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p:sldMasterIdLst>
    <p:sldMasterId id="2147483648" r:id="rId1"/>
  </p:sldMasterIdLst>
  <p:notesMasterIdLst>
    <p:notesMasterId r:id="rId28"/>
  </p:notesMasterIdLst>
  <p:sldIdLst>
    <p:sldId id="11088557" r:id="rId2"/>
    <p:sldId id="11088556" r:id="rId3"/>
    <p:sldId id="11088534" r:id="rId4"/>
    <p:sldId id="11088596" r:id="rId5"/>
    <p:sldId id="11088537" r:id="rId6"/>
    <p:sldId id="11088587" r:id="rId7"/>
    <p:sldId id="9514" r:id="rId8"/>
    <p:sldId id="11088535" r:id="rId9"/>
    <p:sldId id="11088536" r:id="rId10"/>
    <p:sldId id="11088530" r:id="rId11"/>
    <p:sldId id="11088558" r:id="rId12"/>
    <p:sldId id="11088559" r:id="rId13"/>
    <p:sldId id="11088592" r:id="rId14"/>
    <p:sldId id="11088560" r:id="rId15"/>
    <p:sldId id="11088541" r:id="rId16"/>
    <p:sldId id="11088593" r:id="rId17"/>
    <p:sldId id="11088567" r:id="rId18"/>
    <p:sldId id="11088550" r:id="rId19"/>
    <p:sldId id="11088566" r:id="rId20"/>
    <p:sldId id="11088552" r:id="rId21"/>
    <p:sldId id="11088553" r:id="rId22"/>
    <p:sldId id="11088597" r:id="rId23"/>
    <p:sldId id="11088586" r:id="rId24"/>
    <p:sldId id="11088595" r:id="rId25"/>
    <p:sldId id="11088594" r:id="rId26"/>
    <p:sldId id="11088565"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7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3792" autoAdjust="0"/>
  </p:normalViewPr>
  <p:slideViewPr>
    <p:cSldViewPr snapToGrid="0">
      <p:cViewPr>
        <p:scale>
          <a:sx n="84" d="100"/>
          <a:sy n="84" d="100"/>
        </p:scale>
        <p:origin x="92" y="324"/>
      </p:cViewPr>
      <p:guideLst>
        <p:guide orient="horz" pos="2160"/>
        <p:guide pos="387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93FEF4-98D1-489F-A4AD-9BB9B834FCD3}" type="datetimeFigureOut">
              <a:rPr lang="en-US" smtClean="0"/>
              <a:t>11/22/2024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465F7ED-9F27-486D-BB85-3A929F5E8A71}" type="slidenum">
              <a:rPr lang="en-US" smtClean="0"/>
              <a:t>‹#›</a:t>
            </a:fld>
            <a:endParaRPr lang="en-US"/>
          </a:p>
        </p:txBody>
      </p:sp>
    </p:spTree>
    <p:extLst>
      <p:ext uri="{BB962C8B-B14F-4D97-AF65-F5344CB8AC3E}">
        <p14:creationId xmlns:p14="http://schemas.microsoft.com/office/powerpoint/2010/main" val="14777632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6753162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6530175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2868868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22/11/2024</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cSld>
  <p:clrMapOvr>
    <a:masterClrMapping/>
  </p:clrMapOvr>
  <p:transition spd="slow">
    <p:randomBar dir="ver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22/11/2024</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cSld>
  <p:clrMapOvr>
    <a:masterClrMapping/>
  </p:clrMapOvr>
  <p:transition spd="slow">
    <p:randomBar dir="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22/11/2024</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cSld>
  <p:clrMapOvr>
    <a:masterClrMapping/>
  </p:clrMapOvr>
  <p:transition spd="slow">
    <p:randomBar dir="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Agenda slide layout">
    <p:bg>
      <p:bgPr>
        <a:solidFill>
          <a:schemeClr val="accent5"/>
        </a:solidFill>
        <a:effectLst/>
      </p:bgPr>
    </p:bg>
    <p:spTree>
      <p:nvGrpSpPr>
        <p:cNvPr id="1" name=""/>
        <p:cNvGrpSpPr/>
        <p:nvPr/>
      </p:nvGrpSpPr>
      <p:grpSpPr>
        <a:xfrm>
          <a:off x="0" y="0"/>
          <a:ext cx="0" cy="0"/>
          <a:chOff x="0" y="0"/>
          <a:chExt cx="0" cy="0"/>
        </a:xfrm>
      </p:grpSpPr>
    </p:spTree>
  </p:cSld>
  <p:clrMapOvr>
    <a:masterClrMapping/>
  </p:clrMapOvr>
  <p:transition spd="slow">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22/11/2024</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cSld>
  <p:clrMapOvr>
    <a:masterClrMapping/>
  </p:clrMapOvr>
  <p:transition spd="slow">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22/11/2024</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cSld>
  <p:clrMapOvr>
    <a:masterClrMapping/>
  </p:clrMapOvr>
  <p:transition spd="slow">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22/11/2024</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cSld>
  <p:clrMapOvr>
    <a:masterClrMapping/>
  </p:clrMapOvr>
  <p:transition spd="slow">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22/11/2024</a:t>
            </a:fld>
            <a:endParaRPr lang="en-GB"/>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cSld>
  <p:clrMapOvr>
    <a:masterClrMapping/>
  </p:clrMapOvr>
  <p:transition spd="slow">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22/11/2024</a:t>
            </a:fld>
            <a:endParaRPr lang="en-GB"/>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cSld>
  <p:clrMapOvr>
    <a:masterClrMapping/>
  </p:clrMapOvr>
  <p:transition spd="slow">
    <p:randomBar dir="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22/11/2024</a:t>
            </a:fld>
            <a:endParaRPr lang="en-GB"/>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cSld>
  <p:clrMapOvr>
    <a:masterClrMapping/>
  </p:clrMapOvr>
  <p:transition spd="slow">
    <p:randomBar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22/11/2024</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cSld>
  <p:clrMapOvr>
    <a:masterClrMapping/>
  </p:clrMapOvr>
  <p:transition spd="slow">
    <p:randomBar dir="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6"/>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22/11/2024</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cSld>
  <p:clrMapOvr>
    <a:masterClrMapping/>
  </p:clrMapOvr>
  <p:transition spd="slow">
    <p:randomBar dir="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l="-2000" t="-1000" b="-3000"/>
          </a:stretch>
        </a:blipFill>
        <a:effectLst/>
      </p:bgPr>
    </p:bg>
    <p:spTree>
      <p:nvGrpSpPr>
        <p:cNvPr id="1" name=""/>
        <p:cNvGrpSpPr/>
        <p:nvPr/>
      </p:nvGrpSpPr>
      <p:grpSpPr>
        <a:xfrm>
          <a:off x="0" y="0"/>
          <a:ext cx="0" cy="0"/>
          <a:chOff x="0" y="0"/>
          <a:chExt cx="0" cy="0"/>
        </a:xfrm>
      </p:grpSpPr>
      <p:sp>
        <p:nvSpPr>
          <p:cNvPr id="3"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Lst>
  <p:transition spd="slow">
    <p:randomBar dir="ver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GI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GI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31.emf"/><Relationship Id="rId3" Type="http://schemas.openxmlformats.org/officeDocument/2006/relationships/image" Target="../media/image27.emf"/><Relationship Id="rId7" Type="http://schemas.openxmlformats.org/officeDocument/2006/relationships/image" Target="../media/image30.emf"/><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9.emf"/><Relationship Id="rId5" Type="http://schemas.openxmlformats.org/officeDocument/2006/relationships/image" Target="../media/image17.emf"/><Relationship Id="rId4" Type="http://schemas.openxmlformats.org/officeDocument/2006/relationships/image" Target="../media/image28.emf"/><Relationship Id="rId9"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image" Target="../media/image33.jpeg"/><Relationship Id="rId1" Type="http://schemas.openxmlformats.org/officeDocument/2006/relationships/slideLayout" Target="../slideLayouts/slideLayout2.xml"/><Relationship Id="rId4" Type="http://schemas.openxmlformats.org/officeDocument/2006/relationships/image" Target="../media/image35.GIF"/></Relationships>
</file>

<file path=ppt/slides/_rels/slide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8" Type="http://schemas.openxmlformats.org/officeDocument/2006/relationships/image" Target="../media/image31.emf"/><Relationship Id="rId3" Type="http://schemas.openxmlformats.org/officeDocument/2006/relationships/image" Target="../media/image27.emf"/><Relationship Id="rId7" Type="http://schemas.openxmlformats.org/officeDocument/2006/relationships/image" Target="../media/image30.em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9.emf"/><Relationship Id="rId5" Type="http://schemas.openxmlformats.org/officeDocument/2006/relationships/image" Target="../media/image17.emf"/><Relationship Id="rId10" Type="http://schemas.openxmlformats.org/officeDocument/2006/relationships/image" Target="../media/image37.png"/><Relationship Id="rId4" Type="http://schemas.openxmlformats.org/officeDocument/2006/relationships/image" Target="../media/image28.emf"/><Relationship Id="rId9" Type="http://schemas.openxmlformats.org/officeDocument/2006/relationships/image" Target="../media/image3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17.emf"/><Relationship Id="rId3" Type="http://schemas.openxmlformats.org/officeDocument/2006/relationships/image" Target="../media/image42.png"/><Relationship Id="rId7" Type="http://schemas.openxmlformats.org/officeDocument/2006/relationships/image" Target="../media/image4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44.png"/><Relationship Id="rId4" Type="http://schemas.openxmlformats.org/officeDocument/2006/relationships/image" Target="../media/image4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jpg"/><Relationship Id="rId7"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7.emf"/><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875"/>
            <a:ext cx="12192000" cy="6826250"/>
          </a:xfrm>
          <a:prstGeom prst="rect">
            <a:avLst/>
          </a:prstGeom>
        </p:spPr>
      </p:pic>
      <p:sp>
        <p:nvSpPr>
          <p:cNvPr id="6" name="TextBox 5"/>
          <p:cNvSpPr txBox="1"/>
          <p:nvPr/>
        </p:nvSpPr>
        <p:spPr>
          <a:xfrm>
            <a:off x="110171" y="1304113"/>
            <a:ext cx="12081830" cy="2246769"/>
          </a:xfrm>
          <a:prstGeom prst="rect">
            <a:avLst/>
          </a:prstGeom>
          <a:noFill/>
        </p:spPr>
        <p:txBody>
          <a:bodyPr wrap="square" rtlCol="0">
            <a:spAutoFit/>
          </a:bodyPr>
          <a:lstStyle/>
          <a:p>
            <a:pPr algn="ctr"/>
            <a:r>
              <a:rPr lang="en-US" sz="7000" b="1" dirty="0" err="1">
                <a:ln>
                  <a:solidFill>
                    <a:srgbClr val="FFFF00"/>
                  </a:solidFill>
                </a:ln>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Chào</a:t>
            </a:r>
            <a:r>
              <a:rPr lang="en-US" sz="7000" b="1" dirty="0">
                <a:ln>
                  <a:solidFill>
                    <a:srgbClr val="FFFF00"/>
                  </a:solidFill>
                </a:ln>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7000" b="1" dirty="0" err="1">
                <a:ln>
                  <a:solidFill>
                    <a:srgbClr val="FFFF00"/>
                  </a:solidFill>
                </a:ln>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mừng</a:t>
            </a:r>
            <a:r>
              <a:rPr lang="en-US" sz="7000" b="1" dirty="0">
                <a:ln>
                  <a:solidFill>
                    <a:srgbClr val="FFFF00"/>
                  </a:solidFill>
                </a:ln>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7000" b="1" dirty="0" err="1">
                <a:ln>
                  <a:solidFill>
                    <a:srgbClr val="FFFF00"/>
                  </a:solidFill>
                </a:ln>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các</a:t>
            </a:r>
            <a:r>
              <a:rPr lang="en-US" sz="7000" b="1" dirty="0">
                <a:ln>
                  <a:solidFill>
                    <a:srgbClr val="FFFF00"/>
                  </a:solidFill>
                </a:ln>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7000" b="1" dirty="0" err="1" smtClean="0">
                <a:ln>
                  <a:solidFill>
                    <a:srgbClr val="FFFF00"/>
                  </a:solidFill>
                </a:ln>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thầy</a:t>
            </a:r>
            <a:r>
              <a:rPr lang="en-US" sz="7000" b="1" dirty="0" smtClean="0">
                <a:ln>
                  <a:solidFill>
                    <a:srgbClr val="FFFF00"/>
                  </a:solidFill>
                </a:ln>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7000" b="1" dirty="0" err="1" smtClean="0">
                <a:ln>
                  <a:solidFill>
                    <a:srgbClr val="FFFF00"/>
                  </a:solidFill>
                </a:ln>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cô</a:t>
            </a:r>
            <a:r>
              <a:rPr lang="en-US" sz="7000" b="1" dirty="0" smtClean="0">
                <a:ln>
                  <a:solidFill>
                    <a:srgbClr val="FFFF00"/>
                  </a:solidFill>
                </a:ln>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7000" b="1" dirty="0" err="1">
                <a:ln>
                  <a:solidFill>
                    <a:srgbClr val="FFFF00"/>
                  </a:solidFill>
                </a:ln>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về</a:t>
            </a:r>
            <a:r>
              <a:rPr lang="en-US" sz="7000" b="1" dirty="0">
                <a:ln>
                  <a:solidFill>
                    <a:srgbClr val="FFFF00"/>
                  </a:solidFill>
                </a:ln>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7000" b="1" dirty="0" err="1">
                <a:ln>
                  <a:solidFill>
                    <a:srgbClr val="FFFF00"/>
                  </a:solidFill>
                </a:ln>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dự</a:t>
            </a:r>
            <a:r>
              <a:rPr lang="en-US" sz="7000" b="1" dirty="0">
                <a:ln>
                  <a:solidFill>
                    <a:srgbClr val="FFFF00"/>
                  </a:solidFill>
                </a:ln>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7000" b="1" dirty="0" err="1">
                <a:ln>
                  <a:solidFill>
                    <a:srgbClr val="FFFF00"/>
                  </a:solidFill>
                </a:ln>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giờ</a:t>
            </a:r>
            <a:r>
              <a:rPr lang="en-US" sz="7000" b="1" dirty="0">
                <a:ln>
                  <a:solidFill>
                    <a:srgbClr val="FFFF00"/>
                  </a:solidFill>
                </a:ln>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7000" b="1" dirty="0" err="1" smtClean="0">
                <a:ln>
                  <a:solidFill>
                    <a:srgbClr val="FFFF00"/>
                  </a:solidFill>
                </a:ln>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lớp</a:t>
            </a:r>
            <a:r>
              <a:rPr lang="en-US" sz="7000" b="1" dirty="0" smtClean="0">
                <a:ln>
                  <a:solidFill>
                    <a:srgbClr val="FFFF00"/>
                  </a:solidFill>
                </a:ln>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4A3</a:t>
            </a:r>
            <a:endParaRPr lang="en-US" sz="7000" b="1" dirty="0">
              <a:ln>
                <a:solidFill>
                  <a:srgbClr val="FFFF00"/>
                </a:solidFill>
              </a:ln>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750">
        <p14:warp dir="in"/>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0"/>
        </a:gradFill>
        <a:effectLst/>
      </p:bgPr>
    </p:bg>
    <p:spTree>
      <p:nvGrpSpPr>
        <p:cNvPr id="1" name=""/>
        <p:cNvGrpSpPr/>
        <p:nvPr/>
      </p:nvGrpSpPr>
      <p:grpSpPr>
        <a:xfrm>
          <a:off x="0" y="0"/>
          <a:ext cx="0" cy="0"/>
          <a:chOff x="0" y="0"/>
          <a:chExt cx="0" cy="0"/>
        </a:xfrm>
      </p:grpSpPr>
      <p:grpSp>
        <p:nvGrpSpPr>
          <p:cNvPr id="5" name="Group 4"/>
          <p:cNvGrpSpPr/>
          <p:nvPr/>
        </p:nvGrpSpPr>
        <p:grpSpPr>
          <a:xfrm>
            <a:off x="1685659" y="807039"/>
            <a:ext cx="9330266" cy="3257559"/>
            <a:chOff x="1640204" y="2264410"/>
            <a:chExt cx="2265191" cy="2835910"/>
          </a:xfrm>
        </p:grpSpPr>
        <p:sp>
          <p:nvSpPr>
            <p:cNvPr id="9" name="圆角矩形 7"/>
            <p:cNvSpPr/>
            <p:nvPr/>
          </p:nvSpPr>
          <p:spPr>
            <a:xfrm>
              <a:off x="1640204" y="2264410"/>
              <a:ext cx="2265191" cy="2835910"/>
            </a:xfrm>
            <a:prstGeom prst="roundRect">
              <a:avLst/>
            </a:prstGeom>
            <a:noFill/>
            <a:ln>
              <a:solidFill>
                <a:srgbClr val="50AE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6000" b="0" i="0" u="none" strike="noStrike" kern="1200" cap="none" spc="0" normalizeH="0" baseline="0" noProof="0">
                <a:ln>
                  <a:noFill/>
                </a:ln>
                <a:solidFill>
                  <a:prstClr val="white"/>
                </a:solidFill>
                <a:effectLst/>
                <a:uLnTx/>
                <a:uFillTx/>
                <a:latin typeface="#9Slide07 SVNBillo" panose="00000400000000000000" pitchFamily="2" charset="0"/>
                <a:ea typeface="思源黑体 CN Normal"/>
              </a:endParaRPr>
            </a:p>
          </p:txBody>
        </p:sp>
        <p:sp>
          <p:nvSpPr>
            <p:cNvPr id="10" name="TextBox 9"/>
            <p:cNvSpPr txBox="1"/>
            <p:nvPr/>
          </p:nvSpPr>
          <p:spPr>
            <a:xfrm>
              <a:off x="1670021" y="2825261"/>
              <a:ext cx="2171845" cy="1366488"/>
            </a:xfrm>
            <a:prstGeom prst="rect">
              <a:avLst/>
            </a:prstGeom>
            <a:noFill/>
          </p:spPr>
          <p:txBody>
            <a:bodyPr wrap="square" rtlCol="0">
              <a:spAutoFit/>
            </a:bodyPr>
            <a:lstStyle/>
            <a:p>
              <a:r>
                <a:rPr lang="en-US" sz="3200" dirty="0" err="1" smtClean="0">
                  <a:solidFill>
                    <a:schemeClr val="tx1"/>
                  </a:solidFill>
                  <a:latin typeface="Times New Roman" panose="02020603050405020304" pitchFamily="18" charset="0"/>
                  <a:cs typeface="Times New Roman" panose="02020603050405020304" pitchFamily="18" charset="0"/>
                </a:rPr>
                <a:t>Đoạn</a:t>
              </a:r>
              <a:r>
                <a:rPr lang="en-US" sz="3200" dirty="0" smtClean="0">
                  <a:solidFill>
                    <a:schemeClr val="tx1"/>
                  </a:solidFill>
                  <a:latin typeface="Times New Roman" panose="02020603050405020304" pitchFamily="18" charset="0"/>
                  <a:cs typeface="Times New Roman" panose="02020603050405020304" pitchFamily="18" charset="0"/>
                </a:rPr>
                <a:t> 1: </a:t>
              </a:r>
              <a:r>
                <a:rPr lang="en-US" sz="3200" b="1" i="1" dirty="0" smtClean="0">
                  <a:solidFill>
                    <a:schemeClr val="tx1"/>
                  </a:solidFill>
                  <a:latin typeface="Times New Roman" panose="02020603050405020304" pitchFamily="18" charset="0"/>
                  <a:cs typeface="Times New Roman" panose="02020603050405020304" pitchFamily="18" charset="0"/>
                </a:rPr>
                <a:t>Từ </a:t>
              </a:r>
              <a:r>
                <a:rPr lang="en-US" sz="3200" b="1" i="1" dirty="0" err="1">
                  <a:solidFill>
                    <a:schemeClr val="tx1"/>
                  </a:solidFill>
                  <a:latin typeface="Times New Roman" panose="02020603050405020304" pitchFamily="18" charset="0"/>
                  <a:cs typeface="Times New Roman" panose="02020603050405020304" pitchFamily="18" charset="0"/>
                </a:rPr>
                <a:t>đầu</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đến</a:t>
              </a:r>
              <a:r>
                <a:rPr lang="en-US" sz="3200" dirty="0">
                  <a:solidFill>
                    <a:schemeClr val="tx1"/>
                  </a:solidFill>
                  <a:latin typeface="Times New Roman" panose="02020603050405020304" pitchFamily="18" charset="0"/>
                  <a:cs typeface="Times New Roman" panose="02020603050405020304" pitchFamily="18" charset="0"/>
                </a:rPr>
                <a:t> </a:t>
              </a:r>
              <a:r>
                <a:rPr lang="en-US" sz="3200" b="1" i="1" dirty="0" err="1" smtClean="0">
                  <a:solidFill>
                    <a:schemeClr val="tx1"/>
                  </a:solidFill>
                  <a:latin typeface="Times New Roman" panose="02020603050405020304" pitchFamily="18" charset="0"/>
                  <a:cs typeface="Times New Roman" panose="02020603050405020304" pitchFamily="18" charset="0"/>
                </a:rPr>
                <a:t>bảo</a:t>
              </a:r>
              <a:r>
                <a:rPr lang="en-US" sz="3200" b="1" i="1" dirty="0" smtClean="0">
                  <a:solidFill>
                    <a:schemeClr val="tx1"/>
                  </a:solidFill>
                  <a:latin typeface="Times New Roman" panose="02020603050405020304" pitchFamily="18" charset="0"/>
                  <a:cs typeface="Times New Roman" panose="02020603050405020304" pitchFamily="18" charset="0"/>
                </a:rPr>
                <a:t> </a:t>
              </a:r>
              <a:r>
                <a:rPr lang="en-US" sz="3200" b="1" i="1" dirty="0" err="1" smtClean="0">
                  <a:solidFill>
                    <a:schemeClr val="tx1"/>
                  </a:solidFill>
                  <a:latin typeface="Times New Roman" panose="02020603050405020304" pitchFamily="18" charset="0"/>
                  <a:cs typeface="Times New Roman" panose="02020603050405020304" pitchFamily="18" charset="0"/>
                </a:rPr>
                <a:t>Quy</a:t>
              </a:r>
              <a:r>
                <a:rPr lang="en-US" sz="3200" b="1" i="1" dirty="0" smtClean="0">
                  <a:solidFill>
                    <a:schemeClr val="tx1"/>
                  </a:solidFill>
                  <a:latin typeface="Times New Roman" panose="02020603050405020304" pitchFamily="18" charset="0"/>
                  <a:cs typeface="Times New Roman" panose="02020603050405020304" pitchFamily="18" charset="0"/>
                </a:rPr>
                <a:t> </a:t>
              </a:r>
              <a:r>
                <a:rPr lang="en-US" sz="3200" b="1" i="1" dirty="0" err="1" smtClean="0">
                  <a:solidFill>
                    <a:schemeClr val="tx1"/>
                  </a:solidFill>
                  <a:latin typeface="Times New Roman" panose="02020603050405020304" pitchFamily="18" charset="0"/>
                  <a:cs typeface="Times New Roman" panose="02020603050405020304" pitchFamily="18" charset="0"/>
                </a:rPr>
                <a:t>cách</a:t>
              </a:r>
              <a:r>
                <a:rPr lang="en-US" sz="3200" b="1" i="1" dirty="0" smtClean="0">
                  <a:solidFill>
                    <a:schemeClr val="tx1"/>
                  </a:solidFill>
                  <a:latin typeface="Times New Roman" panose="02020603050405020304" pitchFamily="18" charset="0"/>
                  <a:cs typeface="Times New Roman" panose="02020603050405020304" pitchFamily="18" charset="0"/>
                </a:rPr>
                <a:t> </a:t>
              </a:r>
              <a:r>
                <a:rPr lang="en-US" sz="3200" b="1" i="1" dirty="0" err="1" smtClean="0">
                  <a:solidFill>
                    <a:schemeClr val="tx1"/>
                  </a:solidFill>
                  <a:latin typeface="Times New Roman" panose="02020603050405020304" pitchFamily="18" charset="0"/>
                  <a:cs typeface="Times New Roman" panose="02020603050405020304" pitchFamily="18" charset="0"/>
                </a:rPr>
                <a:t>làm</a:t>
              </a:r>
              <a:r>
                <a:rPr lang="en-US" sz="3200" b="1" i="1" dirty="0" smtClean="0">
                  <a:solidFill>
                    <a:schemeClr val="tx1"/>
                  </a:solidFill>
                  <a:latin typeface="Times New Roman" panose="02020603050405020304" pitchFamily="18" charset="0"/>
                  <a:cs typeface="Times New Roman" panose="02020603050405020304" pitchFamily="18" charset="0"/>
                </a:rPr>
                <a:t> </a:t>
              </a:r>
              <a:r>
                <a:rPr lang="en-US" sz="3200" b="1" i="1" dirty="0" err="1" smtClean="0">
                  <a:solidFill>
                    <a:schemeClr val="tx1"/>
                  </a:solidFill>
                  <a:latin typeface="Times New Roman" panose="02020603050405020304" pitchFamily="18" charset="0"/>
                  <a:cs typeface="Times New Roman" panose="02020603050405020304" pitchFamily="18" charset="0"/>
                </a:rPr>
                <a:t>bài</a:t>
              </a:r>
              <a:r>
                <a:rPr lang="en-US" sz="3200" b="1" i="1" dirty="0" smtClean="0">
                  <a:solidFill>
                    <a:schemeClr val="tx1"/>
                  </a:solidFill>
                  <a:latin typeface="Times New Roman" panose="02020603050405020304" pitchFamily="18" charset="0"/>
                  <a:cs typeface="Times New Roman" panose="02020603050405020304" pitchFamily="18" charset="0"/>
                </a:rPr>
                <a:t> ?</a:t>
              </a:r>
              <a:endParaRPr lang="en-US" sz="3200" b="1" dirty="0" smtClean="0">
                <a:solidFill>
                  <a:schemeClr val="tx1"/>
                </a:solidFill>
                <a:latin typeface="Times New Roman" panose="02020603050405020304" pitchFamily="18" charset="0"/>
                <a:cs typeface="Times New Roman" panose="02020603050405020304" pitchFamily="18" charset="0"/>
              </a:endParaRPr>
            </a:p>
            <a:p>
              <a:r>
                <a:rPr lang="en-US" sz="3200" dirty="0" err="1">
                  <a:solidFill>
                    <a:schemeClr val="tx1"/>
                  </a:solidFill>
                  <a:latin typeface="Times New Roman" panose="02020603050405020304" pitchFamily="18" charset="0"/>
                  <a:cs typeface="Times New Roman" panose="02020603050405020304" pitchFamily="18" charset="0"/>
                </a:rPr>
                <a:t>Đoạn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smtClean="0">
                  <a:solidFill>
                    <a:schemeClr val="tx1"/>
                  </a:solidFill>
                  <a:latin typeface="Times New Roman" panose="02020603050405020304" pitchFamily="18" charset="0"/>
                  <a:cs typeface="Times New Roman" panose="02020603050405020304" pitchFamily="18" charset="0"/>
                </a:rPr>
                <a:t>2: </a:t>
              </a:r>
              <a:r>
                <a:rPr lang="en-US" sz="3200" b="1" i="1" dirty="0" err="1" smtClean="0">
                  <a:solidFill>
                    <a:schemeClr val="tx1"/>
                  </a:solidFill>
                  <a:latin typeface="Times New Roman" panose="02020603050405020304" pitchFamily="18" charset="0"/>
                  <a:cs typeface="Times New Roman" panose="02020603050405020304" pitchFamily="18" charset="0"/>
                </a:rPr>
                <a:t>tiếp</a:t>
              </a:r>
              <a:r>
                <a:rPr lang="en-US" sz="3200" b="1" i="1" dirty="0" smtClean="0">
                  <a:solidFill>
                    <a:schemeClr val="tx1"/>
                  </a:solidFill>
                  <a:latin typeface="Times New Roman" panose="02020603050405020304" pitchFamily="18" charset="0"/>
                  <a:cs typeface="Times New Roman" panose="02020603050405020304" pitchFamily="18" charset="0"/>
                </a:rPr>
                <a:t> </a:t>
              </a:r>
              <a:r>
                <a:rPr lang="en-US" sz="3200" b="1" i="1" dirty="0" err="1" smtClean="0">
                  <a:solidFill>
                    <a:schemeClr val="tx1"/>
                  </a:solidFill>
                  <a:latin typeface="Times New Roman" panose="02020603050405020304" pitchFamily="18" charset="0"/>
                  <a:cs typeface="Times New Roman" panose="02020603050405020304" pitchFamily="18" charset="0"/>
                </a:rPr>
                <a:t>theo</a:t>
              </a:r>
              <a:r>
                <a:rPr lang="en-US" sz="3200" b="1" i="1"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đến</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b="1" i="1" dirty="0" err="1" smtClean="0">
                  <a:solidFill>
                    <a:schemeClr val="tx1"/>
                  </a:solidFill>
                  <a:latin typeface="Times New Roman" panose="02020603050405020304" pitchFamily="18" charset="0"/>
                  <a:cs typeface="Times New Roman" panose="02020603050405020304" pitchFamily="18" charset="0"/>
                </a:rPr>
                <a:t>trời</a:t>
              </a:r>
              <a:r>
                <a:rPr lang="en-US" sz="3200" b="1" i="1" dirty="0" smtClean="0">
                  <a:solidFill>
                    <a:schemeClr val="tx1"/>
                  </a:solidFill>
                  <a:latin typeface="Times New Roman" panose="02020603050405020304" pitchFamily="18" charset="0"/>
                  <a:cs typeface="Times New Roman" panose="02020603050405020304" pitchFamily="18" charset="0"/>
                </a:rPr>
                <a:t> </a:t>
              </a:r>
              <a:r>
                <a:rPr lang="en-US" sz="3200" b="1" i="1" dirty="0" err="1" smtClean="0">
                  <a:solidFill>
                    <a:schemeClr val="tx1"/>
                  </a:solidFill>
                  <a:latin typeface="Times New Roman" panose="02020603050405020304" pitchFamily="18" charset="0"/>
                  <a:cs typeface="Times New Roman" panose="02020603050405020304" pitchFamily="18" charset="0"/>
                </a:rPr>
                <a:t>đang</a:t>
              </a:r>
              <a:r>
                <a:rPr lang="en-US" sz="3200" b="1" i="1" dirty="0" smtClean="0">
                  <a:solidFill>
                    <a:schemeClr val="tx1"/>
                  </a:solidFill>
                  <a:latin typeface="Times New Roman" panose="02020603050405020304" pitchFamily="18" charset="0"/>
                  <a:cs typeface="Times New Roman" panose="02020603050405020304" pitchFamily="18" charset="0"/>
                </a:rPr>
                <a:t> </a:t>
              </a:r>
              <a:r>
                <a:rPr lang="en-US" sz="3200" b="1" i="1" dirty="0" err="1" smtClean="0">
                  <a:solidFill>
                    <a:schemeClr val="tx1"/>
                  </a:solidFill>
                  <a:latin typeface="Times New Roman" panose="02020603050405020304" pitchFamily="18" charset="0"/>
                  <a:cs typeface="Times New Roman" panose="02020603050405020304" pitchFamily="18" charset="0"/>
                </a:rPr>
                <a:t>nắng</a:t>
              </a:r>
              <a:r>
                <a:rPr lang="en-US" sz="3200" b="1" i="1" dirty="0" smtClean="0">
                  <a:solidFill>
                    <a:schemeClr val="tx1"/>
                  </a:solidFill>
                  <a:latin typeface="Times New Roman" panose="02020603050405020304" pitchFamily="18" charset="0"/>
                  <a:cs typeface="Times New Roman" panose="02020603050405020304" pitchFamily="18" charset="0"/>
                </a:rPr>
                <a:t> </a:t>
              </a:r>
              <a:r>
                <a:rPr lang="en-US" sz="3200" b="1" i="1" dirty="0" err="1" smtClean="0">
                  <a:solidFill>
                    <a:schemeClr val="tx1"/>
                  </a:solidFill>
                  <a:latin typeface="Times New Roman" panose="02020603050405020304" pitchFamily="18" charset="0"/>
                  <a:cs typeface="Times New Roman" panose="02020603050405020304" pitchFamily="18" charset="0"/>
                </a:rPr>
                <a:t>thì</a:t>
              </a:r>
              <a:r>
                <a:rPr lang="en-US" sz="3200" b="1" i="1" dirty="0" smtClean="0">
                  <a:solidFill>
                    <a:schemeClr val="tx1"/>
                  </a:solidFill>
                  <a:latin typeface="Times New Roman" panose="02020603050405020304" pitchFamily="18" charset="0"/>
                  <a:cs typeface="Times New Roman" panose="02020603050405020304" pitchFamily="18" charset="0"/>
                </a:rPr>
                <a:t> </a:t>
              </a:r>
              <a:r>
                <a:rPr lang="en-US" sz="3200" b="1" i="1" dirty="0" err="1" smtClean="0">
                  <a:solidFill>
                    <a:schemeClr val="tx1"/>
                  </a:solidFill>
                  <a:latin typeface="Times New Roman" panose="02020603050405020304" pitchFamily="18" charset="0"/>
                  <a:cs typeface="Times New Roman" panose="02020603050405020304" pitchFamily="18" charset="0"/>
                </a:rPr>
                <a:t>mưa</a:t>
              </a:r>
              <a:r>
                <a:rPr lang="en-US" sz="3200" b="1" i="1" dirty="0" smtClean="0">
                  <a:solidFill>
                    <a:schemeClr val="tx1"/>
                  </a:solidFill>
                  <a:latin typeface="Times New Roman" panose="02020603050405020304" pitchFamily="18" charset="0"/>
                  <a:cs typeface="Times New Roman" panose="02020603050405020304" pitchFamily="18" charset="0"/>
                </a:rPr>
                <a:t>...</a:t>
              </a:r>
              <a:endParaRPr lang="en-US" sz="3200" dirty="0" smtClean="0">
                <a:solidFill>
                  <a:schemeClr val="tx1"/>
                </a:solidFill>
                <a:latin typeface="Times New Roman" panose="02020603050405020304" pitchFamily="18" charset="0"/>
                <a:cs typeface="Times New Roman" panose="02020603050405020304" pitchFamily="18" charset="0"/>
              </a:endParaRPr>
            </a:p>
            <a:p>
              <a:r>
                <a:rPr lang="en-US" sz="3200" dirty="0" err="1" smtClean="0">
                  <a:solidFill>
                    <a:schemeClr val="tx1"/>
                  </a:solidFill>
                  <a:latin typeface="Times New Roman" panose="02020603050405020304" pitchFamily="18" charset="0"/>
                  <a:cs typeface="Times New Roman" panose="02020603050405020304" pitchFamily="18" charset="0"/>
                </a:rPr>
                <a:t>Đoạn</a:t>
              </a:r>
              <a:r>
                <a:rPr lang="en-US" sz="3200" dirty="0" smtClean="0">
                  <a:solidFill>
                    <a:schemeClr val="tx1"/>
                  </a:solidFill>
                  <a:latin typeface="Times New Roman" panose="02020603050405020304" pitchFamily="18" charset="0"/>
                  <a:cs typeface="Times New Roman" panose="02020603050405020304" pitchFamily="18" charset="0"/>
                </a:rPr>
                <a:t> 3: </a:t>
              </a:r>
              <a:r>
                <a:rPr lang="en-US" sz="3200" b="1" i="1" dirty="0" err="1" smtClean="0">
                  <a:solidFill>
                    <a:schemeClr val="tx1"/>
                  </a:solidFill>
                  <a:latin typeface="Times New Roman" panose="02020603050405020304" pitchFamily="18" charset="0"/>
                  <a:cs typeface="Times New Roman" panose="02020603050405020304" pitchFamily="18" charset="0"/>
                </a:rPr>
                <a:t>phần</a:t>
              </a:r>
              <a:r>
                <a:rPr lang="en-US" sz="3200" b="1" i="1" dirty="0" smtClean="0">
                  <a:solidFill>
                    <a:schemeClr val="tx1"/>
                  </a:solidFill>
                  <a:latin typeface="Times New Roman" panose="02020603050405020304" pitchFamily="18" charset="0"/>
                  <a:cs typeface="Times New Roman" panose="02020603050405020304" pitchFamily="18" charset="0"/>
                </a:rPr>
                <a:t> </a:t>
              </a:r>
              <a:r>
                <a:rPr lang="en-US" sz="3200" b="1" i="1" dirty="0" err="1" smtClean="0">
                  <a:solidFill>
                    <a:schemeClr val="tx1"/>
                  </a:solidFill>
                  <a:latin typeface="Times New Roman" panose="02020603050405020304" pitchFamily="18" charset="0"/>
                  <a:cs typeface="Times New Roman" panose="02020603050405020304" pitchFamily="18" charset="0"/>
                </a:rPr>
                <a:t>còn</a:t>
              </a:r>
              <a:r>
                <a:rPr lang="en-US" sz="3200" b="1" i="1" dirty="0" smtClean="0">
                  <a:solidFill>
                    <a:schemeClr val="tx1"/>
                  </a:solidFill>
                  <a:latin typeface="Times New Roman" panose="02020603050405020304" pitchFamily="18" charset="0"/>
                  <a:cs typeface="Times New Roman" panose="02020603050405020304" pitchFamily="18" charset="0"/>
                </a:rPr>
                <a:t> </a:t>
              </a:r>
              <a:r>
                <a:rPr lang="en-US" sz="3200" b="1" i="1" dirty="0" err="1" smtClean="0">
                  <a:solidFill>
                    <a:schemeClr val="tx1"/>
                  </a:solidFill>
                  <a:latin typeface="Times New Roman" panose="02020603050405020304" pitchFamily="18" charset="0"/>
                  <a:cs typeface="Times New Roman" panose="02020603050405020304" pitchFamily="18" charset="0"/>
                </a:rPr>
                <a:t>lại</a:t>
              </a:r>
              <a:endParaRPr lang="en-US" sz="3200" b="1" i="1" dirty="0" smtClean="0">
                <a:solidFill>
                  <a:schemeClr val="tx1"/>
                </a:solidFill>
                <a:latin typeface="Times New Roman" panose="02020603050405020304" pitchFamily="18" charset="0"/>
                <a:cs typeface="Times New Roman" panose="02020603050405020304" pitchFamily="18" charset="0"/>
              </a:endParaRPr>
            </a:p>
          </p:txBody>
        </p:sp>
      </p:grpSp>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Content Placeholder 2"/>
          <p:cNvSpPr>
            <a:spLocks noGrp="1"/>
          </p:cNvSpPr>
          <p:nvPr>
            <p:ph idx="1"/>
          </p:nvPr>
        </p:nvSpPr>
        <p:spPr>
          <a:xfrm>
            <a:off x="957733" y="1959428"/>
            <a:ext cx="8229600" cy="975947"/>
          </a:xfrm>
        </p:spPr>
        <p:txBody>
          <a:bodyPr>
            <a:noAutofit/>
          </a:bodyPr>
          <a:lstStyle/>
          <a:p>
            <a:pPr eaLnBrk="1" hangingPunct="1">
              <a:buFont typeface="Arial" panose="020B0604020202020204" pitchFamily="34" charset="0"/>
              <a:buNone/>
            </a:pPr>
            <a:r>
              <a:rPr lang="en-US" altLang="en-US" sz="3200" b="1" dirty="0">
                <a:latin typeface="Times New Roman" panose="02020603050405020304" pitchFamily="18" charset="0"/>
                <a:cs typeface="Times New Roman" panose="02020603050405020304" pitchFamily="18" charset="0"/>
              </a:rPr>
              <a:t>1.</a:t>
            </a:r>
            <a:r>
              <a:rPr lang="en-US" altLang="en-US" sz="3200" b="1" u="sng" dirty="0">
                <a:latin typeface="Times New Roman" panose="02020603050405020304" pitchFamily="18" charset="0"/>
                <a:cs typeface="Times New Roman" panose="02020603050405020304" pitchFamily="18" charset="0"/>
              </a:rPr>
              <a:t>Luyện </a:t>
            </a:r>
            <a:r>
              <a:rPr lang="en-US" altLang="en-US" sz="3200" b="1" u="sng" dirty="0" err="1">
                <a:latin typeface="Times New Roman" panose="02020603050405020304" pitchFamily="18" charset="0"/>
                <a:cs typeface="Times New Roman" panose="02020603050405020304" pitchFamily="18" charset="0"/>
              </a:rPr>
              <a:t>đọc</a:t>
            </a:r>
            <a:r>
              <a:rPr lang="en-US" altLang="en-US" sz="3200" b="1" dirty="0">
                <a:latin typeface="Times New Roman" panose="02020603050405020304" pitchFamily="18" charset="0"/>
                <a:cs typeface="Times New Roman" panose="02020603050405020304" pitchFamily="18" charset="0"/>
              </a:rPr>
              <a:t>:</a:t>
            </a:r>
          </a:p>
          <a:p>
            <a:pPr eaLnBrk="1" hangingPunct="1">
              <a:buFont typeface="Arial" panose="020B0604020202020204" pitchFamily="34" charset="0"/>
              <a:buNone/>
            </a:pPr>
            <a:r>
              <a:rPr lang="en-US" altLang="en-US" sz="3200" b="1" dirty="0" err="1">
                <a:latin typeface="Times New Roman" panose="02020603050405020304" pitchFamily="18" charset="0"/>
                <a:cs typeface="Times New Roman" panose="02020603050405020304" pitchFamily="18" charset="0"/>
              </a:rPr>
              <a:t>a.Lượt</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đọc</a:t>
            </a:r>
            <a:r>
              <a:rPr lang="en-US" altLang="en-US" sz="3200" b="1" dirty="0">
                <a:latin typeface="Times New Roman" panose="02020603050405020304" pitchFamily="18" charset="0"/>
                <a:cs typeface="Times New Roman" panose="02020603050405020304" pitchFamily="18" charset="0"/>
              </a:rPr>
              <a:t> 1</a:t>
            </a:r>
            <a:endParaRPr lang="en-GB" altLang="en-US" sz="3200" b="1" dirty="0">
              <a:latin typeface="Times New Roman" panose="02020603050405020304" pitchFamily="18" charset="0"/>
              <a:cs typeface="Times New Roman" panose="02020603050405020304" pitchFamily="18" charset="0"/>
            </a:endParaRPr>
          </a:p>
        </p:txBody>
      </p:sp>
      <p:sp>
        <p:nvSpPr>
          <p:cNvPr id="4" name="Cloud Callout 3"/>
          <p:cNvSpPr/>
          <p:nvPr/>
        </p:nvSpPr>
        <p:spPr>
          <a:xfrm>
            <a:off x="4610536" y="2099388"/>
            <a:ext cx="5942386" cy="3536302"/>
          </a:xfrm>
          <a:prstGeom prst="cloudCallout">
            <a:avLst/>
          </a:prstGeom>
        </p:spPr>
        <p:style>
          <a:lnRef idx="1">
            <a:schemeClr val="accent4"/>
          </a:lnRef>
          <a:fillRef idx="2">
            <a:schemeClr val="accent4"/>
          </a:fillRef>
          <a:effectRef idx="1">
            <a:schemeClr val="accent4"/>
          </a:effectRef>
          <a:fontRef idx="minor">
            <a:schemeClr val="dk1"/>
          </a:fontRef>
        </p:style>
        <p:txBody>
          <a:bodyPr lIns="68580" tIns="34290" rIns="68580" bIns="34290" anchor="ctr"/>
          <a:lstStyle/>
          <a:p>
            <a:pPr algn="ctr" defTabSz="914400">
              <a:defRPr/>
            </a:pPr>
            <a:r>
              <a:rPr lang="nl-NL" sz="3200" dirty="0">
                <a:solidFill>
                  <a:prstClr val="black"/>
                </a:solidFill>
                <a:latin typeface="Times New Roman" panose="02020603050405020304" pitchFamily="18" charset="0"/>
                <a:cs typeface="Times New Roman" panose="02020603050405020304" pitchFamily="18" charset="0"/>
              </a:rPr>
              <a:t>Đọc nối tiếp đoạn theo </a:t>
            </a:r>
            <a:r>
              <a:rPr lang="nl-NL" sz="3200" dirty="0" smtClean="0">
                <a:solidFill>
                  <a:prstClr val="black"/>
                </a:solidFill>
                <a:latin typeface="Times New Roman" panose="02020603050405020304" pitchFamily="18" charset="0"/>
                <a:cs typeface="Times New Roman" panose="02020603050405020304" pitchFamily="18" charset="0"/>
              </a:rPr>
              <a:t>nhóm, chú ý đọc to, rõ ràng, trôi chảy, phát âm đúng các từ ngữ. (</a:t>
            </a:r>
            <a:r>
              <a:rPr lang="en-US" altLang="nl-NL" sz="3200" dirty="0" smtClean="0">
                <a:solidFill>
                  <a:prstClr val="black"/>
                </a:solidFill>
                <a:latin typeface="Times New Roman" panose="02020603050405020304" pitchFamily="18" charset="0"/>
                <a:cs typeface="Times New Roman" panose="02020603050405020304" pitchFamily="18" charset="0"/>
              </a:rPr>
              <a:t>4</a:t>
            </a:r>
            <a:r>
              <a:rPr lang="nl-NL" sz="3200" dirty="0" smtClean="0">
                <a:solidFill>
                  <a:prstClr val="black"/>
                </a:solidFill>
                <a:latin typeface="Times New Roman" panose="02020603050405020304" pitchFamily="18" charset="0"/>
                <a:cs typeface="Times New Roman" panose="02020603050405020304" pitchFamily="18" charset="0"/>
              </a:rPr>
              <a:t>phút)</a:t>
            </a:r>
            <a:endParaRPr lang="en-GB" sz="3200" dirty="0">
              <a:solidFill>
                <a:prstClr val="black"/>
              </a:solidFill>
              <a:latin typeface="Times New Roman" panose="02020603050405020304" pitchFamily="18" charset="0"/>
              <a:cs typeface="Times New Roman" panose="02020603050405020304" pitchFamily="18" charset="0"/>
            </a:endParaRPr>
          </a:p>
        </p:txBody>
      </p:sp>
      <p:sp>
        <p:nvSpPr>
          <p:cNvPr id="2" name="TextBox 1"/>
          <p:cNvSpPr txBox="1"/>
          <p:nvPr/>
        </p:nvSpPr>
        <p:spPr>
          <a:xfrm>
            <a:off x="0" y="0"/>
            <a:ext cx="12192000" cy="1731243"/>
          </a:xfrm>
          <a:prstGeom prst="rect">
            <a:avLst/>
          </a:prstGeom>
          <a:noFill/>
        </p:spPr>
        <p:txBody>
          <a:bodyPr wrap="square" lIns="68580" tIns="34290" rIns="68580" bIns="34290" rtlCol="0">
            <a:spAutoFit/>
          </a:bodyPr>
          <a:lstStyle/>
          <a:p>
            <a:pPr algn="ctr" defTabSz="914400" fontAlgn="base">
              <a:spcAft>
                <a:spcPct val="0"/>
              </a:spcAft>
              <a:defRPr/>
            </a:pPr>
            <a:r>
              <a:rPr lang="en-US" altLang="en-US" sz="2800" b="1" dirty="0" smtClean="0">
                <a:solidFill>
                  <a:srgbClr val="800080"/>
                </a:solidFill>
                <a:latin typeface="Times New Roman" panose="02020603050405020304" pitchFamily="18" charset="0"/>
                <a:cs typeface="Arial" panose="020B0604020202020204" pitchFamily="34" charset="0"/>
              </a:rPr>
              <a:t>    </a:t>
            </a:r>
            <a:r>
              <a:rPr lang="en-US" altLang="en-US" sz="2400" b="1" dirty="0" err="1" smtClean="0">
                <a:latin typeface="Times New Roman" panose="02020603050405020304" pitchFamily="18" charset="0"/>
                <a:cs typeface="Arial" panose="020B0604020202020204" pitchFamily="34" charset="0"/>
              </a:rPr>
              <a:t>Thứ</a:t>
            </a:r>
            <a:r>
              <a:rPr lang="en-US" altLang="en-US" sz="2400" b="1" dirty="0" smtClean="0">
                <a:latin typeface="Times New Roman" panose="02020603050405020304" pitchFamily="18" charset="0"/>
                <a:cs typeface="Arial" panose="020B0604020202020204" pitchFamily="34" charset="0"/>
              </a:rPr>
              <a:t> </a:t>
            </a:r>
            <a:r>
              <a:rPr lang="en-US" altLang="en-US" sz="2400" b="1" dirty="0" err="1" smtClean="0">
                <a:latin typeface="Times New Roman" panose="02020603050405020304" pitchFamily="18" charset="0"/>
                <a:cs typeface="Arial" panose="020B0604020202020204" pitchFamily="34" charset="0"/>
              </a:rPr>
              <a:t>bảy</a:t>
            </a:r>
            <a:r>
              <a:rPr lang="en-US" altLang="en-US" sz="2400" b="1" dirty="0" smtClean="0">
                <a:latin typeface="Times New Roman" panose="02020603050405020304" pitchFamily="18" charset="0"/>
                <a:cs typeface="Arial" panose="020B0604020202020204" pitchFamily="34" charset="0"/>
              </a:rPr>
              <a:t> </a:t>
            </a:r>
            <a:r>
              <a:rPr lang="en-US" altLang="en-US" sz="2400" b="1" dirty="0" err="1" smtClean="0">
                <a:latin typeface="Times New Roman" panose="02020603050405020304" pitchFamily="18" charset="0"/>
                <a:cs typeface="Arial" panose="020B0604020202020204" pitchFamily="34" charset="0"/>
              </a:rPr>
              <a:t>ngày</a:t>
            </a:r>
            <a:r>
              <a:rPr lang="en-US" altLang="en-US" sz="2400" b="1" dirty="0" smtClean="0">
                <a:latin typeface="Times New Roman" panose="02020603050405020304" pitchFamily="18" charset="0"/>
                <a:cs typeface="Arial" panose="020B0604020202020204" pitchFamily="34" charset="0"/>
              </a:rPr>
              <a:t> 23 </a:t>
            </a:r>
            <a:r>
              <a:rPr lang="en-US" altLang="en-US" sz="2400" b="1" dirty="0" err="1" smtClean="0">
                <a:latin typeface="Times New Roman" panose="02020603050405020304" pitchFamily="18" charset="0"/>
                <a:cs typeface="Arial" panose="020B0604020202020204" pitchFamily="34" charset="0"/>
              </a:rPr>
              <a:t>tháng</a:t>
            </a:r>
            <a:r>
              <a:rPr lang="en-US" altLang="en-US" sz="2400" b="1" dirty="0" smtClean="0">
                <a:latin typeface="Times New Roman" panose="02020603050405020304" pitchFamily="18" charset="0"/>
                <a:cs typeface="Arial" panose="020B0604020202020204" pitchFamily="34" charset="0"/>
              </a:rPr>
              <a:t> 11  </a:t>
            </a:r>
            <a:r>
              <a:rPr lang="en-US" altLang="en-US" sz="2400" b="1" dirty="0" err="1" smtClean="0">
                <a:latin typeface="Times New Roman" panose="02020603050405020304" pitchFamily="18" charset="0"/>
                <a:cs typeface="Arial" panose="020B0604020202020204" pitchFamily="34" charset="0"/>
              </a:rPr>
              <a:t>năm</a:t>
            </a:r>
            <a:r>
              <a:rPr lang="en-US" altLang="en-US" sz="2400" b="1" dirty="0" smtClean="0">
                <a:latin typeface="Times New Roman" panose="02020603050405020304" pitchFamily="18" charset="0"/>
                <a:cs typeface="Arial" panose="020B0604020202020204" pitchFamily="34" charset="0"/>
              </a:rPr>
              <a:t> 2024</a:t>
            </a:r>
          </a:p>
          <a:p>
            <a:pPr algn="ctr" defTabSz="914400" fontAlgn="base">
              <a:spcAft>
                <a:spcPct val="0"/>
              </a:spcAft>
              <a:defRPr/>
            </a:pPr>
            <a:r>
              <a:rPr lang="en-US" altLang="en-US" sz="2400" b="1" u="sng" dirty="0" err="1" smtClean="0">
                <a:latin typeface="Times New Roman" panose="02020603050405020304" pitchFamily="18" charset="0"/>
                <a:cs typeface="Arial" panose="020B0604020202020204" pitchFamily="34" charset="0"/>
              </a:rPr>
              <a:t>Tiếng</a:t>
            </a:r>
            <a:r>
              <a:rPr lang="en-US" altLang="en-US" sz="2400" b="1" u="sng" dirty="0" smtClean="0">
                <a:latin typeface="Times New Roman" panose="02020603050405020304" pitchFamily="18" charset="0"/>
                <a:cs typeface="Arial" panose="020B0604020202020204" pitchFamily="34" charset="0"/>
              </a:rPr>
              <a:t> </a:t>
            </a:r>
            <a:r>
              <a:rPr lang="en-US" altLang="en-US" sz="2400" b="1" u="sng" dirty="0" err="1" smtClean="0">
                <a:latin typeface="Times New Roman" panose="02020603050405020304" pitchFamily="18" charset="0"/>
                <a:cs typeface="Arial" panose="020B0604020202020204" pitchFamily="34" charset="0"/>
              </a:rPr>
              <a:t>Việt</a:t>
            </a:r>
            <a:r>
              <a:rPr lang="en-US" altLang="en-US" sz="2400" b="1" u="sng" dirty="0" smtClean="0">
                <a:latin typeface="Times New Roman" panose="02020603050405020304" pitchFamily="18" charset="0"/>
                <a:cs typeface="Arial" panose="020B0604020202020204" pitchFamily="34" charset="0"/>
              </a:rPr>
              <a:t>(</a:t>
            </a:r>
            <a:r>
              <a:rPr lang="en-US" altLang="en-US" sz="2400" b="1" u="sng" dirty="0" err="1" smtClean="0">
                <a:latin typeface="Times New Roman" panose="02020603050405020304" pitchFamily="18" charset="0"/>
                <a:cs typeface="Arial" panose="020B0604020202020204" pitchFamily="34" charset="0"/>
              </a:rPr>
              <a:t>Đọc</a:t>
            </a:r>
            <a:r>
              <a:rPr lang="en-US" altLang="en-US" sz="2400" b="1" u="sng" dirty="0" smtClean="0">
                <a:latin typeface="Times New Roman" panose="02020603050405020304" pitchFamily="18" charset="0"/>
                <a:cs typeface="Arial" panose="020B0604020202020204" pitchFamily="34" charset="0"/>
              </a:rPr>
              <a:t>)</a:t>
            </a:r>
          </a:p>
          <a:p>
            <a:pPr algn="ctr" defTabSz="914400" fontAlgn="base">
              <a:spcAft>
                <a:spcPct val="0"/>
              </a:spcAft>
              <a:defRPr/>
            </a:pPr>
            <a:r>
              <a:rPr lang="en-US" altLang="en-US" sz="3600" b="1" dirty="0" err="1" smtClean="0">
                <a:solidFill>
                  <a:srgbClr val="FF0000"/>
                </a:solidFill>
                <a:latin typeface="Times New Roman" panose="02020603050405020304" pitchFamily="18" charset="0"/>
                <a:cs typeface="Arial" panose="020B0604020202020204" pitchFamily="34" charset="0"/>
              </a:rPr>
              <a:t>Bức</a:t>
            </a:r>
            <a:r>
              <a:rPr lang="en-US" altLang="en-US" sz="3600" b="1" dirty="0" smtClean="0">
                <a:solidFill>
                  <a:srgbClr val="FF0000"/>
                </a:solidFill>
                <a:latin typeface="Times New Roman" panose="02020603050405020304" pitchFamily="18" charset="0"/>
                <a:cs typeface="Arial" panose="020B0604020202020204" pitchFamily="34" charset="0"/>
              </a:rPr>
              <a:t> </a:t>
            </a:r>
            <a:r>
              <a:rPr lang="en-US" altLang="en-US" sz="3600" b="1" dirty="0" err="1" smtClean="0">
                <a:solidFill>
                  <a:srgbClr val="FF0000"/>
                </a:solidFill>
                <a:latin typeface="Times New Roman" panose="02020603050405020304" pitchFamily="18" charset="0"/>
                <a:cs typeface="Arial" panose="020B0604020202020204" pitchFamily="34" charset="0"/>
              </a:rPr>
              <a:t>tường</a:t>
            </a:r>
            <a:r>
              <a:rPr lang="en-US" altLang="en-US" sz="3600" b="1" dirty="0" smtClean="0">
                <a:solidFill>
                  <a:srgbClr val="FF0000"/>
                </a:solidFill>
                <a:latin typeface="Times New Roman" panose="02020603050405020304" pitchFamily="18" charset="0"/>
                <a:cs typeface="Arial" panose="020B0604020202020204" pitchFamily="34" charset="0"/>
              </a:rPr>
              <a:t> </a:t>
            </a:r>
            <a:r>
              <a:rPr lang="en-US" altLang="en-US" sz="3600" b="1" dirty="0" err="1" smtClean="0">
                <a:solidFill>
                  <a:srgbClr val="FF0000"/>
                </a:solidFill>
                <a:latin typeface="Times New Roman" panose="02020603050405020304" pitchFamily="18" charset="0"/>
                <a:cs typeface="Arial" panose="020B0604020202020204" pitchFamily="34" charset="0"/>
              </a:rPr>
              <a:t>có</a:t>
            </a:r>
            <a:r>
              <a:rPr lang="en-US" altLang="en-US" sz="3600" b="1" dirty="0" smtClean="0">
                <a:solidFill>
                  <a:srgbClr val="FF0000"/>
                </a:solidFill>
                <a:latin typeface="Times New Roman" panose="02020603050405020304" pitchFamily="18" charset="0"/>
                <a:cs typeface="Arial" panose="020B0604020202020204" pitchFamily="34" charset="0"/>
              </a:rPr>
              <a:t> </a:t>
            </a:r>
            <a:r>
              <a:rPr lang="en-US" altLang="en-US" sz="3600" b="1" dirty="0" err="1" smtClean="0">
                <a:solidFill>
                  <a:srgbClr val="FF0000"/>
                </a:solidFill>
                <a:latin typeface="Times New Roman" panose="02020603050405020304" pitchFamily="18" charset="0"/>
                <a:cs typeface="Arial" panose="020B0604020202020204" pitchFamily="34" charset="0"/>
              </a:rPr>
              <a:t>nhiều</a:t>
            </a:r>
            <a:r>
              <a:rPr lang="en-US" altLang="en-US" sz="3600" b="1" dirty="0" smtClean="0">
                <a:solidFill>
                  <a:srgbClr val="FF0000"/>
                </a:solidFill>
                <a:latin typeface="Times New Roman" panose="02020603050405020304" pitchFamily="18" charset="0"/>
                <a:cs typeface="Arial" panose="020B0604020202020204" pitchFamily="34" charset="0"/>
              </a:rPr>
              <a:t> </a:t>
            </a:r>
            <a:r>
              <a:rPr lang="en-US" altLang="en-US" sz="3600" b="1" dirty="0" err="1" smtClean="0">
                <a:solidFill>
                  <a:srgbClr val="FF0000"/>
                </a:solidFill>
                <a:latin typeface="Times New Roman" panose="02020603050405020304" pitchFamily="18" charset="0"/>
                <a:cs typeface="Arial" panose="020B0604020202020204" pitchFamily="34" charset="0"/>
              </a:rPr>
              <a:t>phép</a:t>
            </a:r>
            <a:r>
              <a:rPr lang="en-US" altLang="en-US" sz="3600" b="1" dirty="0" smtClean="0">
                <a:solidFill>
                  <a:srgbClr val="FF0000"/>
                </a:solidFill>
                <a:latin typeface="Times New Roman" panose="02020603050405020304" pitchFamily="18" charset="0"/>
                <a:cs typeface="Arial" panose="020B0604020202020204" pitchFamily="34" charset="0"/>
              </a:rPr>
              <a:t> </a:t>
            </a:r>
            <a:r>
              <a:rPr lang="en-US" altLang="en-US" sz="3600" b="1" dirty="0" err="1" smtClean="0">
                <a:solidFill>
                  <a:srgbClr val="FF0000"/>
                </a:solidFill>
                <a:latin typeface="Times New Roman" panose="02020603050405020304" pitchFamily="18" charset="0"/>
                <a:cs typeface="Arial" panose="020B0604020202020204" pitchFamily="34" charset="0"/>
              </a:rPr>
              <a:t>lạ</a:t>
            </a:r>
            <a:endParaRPr lang="en-US" altLang="en-US" sz="3600" b="1" dirty="0">
              <a:solidFill>
                <a:srgbClr val="FF0000"/>
              </a:solidFill>
              <a:latin typeface="Times New Roman" panose="02020603050405020304" pitchFamily="18" charset="0"/>
              <a:cs typeface="Arial" panose="020B0604020202020204" pitchFamily="34" charset="0"/>
            </a:endParaRPr>
          </a:p>
          <a:p>
            <a:pPr algn="ctr" defTabSz="914400" fontAlgn="base">
              <a:spcAft>
                <a:spcPct val="0"/>
              </a:spcAft>
              <a:defRPr/>
            </a:pPr>
            <a:r>
              <a:rPr lang="en-US" altLang="en-US" sz="1600" b="1" dirty="0" smtClean="0">
                <a:latin typeface="Times New Roman" panose="02020603050405020304" pitchFamily="18" charset="0"/>
                <a:cs typeface="Arial" panose="020B0604020202020204" pitchFamily="34" charset="0"/>
              </a:rPr>
              <a:t>                                                                  (Theo </a:t>
            </a:r>
            <a:r>
              <a:rPr lang="en-US" altLang="en-US" sz="1600" b="1" dirty="0" err="1" smtClean="0">
                <a:latin typeface="Times New Roman" panose="02020603050405020304" pitchFamily="18" charset="0"/>
                <a:cs typeface="Arial" panose="020B0604020202020204" pitchFamily="34" charset="0"/>
              </a:rPr>
              <a:t>Phong</a:t>
            </a:r>
            <a:r>
              <a:rPr lang="en-US" altLang="en-US" sz="1600" b="1" dirty="0" smtClean="0">
                <a:latin typeface="Times New Roman" panose="02020603050405020304" pitchFamily="18" charset="0"/>
                <a:cs typeface="Arial" panose="020B0604020202020204" pitchFamily="34" charset="0"/>
              </a:rPr>
              <a:t> Thu)</a:t>
            </a:r>
            <a:endParaRPr lang="en-US" altLang="en-US" sz="1600" b="1" dirty="0">
              <a:latin typeface="Times New Roman" panose="02020603050405020304" pitchFamily="18" charset="0"/>
              <a:cs typeface="Arial" panose="020B0604020202020204" pitchFamily="34" charset="0"/>
            </a:endParaRPr>
          </a:p>
        </p:txBody>
      </p:sp>
      <p:pic>
        <p:nvPicPr>
          <p:cNvPr id="3" name="Picture 2" descr="2011_300102b"/>
          <p:cNvPicPr>
            <a:picLocks noChangeAspect="1" noChangeArrowheads="1" noCrop="1"/>
          </p:cNvPicPr>
          <p:nvPr/>
        </p:nvPicPr>
        <p:blipFill>
          <a:blip r:embed="rId2"/>
          <a:srcRect/>
          <a:stretch>
            <a:fillRect/>
          </a:stretch>
        </p:blipFill>
        <p:spPr bwMode="auto">
          <a:xfrm>
            <a:off x="10330137" y="156297"/>
            <a:ext cx="1638300" cy="157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437" y="3032318"/>
            <a:ext cx="4624676" cy="3754561"/>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Requires="p14" p14:dur="2000">
        <p15:prstTrans prst="win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grpId="1" nodeType="clickEffect">
                                  <p:stCondLst>
                                    <p:cond delay="0"/>
                                  </p:stCondLst>
                                  <p:childTnLst>
                                    <p:animEffect transition="out" filter="blinds(horizontal)">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8338" y="2200398"/>
            <a:ext cx="10515600" cy="3649731"/>
          </a:xfrm>
        </p:spPr>
        <p:txBody>
          <a:bodyPr>
            <a:normAutofit/>
          </a:bodyPr>
          <a:lstStyle/>
          <a:p>
            <a:pPr>
              <a:buNone/>
            </a:pPr>
            <a:r>
              <a:rPr lang="en-US" altLang="en-US" sz="3200" b="1" dirty="0">
                <a:latin typeface="Times New Roman" panose="02020603050405020304" pitchFamily="18" charset="0"/>
                <a:cs typeface="Times New Roman" panose="02020603050405020304" pitchFamily="18" charset="0"/>
              </a:rPr>
              <a:t>1.</a:t>
            </a:r>
            <a:r>
              <a:rPr lang="en-US" altLang="en-US" sz="3200" b="1" u="sng" dirty="0">
                <a:latin typeface="Times New Roman" panose="02020603050405020304" pitchFamily="18" charset="0"/>
                <a:cs typeface="Times New Roman" panose="02020603050405020304" pitchFamily="18" charset="0"/>
              </a:rPr>
              <a:t>Luyện </a:t>
            </a:r>
            <a:r>
              <a:rPr lang="en-US" altLang="en-US" sz="3200" b="1" u="sng" dirty="0" err="1">
                <a:latin typeface="Times New Roman" panose="02020603050405020304" pitchFamily="18" charset="0"/>
                <a:cs typeface="Times New Roman" panose="02020603050405020304" pitchFamily="18" charset="0"/>
              </a:rPr>
              <a:t>đọc</a:t>
            </a:r>
            <a:r>
              <a:rPr lang="en-US" altLang="en-US" sz="3200" b="1" dirty="0">
                <a:latin typeface="Times New Roman" panose="02020603050405020304" pitchFamily="18" charset="0"/>
                <a:cs typeface="Times New Roman" panose="02020603050405020304" pitchFamily="18" charset="0"/>
              </a:rPr>
              <a:t>:</a:t>
            </a:r>
          </a:p>
          <a:p>
            <a:pPr>
              <a:buNone/>
            </a:pPr>
            <a:r>
              <a:rPr lang="en-US" altLang="en-US" sz="3200" b="1" dirty="0" err="1">
                <a:latin typeface="Times New Roman" panose="02020603050405020304" pitchFamily="18" charset="0"/>
                <a:cs typeface="Times New Roman" panose="02020603050405020304" pitchFamily="18" charset="0"/>
              </a:rPr>
              <a:t>a.Lượt</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đọc</a:t>
            </a:r>
            <a:r>
              <a:rPr lang="en-US" altLang="en-US" sz="3200" b="1" dirty="0">
                <a:latin typeface="Times New Roman" panose="02020603050405020304" pitchFamily="18" charset="0"/>
                <a:cs typeface="Times New Roman" panose="02020603050405020304" pitchFamily="18" charset="0"/>
              </a:rPr>
              <a:t> 1</a:t>
            </a:r>
            <a:endParaRPr lang="en-GB" altLang="en-US" sz="3200" b="1" dirty="0">
              <a:latin typeface="Times New Roman" panose="02020603050405020304" pitchFamily="18" charset="0"/>
              <a:cs typeface="Times New Roman" panose="02020603050405020304" pitchFamily="18" charset="0"/>
            </a:endParaRPr>
          </a:p>
          <a:p>
            <a:pPr marL="0" indent="0">
              <a:buNone/>
            </a:pPr>
            <a:r>
              <a:rPr lang="en-US" sz="3200" b="1" dirty="0" err="1">
                <a:latin typeface="Times New Roman" panose="02020603050405020304" pitchFamily="18" charset="0"/>
                <a:cs typeface="Times New Roman" panose="02020603050405020304" pitchFamily="18" charset="0"/>
              </a:rPr>
              <a:t>b.Lượt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đọc</a:t>
            </a:r>
            <a:r>
              <a:rPr lang="en-US" sz="3200" b="1" dirty="0">
                <a:latin typeface="Times New Roman" panose="02020603050405020304" pitchFamily="18" charset="0"/>
                <a:cs typeface="Times New Roman" panose="02020603050405020304" pitchFamily="18" charset="0"/>
              </a:rPr>
              <a:t> 2</a:t>
            </a:r>
          </a:p>
        </p:txBody>
      </p:sp>
      <p:sp>
        <p:nvSpPr>
          <p:cNvPr id="4" name="Cloud Callout 3"/>
          <p:cNvSpPr/>
          <p:nvPr/>
        </p:nvSpPr>
        <p:spPr>
          <a:xfrm>
            <a:off x="4961882" y="1787014"/>
            <a:ext cx="6096000" cy="3435290"/>
          </a:xfrm>
          <a:prstGeom prst="cloudCallout">
            <a:avLst/>
          </a:prstGeom>
        </p:spPr>
        <p:style>
          <a:lnRef idx="1">
            <a:schemeClr val="accent5"/>
          </a:lnRef>
          <a:fillRef idx="2">
            <a:schemeClr val="accent5"/>
          </a:fillRef>
          <a:effectRef idx="1">
            <a:schemeClr val="accent5"/>
          </a:effectRef>
          <a:fontRef idx="minor">
            <a:schemeClr val="dk1"/>
          </a:fontRef>
        </p:style>
        <p:txBody>
          <a:bodyPr lIns="68580" tIns="34290" rIns="68580" bIns="34290" anchor="ctr"/>
          <a:lstStyle/>
          <a:p>
            <a:pPr algn="ctr" defTabSz="914400">
              <a:defRPr/>
            </a:pPr>
            <a:endParaRPr lang="nl-NL" sz="3200" b="1" dirty="0">
              <a:solidFill>
                <a:prstClr val="black"/>
              </a:solidFill>
              <a:latin typeface="Times New Roman" panose="02020603050405020304" pitchFamily="18" charset="0"/>
              <a:cs typeface="Times New Roman" panose="02020603050405020304" pitchFamily="18" charset="0"/>
            </a:endParaRPr>
          </a:p>
          <a:p>
            <a:pPr lvl="0" algn="ctr">
              <a:defRPr/>
            </a:pPr>
            <a:r>
              <a:rPr lang="nl-NL" sz="3200" b="1" dirty="0">
                <a:solidFill>
                  <a:prstClr val="black"/>
                </a:solidFill>
                <a:latin typeface="Times New Roman" panose="02020603050405020304" pitchFamily="18" charset="0"/>
                <a:cs typeface="Times New Roman" panose="02020603050405020304" pitchFamily="18" charset="0"/>
              </a:rPr>
              <a:t>Đọc nối tiếp </a:t>
            </a:r>
            <a:r>
              <a:rPr lang="nl-NL" sz="3200" b="1" dirty="0" smtClean="0">
                <a:solidFill>
                  <a:prstClr val="black"/>
                </a:solidFill>
                <a:latin typeface="Times New Roman" panose="02020603050405020304" pitchFamily="18" charset="0"/>
                <a:cs typeface="Times New Roman" panose="02020603050405020304" pitchFamily="18" charset="0"/>
              </a:rPr>
              <a:t>đoạn theo </a:t>
            </a:r>
            <a:r>
              <a:rPr lang="nl-NL" sz="3200" b="1" dirty="0">
                <a:solidFill>
                  <a:prstClr val="black"/>
                </a:solidFill>
                <a:latin typeface="Times New Roman" panose="02020603050405020304" pitchFamily="18" charset="0"/>
                <a:cs typeface="Times New Roman" panose="02020603050405020304" pitchFamily="18" charset="0"/>
              </a:rPr>
              <a:t>nhóm, </a:t>
            </a:r>
            <a:r>
              <a:rPr lang="nl-NL" sz="3200" b="1" dirty="0" smtClean="0">
                <a:solidFill>
                  <a:prstClr val="black"/>
                </a:solidFill>
                <a:latin typeface="Times New Roman" panose="02020603050405020304" pitchFamily="18" charset="0"/>
                <a:cs typeface="Times New Roman" panose="02020603050405020304" pitchFamily="18" charset="0"/>
              </a:rPr>
              <a:t>chú ý </a:t>
            </a:r>
            <a:r>
              <a:rPr lang="nl-NL" sz="3200" b="1" dirty="0">
                <a:solidFill>
                  <a:prstClr val="black"/>
                </a:solidFill>
                <a:latin typeface="Times New Roman" panose="02020603050405020304" pitchFamily="18" charset="0"/>
                <a:cs typeface="Times New Roman" panose="02020603050405020304" pitchFamily="18" charset="0"/>
              </a:rPr>
              <a:t>ngắt, nghỉ </a:t>
            </a:r>
            <a:r>
              <a:rPr lang="nl-NL" sz="3200" b="1" dirty="0" smtClean="0">
                <a:solidFill>
                  <a:prstClr val="black"/>
                </a:solidFill>
                <a:latin typeface="Times New Roman" panose="02020603050405020304" pitchFamily="18" charset="0"/>
                <a:cs typeface="Times New Roman" panose="02020603050405020304" pitchFamily="18" charset="0"/>
              </a:rPr>
              <a:t>hơi đúng. (</a:t>
            </a:r>
            <a:r>
              <a:rPr lang="en-US" altLang="nl-NL" sz="3200" b="1" dirty="0" smtClean="0">
                <a:solidFill>
                  <a:prstClr val="black"/>
                </a:solidFill>
                <a:latin typeface="Times New Roman" panose="02020603050405020304" pitchFamily="18" charset="0"/>
                <a:cs typeface="Times New Roman" panose="02020603050405020304" pitchFamily="18" charset="0"/>
              </a:rPr>
              <a:t>4</a:t>
            </a:r>
            <a:r>
              <a:rPr lang="nl-NL" sz="3200" b="1" dirty="0">
                <a:solidFill>
                  <a:prstClr val="black"/>
                </a:solidFill>
                <a:latin typeface="Times New Roman" panose="02020603050405020304" pitchFamily="18" charset="0"/>
                <a:cs typeface="Times New Roman" panose="02020603050405020304" pitchFamily="18" charset="0"/>
              </a:rPr>
              <a:t>phút)</a:t>
            </a:r>
            <a:endParaRPr lang="en-GB" sz="3200" dirty="0">
              <a:solidFill>
                <a:prstClr val="black"/>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220094" y="0"/>
            <a:ext cx="12192000" cy="1546577"/>
          </a:xfrm>
          <a:prstGeom prst="rect">
            <a:avLst/>
          </a:prstGeom>
          <a:noFill/>
        </p:spPr>
        <p:txBody>
          <a:bodyPr wrap="square" lIns="68580" tIns="34290" rIns="68580" bIns="34290" rtlCol="0">
            <a:spAutoFit/>
          </a:bodyPr>
          <a:lstStyle/>
          <a:p>
            <a:pPr algn="ctr" defTabSz="914400" fontAlgn="base">
              <a:spcAft>
                <a:spcPct val="0"/>
              </a:spcAft>
              <a:defRPr/>
            </a:pPr>
            <a:r>
              <a:rPr lang="en-US" altLang="en-US" sz="2400" b="1" dirty="0" err="1">
                <a:latin typeface="Times New Roman" panose="02020603050405020304" pitchFamily="18" charset="0"/>
                <a:cs typeface="Arial" panose="020B0604020202020204" pitchFamily="34" charset="0"/>
              </a:rPr>
              <a:t>Thứ</a:t>
            </a:r>
            <a:r>
              <a:rPr lang="en-US" altLang="en-US" sz="2400" b="1" dirty="0">
                <a:latin typeface="Times New Roman" panose="02020603050405020304" pitchFamily="18" charset="0"/>
                <a:cs typeface="Arial" panose="020B0604020202020204" pitchFamily="34" charset="0"/>
              </a:rPr>
              <a:t> </a:t>
            </a:r>
            <a:r>
              <a:rPr lang="en-US" altLang="en-US" sz="2400" b="1" dirty="0" err="1" smtClean="0">
                <a:latin typeface="Times New Roman" panose="02020603050405020304" pitchFamily="18" charset="0"/>
                <a:cs typeface="Arial" panose="020B0604020202020204" pitchFamily="34" charset="0"/>
              </a:rPr>
              <a:t>bảy</a:t>
            </a:r>
            <a:r>
              <a:rPr lang="en-US" altLang="en-US" sz="2400" b="1" dirty="0" smtClean="0">
                <a:latin typeface="Times New Roman" panose="02020603050405020304" pitchFamily="18" charset="0"/>
                <a:cs typeface="Arial" panose="020B0604020202020204" pitchFamily="34" charset="0"/>
              </a:rPr>
              <a:t> </a:t>
            </a:r>
            <a:r>
              <a:rPr lang="en-US" altLang="en-US" sz="2400" b="1" dirty="0" err="1">
                <a:latin typeface="Times New Roman" panose="02020603050405020304" pitchFamily="18" charset="0"/>
                <a:cs typeface="Arial" panose="020B0604020202020204" pitchFamily="34" charset="0"/>
              </a:rPr>
              <a:t>ngày</a:t>
            </a:r>
            <a:r>
              <a:rPr lang="en-US" altLang="en-US" sz="2400" b="1" dirty="0">
                <a:latin typeface="Times New Roman" panose="02020603050405020304" pitchFamily="18" charset="0"/>
                <a:cs typeface="Arial" panose="020B0604020202020204" pitchFamily="34" charset="0"/>
              </a:rPr>
              <a:t> </a:t>
            </a:r>
            <a:r>
              <a:rPr lang="en-US" altLang="en-US" sz="2400" b="1" dirty="0" smtClean="0">
                <a:latin typeface="Times New Roman" panose="02020603050405020304" pitchFamily="18" charset="0"/>
                <a:cs typeface="Arial" panose="020B0604020202020204" pitchFamily="34" charset="0"/>
              </a:rPr>
              <a:t>23 </a:t>
            </a:r>
            <a:r>
              <a:rPr lang="en-US" altLang="en-US" sz="2400" b="1" dirty="0" err="1">
                <a:latin typeface="Times New Roman" panose="02020603050405020304" pitchFamily="18" charset="0"/>
                <a:cs typeface="Arial" panose="020B0604020202020204" pitchFamily="34" charset="0"/>
              </a:rPr>
              <a:t>tháng</a:t>
            </a:r>
            <a:r>
              <a:rPr lang="en-US" altLang="en-US" sz="2400" b="1" dirty="0">
                <a:latin typeface="Times New Roman" panose="02020603050405020304" pitchFamily="18" charset="0"/>
                <a:cs typeface="Arial" panose="020B0604020202020204" pitchFamily="34" charset="0"/>
              </a:rPr>
              <a:t> </a:t>
            </a:r>
            <a:r>
              <a:rPr lang="en-US" altLang="en-US" sz="2400" b="1" dirty="0" smtClean="0">
                <a:latin typeface="Times New Roman" panose="02020603050405020304" pitchFamily="18" charset="0"/>
                <a:cs typeface="Arial" panose="020B0604020202020204" pitchFamily="34" charset="0"/>
              </a:rPr>
              <a:t>11  </a:t>
            </a:r>
            <a:r>
              <a:rPr lang="en-US" altLang="en-US" sz="2400" b="1" dirty="0" err="1">
                <a:latin typeface="Times New Roman" panose="02020603050405020304" pitchFamily="18" charset="0"/>
                <a:cs typeface="Arial" panose="020B0604020202020204" pitchFamily="34" charset="0"/>
              </a:rPr>
              <a:t>năm</a:t>
            </a:r>
            <a:r>
              <a:rPr lang="en-US" altLang="en-US" sz="2400" b="1" dirty="0">
                <a:latin typeface="Times New Roman" panose="02020603050405020304" pitchFamily="18" charset="0"/>
                <a:cs typeface="Arial" panose="020B0604020202020204" pitchFamily="34" charset="0"/>
              </a:rPr>
              <a:t> </a:t>
            </a:r>
            <a:r>
              <a:rPr lang="en-US" altLang="en-US" sz="2400" b="1" dirty="0" smtClean="0">
                <a:latin typeface="Times New Roman" panose="02020603050405020304" pitchFamily="18" charset="0"/>
                <a:cs typeface="Arial" panose="020B0604020202020204" pitchFamily="34" charset="0"/>
              </a:rPr>
              <a:t>2024</a:t>
            </a:r>
            <a:endParaRPr lang="en-US" altLang="en-US" sz="2400" b="1" dirty="0">
              <a:latin typeface="Times New Roman" panose="02020603050405020304" pitchFamily="18" charset="0"/>
              <a:cs typeface="Arial" panose="020B0604020202020204" pitchFamily="34" charset="0"/>
            </a:endParaRPr>
          </a:p>
          <a:p>
            <a:pPr algn="ctr" defTabSz="914400" fontAlgn="base">
              <a:spcAft>
                <a:spcPct val="0"/>
              </a:spcAft>
              <a:defRPr/>
            </a:pPr>
            <a:r>
              <a:rPr lang="en-US" altLang="en-US" sz="2400" b="1" u="sng" dirty="0" err="1">
                <a:latin typeface="Times New Roman" panose="02020603050405020304" pitchFamily="18" charset="0"/>
                <a:cs typeface="Arial" panose="020B0604020202020204" pitchFamily="34" charset="0"/>
              </a:rPr>
              <a:t>Tiếng</a:t>
            </a:r>
            <a:r>
              <a:rPr lang="en-US" altLang="en-US" sz="2400" b="1" u="sng" dirty="0">
                <a:latin typeface="Times New Roman" panose="02020603050405020304" pitchFamily="18" charset="0"/>
                <a:cs typeface="Arial" panose="020B0604020202020204" pitchFamily="34" charset="0"/>
              </a:rPr>
              <a:t> </a:t>
            </a:r>
            <a:r>
              <a:rPr lang="en-US" altLang="en-US" sz="2400" b="1" u="sng" dirty="0" err="1">
                <a:latin typeface="Times New Roman" panose="02020603050405020304" pitchFamily="18" charset="0"/>
                <a:cs typeface="Arial" panose="020B0604020202020204" pitchFamily="34" charset="0"/>
              </a:rPr>
              <a:t>Việt</a:t>
            </a:r>
            <a:r>
              <a:rPr lang="en-US" altLang="en-US" sz="2400" b="1" u="sng" dirty="0">
                <a:latin typeface="Times New Roman" panose="02020603050405020304" pitchFamily="18" charset="0"/>
                <a:cs typeface="Arial" panose="020B0604020202020204" pitchFamily="34" charset="0"/>
              </a:rPr>
              <a:t>(</a:t>
            </a:r>
            <a:r>
              <a:rPr lang="en-US" altLang="en-US" sz="2400" b="1" u="sng" dirty="0" err="1">
                <a:latin typeface="Times New Roman" panose="02020603050405020304" pitchFamily="18" charset="0"/>
                <a:cs typeface="Arial" panose="020B0604020202020204" pitchFamily="34" charset="0"/>
              </a:rPr>
              <a:t>Đọc</a:t>
            </a:r>
            <a:r>
              <a:rPr lang="en-US" altLang="en-US" sz="2400" b="1" u="sng" dirty="0">
                <a:latin typeface="Times New Roman" panose="02020603050405020304" pitchFamily="18" charset="0"/>
                <a:cs typeface="Arial" panose="020B0604020202020204" pitchFamily="34" charset="0"/>
              </a:rPr>
              <a:t>)</a:t>
            </a:r>
          </a:p>
          <a:p>
            <a:pPr algn="ctr" fontAlgn="base">
              <a:spcAft>
                <a:spcPct val="0"/>
              </a:spcAft>
              <a:defRPr/>
            </a:pPr>
            <a:r>
              <a:rPr lang="en-US" altLang="en-US" sz="3200" b="1" dirty="0" err="1" smtClean="0">
                <a:solidFill>
                  <a:srgbClr val="FF0000"/>
                </a:solidFill>
                <a:latin typeface="Times New Roman" panose="02020603050405020304" pitchFamily="18" charset="0"/>
                <a:cs typeface="Arial" panose="020B0604020202020204" pitchFamily="34" charset="0"/>
              </a:rPr>
              <a:t>Bức</a:t>
            </a:r>
            <a:r>
              <a:rPr lang="en-US" altLang="en-US" sz="3200" b="1" dirty="0" smtClean="0">
                <a:solidFill>
                  <a:srgbClr val="FF0000"/>
                </a:solidFill>
                <a:latin typeface="Times New Roman" panose="02020603050405020304" pitchFamily="18" charset="0"/>
                <a:cs typeface="Arial" panose="020B0604020202020204" pitchFamily="34" charset="0"/>
              </a:rPr>
              <a:t> </a:t>
            </a:r>
            <a:r>
              <a:rPr lang="en-US" altLang="en-US" sz="3200" b="1" dirty="0" err="1" smtClean="0">
                <a:solidFill>
                  <a:srgbClr val="FF0000"/>
                </a:solidFill>
                <a:latin typeface="Times New Roman" panose="02020603050405020304" pitchFamily="18" charset="0"/>
                <a:cs typeface="Arial" panose="020B0604020202020204" pitchFamily="34" charset="0"/>
              </a:rPr>
              <a:t>tường</a:t>
            </a:r>
            <a:r>
              <a:rPr lang="en-US" altLang="en-US" sz="3200" b="1" dirty="0" smtClean="0">
                <a:solidFill>
                  <a:srgbClr val="FF0000"/>
                </a:solidFill>
                <a:latin typeface="Times New Roman" panose="02020603050405020304" pitchFamily="18" charset="0"/>
                <a:cs typeface="Arial" panose="020B0604020202020204" pitchFamily="34" charset="0"/>
              </a:rPr>
              <a:t> </a:t>
            </a:r>
            <a:r>
              <a:rPr lang="en-US" altLang="en-US" sz="3200" b="1" dirty="0" err="1" smtClean="0">
                <a:solidFill>
                  <a:srgbClr val="FF0000"/>
                </a:solidFill>
                <a:latin typeface="Times New Roman" panose="02020603050405020304" pitchFamily="18" charset="0"/>
                <a:cs typeface="Arial" panose="020B0604020202020204" pitchFamily="34" charset="0"/>
              </a:rPr>
              <a:t>có</a:t>
            </a:r>
            <a:r>
              <a:rPr lang="en-US" altLang="en-US" sz="3200" b="1" dirty="0" smtClean="0">
                <a:solidFill>
                  <a:srgbClr val="FF0000"/>
                </a:solidFill>
                <a:latin typeface="Times New Roman" panose="02020603050405020304" pitchFamily="18" charset="0"/>
                <a:cs typeface="Arial" panose="020B0604020202020204" pitchFamily="34" charset="0"/>
              </a:rPr>
              <a:t> </a:t>
            </a:r>
            <a:r>
              <a:rPr lang="en-US" altLang="en-US" sz="3200" b="1" dirty="0" err="1" smtClean="0">
                <a:solidFill>
                  <a:srgbClr val="FF0000"/>
                </a:solidFill>
                <a:latin typeface="Times New Roman" panose="02020603050405020304" pitchFamily="18" charset="0"/>
                <a:cs typeface="Arial" panose="020B0604020202020204" pitchFamily="34" charset="0"/>
              </a:rPr>
              <a:t>nhiều</a:t>
            </a:r>
            <a:r>
              <a:rPr lang="en-US" altLang="en-US" sz="3200" b="1" dirty="0" smtClean="0">
                <a:solidFill>
                  <a:srgbClr val="FF0000"/>
                </a:solidFill>
                <a:latin typeface="Times New Roman" panose="02020603050405020304" pitchFamily="18" charset="0"/>
                <a:cs typeface="Arial" panose="020B0604020202020204" pitchFamily="34" charset="0"/>
              </a:rPr>
              <a:t> </a:t>
            </a:r>
            <a:r>
              <a:rPr lang="en-US" altLang="en-US" sz="3200" b="1" dirty="0" err="1" smtClean="0">
                <a:solidFill>
                  <a:srgbClr val="FF0000"/>
                </a:solidFill>
                <a:latin typeface="Times New Roman" panose="02020603050405020304" pitchFamily="18" charset="0"/>
                <a:cs typeface="Arial" panose="020B0604020202020204" pitchFamily="34" charset="0"/>
              </a:rPr>
              <a:t>phép</a:t>
            </a:r>
            <a:r>
              <a:rPr lang="en-US" altLang="en-US" sz="3200" b="1" dirty="0" smtClean="0">
                <a:solidFill>
                  <a:srgbClr val="FF0000"/>
                </a:solidFill>
                <a:latin typeface="Times New Roman" panose="02020603050405020304" pitchFamily="18" charset="0"/>
                <a:cs typeface="Arial" panose="020B0604020202020204" pitchFamily="34" charset="0"/>
              </a:rPr>
              <a:t> </a:t>
            </a:r>
            <a:r>
              <a:rPr lang="en-US" altLang="en-US" sz="3200" b="1" dirty="0" err="1" smtClean="0">
                <a:solidFill>
                  <a:srgbClr val="FF0000"/>
                </a:solidFill>
                <a:latin typeface="Times New Roman" panose="02020603050405020304" pitchFamily="18" charset="0"/>
                <a:cs typeface="Arial" panose="020B0604020202020204" pitchFamily="34" charset="0"/>
              </a:rPr>
              <a:t>lạ</a:t>
            </a:r>
            <a:endParaRPr lang="en-US" altLang="en-US" sz="3200" b="1" dirty="0" smtClean="0">
              <a:solidFill>
                <a:srgbClr val="FF0000"/>
              </a:solidFill>
              <a:latin typeface="Times New Roman" panose="02020603050405020304" pitchFamily="18" charset="0"/>
              <a:cs typeface="Arial" panose="020B0604020202020204" pitchFamily="34" charset="0"/>
            </a:endParaRPr>
          </a:p>
          <a:p>
            <a:pPr algn="ctr" fontAlgn="base">
              <a:spcAft>
                <a:spcPct val="0"/>
              </a:spcAft>
              <a:defRPr/>
            </a:pPr>
            <a:r>
              <a:rPr lang="en-US" altLang="en-US" sz="1600" b="1" dirty="0" smtClean="0">
                <a:solidFill>
                  <a:srgbClr val="FF0000"/>
                </a:solidFill>
                <a:latin typeface="Times New Roman" panose="02020603050405020304" pitchFamily="18" charset="0"/>
                <a:cs typeface="Arial" panose="020B0604020202020204" pitchFamily="34" charset="0"/>
              </a:rPr>
              <a:t>                                                                    </a:t>
            </a:r>
            <a:r>
              <a:rPr lang="en-US" altLang="en-US" sz="1600" b="1" dirty="0" smtClean="0">
                <a:latin typeface="Times New Roman" panose="02020603050405020304" pitchFamily="18" charset="0"/>
                <a:cs typeface="Arial" panose="020B0604020202020204" pitchFamily="34" charset="0"/>
              </a:rPr>
              <a:t>(Theo </a:t>
            </a:r>
            <a:r>
              <a:rPr lang="en-US" altLang="en-US" sz="1600" b="1" dirty="0" err="1" smtClean="0">
                <a:latin typeface="Times New Roman" panose="02020603050405020304" pitchFamily="18" charset="0"/>
                <a:cs typeface="Arial" panose="020B0604020202020204" pitchFamily="34" charset="0"/>
              </a:rPr>
              <a:t>Phong</a:t>
            </a:r>
            <a:r>
              <a:rPr lang="en-US" altLang="en-US" sz="1600" b="1" dirty="0" smtClean="0">
                <a:latin typeface="Times New Roman" panose="02020603050405020304" pitchFamily="18" charset="0"/>
                <a:cs typeface="Arial" panose="020B0604020202020204" pitchFamily="34" charset="0"/>
              </a:rPr>
              <a:t> Thu)</a:t>
            </a:r>
            <a:endParaRPr lang="en-US" altLang="en-US" sz="1600" b="1" dirty="0">
              <a:latin typeface="Times New Roman" panose="02020603050405020304" pitchFamily="18" charset="0"/>
              <a:cs typeface="Arial" panose="020B0604020202020204" pitchFamily="34" charset="0"/>
            </a:endParaRPr>
          </a:p>
        </p:txBody>
      </p:sp>
      <p:pic>
        <p:nvPicPr>
          <p:cNvPr id="2" name="Picture 1" descr="2011_300102b"/>
          <p:cNvPicPr>
            <a:picLocks noChangeAspect="1" noChangeArrowheads="1" noCrop="1"/>
          </p:cNvPicPr>
          <p:nvPr/>
        </p:nvPicPr>
        <p:blipFill>
          <a:blip r:embed="rId2"/>
          <a:srcRect/>
          <a:stretch>
            <a:fillRect/>
          </a:stretch>
        </p:blipFill>
        <p:spPr bwMode="auto">
          <a:xfrm>
            <a:off x="10413999" y="95902"/>
            <a:ext cx="1388533" cy="157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094" y="3178577"/>
            <a:ext cx="4901385" cy="3643363"/>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ounded Rectangle 1">
            <a:extLst>
              <a:ext uri="{FF2B5EF4-FFF2-40B4-BE49-F238E27FC236}">
                <a16:creationId xmlns="" xmlns:a16="http://schemas.microsoft.com/office/drawing/2014/main" id="{9F7D9B91-69EA-435A-A9B4-D653605B6BC0}"/>
              </a:ext>
            </a:extLst>
          </p:cNvPr>
          <p:cNvSpPr/>
          <p:nvPr/>
        </p:nvSpPr>
        <p:spPr>
          <a:xfrm>
            <a:off x="510540" y="778373"/>
            <a:ext cx="11099165" cy="5677037"/>
          </a:xfrm>
          <a:prstGeom prst="roundRect">
            <a:avLst>
              <a:gd name="adj" fmla="val 11248"/>
            </a:avLst>
          </a:prstGeom>
          <a:solidFill>
            <a:srgbClr val="FFC000">
              <a:alpha val="22000"/>
            </a:srgbClr>
          </a:solidFill>
          <a:ln w="28575" cap="flat" cmpd="sng" algn="ctr">
            <a:solidFill>
              <a:schemeClr val="accent2">
                <a:lumMod val="75000"/>
              </a:scheme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a:ea typeface="+mn-ea"/>
              <a:cs typeface="Arial" panose="020B0604020202020204"/>
              <a:sym typeface="Arial" panose="020B0604020202020204"/>
            </a:endParaRPr>
          </a:p>
        </p:txBody>
      </p:sp>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sp>
        <p:nvSpPr>
          <p:cNvPr id="53" name="Text Box 52"/>
          <p:cNvSpPr txBox="1"/>
          <p:nvPr/>
        </p:nvSpPr>
        <p:spPr>
          <a:xfrm>
            <a:off x="637159" y="1677138"/>
            <a:ext cx="10929359" cy="4134658"/>
          </a:xfrm>
          <a:prstGeom prst="rect">
            <a:avLst/>
          </a:prstGeom>
          <a:solidFill>
            <a:schemeClr val="bg1"/>
          </a:solidFill>
          <a:extLst/>
        </p:spPr>
        <p:txBody>
          <a:bodyPr wrap="square" rtlCol="0">
            <a:spAutoFit/>
          </a:bodyP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mj-lt"/>
                <a:ea typeface="+mn-ea"/>
                <a:cs typeface="Calibri" panose="020F0502020204030204" pitchFamily="34" charset="0"/>
              </a:rPr>
              <a:t>   </a:t>
            </a:r>
            <a:r>
              <a:rPr kumimoji="0" lang="vi-VN" sz="2400" b="0" i="0" u="none" strike="noStrike" kern="1200" cap="none" spc="0" normalizeH="0" baseline="0" noProof="0" dirty="0" smtClean="0">
                <a:ln>
                  <a:noFill/>
                </a:ln>
                <a:solidFill>
                  <a:prstClr val="black"/>
                </a:solidFill>
                <a:effectLst/>
                <a:uLnTx/>
                <a:uFillTx/>
                <a:latin typeface="+mj-lt"/>
                <a:ea typeface="+mn-ea"/>
                <a:cs typeface="Calibri" panose="020F0502020204030204" pitchFamily="34" charset="0"/>
              </a:rPr>
              <a:t>Bố </a:t>
            </a:r>
            <a:r>
              <a:rPr kumimoji="0" lang="vi-VN" sz="2400" b="0" i="0" u="none" strike="noStrike" kern="1200" cap="none" spc="0" normalizeH="0" baseline="0" noProof="0" dirty="0">
                <a:ln>
                  <a:noFill/>
                </a:ln>
                <a:solidFill>
                  <a:prstClr val="black"/>
                </a:solidFill>
                <a:effectLst/>
                <a:uLnTx/>
                <a:uFillTx/>
                <a:latin typeface="+mj-lt"/>
                <a:ea typeface="+mn-ea"/>
                <a:cs typeface="Calibri" panose="020F0502020204030204" pitchFamily="34" charset="0"/>
              </a:rPr>
              <a:t>lại tủm tỉm:</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mn-ea"/>
                <a:cs typeface="Calibri" panose="020F0502020204030204" pitchFamily="34" charset="0"/>
              </a:rPr>
              <a:t>   – Thế mà con bảo chẳng thấy gì.</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mn-ea"/>
                <a:cs typeface="Calibri" panose="020F0502020204030204" pitchFamily="34" charset="0"/>
              </a:rPr>
              <a:t>   Quy ngơ ngác:</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mn-ea"/>
                <a:cs typeface="Calibri" panose="020F0502020204030204" pitchFamily="34" charset="0"/>
              </a:rPr>
              <a:t>   – Thật đấy ạ.</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mn-ea"/>
                <a:cs typeface="Calibri" panose="020F0502020204030204" pitchFamily="34" charset="0"/>
              </a:rPr>
              <a:t>   – Bây giờ con ngồi vào bàn. Mắt nhìn bức tường, nhưng con hãy nghĩ đến những trận mưa mà con biết!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mn-ea"/>
                <a:cs typeface="Calibri" panose="020F0502020204030204" pitchFamily="34" charset="0"/>
              </a:rPr>
              <a:t>   Quy ngồi vào bàn, </a:t>
            </a:r>
            <a:r>
              <a:rPr kumimoji="0" lang="en-US" sz="2400" b="0" i="0" u="none" strike="noStrike" kern="1200" cap="none" spc="0" normalizeH="0" baseline="0" noProof="0" dirty="0" smtClean="0">
                <a:ln>
                  <a:noFill/>
                </a:ln>
                <a:solidFill>
                  <a:prstClr val="black"/>
                </a:solidFill>
                <a:effectLst/>
                <a:uLnTx/>
                <a:uFillTx/>
                <a:latin typeface="+mj-lt"/>
                <a:ea typeface="+mn-ea"/>
                <a:cs typeface="Calibri" panose="020F0502020204030204" pitchFamily="34" charset="0"/>
              </a:rPr>
              <a:t> </a:t>
            </a:r>
            <a:r>
              <a:rPr kumimoji="0" lang="vi-VN" sz="2400" b="0" i="0" u="none" strike="noStrike" kern="1200" cap="none" spc="0" normalizeH="0" baseline="0" noProof="0" dirty="0" smtClean="0">
                <a:ln>
                  <a:noFill/>
                </a:ln>
                <a:solidFill>
                  <a:prstClr val="black"/>
                </a:solidFill>
                <a:effectLst/>
                <a:uLnTx/>
                <a:uFillTx/>
                <a:latin typeface="+mj-lt"/>
                <a:ea typeface="+mn-ea"/>
                <a:cs typeface="Calibri" panose="020F0502020204030204" pitchFamily="34" charset="0"/>
              </a:rPr>
              <a:t>nhìn </a:t>
            </a:r>
            <a:r>
              <a:rPr kumimoji="0" lang="vi-VN" sz="2400" b="0" i="0" u="none" strike="noStrike" kern="1200" cap="none" spc="0" normalizeH="0" baseline="0" noProof="0" dirty="0">
                <a:ln>
                  <a:noFill/>
                </a:ln>
                <a:solidFill>
                  <a:prstClr val="black"/>
                </a:solidFill>
                <a:effectLst/>
                <a:uLnTx/>
                <a:uFillTx/>
                <a:latin typeface="+mj-lt"/>
                <a:ea typeface="+mn-ea"/>
                <a:cs typeface="Calibri" panose="020F0502020204030204" pitchFamily="34" charset="0"/>
              </a:rPr>
              <a:t>lên bức tường </a:t>
            </a:r>
            <a:r>
              <a:rPr kumimoji="0" lang="en-US" sz="2400" b="0" i="0" u="none" strike="noStrike" kern="1200" cap="none" spc="0" normalizeH="0" baseline="0" noProof="0" dirty="0" smtClean="0">
                <a:ln>
                  <a:noFill/>
                </a:ln>
                <a:solidFill>
                  <a:prstClr val="black"/>
                </a:solidFill>
                <a:effectLst/>
                <a:uLnTx/>
                <a:uFillTx/>
                <a:latin typeface="+mj-lt"/>
                <a:ea typeface="+mn-ea"/>
                <a:cs typeface="Calibri" panose="020F0502020204030204" pitchFamily="34" charset="0"/>
              </a:rPr>
              <a:t> </a:t>
            </a:r>
            <a:r>
              <a:rPr kumimoji="0" lang="vi-VN" sz="2400" b="0" i="0" u="none" strike="noStrike" kern="1200" cap="none" spc="0" normalizeH="0" baseline="0" noProof="0" dirty="0" smtClean="0">
                <a:ln>
                  <a:noFill/>
                </a:ln>
                <a:solidFill>
                  <a:prstClr val="black"/>
                </a:solidFill>
                <a:effectLst/>
                <a:uLnTx/>
                <a:uFillTx/>
                <a:latin typeface="+mj-lt"/>
                <a:ea typeface="+mn-ea"/>
                <a:cs typeface="Calibri" panose="020F0502020204030204" pitchFamily="34" charset="0"/>
              </a:rPr>
              <a:t>và </a:t>
            </a:r>
            <a:r>
              <a:rPr kumimoji="0" lang="vi-VN" sz="2400" b="0" i="0" u="none" strike="noStrike" kern="1200" cap="none" spc="0" normalizeH="0" baseline="0" noProof="0" dirty="0">
                <a:ln>
                  <a:noFill/>
                </a:ln>
                <a:solidFill>
                  <a:prstClr val="black"/>
                </a:solidFill>
                <a:effectLst/>
                <a:uLnTx/>
                <a:uFillTx/>
                <a:latin typeface="+mj-lt"/>
                <a:ea typeface="+mn-ea"/>
                <a:cs typeface="Calibri" panose="020F0502020204030204" pitchFamily="34" charset="0"/>
              </a:rPr>
              <a:t>thấy chiếc thuyền giấy trôi bồng bềnh giữa sân, những vai áo ướt sũng nước mưa của người đi cày, </a:t>
            </a:r>
            <a:r>
              <a:rPr kumimoji="0" lang="en-US" sz="2400" b="0" i="0" u="none" strike="noStrike" kern="1200" cap="none" spc="0" normalizeH="0" baseline="0" noProof="0" dirty="0" smtClean="0">
                <a:ln>
                  <a:noFill/>
                </a:ln>
                <a:solidFill>
                  <a:prstClr val="black"/>
                </a:solidFill>
                <a:effectLst/>
                <a:uLnTx/>
                <a:uFillTx/>
                <a:latin typeface="+mj-lt"/>
                <a:ea typeface="+mn-ea"/>
                <a:cs typeface="Calibri" panose="020F0502020204030204" pitchFamily="34" charset="0"/>
              </a:rPr>
              <a:t> </a:t>
            </a:r>
            <a:r>
              <a:rPr kumimoji="0" lang="vi-VN" sz="2400" b="0" i="0" u="none" strike="noStrike" kern="1200" cap="none" spc="0" normalizeH="0" baseline="0" noProof="0" dirty="0" smtClean="0">
                <a:ln>
                  <a:noFill/>
                </a:ln>
                <a:solidFill>
                  <a:prstClr val="black"/>
                </a:solidFill>
                <a:effectLst/>
                <a:uLnTx/>
                <a:uFillTx/>
                <a:latin typeface="+mj-lt"/>
                <a:ea typeface="+mn-ea"/>
                <a:cs typeface="Calibri" panose="020F0502020204030204" pitchFamily="34" charset="0"/>
              </a:rPr>
              <a:t>những </a:t>
            </a:r>
            <a:r>
              <a:rPr kumimoji="0" lang="vi-VN" sz="2400" b="0" i="0" u="none" strike="noStrike" kern="1200" cap="none" spc="0" normalizeH="0" baseline="0" noProof="0" dirty="0">
                <a:ln>
                  <a:noFill/>
                </a:ln>
                <a:solidFill>
                  <a:prstClr val="black"/>
                </a:solidFill>
                <a:effectLst/>
                <a:uLnTx/>
                <a:uFillTx/>
                <a:latin typeface="+mj-lt"/>
                <a:ea typeface="+mn-ea"/>
                <a:cs typeface="Calibri" panose="020F0502020204030204" pitchFamily="34" charset="0"/>
              </a:rPr>
              <a:t>hạt mưa đan nhau rơi xuống rào rào,...</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mn-ea"/>
                <a:cs typeface="Calibri" panose="020F0502020204030204" pitchFamily="34" charset="0"/>
              </a:rPr>
              <a:t>   Quy cầm bút, cắm cúi viết, quên cả ngẩng lên nhìn bức tường có nhiều phép lạ.</a:t>
            </a:r>
          </a:p>
        </p:txBody>
      </p:sp>
      <p:pic>
        <p:nvPicPr>
          <p:cNvPr id="44" name="图片 3">
            <a:extLst>
              <a:ext uri="{FF2B5EF4-FFF2-40B4-BE49-F238E27FC236}">
                <a16:creationId xmlns="" xmlns:a16="http://schemas.microsoft.com/office/drawing/2014/main" id="{81A408CA-845F-4DFB-BADE-4F3534DA5578}"/>
              </a:ext>
            </a:extLst>
          </p:cNvPr>
          <p:cNvPicPr>
            <a:picLocks noChangeAspect="1"/>
          </p:cNvPicPr>
          <p:nvPr/>
        </p:nvPicPr>
        <p:blipFill>
          <a:blip r:embed="rId9"/>
          <a:stretch>
            <a:fillRect/>
          </a:stretch>
        </p:blipFill>
        <p:spPr>
          <a:xfrm>
            <a:off x="69850" y="1151890"/>
            <a:ext cx="420370" cy="842645"/>
          </a:xfrm>
          <a:prstGeom prst="rect">
            <a:avLst/>
          </a:prstGeom>
        </p:spPr>
      </p:pic>
      <p:cxnSp>
        <p:nvCxnSpPr>
          <p:cNvPr id="4" name="Straight Connector 3">
            <a:extLst>
              <a:ext uri="{FF2B5EF4-FFF2-40B4-BE49-F238E27FC236}">
                <a16:creationId xmlns="" xmlns:a16="http://schemas.microsoft.com/office/drawing/2014/main" id="{7EAB0AD3-2DD8-1853-B47D-7E93EA5E9CCE}"/>
              </a:ext>
            </a:extLst>
          </p:cNvPr>
          <p:cNvCxnSpPr>
            <a:cxnSpLocks/>
          </p:cNvCxnSpPr>
          <p:nvPr/>
        </p:nvCxnSpPr>
        <p:spPr>
          <a:xfrm flipH="1">
            <a:off x="3231597" y="4050792"/>
            <a:ext cx="138774" cy="44928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 xmlns:a16="http://schemas.microsoft.com/office/drawing/2014/main" id="{0AFAE7EE-D5AF-B8B0-0F67-5080EA64E3BA}"/>
              </a:ext>
            </a:extLst>
          </p:cNvPr>
          <p:cNvCxnSpPr>
            <a:cxnSpLocks/>
          </p:cNvCxnSpPr>
          <p:nvPr/>
        </p:nvCxnSpPr>
        <p:spPr>
          <a:xfrm flipH="1">
            <a:off x="5734341" y="4069080"/>
            <a:ext cx="138774" cy="44928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 xmlns:a16="http://schemas.microsoft.com/office/drawing/2014/main" id="{D1825844-3A2C-1F5B-0B66-AAE54A81ECC0}"/>
              </a:ext>
            </a:extLst>
          </p:cNvPr>
          <p:cNvCxnSpPr>
            <a:cxnSpLocks/>
          </p:cNvCxnSpPr>
          <p:nvPr/>
        </p:nvCxnSpPr>
        <p:spPr>
          <a:xfrm flipH="1">
            <a:off x="1205394" y="4489704"/>
            <a:ext cx="138774" cy="44928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 xmlns:a16="http://schemas.microsoft.com/office/drawing/2014/main" id="{B939B24C-6787-C433-0101-14508E71B892}"/>
              </a:ext>
            </a:extLst>
          </p:cNvPr>
          <p:cNvCxnSpPr>
            <a:cxnSpLocks/>
          </p:cNvCxnSpPr>
          <p:nvPr/>
        </p:nvCxnSpPr>
        <p:spPr>
          <a:xfrm flipH="1">
            <a:off x="7761037" y="4503581"/>
            <a:ext cx="138774" cy="44928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 xmlns:a16="http://schemas.microsoft.com/office/drawing/2014/main" id="{CD58672E-6B33-1FEB-2021-8C6F0B5AA21F}"/>
              </a:ext>
            </a:extLst>
          </p:cNvPr>
          <p:cNvCxnSpPr>
            <a:cxnSpLocks/>
          </p:cNvCxnSpPr>
          <p:nvPr/>
        </p:nvCxnSpPr>
        <p:spPr>
          <a:xfrm flipH="1">
            <a:off x="2705010" y="4855464"/>
            <a:ext cx="138774" cy="44928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 xmlns:a16="http://schemas.microsoft.com/office/drawing/2014/main" id="{43A03C3C-211A-6BB1-6EDE-9D59CDCA0AB6}"/>
              </a:ext>
            </a:extLst>
          </p:cNvPr>
          <p:cNvCxnSpPr>
            <a:cxnSpLocks/>
          </p:cNvCxnSpPr>
          <p:nvPr/>
        </p:nvCxnSpPr>
        <p:spPr>
          <a:xfrm flipH="1">
            <a:off x="2805594" y="4892040"/>
            <a:ext cx="138774" cy="44928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2597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par>
                                <p:cTn id="28" presetID="22" presetClass="entr" presetSubtype="4" fill="hold"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down)">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879" y="1856792"/>
            <a:ext cx="10515600" cy="5399825"/>
          </a:xfrm>
        </p:spPr>
        <p:txBody>
          <a:bodyPr>
            <a:normAutofit/>
          </a:bodyPr>
          <a:lstStyle/>
          <a:p>
            <a:pPr>
              <a:buNone/>
            </a:pPr>
            <a:r>
              <a:rPr lang="en-US" altLang="en-US" sz="4000" b="1" dirty="0">
                <a:latin typeface="Times New Roman" panose="02020603050405020304" pitchFamily="18" charset="0"/>
                <a:cs typeface="Times New Roman" panose="02020603050405020304" pitchFamily="18" charset="0"/>
              </a:rPr>
              <a:t>1.</a:t>
            </a:r>
            <a:r>
              <a:rPr lang="en-US" altLang="en-US" sz="4000" b="1" u="sng" dirty="0">
                <a:latin typeface="Times New Roman" panose="02020603050405020304" pitchFamily="18" charset="0"/>
                <a:cs typeface="Times New Roman" panose="02020603050405020304" pitchFamily="18" charset="0"/>
              </a:rPr>
              <a:t>Luyện </a:t>
            </a:r>
            <a:r>
              <a:rPr lang="en-US" altLang="en-US" sz="4000" b="1" u="sng" dirty="0" err="1">
                <a:latin typeface="Times New Roman" panose="02020603050405020304" pitchFamily="18" charset="0"/>
                <a:cs typeface="Times New Roman" panose="02020603050405020304" pitchFamily="18" charset="0"/>
              </a:rPr>
              <a:t>đọc</a:t>
            </a:r>
            <a:r>
              <a:rPr lang="en-US" altLang="en-US" sz="4000" b="1" dirty="0">
                <a:latin typeface="Times New Roman" panose="02020603050405020304" pitchFamily="18" charset="0"/>
                <a:cs typeface="Times New Roman" panose="02020603050405020304" pitchFamily="18" charset="0"/>
              </a:rPr>
              <a:t>:</a:t>
            </a:r>
          </a:p>
          <a:p>
            <a:pPr>
              <a:buNone/>
            </a:pPr>
            <a:r>
              <a:rPr lang="en-US" altLang="en-US" sz="4000" b="1" dirty="0" err="1">
                <a:latin typeface="Times New Roman" panose="02020603050405020304" pitchFamily="18" charset="0"/>
                <a:cs typeface="Times New Roman" panose="02020603050405020304" pitchFamily="18" charset="0"/>
              </a:rPr>
              <a:t>a.Lượt</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đọc</a:t>
            </a:r>
            <a:r>
              <a:rPr lang="en-US" altLang="en-US" sz="4000" b="1" dirty="0">
                <a:latin typeface="Times New Roman" panose="02020603050405020304" pitchFamily="18" charset="0"/>
                <a:cs typeface="Times New Roman" panose="02020603050405020304" pitchFamily="18" charset="0"/>
              </a:rPr>
              <a:t> 1</a:t>
            </a:r>
            <a:endParaRPr lang="en-GB" altLang="en-US" sz="4000" b="1" dirty="0">
              <a:latin typeface="Times New Roman" panose="02020603050405020304" pitchFamily="18" charset="0"/>
              <a:cs typeface="Times New Roman" panose="02020603050405020304" pitchFamily="18" charset="0"/>
            </a:endParaRPr>
          </a:p>
          <a:p>
            <a:pPr marL="0" indent="0">
              <a:buNone/>
            </a:pPr>
            <a:r>
              <a:rPr lang="en-US" sz="4000" b="1" dirty="0" err="1">
                <a:latin typeface="Times New Roman" panose="02020603050405020304" pitchFamily="18" charset="0"/>
                <a:cs typeface="Times New Roman" panose="02020603050405020304" pitchFamily="18" charset="0"/>
              </a:rPr>
              <a:t>b.Lượt</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đọc</a:t>
            </a:r>
            <a:r>
              <a:rPr lang="en-US" sz="4000" b="1" dirty="0">
                <a:latin typeface="Times New Roman" panose="02020603050405020304" pitchFamily="18" charset="0"/>
                <a:cs typeface="Times New Roman" panose="02020603050405020304" pitchFamily="18" charset="0"/>
              </a:rPr>
              <a:t> 2</a:t>
            </a:r>
            <a:endParaRPr lang="en-US" sz="4000" dirty="0">
              <a:latin typeface="Times New Roman" panose="02020603050405020304" pitchFamily="18" charset="0"/>
              <a:cs typeface="Times New Roman" panose="02020603050405020304" pitchFamily="18" charset="0"/>
            </a:endParaRPr>
          </a:p>
          <a:p>
            <a:pPr marL="0" indent="0">
              <a:buNone/>
            </a:pPr>
            <a:r>
              <a:rPr lang="en-US" sz="4000" b="1" dirty="0" err="1">
                <a:latin typeface="Times New Roman" panose="02020603050405020304" pitchFamily="18" charset="0"/>
                <a:cs typeface="Times New Roman" panose="02020603050405020304" pitchFamily="18" charset="0"/>
              </a:rPr>
              <a:t>c.Lượt</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đọc</a:t>
            </a:r>
            <a:r>
              <a:rPr lang="en-US" sz="4000" b="1" dirty="0">
                <a:latin typeface="Times New Roman" panose="02020603050405020304" pitchFamily="18" charset="0"/>
                <a:cs typeface="Times New Roman" panose="02020603050405020304" pitchFamily="18" charset="0"/>
              </a:rPr>
              <a:t> 3</a:t>
            </a:r>
          </a:p>
        </p:txBody>
      </p:sp>
      <p:sp>
        <p:nvSpPr>
          <p:cNvPr id="4" name="Cloud Callout 3"/>
          <p:cNvSpPr/>
          <p:nvPr/>
        </p:nvSpPr>
        <p:spPr>
          <a:xfrm>
            <a:off x="4450815" y="2276668"/>
            <a:ext cx="6521986" cy="3236157"/>
          </a:xfrm>
          <a:prstGeom prst="cloudCallout">
            <a:avLst/>
          </a:prstGeom>
        </p:spPr>
        <p:style>
          <a:lnRef idx="1">
            <a:schemeClr val="accent6"/>
          </a:lnRef>
          <a:fillRef idx="2">
            <a:schemeClr val="accent6"/>
          </a:fillRef>
          <a:effectRef idx="1">
            <a:schemeClr val="accent6"/>
          </a:effectRef>
          <a:fontRef idx="minor">
            <a:schemeClr val="dk1"/>
          </a:fontRef>
        </p:style>
        <p:txBody>
          <a:bodyPr lIns="68580" tIns="34290" rIns="68580" bIns="34290" anchor="ctr"/>
          <a:lstStyle/>
          <a:p>
            <a:pPr algn="ctr" defTabSz="914400">
              <a:defRPr/>
            </a:pPr>
            <a:r>
              <a:rPr lang="nl-NL" sz="3200" b="1" dirty="0">
                <a:solidFill>
                  <a:prstClr val="black"/>
                </a:solidFill>
                <a:latin typeface="Times New Roman" panose="02020603050405020304" pitchFamily="18" charset="0"/>
                <a:cs typeface="Times New Roman" panose="02020603050405020304" pitchFamily="18" charset="0"/>
              </a:rPr>
              <a:t>Đọc nối tiếp đoạn theo nhóm đôi và chia sẻ cho nhau nghe những từ </a:t>
            </a:r>
            <a:r>
              <a:rPr lang="nl-NL" sz="3200" b="1" dirty="0" smtClean="0">
                <a:solidFill>
                  <a:prstClr val="black"/>
                </a:solidFill>
                <a:latin typeface="Times New Roman" panose="02020603050405020304" pitchFamily="18" charset="0"/>
                <a:cs typeface="Times New Roman" panose="02020603050405020304" pitchFamily="18" charset="0"/>
              </a:rPr>
              <a:t>chưa rõ nghĩa.</a:t>
            </a:r>
            <a:endParaRPr lang="nl-NL" sz="3200" b="1" dirty="0">
              <a:solidFill>
                <a:prstClr val="black"/>
              </a:solidFill>
              <a:latin typeface="Times New Roman" panose="02020603050405020304" pitchFamily="18" charset="0"/>
              <a:cs typeface="Times New Roman" panose="02020603050405020304" pitchFamily="18" charset="0"/>
            </a:endParaRPr>
          </a:p>
          <a:p>
            <a:pPr algn="ctr" defTabSz="914400">
              <a:defRPr/>
            </a:pPr>
            <a:r>
              <a:rPr lang="nl-NL" sz="3200" b="1" dirty="0">
                <a:solidFill>
                  <a:prstClr val="black"/>
                </a:solidFill>
                <a:latin typeface="Times New Roman" panose="02020603050405020304" pitchFamily="18" charset="0"/>
                <a:cs typeface="Times New Roman" panose="02020603050405020304" pitchFamily="18" charset="0"/>
              </a:rPr>
              <a:t>(</a:t>
            </a:r>
            <a:r>
              <a:rPr lang="en-US" altLang="nl-NL" sz="3200" b="1" dirty="0">
                <a:solidFill>
                  <a:prstClr val="black"/>
                </a:solidFill>
                <a:latin typeface="Times New Roman" panose="02020603050405020304" pitchFamily="18" charset="0"/>
                <a:cs typeface="Times New Roman" panose="02020603050405020304" pitchFamily="18" charset="0"/>
              </a:rPr>
              <a:t>4</a:t>
            </a:r>
            <a:r>
              <a:rPr lang="nl-NL" sz="3200" b="1" dirty="0" smtClean="0">
                <a:solidFill>
                  <a:prstClr val="black"/>
                </a:solidFill>
                <a:latin typeface="Times New Roman" panose="02020603050405020304" pitchFamily="18" charset="0"/>
                <a:cs typeface="Times New Roman" panose="02020603050405020304" pitchFamily="18" charset="0"/>
              </a:rPr>
              <a:t>phút)</a:t>
            </a:r>
            <a:endParaRPr lang="en-GB" sz="3200" dirty="0">
              <a:solidFill>
                <a:prstClr val="black"/>
              </a:solidFill>
              <a:latin typeface="Times New Roman" panose="02020603050405020304" pitchFamily="18" charset="0"/>
              <a:cs typeface="Times New Roman" panose="02020603050405020304" pitchFamily="18" charset="0"/>
            </a:endParaRPr>
          </a:p>
        </p:txBody>
      </p:sp>
      <p:sp>
        <p:nvSpPr>
          <p:cNvPr id="2" name="TextBox 1"/>
          <p:cNvSpPr txBox="1"/>
          <p:nvPr/>
        </p:nvSpPr>
        <p:spPr>
          <a:xfrm>
            <a:off x="0" y="71122"/>
            <a:ext cx="12192000" cy="1669688"/>
          </a:xfrm>
          <a:prstGeom prst="rect">
            <a:avLst/>
          </a:prstGeom>
          <a:noFill/>
        </p:spPr>
        <p:txBody>
          <a:bodyPr wrap="square" lIns="68580" tIns="34290" rIns="68580" bIns="34290" rtlCol="0">
            <a:spAutoFit/>
          </a:bodyPr>
          <a:lstStyle/>
          <a:p>
            <a:pPr algn="ctr" defTabSz="914400" fontAlgn="base">
              <a:spcAft>
                <a:spcPct val="0"/>
              </a:spcAft>
              <a:defRPr/>
            </a:pPr>
            <a:r>
              <a:rPr lang="en-US" altLang="en-US" sz="2400" b="1" dirty="0" err="1">
                <a:latin typeface="Times New Roman" panose="02020603050405020304" pitchFamily="18" charset="0"/>
                <a:cs typeface="Arial" panose="020B0604020202020204" pitchFamily="34" charset="0"/>
              </a:rPr>
              <a:t>Thứ</a:t>
            </a:r>
            <a:r>
              <a:rPr lang="en-US" altLang="en-US" sz="2400" b="1" dirty="0">
                <a:latin typeface="Times New Roman" panose="02020603050405020304" pitchFamily="18" charset="0"/>
                <a:cs typeface="Arial" panose="020B0604020202020204" pitchFamily="34" charset="0"/>
              </a:rPr>
              <a:t> </a:t>
            </a:r>
            <a:r>
              <a:rPr lang="en-US" altLang="en-US" sz="2400" b="1" dirty="0" err="1" smtClean="0">
                <a:latin typeface="Times New Roman" panose="02020603050405020304" pitchFamily="18" charset="0"/>
                <a:cs typeface="Arial" panose="020B0604020202020204" pitchFamily="34" charset="0"/>
              </a:rPr>
              <a:t>bảy</a:t>
            </a:r>
            <a:r>
              <a:rPr lang="en-US" altLang="en-US" sz="2400" b="1" dirty="0" smtClean="0">
                <a:latin typeface="Times New Roman" panose="02020603050405020304" pitchFamily="18" charset="0"/>
                <a:cs typeface="Arial" panose="020B0604020202020204" pitchFamily="34" charset="0"/>
              </a:rPr>
              <a:t> </a:t>
            </a:r>
            <a:r>
              <a:rPr lang="en-US" altLang="en-US" sz="2400" b="1" dirty="0" err="1">
                <a:latin typeface="Times New Roman" panose="02020603050405020304" pitchFamily="18" charset="0"/>
                <a:cs typeface="Arial" panose="020B0604020202020204" pitchFamily="34" charset="0"/>
              </a:rPr>
              <a:t>ngày</a:t>
            </a:r>
            <a:r>
              <a:rPr lang="en-US" altLang="en-US" sz="2400" b="1" dirty="0">
                <a:latin typeface="Times New Roman" panose="02020603050405020304" pitchFamily="18" charset="0"/>
                <a:cs typeface="Arial" panose="020B0604020202020204" pitchFamily="34" charset="0"/>
              </a:rPr>
              <a:t> </a:t>
            </a:r>
            <a:r>
              <a:rPr lang="en-US" altLang="en-US" sz="2400" b="1" dirty="0" smtClean="0">
                <a:latin typeface="Times New Roman" panose="02020603050405020304" pitchFamily="18" charset="0"/>
                <a:cs typeface="Arial" panose="020B0604020202020204" pitchFamily="34" charset="0"/>
              </a:rPr>
              <a:t>23 </a:t>
            </a:r>
            <a:r>
              <a:rPr lang="en-US" altLang="en-US" sz="2400" b="1" dirty="0" err="1">
                <a:latin typeface="Times New Roman" panose="02020603050405020304" pitchFamily="18" charset="0"/>
                <a:cs typeface="Arial" panose="020B0604020202020204" pitchFamily="34" charset="0"/>
              </a:rPr>
              <a:t>tháng</a:t>
            </a:r>
            <a:r>
              <a:rPr lang="en-US" altLang="en-US" sz="2400" b="1" dirty="0">
                <a:latin typeface="Times New Roman" panose="02020603050405020304" pitchFamily="18" charset="0"/>
                <a:cs typeface="Arial" panose="020B0604020202020204" pitchFamily="34" charset="0"/>
              </a:rPr>
              <a:t> </a:t>
            </a:r>
            <a:r>
              <a:rPr lang="en-US" altLang="en-US" sz="2400" b="1" dirty="0" smtClean="0">
                <a:latin typeface="Times New Roman" panose="02020603050405020304" pitchFamily="18" charset="0"/>
                <a:cs typeface="Arial" panose="020B0604020202020204" pitchFamily="34" charset="0"/>
              </a:rPr>
              <a:t>11  </a:t>
            </a:r>
            <a:r>
              <a:rPr lang="en-US" altLang="en-US" sz="2400" b="1" dirty="0" err="1">
                <a:latin typeface="Times New Roman" panose="02020603050405020304" pitchFamily="18" charset="0"/>
                <a:cs typeface="Arial" panose="020B0604020202020204" pitchFamily="34" charset="0"/>
              </a:rPr>
              <a:t>năm</a:t>
            </a:r>
            <a:r>
              <a:rPr lang="en-US" altLang="en-US" sz="2400" b="1" dirty="0">
                <a:latin typeface="Times New Roman" panose="02020603050405020304" pitchFamily="18" charset="0"/>
                <a:cs typeface="Arial" panose="020B0604020202020204" pitchFamily="34" charset="0"/>
              </a:rPr>
              <a:t> </a:t>
            </a:r>
            <a:r>
              <a:rPr lang="en-US" altLang="en-US" sz="2400" b="1" dirty="0" smtClean="0">
                <a:latin typeface="Times New Roman" panose="02020603050405020304" pitchFamily="18" charset="0"/>
                <a:cs typeface="Arial" panose="020B0604020202020204" pitchFamily="34" charset="0"/>
              </a:rPr>
              <a:t>2024</a:t>
            </a:r>
          </a:p>
          <a:p>
            <a:pPr algn="ctr" defTabSz="914400" fontAlgn="base">
              <a:spcAft>
                <a:spcPct val="0"/>
              </a:spcAft>
              <a:defRPr/>
            </a:pPr>
            <a:r>
              <a:rPr lang="en-US" altLang="en-US" sz="2800" b="1" u="sng" dirty="0" err="1" smtClean="0">
                <a:latin typeface="Times New Roman" panose="02020603050405020304" pitchFamily="18" charset="0"/>
                <a:cs typeface="Arial" panose="020B0604020202020204" pitchFamily="34" charset="0"/>
              </a:rPr>
              <a:t>Tiếng</a:t>
            </a:r>
            <a:r>
              <a:rPr lang="en-US" altLang="en-US" sz="2800" b="1" u="sng" dirty="0" smtClean="0">
                <a:latin typeface="Times New Roman" panose="02020603050405020304" pitchFamily="18" charset="0"/>
                <a:cs typeface="Arial" panose="020B0604020202020204" pitchFamily="34" charset="0"/>
              </a:rPr>
              <a:t> </a:t>
            </a:r>
            <a:r>
              <a:rPr lang="en-US" altLang="en-US" sz="2800" b="1" u="sng" dirty="0" err="1" smtClean="0">
                <a:latin typeface="Times New Roman" panose="02020603050405020304" pitchFamily="18" charset="0"/>
                <a:cs typeface="Arial" panose="020B0604020202020204" pitchFamily="34" charset="0"/>
              </a:rPr>
              <a:t>Việt</a:t>
            </a:r>
            <a:r>
              <a:rPr lang="en-US" altLang="en-US" sz="2800" b="1" u="sng" dirty="0" smtClean="0">
                <a:latin typeface="Times New Roman" panose="02020603050405020304" pitchFamily="18" charset="0"/>
                <a:cs typeface="Arial" panose="020B0604020202020204" pitchFamily="34" charset="0"/>
              </a:rPr>
              <a:t>(</a:t>
            </a:r>
            <a:r>
              <a:rPr lang="en-US" altLang="en-US" sz="2800" b="1" u="sng" dirty="0" err="1" smtClean="0">
                <a:latin typeface="Times New Roman" panose="02020603050405020304" pitchFamily="18" charset="0"/>
                <a:cs typeface="Arial" panose="020B0604020202020204" pitchFamily="34" charset="0"/>
              </a:rPr>
              <a:t>Đọc</a:t>
            </a:r>
            <a:r>
              <a:rPr lang="en-US" altLang="en-US" sz="2800" b="1" u="sng" dirty="0" smtClean="0">
                <a:latin typeface="Times New Roman" panose="02020603050405020304" pitchFamily="18" charset="0"/>
                <a:cs typeface="Arial" panose="020B0604020202020204" pitchFamily="34" charset="0"/>
              </a:rPr>
              <a:t>)</a:t>
            </a:r>
          </a:p>
          <a:p>
            <a:pPr algn="ctr" fontAlgn="base">
              <a:spcAft>
                <a:spcPct val="0"/>
              </a:spcAft>
              <a:defRPr/>
            </a:pPr>
            <a:r>
              <a:rPr lang="en-US" altLang="en-US" sz="3200" b="1" dirty="0" err="1" smtClean="0">
                <a:solidFill>
                  <a:srgbClr val="FF0000"/>
                </a:solidFill>
                <a:latin typeface="Times New Roman" panose="02020603050405020304" pitchFamily="18" charset="0"/>
                <a:cs typeface="Arial" panose="020B0604020202020204" pitchFamily="34" charset="0"/>
              </a:rPr>
              <a:t>Bức</a:t>
            </a:r>
            <a:r>
              <a:rPr lang="en-US" altLang="en-US" sz="3200" b="1" dirty="0" smtClean="0">
                <a:solidFill>
                  <a:srgbClr val="FF0000"/>
                </a:solidFill>
                <a:latin typeface="Times New Roman" panose="02020603050405020304" pitchFamily="18" charset="0"/>
                <a:cs typeface="Arial" panose="020B0604020202020204" pitchFamily="34" charset="0"/>
              </a:rPr>
              <a:t> </a:t>
            </a:r>
            <a:r>
              <a:rPr lang="en-US" altLang="en-US" sz="3200" b="1" dirty="0" err="1" smtClean="0">
                <a:solidFill>
                  <a:srgbClr val="FF0000"/>
                </a:solidFill>
                <a:latin typeface="Times New Roman" panose="02020603050405020304" pitchFamily="18" charset="0"/>
                <a:cs typeface="Arial" panose="020B0604020202020204" pitchFamily="34" charset="0"/>
              </a:rPr>
              <a:t>tường</a:t>
            </a:r>
            <a:r>
              <a:rPr lang="en-US" altLang="en-US" sz="3200" b="1" dirty="0" smtClean="0">
                <a:solidFill>
                  <a:srgbClr val="FF0000"/>
                </a:solidFill>
                <a:latin typeface="Times New Roman" panose="02020603050405020304" pitchFamily="18" charset="0"/>
                <a:cs typeface="Arial" panose="020B0604020202020204" pitchFamily="34" charset="0"/>
              </a:rPr>
              <a:t> </a:t>
            </a:r>
            <a:r>
              <a:rPr lang="en-US" altLang="en-US" sz="3200" b="1" dirty="0" err="1" smtClean="0">
                <a:solidFill>
                  <a:srgbClr val="FF0000"/>
                </a:solidFill>
                <a:latin typeface="Times New Roman" panose="02020603050405020304" pitchFamily="18" charset="0"/>
                <a:cs typeface="Arial" panose="020B0604020202020204" pitchFamily="34" charset="0"/>
              </a:rPr>
              <a:t>có</a:t>
            </a:r>
            <a:r>
              <a:rPr lang="en-US" altLang="en-US" sz="3200" b="1" dirty="0" smtClean="0">
                <a:solidFill>
                  <a:srgbClr val="FF0000"/>
                </a:solidFill>
                <a:latin typeface="Times New Roman" panose="02020603050405020304" pitchFamily="18" charset="0"/>
                <a:cs typeface="Arial" panose="020B0604020202020204" pitchFamily="34" charset="0"/>
              </a:rPr>
              <a:t> </a:t>
            </a:r>
            <a:r>
              <a:rPr lang="en-US" altLang="en-US" sz="3200" b="1" dirty="0" err="1" smtClean="0">
                <a:solidFill>
                  <a:srgbClr val="FF0000"/>
                </a:solidFill>
                <a:latin typeface="Times New Roman" panose="02020603050405020304" pitchFamily="18" charset="0"/>
                <a:cs typeface="Arial" panose="020B0604020202020204" pitchFamily="34" charset="0"/>
              </a:rPr>
              <a:t>nhiều</a:t>
            </a:r>
            <a:r>
              <a:rPr lang="en-US" altLang="en-US" sz="3200" b="1" dirty="0" smtClean="0">
                <a:solidFill>
                  <a:srgbClr val="FF0000"/>
                </a:solidFill>
                <a:latin typeface="Times New Roman" panose="02020603050405020304" pitchFamily="18" charset="0"/>
                <a:cs typeface="Arial" panose="020B0604020202020204" pitchFamily="34" charset="0"/>
              </a:rPr>
              <a:t> </a:t>
            </a:r>
            <a:r>
              <a:rPr lang="en-US" altLang="en-US" sz="3200" b="1" dirty="0" err="1" smtClean="0">
                <a:solidFill>
                  <a:srgbClr val="FF0000"/>
                </a:solidFill>
                <a:latin typeface="Times New Roman" panose="02020603050405020304" pitchFamily="18" charset="0"/>
                <a:cs typeface="Arial" panose="020B0604020202020204" pitchFamily="34" charset="0"/>
              </a:rPr>
              <a:t>phép</a:t>
            </a:r>
            <a:r>
              <a:rPr lang="en-US" altLang="en-US" sz="3200" b="1" dirty="0" smtClean="0">
                <a:solidFill>
                  <a:srgbClr val="FF0000"/>
                </a:solidFill>
                <a:latin typeface="Times New Roman" panose="02020603050405020304" pitchFamily="18" charset="0"/>
                <a:cs typeface="Arial" panose="020B0604020202020204" pitchFamily="34" charset="0"/>
              </a:rPr>
              <a:t> </a:t>
            </a:r>
            <a:r>
              <a:rPr lang="en-US" altLang="en-US" sz="3200" b="1" dirty="0" err="1" smtClean="0">
                <a:solidFill>
                  <a:srgbClr val="FF0000"/>
                </a:solidFill>
                <a:latin typeface="Times New Roman" panose="02020603050405020304" pitchFamily="18" charset="0"/>
                <a:cs typeface="Arial" panose="020B0604020202020204" pitchFamily="34" charset="0"/>
              </a:rPr>
              <a:t>lạ</a:t>
            </a:r>
            <a:endParaRPr lang="en-US" altLang="en-US" sz="3200" b="1" dirty="0">
              <a:solidFill>
                <a:srgbClr val="FF0000"/>
              </a:solidFill>
              <a:latin typeface="Times New Roman" panose="02020603050405020304" pitchFamily="18" charset="0"/>
              <a:cs typeface="Arial" panose="020B0604020202020204" pitchFamily="34" charset="0"/>
            </a:endParaRPr>
          </a:p>
          <a:p>
            <a:pPr algn="ctr" fontAlgn="base">
              <a:spcAft>
                <a:spcPct val="0"/>
              </a:spcAft>
              <a:defRPr/>
            </a:pPr>
            <a:r>
              <a:rPr lang="en-US" altLang="en-US" sz="1600" b="1" dirty="0" smtClean="0">
                <a:latin typeface="Times New Roman" panose="02020603050405020304" pitchFamily="18" charset="0"/>
                <a:cs typeface="Arial" panose="020B0604020202020204" pitchFamily="34" charset="0"/>
              </a:rPr>
              <a:t>                                                                       (</a:t>
            </a:r>
            <a:r>
              <a:rPr lang="en-US" altLang="en-US" sz="1600" b="1" dirty="0">
                <a:latin typeface="Times New Roman" panose="02020603050405020304" pitchFamily="18" charset="0"/>
                <a:cs typeface="Arial" panose="020B0604020202020204" pitchFamily="34" charset="0"/>
              </a:rPr>
              <a:t>Theo </a:t>
            </a:r>
            <a:r>
              <a:rPr lang="en-US" altLang="en-US" sz="1600" b="1" dirty="0" err="1" smtClean="0">
                <a:latin typeface="Times New Roman" panose="02020603050405020304" pitchFamily="18" charset="0"/>
                <a:cs typeface="Arial" panose="020B0604020202020204" pitchFamily="34" charset="0"/>
              </a:rPr>
              <a:t>Phong</a:t>
            </a:r>
            <a:r>
              <a:rPr lang="en-US" altLang="en-US" sz="1600" b="1" dirty="0" smtClean="0">
                <a:latin typeface="Times New Roman" panose="02020603050405020304" pitchFamily="18" charset="0"/>
                <a:cs typeface="Arial" panose="020B0604020202020204" pitchFamily="34" charset="0"/>
              </a:rPr>
              <a:t> Thu)</a:t>
            </a:r>
            <a:endParaRPr lang="en-US" altLang="en-US" sz="1600" b="1" dirty="0">
              <a:latin typeface="Times New Roman" panose="02020603050405020304" pitchFamily="18" charset="0"/>
              <a:cs typeface="Arial" panose="020B0604020202020204" pitchFamily="34" charset="0"/>
            </a:endParaRPr>
          </a:p>
        </p:txBody>
      </p:sp>
      <p:pic>
        <p:nvPicPr>
          <p:cNvPr id="6" name="Picture 5" descr="Thao luan nh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7522" y="4497354"/>
            <a:ext cx="4632676" cy="2394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6"/>
          <p:cNvGrpSpPr/>
          <p:nvPr/>
        </p:nvGrpSpPr>
        <p:grpSpPr bwMode="auto">
          <a:xfrm>
            <a:off x="9502133" y="4335339"/>
            <a:ext cx="1879599" cy="1081088"/>
            <a:chOff x="2268" y="2544"/>
            <a:chExt cx="1236" cy="591"/>
          </a:xfrm>
        </p:grpSpPr>
        <p:pic>
          <p:nvPicPr>
            <p:cNvPr id="8" name="Picture 7" descr="Tweety[1]"/>
            <p:cNvPicPr>
              <a:picLocks noChangeAspect="1" noChangeArrowheads="1" noCrop="1"/>
            </p:cNvPicPr>
            <p:nvPr/>
          </p:nvPicPr>
          <p:blipFill>
            <a:blip r:embed="rId3"/>
            <a:srcRect/>
            <a:stretch>
              <a:fillRect/>
            </a:stretch>
          </p:blipFill>
          <p:spPr bwMode="auto">
            <a:xfrm>
              <a:off x="2880" y="2544"/>
              <a:ext cx="624" cy="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Tweety[1]"/>
            <p:cNvPicPr>
              <a:picLocks noChangeAspect="1" noChangeArrowheads="1" noCrop="1"/>
            </p:cNvPicPr>
            <p:nvPr/>
          </p:nvPicPr>
          <p:blipFill>
            <a:blip r:embed="rId3"/>
            <a:srcRect/>
            <a:stretch>
              <a:fillRect/>
            </a:stretch>
          </p:blipFill>
          <p:spPr bwMode="auto">
            <a:xfrm flipH="1">
              <a:off x="2268" y="2544"/>
              <a:ext cx="612" cy="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 name="Picture 9" descr="book_page_flip_md_clr"/>
          <p:cNvPicPr>
            <a:picLocks noChangeAspect="1" noChangeArrowheads="1" noCrop="1"/>
          </p:cNvPicPr>
          <p:nvPr/>
        </p:nvPicPr>
        <p:blipFill>
          <a:blip r:embed="rId4"/>
          <a:srcRect/>
          <a:stretch>
            <a:fillRect/>
          </a:stretch>
        </p:blipFill>
        <p:spPr bwMode="auto">
          <a:xfrm>
            <a:off x="9734901" y="5121157"/>
            <a:ext cx="1679575" cy="783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1026" name="Picture 2" descr="Không có mô tả ản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p:cNvSpPr/>
          <p:nvPr/>
        </p:nvSpPr>
        <p:spPr>
          <a:xfrm>
            <a:off x="885825" y="838200"/>
            <a:ext cx="10820400" cy="56292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TextBox 2"/>
          <p:cNvSpPr txBox="1"/>
          <p:nvPr/>
        </p:nvSpPr>
        <p:spPr>
          <a:xfrm>
            <a:off x="1428278" y="1715445"/>
            <a:ext cx="10361076" cy="1323439"/>
          </a:xfrm>
          <a:prstGeom prst="rect">
            <a:avLst/>
          </a:prstGeom>
          <a:noFill/>
        </p:spPr>
        <p:txBody>
          <a:bodyPr wrap="square" rtlCol="0">
            <a:spAutoFit/>
          </a:bodyPr>
          <a:lstStyle/>
          <a:p>
            <a:r>
              <a:rPr lang="en-US" sz="4000" b="1" dirty="0" smtClean="0">
                <a:latin typeface="Times New Roman" panose="02020603050405020304" pitchFamily="18" charset="0"/>
                <a:cs typeface="Times New Roman" panose="02020603050405020304" pitchFamily="18" charset="0"/>
              </a:rPr>
              <a:t>            </a:t>
            </a:r>
            <a:r>
              <a:rPr lang="en-US" sz="8000" b="1" dirty="0" smtClean="0">
                <a:latin typeface="Times New Roman" panose="02020603050405020304" pitchFamily="18" charset="0"/>
                <a:cs typeface="Times New Roman" panose="02020603050405020304" pitchFamily="18" charset="0"/>
              </a:rPr>
              <a:t>TÌM HIỂU BÀI</a:t>
            </a:r>
            <a:endParaRPr lang="en-US" sz="8000" dirty="0">
              <a:latin typeface="Times New Roman" panose="02020603050405020304" pitchFamily="18" charset="0"/>
              <a:cs typeface="Times New Roman" panose="02020603050405020304" pitchFamily="18" charset="0"/>
            </a:endParaRPr>
          </a:p>
        </p:txBody>
      </p:sp>
      <p:pic>
        <p:nvPicPr>
          <p:cNvPr id="6" name="图片 10"/>
          <p:cNvPicPr>
            <a:picLocks noChangeAspect="1"/>
          </p:cNvPicPr>
          <p:nvPr/>
        </p:nvPicPr>
        <p:blipFill>
          <a:blip r:embed="rId4" cstate="screen"/>
          <a:stretch>
            <a:fillRect/>
          </a:stretch>
        </p:blipFill>
        <p:spPr>
          <a:xfrm>
            <a:off x="-159981" y="1386326"/>
            <a:ext cx="4376960" cy="5376424"/>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16069"/>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pic>
        <p:nvPicPr>
          <p:cNvPr id="59" name="图片 2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9185275" y="-24765"/>
            <a:ext cx="3006725" cy="1760220"/>
          </a:xfrm>
          <a:prstGeom prst="rect">
            <a:avLst/>
          </a:prstGeom>
        </p:spPr>
      </p:pic>
      <p:sp>
        <p:nvSpPr>
          <p:cNvPr id="2" name="文本框 14"/>
          <p:cNvSpPr txBox="1"/>
          <p:nvPr/>
        </p:nvSpPr>
        <p:spPr>
          <a:xfrm>
            <a:off x="1302438" y="1131034"/>
            <a:ext cx="10450867" cy="461665"/>
          </a:xfrm>
          <a:prstGeom prst="rect">
            <a:avLst/>
          </a:prstGeom>
          <a:solidFill>
            <a:schemeClr val="bg1"/>
          </a:solidFill>
        </p:spPr>
        <p:txBody>
          <a:bodyPr wrap="square" rtlCol="0">
            <a:spAutoFit/>
          </a:bodyPr>
          <a:lstStyle/>
          <a:p>
            <a:pPr lvl="0" algn="just"/>
            <a:r>
              <a:rPr lang="en-US" sz="2400" b="1" dirty="0" smtClean="0">
                <a:solidFill>
                  <a:prstClr val="black"/>
                </a:solidFill>
                <a:latin typeface="Times New Roman" panose="02020603050405020304" pitchFamily="18" charset="0"/>
                <a:cs typeface="Times New Roman" panose="02020603050405020304" pitchFamily="18" charset="0"/>
                <a:sym typeface="+mn-ea"/>
              </a:rPr>
              <a:t>1. </a:t>
            </a:r>
            <a:r>
              <a:rPr lang="vi-VN" sz="2400" b="1" dirty="0" smtClean="0">
                <a:solidFill>
                  <a:prstClr val="black"/>
                </a:solidFill>
                <a:latin typeface="+mj-lt"/>
                <a:cs typeface="Calibri" panose="020F0502020204030204" pitchFamily="34" charset="0"/>
                <a:sym typeface="+mn-ea"/>
              </a:rPr>
              <a:t>Tìm </a:t>
            </a:r>
            <a:r>
              <a:rPr lang="vi-VN" sz="2400" b="1" dirty="0">
                <a:solidFill>
                  <a:prstClr val="black"/>
                </a:solidFill>
                <a:latin typeface="+mj-lt"/>
                <a:cs typeface="Calibri" panose="020F0502020204030204" pitchFamily="34" charset="0"/>
                <a:sym typeface="+mn-ea"/>
              </a:rPr>
              <a:t>chi tiết tả không gian nơi Quy đang ngồi học?</a:t>
            </a:r>
          </a:p>
        </p:txBody>
      </p:sp>
      <p:sp>
        <p:nvSpPr>
          <p:cNvPr id="15" name="文本框 14"/>
          <p:cNvSpPr txBox="1"/>
          <p:nvPr/>
        </p:nvSpPr>
        <p:spPr>
          <a:xfrm>
            <a:off x="1322478" y="1592699"/>
            <a:ext cx="10430827" cy="830997"/>
          </a:xfrm>
          <a:prstGeom prst="rect">
            <a:avLst/>
          </a:prstGeom>
          <a:solidFill>
            <a:schemeClr val="bg1"/>
          </a:solidFill>
        </p:spPr>
        <p:txBody>
          <a:bodyPr wrap="square" rtlCol="0">
            <a:spAutoFit/>
          </a:bodyPr>
          <a:lstStyle/>
          <a:p>
            <a:pPr lvl="0" algn="just"/>
            <a:r>
              <a:rPr lang="en-US" sz="2400" b="1" dirty="0" smtClean="0">
                <a:solidFill>
                  <a:prstClr val="black"/>
                </a:solidFill>
                <a:latin typeface="Times New Roman" panose="02020603050405020304" pitchFamily="18" charset="0"/>
                <a:cs typeface="Times New Roman" panose="02020603050405020304" pitchFamily="18" charset="0"/>
                <a:sym typeface="+mn-ea"/>
              </a:rPr>
              <a:t>2. </a:t>
            </a:r>
            <a:r>
              <a:rPr lang="en-US" sz="2400" b="1" dirty="0" err="1" smtClean="0">
                <a:solidFill>
                  <a:prstClr val="black"/>
                </a:solidFill>
                <a:latin typeface="Times New Roman" panose="02020603050405020304" pitchFamily="18" charset="0"/>
                <a:cs typeface="Times New Roman" panose="02020603050405020304" pitchFamily="18" charset="0"/>
                <a:sym typeface="+mn-ea"/>
              </a:rPr>
              <a:t>Hành</a:t>
            </a:r>
            <a:r>
              <a:rPr lang="en-US" sz="2400" b="1" dirty="0" smtClean="0">
                <a:solidFill>
                  <a:prstClr val="black"/>
                </a:solidFill>
                <a:latin typeface="Times New Roman" panose="02020603050405020304" pitchFamily="18" charset="0"/>
                <a:cs typeface="Times New Roman" panose="02020603050405020304" pitchFamily="18" charset="0"/>
                <a:sym typeface="+mn-ea"/>
              </a:rPr>
              <a:t> </a:t>
            </a:r>
            <a:r>
              <a:rPr lang="en-US" sz="2400" b="1" dirty="0" err="1">
                <a:solidFill>
                  <a:prstClr val="black"/>
                </a:solidFill>
                <a:latin typeface="Times New Roman" panose="02020603050405020304" pitchFamily="18" charset="0"/>
                <a:cs typeface="Times New Roman" panose="02020603050405020304" pitchFamily="18" charset="0"/>
                <a:sym typeface="+mn-ea"/>
              </a:rPr>
              <a:t>động</a:t>
            </a:r>
            <a:r>
              <a:rPr lang="en-US" sz="2400" b="1" dirty="0">
                <a:solidFill>
                  <a:prstClr val="black"/>
                </a:solidFill>
                <a:latin typeface="Times New Roman" panose="02020603050405020304" pitchFamily="18" charset="0"/>
                <a:cs typeface="Times New Roman" panose="02020603050405020304" pitchFamily="18" charset="0"/>
                <a:sym typeface="+mn-ea"/>
              </a:rPr>
              <a:t> </a:t>
            </a:r>
            <a:r>
              <a:rPr lang="en-US" sz="2400" b="1" dirty="0" err="1">
                <a:solidFill>
                  <a:prstClr val="black"/>
                </a:solidFill>
                <a:latin typeface="Times New Roman" panose="02020603050405020304" pitchFamily="18" charset="0"/>
                <a:cs typeface="Times New Roman" panose="02020603050405020304" pitchFamily="18" charset="0"/>
                <a:sym typeface="+mn-ea"/>
              </a:rPr>
              <a:t>và</a:t>
            </a:r>
            <a:r>
              <a:rPr lang="en-US" sz="2400" b="1" dirty="0">
                <a:solidFill>
                  <a:prstClr val="black"/>
                </a:solidFill>
                <a:latin typeface="Times New Roman" panose="02020603050405020304" pitchFamily="18" charset="0"/>
                <a:cs typeface="Times New Roman" panose="02020603050405020304" pitchFamily="18" charset="0"/>
                <a:sym typeface="+mn-ea"/>
              </a:rPr>
              <a:t> </a:t>
            </a:r>
            <a:r>
              <a:rPr lang="en-US" sz="2400" b="1" dirty="0" err="1">
                <a:solidFill>
                  <a:prstClr val="black"/>
                </a:solidFill>
                <a:latin typeface="Times New Roman" panose="02020603050405020304" pitchFamily="18" charset="0"/>
                <a:cs typeface="Times New Roman" panose="02020603050405020304" pitchFamily="18" charset="0"/>
                <a:sym typeface="+mn-ea"/>
              </a:rPr>
              <a:t>suy</a:t>
            </a:r>
            <a:r>
              <a:rPr lang="en-US" sz="2400" b="1" dirty="0">
                <a:solidFill>
                  <a:prstClr val="black"/>
                </a:solidFill>
                <a:latin typeface="Times New Roman" panose="02020603050405020304" pitchFamily="18" charset="0"/>
                <a:cs typeface="Times New Roman" panose="02020603050405020304" pitchFamily="18" charset="0"/>
                <a:sym typeface="+mn-ea"/>
              </a:rPr>
              <a:t> </a:t>
            </a:r>
            <a:r>
              <a:rPr lang="en-US" sz="2400" b="1" dirty="0" err="1">
                <a:solidFill>
                  <a:prstClr val="black"/>
                </a:solidFill>
                <a:latin typeface="Times New Roman" panose="02020603050405020304" pitchFamily="18" charset="0"/>
                <a:cs typeface="Times New Roman" panose="02020603050405020304" pitchFamily="18" charset="0"/>
                <a:sym typeface="+mn-ea"/>
              </a:rPr>
              <a:t>nghĩ</a:t>
            </a:r>
            <a:r>
              <a:rPr lang="en-US" sz="2400" b="1" dirty="0">
                <a:solidFill>
                  <a:prstClr val="black"/>
                </a:solidFill>
                <a:latin typeface="Times New Roman" panose="02020603050405020304" pitchFamily="18" charset="0"/>
                <a:cs typeface="Times New Roman" panose="02020603050405020304" pitchFamily="18" charset="0"/>
                <a:sym typeface="+mn-ea"/>
              </a:rPr>
              <a:t> </a:t>
            </a:r>
            <a:r>
              <a:rPr lang="en-US" sz="2400" b="1" dirty="0" err="1">
                <a:solidFill>
                  <a:prstClr val="black"/>
                </a:solidFill>
                <a:latin typeface="Times New Roman" panose="02020603050405020304" pitchFamily="18" charset="0"/>
                <a:cs typeface="Times New Roman" panose="02020603050405020304" pitchFamily="18" charset="0"/>
                <a:sym typeface="+mn-ea"/>
              </a:rPr>
              <a:t>nào</a:t>
            </a:r>
            <a:r>
              <a:rPr lang="en-US" sz="2400" b="1" dirty="0">
                <a:solidFill>
                  <a:prstClr val="black"/>
                </a:solidFill>
                <a:latin typeface="Times New Roman" panose="02020603050405020304" pitchFamily="18" charset="0"/>
                <a:cs typeface="Times New Roman" panose="02020603050405020304" pitchFamily="18" charset="0"/>
                <a:sym typeface="+mn-ea"/>
              </a:rPr>
              <a:t> </a:t>
            </a:r>
            <a:r>
              <a:rPr lang="en-US" sz="2400" b="1" dirty="0" err="1">
                <a:solidFill>
                  <a:prstClr val="black"/>
                </a:solidFill>
                <a:latin typeface="Times New Roman" panose="02020603050405020304" pitchFamily="18" charset="0"/>
                <a:cs typeface="Times New Roman" panose="02020603050405020304" pitchFamily="18" charset="0"/>
                <a:sym typeface="+mn-ea"/>
              </a:rPr>
              <a:t>của</a:t>
            </a:r>
            <a:r>
              <a:rPr lang="en-US" sz="2400" b="1" dirty="0">
                <a:solidFill>
                  <a:prstClr val="black"/>
                </a:solidFill>
                <a:latin typeface="Times New Roman" panose="02020603050405020304" pitchFamily="18" charset="0"/>
                <a:cs typeface="Times New Roman" panose="02020603050405020304" pitchFamily="18" charset="0"/>
                <a:sym typeface="+mn-ea"/>
              </a:rPr>
              <a:t> Quy </a:t>
            </a:r>
            <a:r>
              <a:rPr lang="en-US" sz="2400" b="1" dirty="0" err="1">
                <a:solidFill>
                  <a:prstClr val="black"/>
                </a:solidFill>
                <a:latin typeface="Times New Roman" panose="02020603050405020304" pitchFamily="18" charset="0"/>
                <a:cs typeface="Times New Roman" panose="02020603050405020304" pitchFamily="18" charset="0"/>
                <a:sym typeface="+mn-ea"/>
              </a:rPr>
              <a:t>cho</a:t>
            </a:r>
            <a:r>
              <a:rPr lang="en-US" sz="2400" b="1" dirty="0">
                <a:solidFill>
                  <a:prstClr val="black"/>
                </a:solidFill>
                <a:latin typeface="Times New Roman" panose="02020603050405020304" pitchFamily="18" charset="0"/>
                <a:cs typeface="Times New Roman" panose="02020603050405020304" pitchFamily="18" charset="0"/>
                <a:sym typeface="+mn-ea"/>
              </a:rPr>
              <a:t> </a:t>
            </a:r>
            <a:r>
              <a:rPr lang="en-US" sz="2400" b="1" dirty="0" err="1">
                <a:solidFill>
                  <a:prstClr val="black"/>
                </a:solidFill>
                <a:latin typeface="Times New Roman" panose="02020603050405020304" pitchFamily="18" charset="0"/>
                <a:cs typeface="Times New Roman" panose="02020603050405020304" pitchFamily="18" charset="0"/>
                <a:sym typeface="+mn-ea"/>
              </a:rPr>
              <a:t>biết</a:t>
            </a:r>
            <a:r>
              <a:rPr lang="en-US" sz="2400" b="1" dirty="0">
                <a:solidFill>
                  <a:prstClr val="black"/>
                </a:solidFill>
                <a:latin typeface="Times New Roman" panose="02020603050405020304" pitchFamily="18" charset="0"/>
                <a:cs typeface="Times New Roman" panose="02020603050405020304" pitchFamily="18" charset="0"/>
                <a:sym typeface="+mn-ea"/>
              </a:rPr>
              <a:t> Quy </a:t>
            </a:r>
            <a:r>
              <a:rPr lang="en-US" sz="2400" b="1" dirty="0" err="1">
                <a:solidFill>
                  <a:prstClr val="black"/>
                </a:solidFill>
                <a:latin typeface="Times New Roman" panose="02020603050405020304" pitchFamily="18" charset="0"/>
                <a:cs typeface="Times New Roman" panose="02020603050405020304" pitchFamily="18" charset="0"/>
                <a:sym typeface="+mn-ea"/>
              </a:rPr>
              <a:t>đang</a:t>
            </a:r>
            <a:r>
              <a:rPr lang="en-US" sz="2400" b="1" dirty="0">
                <a:solidFill>
                  <a:prstClr val="black"/>
                </a:solidFill>
                <a:latin typeface="Times New Roman" panose="02020603050405020304" pitchFamily="18" charset="0"/>
                <a:cs typeface="Times New Roman" panose="02020603050405020304" pitchFamily="18" charset="0"/>
                <a:sym typeface="+mn-ea"/>
              </a:rPr>
              <a:t> </a:t>
            </a:r>
            <a:r>
              <a:rPr lang="en-US" sz="2400" b="1" dirty="0" err="1">
                <a:solidFill>
                  <a:prstClr val="black"/>
                </a:solidFill>
                <a:latin typeface="Times New Roman" panose="02020603050405020304" pitchFamily="18" charset="0"/>
                <a:cs typeface="Times New Roman" panose="02020603050405020304" pitchFamily="18" charset="0"/>
                <a:sym typeface="+mn-ea"/>
              </a:rPr>
              <a:t>gặp</a:t>
            </a:r>
            <a:r>
              <a:rPr lang="en-US" sz="2400" b="1" dirty="0">
                <a:solidFill>
                  <a:prstClr val="black"/>
                </a:solidFill>
                <a:latin typeface="Times New Roman" panose="02020603050405020304" pitchFamily="18" charset="0"/>
                <a:cs typeface="Times New Roman" panose="02020603050405020304" pitchFamily="18" charset="0"/>
                <a:sym typeface="+mn-ea"/>
              </a:rPr>
              <a:t> </a:t>
            </a:r>
            <a:r>
              <a:rPr lang="en-US" sz="2400" b="1" dirty="0" err="1">
                <a:solidFill>
                  <a:prstClr val="black"/>
                </a:solidFill>
                <a:latin typeface="Times New Roman" panose="02020603050405020304" pitchFamily="18" charset="0"/>
                <a:cs typeface="Times New Roman" panose="02020603050405020304" pitchFamily="18" charset="0"/>
                <a:sym typeface="+mn-ea"/>
              </a:rPr>
              <a:t>khó</a:t>
            </a:r>
            <a:r>
              <a:rPr lang="en-US" sz="2400" b="1" dirty="0">
                <a:solidFill>
                  <a:prstClr val="black"/>
                </a:solidFill>
                <a:latin typeface="Times New Roman" panose="02020603050405020304" pitchFamily="18" charset="0"/>
                <a:cs typeface="Times New Roman" panose="02020603050405020304" pitchFamily="18" charset="0"/>
                <a:sym typeface="+mn-ea"/>
              </a:rPr>
              <a:t> </a:t>
            </a:r>
            <a:r>
              <a:rPr lang="en-US" sz="2400" b="1" dirty="0" err="1">
                <a:solidFill>
                  <a:prstClr val="black"/>
                </a:solidFill>
                <a:latin typeface="Times New Roman" panose="02020603050405020304" pitchFamily="18" charset="0"/>
                <a:cs typeface="Times New Roman" panose="02020603050405020304" pitchFamily="18" charset="0"/>
                <a:sym typeface="+mn-ea"/>
              </a:rPr>
              <a:t>khăn</a:t>
            </a:r>
            <a:r>
              <a:rPr lang="en-US" sz="2400" b="1" dirty="0">
                <a:solidFill>
                  <a:prstClr val="black"/>
                </a:solidFill>
                <a:latin typeface="Times New Roman" panose="02020603050405020304" pitchFamily="18" charset="0"/>
                <a:cs typeface="Times New Roman" panose="02020603050405020304" pitchFamily="18" charset="0"/>
                <a:sym typeface="+mn-ea"/>
              </a:rPr>
              <a:t> </a:t>
            </a:r>
            <a:r>
              <a:rPr lang="en-US" sz="2400" b="1" dirty="0" err="1">
                <a:solidFill>
                  <a:prstClr val="black"/>
                </a:solidFill>
                <a:latin typeface="Times New Roman" panose="02020603050405020304" pitchFamily="18" charset="0"/>
                <a:cs typeface="Times New Roman" panose="02020603050405020304" pitchFamily="18" charset="0"/>
                <a:sym typeface="+mn-ea"/>
              </a:rPr>
              <a:t>với</a:t>
            </a:r>
            <a:r>
              <a:rPr lang="en-US" sz="2400" b="1" dirty="0">
                <a:solidFill>
                  <a:prstClr val="black"/>
                </a:solidFill>
                <a:latin typeface="Times New Roman" panose="02020603050405020304" pitchFamily="18" charset="0"/>
                <a:cs typeface="Times New Roman" panose="02020603050405020304" pitchFamily="18" charset="0"/>
                <a:sym typeface="+mn-ea"/>
              </a:rPr>
              <a:t> </a:t>
            </a:r>
            <a:r>
              <a:rPr lang="en-US" sz="2400" b="1" dirty="0" err="1">
                <a:solidFill>
                  <a:prstClr val="black"/>
                </a:solidFill>
                <a:latin typeface="Times New Roman" panose="02020603050405020304" pitchFamily="18" charset="0"/>
                <a:cs typeface="Times New Roman" panose="02020603050405020304" pitchFamily="18" charset="0"/>
                <a:sym typeface="+mn-ea"/>
              </a:rPr>
              <a:t>bài</a:t>
            </a:r>
            <a:r>
              <a:rPr lang="en-US" sz="2400" b="1" dirty="0">
                <a:solidFill>
                  <a:prstClr val="black"/>
                </a:solidFill>
                <a:latin typeface="Times New Roman" panose="02020603050405020304" pitchFamily="18" charset="0"/>
                <a:cs typeface="Times New Roman" panose="02020603050405020304" pitchFamily="18" charset="0"/>
                <a:sym typeface="+mn-ea"/>
              </a:rPr>
              <a:t> </a:t>
            </a:r>
            <a:r>
              <a:rPr lang="en-US" sz="2400" b="1" dirty="0" err="1">
                <a:solidFill>
                  <a:prstClr val="black"/>
                </a:solidFill>
                <a:latin typeface="Times New Roman" panose="02020603050405020304" pitchFamily="18" charset="0"/>
                <a:cs typeface="Times New Roman" panose="02020603050405020304" pitchFamily="18" charset="0"/>
                <a:sym typeface="+mn-ea"/>
              </a:rPr>
              <a:t>làm</a:t>
            </a:r>
            <a:r>
              <a:rPr lang="en-US" sz="2400" b="1" dirty="0">
                <a:solidFill>
                  <a:prstClr val="black"/>
                </a:solidFill>
                <a:latin typeface="Times New Roman" panose="02020603050405020304" pitchFamily="18" charset="0"/>
                <a:cs typeface="Times New Roman" panose="02020603050405020304" pitchFamily="18" charset="0"/>
                <a:sym typeface="+mn-ea"/>
              </a:rPr>
              <a:t> </a:t>
            </a:r>
            <a:r>
              <a:rPr lang="en-US" sz="2400" b="1" dirty="0" err="1">
                <a:solidFill>
                  <a:prstClr val="black"/>
                </a:solidFill>
                <a:latin typeface="Times New Roman" panose="02020603050405020304" pitchFamily="18" charset="0"/>
                <a:cs typeface="Times New Roman" panose="02020603050405020304" pitchFamily="18" charset="0"/>
                <a:sym typeface="+mn-ea"/>
              </a:rPr>
              <a:t>văn</a:t>
            </a:r>
            <a:r>
              <a:rPr lang="en-US" sz="2400" b="1" dirty="0">
                <a:solidFill>
                  <a:prstClr val="black"/>
                </a:solidFill>
                <a:latin typeface="Times New Roman" panose="02020603050405020304" pitchFamily="18" charset="0"/>
                <a:cs typeface="Times New Roman" panose="02020603050405020304" pitchFamily="18" charset="0"/>
                <a:sym typeface="+mn-ea"/>
              </a:rPr>
              <a:t>?</a:t>
            </a:r>
            <a:endParaRPr kumimoji="0" lang="en-US" altLang="zh-CN" sz="2400" b="1" i="0" u="none" strike="noStrike" kern="1200" cap="none" spc="0" normalizeH="0" baseline="0" noProof="0" dirty="0">
              <a:ln>
                <a:noFill/>
              </a:ln>
              <a:solidFill>
                <a:prstClr val="black"/>
              </a:solidFill>
              <a:effectLst/>
              <a:uLnTx/>
              <a:uFillTx/>
              <a:latin typeface="Times New Roman" panose="02020603050405020304" pitchFamily="18" charset="0"/>
              <a:ea typeface="方正隶书简体" panose="02010601030101010101" pitchFamily="2" charset="-122"/>
              <a:cs typeface="Times New Roman" panose="02020603050405020304" pitchFamily="18" charset="0"/>
              <a:sym typeface="+mn-ea"/>
            </a:endParaRPr>
          </a:p>
        </p:txBody>
      </p:sp>
      <p:sp>
        <p:nvSpPr>
          <p:cNvPr id="16" name="文本框 14"/>
          <p:cNvSpPr txBox="1"/>
          <p:nvPr/>
        </p:nvSpPr>
        <p:spPr>
          <a:xfrm>
            <a:off x="1322478" y="2423696"/>
            <a:ext cx="10430827" cy="461665"/>
          </a:xfrm>
          <a:prstGeom prst="rect">
            <a:avLst/>
          </a:prstGeom>
          <a:solidFill>
            <a:schemeClr val="bg1"/>
          </a:solidFill>
        </p:spPr>
        <p:txBody>
          <a:bodyPr wrap="square" rtlCol="0">
            <a:spAutoFit/>
          </a:bodyPr>
          <a:lstStyle/>
          <a:p>
            <a:pPr lvl="0" algn="just"/>
            <a:r>
              <a:rPr lang="en-US" sz="2400" b="1" dirty="0" smtClean="0">
                <a:solidFill>
                  <a:prstClr val="black"/>
                </a:solidFill>
                <a:latin typeface="Times New Roman" panose="02020603050405020304" pitchFamily="18" charset="0"/>
                <a:cs typeface="Times New Roman" panose="02020603050405020304" pitchFamily="18" charset="0"/>
                <a:sym typeface="+mn-ea"/>
              </a:rPr>
              <a:t>3. </a:t>
            </a:r>
            <a:r>
              <a:rPr lang="vi-VN" sz="2400" b="1" dirty="0" smtClean="0">
                <a:solidFill>
                  <a:prstClr val="black"/>
                </a:solidFill>
                <a:latin typeface="Times New Roman" panose="02020603050405020304" pitchFamily="18" charset="0"/>
                <a:cs typeface="Times New Roman" panose="02020603050405020304" pitchFamily="18" charset="0"/>
                <a:sym typeface="+mn-ea"/>
              </a:rPr>
              <a:t>Điều </a:t>
            </a:r>
            <a:r>
              <a:rPr lang="vi-VN" sz="2400" b="1" dirty="0">
                <a:solidFill>
                  <a:prstClr val="black"/>
                </a:solidFill>
                <a:latin typeface="Times New Roman" panose="02020603050405020304" pitchFamily="18" charset="0"/>
                <a:cs typeface="Times New Roman" panose="02020603050405020304" pitchFamily="18" charset="0"/>
                <a:sym typeface="+mn-ea"/>
              </a:rPr>
              <a:t>gì khiến Quy nghĩ bức tường vôi xanh có phép lạ?</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mn-ea"/>
            </a:endParaRPr>
          </a:p>
        </p:txBody>
      </p:sp>
      <p:sp>
        <p:nvSpPr>
          <p:cNvPr id="19" name="文本框 14"/>
          <p:cNvSpPr txBox="1"/>
          <p:nvPr/>
        </p:nvSpPr>
        <p:spPr>
          <a:xfrm>
            <a:off x="1302439" y="2811213"/>
            <a:ext cx="10450866" cy="1938992"/>
          </a:xfrm>
          <a:prstGeom prst="rect">
            <a:avLst/>
          </a:prstGeom>
          <a:solidFill>
            <a:schemeClr val="bg1"/>
          </a:solidFill>
        </p:spPr>
        <p:txBody>
          <a:bodyPr wrap="square" rtlCol="0">
            <a:spAutoFit/>
          </a:bodyPr>
          <a:lstStyle/>
          <a:p>
            <a:pPr lvl="0" algn="just">
              <a:defRPr/>
            </a:pPr>
            <a:r>
              <a:rPr lang="en-US" sz="2400" b="1" dirty="0" smtClean="0">
                <a:latin typeface="Times New Roman" panose="02020603050405020304" pitchFamily="18" charset="0"/>
                <a:cs typeface="Times New Roman" panose="02020603050405020304" pitchFamily="18" charset="0"/>
                <a:sym typeface="+mn-ea"/>
              </a:rPr>
              <a:t>4. </a:t>
            </a:r>
            <a:r>
              <a:rPr lang="en-US" sz="2400" b="1" dirty="0" err="1" smtClean="0">
                <a:latin typeface="Times New Roman" panose="02020603050405020304" pitchFamily="18" charset="0"/>
                <a:cs typeface="Times New Roman" panose="02020603050405020304" pitchFamily="18" charset="0"/>
                <a:sym typeface="+mn-ea"/>
              </a:rPr>
              <a:t>Vì</a:t>
            </a:r>
            <a:r>
              <a:rPr lang="en-US" sz="2400" b="1" dirty="0" smtClean="0">
                <a:latin typeface="Times New Roman" panose="02020603050405020304" pitchFamily="18" charset="0"/>
                <a:cs typeface="Times New Roman" panose="02020603050405020304" pitchFamily="18" charset="0"/>
                <a:sym typeface="+mn-ea"/>
              </a:rPr>
              <a:t> </a:t>
            </a:r>
            <a:r>
              <a:rPr lang="en-US" sz="2400" b="1" dirty="0" err="1" smtClean="0">
                <a:latin typeface="Times New Roman" panose="02020603050405020304" pitchFamily="18" charset="0"/>
                <a:cs typeface="Times New Roman" panose="02020603050405020304" pitchFamily="18" charset="0"/>
                <a:sym typeface="+mn-ea"/>
              </a:rPr>
              <a:t>sao</a:t>
            </a:r>
            <a:r>
              <a:rPr lang="en-US" sz="2400" b="1" dirty="0" smtClean="0">
                <a:latin typeface="Times New Roman" panose="02020603050405020304" pitchFamily="18" charset="0"/>
                <a:cs typeface="Times New Roman" panose="02020603050405020304" pitchFamily="18" charset="0"/>
                <a:sym typeface="+mn-ea"/>
              </a:rPr>
              <a:t> </a:t>
            </a:r>
            <a:r>
              <a:rPr lang="en-US" sz="2400" b="1" dirty="0" err="1" smtClean="0">
                <a:latin typeface="Times New Roman" panose="02020603050405020304" pitchFamily="18" charset="0"/>
                <a:cs typeface="Times New Roman" panose="02020603050405020304" pitchFamily="18" charset="0"/>
                <a:sym typeface="+mn-ea"/>
              </a:rPr>
              <a:t>bố</a:t>
            </a:r>
            <a:r>
              <a:rPr lang="en-US" sz="2400" b="1" dirty="0" smtClean="0">
                <a:latin typeface="Times New Roman" panose="02020603050405020304" pitchFamily="18" charset="0"/>
                <a:cs typeface="Times New Roman" panose="02020603050405020304" pitchFamily="18" charset="0"/>
                <a:sym typeface="+mn-ea"/>
              </a:rPr>
              <a:t> </a:t>
            </a:r>
            <a:r>
              <a:rPr lang="en-US" sz="2400" b="1" dirty="0" err="1" smtClean="0">
                <a:latin typeface="Times New Roman" panose="02020603050405020304" pitchFamily="18" charset="0"/>
                <a:cs typeface="Times New Roman" panose="02020603050405020304" pitchFamily="18" charset="0"/>
                <a:sym typeface="+mn-ea"/>
              </a:rPr>
              <a:t>kể</a:t>
            </a:r>
            <a:r>
              <a:rPr lang="en-US" sz="2400" b="1" dirty="0" smtClean="0">
                <a:latin typeface="Times New Roman" panose="02020603050405020304" pitchFamily="18" charset="0"/>
                <a:cs typeface="Times New Roman" panose="02020603050405020304" pitchFamily="18" charset="0"/>
                <a:sym typeface="+mn-ea"/>
              </a:rPr>
              <a:t> </a:t>
            </a:r>
            <a:r>
              <a:rPr lang="en-US" sz="2400" b="1" dirty="0" err="1" smtClean="0">
                <a:latin typeface="Times New Roman" panose="02020603050405020304" pitchFamily="18" charset="0"/>
                <a:cs typeface="Times New Roman" panose="02020603050405020304" pitchFamily="18" charset="0"/>
                <a:sym typeface="+mn-ea"/>
              </a:rPr>
              <a:t>cho</a:t>
            </a:r>
            <a:r>
              <a:rPr lang="en-US" sz="2400" b="1" dirty="0" smtClean="0">
                <a:latin typeface="Times New Roman" panose="02020603050405020304" pitchFamily="18" charset="0"/>
                <a:cs typeface="Times New Roman" panose="02020603050405020304" pitchFamily="18" charset="0"/>
                <a:sym typeface="+mn-ea"/>
              </a:rPr>
              <a:t> </a:t>
            </a:r>
            <a:r>
              <a:rPr lang="en-US" sz="2400" b="1" dirty="0" err="1" smtClean="0">
                <a:latin typeface="Times New Roman" panose="02020603050405020304" pitchFamily="18" charset="0"/>
                <a:cs typeface="Times New Roman" panose="02020603050405020304" pitchFamily="18" charset="0"/>
                <a:sym typeface="+mn-ea"/>
              </a:rPr>
              <a:t>Quy</a:t>
            </a:r>
            <a:r>
              <a:rPr lang="en-US" sz="2400" b="1" dirty="0" smtClean="0">
                <a:latin typeface="Times New Roman" panose="02020603050405020304" pitchFamily="18" charset="0"/>
                <a:cs typeface="Times New Roman" panose="02020603050405020304" pitchFamily="18" charset="0"/>
                <a:sym typeface="+mn-ea"/>
              </a:rPr>
              <a:t> </a:t>
            </a:r>
            <a:r>
              <a:rPr lang="en-US" sz="2400" b="1" dirty="0" err="1" smtClean="0">
                <a:latin typeface="Times New Roman" panose="02020603050405020304" pitchFamily="18" charset="0"/>
                <a:cs typeface="Times New Roman" panose="02020603050405020304" pitchFamily="18" charset="0"/>
                <a:sym typeface="+mn-ea"/>
              </a:rPr>
              <a:t>nghe</a:t>
            </a:r>
            <a:r>
              <a:rPr lang="en-US" sz="2400" b="1" dirty="0" smtClean="0">
                <a:latin typeface="Times New Roman" panose="02020603050405020304" pitchFamily="18" charset="0"/>
                <a:cs typeface="Times New Roman" panose="02020603050405020304" pitchFamily="18" charset="0"/>
                <a:sym typeface="+mn-ea"/>
              </a:rPr>
              <a:t> </a:t>
            </a:r>
            <a:r>
              <a:rPr lang="en-US" sz="2400" b="1" dirty="0" err="1" smtClean="0">
                <a:latin typeface="Times New Roman" panose="02020603050405020304" pitchFamily="18" charset="0"/>
                <a:cs typeface="Times New Roman" panose="02020603050405020304" pitchFamily="18" charset="0"/>
                <a:sym typeface="+mn-ea"/>
              </a:rPr>
              <a:t>về</a:t>
            </a:r>
            <a:r>
              <a:rPr lang="en-US" sz="2400" b="1" dirty="0" smtClean="0">
                <a:latin typeface="Times New Roman" panose="02020603050405020304" pitchFamily="18" charset="0"/>
                <a:cs typeface="Times New Roman" panose="02020603050405020304" pitchFamily="18" charset="0"/>
                <a:sym typeface="+mn-ea"/>
              </a:rPr>
              <a:t> </a:t>
            </a:r>
            <a:r>
              <a:rPr lang="en-US" sz="2400" b="1" dirty="0" err="1" smtClean="0">
                <a:latin typeface="Times New Roman" panose="02020603050405020304" pitchFamily="18" charset="0"/>
                <a:cs typeface="Times New Roman" panose="02020603050405020304" pitchFamily="18" charset="0"/>
                <a:sym typeface="+mn-ea"/>
              </a:rPr>
              <a:t>những</a:t>
            </a:r>
            <a:r>
              <a:rPr lang="en-US" sz="2400" b="1" dirty="0" smtClean="0">
                <a:latin typeface="Times New Roman" panose="02020603050405020304" pitchFamily="18" charset="0"/>
                <a:cs typeface="Times New Roman" panose="02020603050405020304" pitchFamily="18" charset="0"/>
                <a:sym typeface="+mn-ea"/>
              </a:rPr>
              <a:t> </a:t>
            </a:r>
            <a:r>
              <a:rPr lang="en-US" sz="2400" b="1" dirty="0" err="1" smtClean="0">
                <a:latin typeface="Times New Roman" panose="02020603050405020304" pitchFamily="18" charset="0"/>
                <a:cs typeface="Times New Roman" panose="02020603050405020304" pitchFamily="18" charset="0"/>
                <a:sym typeface="+mn-ea"/>
              </a:rPr>
              <a:t>trận</a:t>
            </a:r>
            <a:r>
              <a:rPr lang="en-US" sz="2400" b="1" dirty="0" smtClean="0">
                <a:latin typeface="Times New Roman" panose="02020603050405020304" pitchFamily="18" charset="0"/>
                <a:cs typeface="Times New Roman" panose="02020603050405020304" pitchFamily="18" charset="0"/>
                <a:sym typeface="+mn-ea"/>
              </a:rPr>
              <a:t> </a:t>
            </a:r>
            <a:r>
              <a:rPr lang="en-US" sz="2400" b="1" dirty="0" err="1" smtClean="0">
                <a:latin typeface="Times New Roman" panose="02020603050405020304" pitchFamily="18" charset="0"/>
                <a:cs typeface="Times New Roman" panose="02020603050405020304" pitchFamily="18" charset="0"/>
                <a:sym typeface="+mn-ea"/>
              </a:rPr>
              <a:t>mưa</a:t>
            </a:r>
            <a:r>
              <a:rPr lang="en-US" sz="2400" b="1" dirty="0" smtClean="0">
                <a:latin typeface="Times New Roman" panose="02020603050405020304" pitchFamily="18" charset="0"/>
                <a:cs typeface="Times New Roman" panose="02020603050405020304" pitchFamily="18" charset="0"/>
                <a:sym typeface="+mn-ea"/>
              </a:rPr>
              <a:t>?  </a:t>
            </a:r>
            <a:r>
              <a:rPr lang="en-US" sz="2400" b="1" dirty="0" err="1" smtClean="0">
                <a:latin typeface="Times New Roman" panose="02020603050405020304" pitchFamily="18" charset="0"/>
                <a:cs typeface="Times New Roman" panose="02020603050405020304" pitchFamily="18" charset="0"/>
                <a:sym typeface="+mn-ea"/>
              </a:rPr>
              <a:t>Tìm</a:t>
            </a:r>
            <a:r>
              <a:rPr lang="en-US" sz="2400" b="1" dirty="0" smtClean="0">
                <a:latin typeface="Times New Roman" panose="02020603050405020304" pitchFamily="18" charset="0"/>
                <a:cs typeface="Times New Roman" panose="02020603050405020304" pitchFamily="18" charset="0"/>
                <a:sym typeface="+mn-ea"/>
              </a:rPr>
              <a:t> </a:t>
            </a:r>
            <a:r>
              <a:rPr lang="en-US" sz="2400" b="1" dirty="0" err="1" smtClean="0">
                <a:latin typeface="Times New Roman" panose="02020603050405020304" pitchFamily="18" charset="0"/>
                <a:cs typeface="Times New Roman" panose="02020603050405020304" pitchFamily="18" charset="0"/>
                <a:sym typeface="+mn-ea"/>
              </a:rPr>
              <a:t>câu</a:t>
            </a:r>
            <a:r>
              <a:rPr lang="en-US" sz="2400" b="1" dirty="0" smtClean="0">
                <a:latin typeface="Times New Roman" panose="02020603050405020304" pitchFamily="18" charset="0"/>
                <a:cs typeface="Times New Roman" panose="02020603050405020304" pitchFamily="18" charset="0"/>
                <a:sym typeface="+mn-ea"/>
              </a:rPr>
              <a:t> </a:t>
            </a:r>
            <a:r>
              <a:rPr lang="en-US" sz="2400" b="1" dirty="0" err="1" smtClean="0">
                <a:latin typeface="Times New Roman" panose="02020603050405020304" pitchFamily="18" charset="0"/>
                <a:cs typeface="Times New Roman" panose="02020603050405020304" pitchFamily="18" charset="0"/>
                <a:sym typeface="+mn-ea"/>
              </a:rPr>
              <a:t>trả</a:t>
            </a:r>
            <a:r>
              <a:rPr lang="en-US" sz="2400" b="1" dirty="0" smtClean="0">
                <a:latin typeface="Times New Roman" panose="02020603050405020304" pitchFamily="18" charset="0"/>
                <a:cs typeface="Times New Roman" panose="02020603050405020304" pitchFamily="18" charset="0"/>
                <a:sym typeface="+mn-ea"/>
              </a:rPr>
              <a:t> </a:t>
            </a:r>
            <a:r>
              <a:rPr lang="en-US" sz="2400" b="1" dirty="0" err="1" smtClean="0">
                <a:latin typeface="Times New Roman" panose="02020603050405020304" pitchFamily="18" charset="0"/>
                <a:cs typeface="Times New Roman" panose="02020603050405020304" pitchFamily="18" charset="0"/>
                <a:sym typeface="+mn-ea"/>
              </a:rPr>
              <a:t>lời</a:t>
            </a:r>
            <a:r>
              <a:rPr lang="en-US" sz="2400" b="1" dirty="0" smtClean="0">
                <a:latin typeface="Times New Roman" panose="02020603050405020304" pitchFamily="18" charset="0"/>
                <a:cs typeface="Times New Roman" panose="02020603050405020304" pitchFamily="18" charset="0"/>
                <a:sym typeface="+mn-ea"/>
              </a:rPr>
              <a:t> </a:t>
            </a:r>
            <a:r>
              <a:rPr lang="en-US" sz="2400" b="1" dirty="0" err="1" smtClean="0">
                <a:latin typeface="Times New Roman" panose="02020603050405020304" pitchFamily="18" charset="0"/>
                <a:cs typeface="Times New Roman" panose="02020603050405020304" pitchFamily="18" charset="0"/>
                <a:sym typeface="+mn-ea"/>
              </a:rPr>
              <a:t>đúng</a:t>
            </a:r>
            <a:r>
              <a:rPr lang="en-US" sz="2400" b="1" dirty="0" smtClean="0">
                <a:latin typeface="Times New Roman" panose="02020603050405020304" pitchFamily="18" charset="0"/>
                <a:cs typeface="Times New Roman" panose="02020603050405020304" pitchFamily="18" charset="0"/>
                <a:sym typeface="+mn-ea"/>
              </a:rPr>
              <a:t>.</a:t>
            </a:r>
          </a:p>
          <a:p>
            <a:pPr lvl="0" algn="just">
              <a:defRPr/>
            </a:pPr>
            <a:r>
              <a:rPr lang="vi-VN" sz="2400" b="1" dirty="0" smtClean="0">
                <a:latin typeface="Times New Roman" panose="02020603050405020304" pitchFamily="18" charset="0"/>
                <a:cs typeface="Times New Roman" panose="02020603050405020304" pitchFamily="18" charset="0"/>
                <a:sym typeface="+mn-ea"/>
              </a:rPr>
              <a:t>A</a:t>
            </a:r>
            <a:r>
              <a:rPr lang="vi-VN" sz="2400" b="1" dirty="0">
                <a:latin typeface="Times New Roman" panose="02020603050405020304" pitchFamily="18" charset="0"/>
                <a:cs typeface="Times New Roman" panose="02020603050405020304" pitchFamily="18" charset="0"/>
                <a:sym typeface="+mn-ea"/>
              </a:rPr>
              <a:t>. Vì những trận mưa gắn với kỉ niệm tuổi thơ của bố.</a:t>
            </a:r>
          </a:p>
          <a:p>
            <a:pPr lvl="0" algn="just">
              <a:defRPr/>
            </a:pPr>
            <a:r>
              <a:rPr lang="vi-VN" sz="2400" b="1" dirty="0">
                <a:latin typeface="Times New Roman" panose="02020603050405020304" pitchFamily="18" charset="0"/>
                <a:cs typeface="Times New Roman" panose="02020603050405020304" pitchFamily="18" charset="0"/>
                <a:sym typeface="+mn-ea"/>
              </a:rPr>
              <a:t>B. Vì bố muốn Quy tả những trận mưa mà bố đã từng gặp.</a:t>
            </a:r>
          </a:p>
          <a:p>
            <a:pPr lvl="0" algn="just">
              <a:defRPr/>
            </a:pPr>
            <a:r>
              <a:rPr lang="vi-VN" sz="2400" b="1" dirty="0">
                <a:latin typeface="Times New Roman" panose="02020603050405020304" pitchFamily="18" charset="0"/>
                <a:cs typeface="Times New Roman" panose="02020603050405020304" pitchFamily="18" charset="0"/>
                <a:sym typeface="+mn-ea"/>
              </a:rPr>
              <a:t>C. Vì bố muốn gợi cho Quy nhớ lại những trận mưa mà Quy đã gặp.</a:t>
            </a:r>
          </a:p>
          <a:p>
            <a:pPr lvl="0" algn="just">
              <a:defRPr/>
            </a:pPr>
            <a:r>
              <a:rPr lang="vi-VN" sz="2400" b="1" dirty="0">
                <a:latin typeface="Times New Roman" panose="02020603050405020304" pitchFamily="18" charset="0"/>
                <a:cs typeface="Times New Roman" panose="02020603050405020304" pitchFamily="18" charset="0"/>
                <a:sym typeface="+mn-ea"/>
              </a:rPr>
              <a:t>D. Vì bố muốn Quy nhớ về bà nội của mình.</a:t>
            </a:r>
          </a:p>
        </p:txBody>
      </p:sp>
      <p:pic>
        <p:nvPicPr>
          <p:cNvPr id="71" name="Picture 70" descr="Picture10"/>
          <p:cNvPicPr>
            <a:picLocks noChangeAspect="1"/>
          </p:cNvPicPr>
          <p:nvPr/>
        </p:nvPicPr>
        <p:blipFill>
          <a:blip r:embed="rId10"/>
          <a:stretch>
            <a:fillRect/>
          </a:stretch>
        </p:blipFill>
        <p:spPr>
          <a:xfrm>
            <a:off x="-402366" y="209976"/>
            <a:ext cx="4175760" cy="1151890"/>
          </a:xfrm>
          <a:prstGeom prst="rect">
            <a:avLst/>
          </a:prstGeom>
        </p:spPr>
      </p:pic>
      <p:sp>
        <p:nvSpPr>
          <p:cNvPr id="31" name="文本框 14">
            <a:extLst>
              <a:ext uri="{FF2B5EF4-FFF2-40B4-BE49-F238E27FC236}">
                <a16:creationId xmlns="" xmlns:a16="http://schemas.microsoft.com/office/drawing/2014/main" id="{0D85E8B2-8378-44F6-984D-581C5AF70581}"/>
              </a:ext>
            </a:extLst>
          </p:cNvPr>
          <p:cNvSpPr txBox="1"/>
          <p:nvPr/>
        </p:nvSpPr>
        <p:spPr>
          <a:xfrm>
            <a:off x="1302438" y="4750206"/>
            <a:ext cx="10516749" cy="830997"/>
          </a:xfrm>
          <a:prstGeom prst="rect">
            <a:avLst/>
          </a:prstGeom>
          <a:solidFill>
            <a:schemeClr val="bg1"/>
          </a:solidFill>
        </p:spPr>
        <p:txBody>
          <a:bodyPr wrap="square" rtlCol="0">
            <a:spAutoFit/>
          </a:bodyPr>
          <a:lstStyle/>
          <a:p>
            <a:pPr lvl="0" algn="just"/>
            <a:r>
              <a:rPr lang="en-US" sz="2400" b="1" dirty="0" smtClean="0">
                <a:solidFill>
                  <a:prstClr val="black"/>
                </a:solidFill>
                <a:latin typeface="Times New Roman" panose="02020603050405020304" pitchFamily="18" charset="0"/>
                <a:cs typeface="Times New Roman" panose="02020603050405020304" pitchFamily="18" charset="0"/>
                <a:sym typeface="+mn-ea"/>
              </a:rPr>
              <a:t>5. </a:t>
            </a:r>
            <a:r>
              <a:rPr lang="vi-VN" sz="2400" b="1" dirty="0" smtClean="0">
                <a:solidFill>
                  <a:prstClr val="black"/>
                </a:solidFill>
                <a:latin typeface="Times New Roman" panose="02020603050405020304" pitchFamily="18" charset="0"/>
                <a:cs typeface="Times New Roman" panose="02020603050405020304" pitchFamily="18" charset="0"/>
                <a:sym typeface="+mn-ea"/>
              </a:rPr>
              <a:t>Theo </a:t>
            </a:r>
            <a:r>
              <a:rPr lang="vi-VN" sz="2400" b="1" dirty="0">
                <a:solidFill>
                  <a:prstClr val="black"/>
                </a:solidFill>
                <a:latin typeface="Times New Roman" panose="02020603050405020304" pitchFamily="18" charset="0"/>
                <a:cs typeface="Times New Roman" panose="02020603050405020304" pitchFamily="18" charset="0"/>
                <a:sym typeface="+mn-ea"/>
              </a:rPr>
              <a:t>em, vì sao Quy có thể làm được bài văn mà không cần nhìn bức tường có nhiều phép lạ nữa?</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mn-ea"/>
            </a:endParaRPr>
          </a:p>
        </p:txBody>
      </p:sp>
    </p:spTree>
    <p:extLst>
      <p:ext uri="{BB962C8B-B14F-4D97-AF65-F5344CB8AC3E}">
        <p14:creationId xmlns:p14="http://schemas.microsoft.com/office/powerpoint/2010/main" val="22199317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900" decel="100000" fill="hold"/>
                                        <p:tgtEl>
                                          <p:spTgt spid="15"/>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par>
                                <p:cTn id="17" presetID="37"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900" decel="100000" fill="hold"/>
                                        <p:tgtEl>
                                          <p:spTgt spid="16"/>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par>
                                <p:cTn id="23" presetID="37"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1000"/>
                                        <p:tgtEl>
                                          <p:spTgt spid="19"/>
                                        </p:tgtEl>
                                      </p:cBhvr>
                                    </p:animEffect>
                                    <p:anim calcmode="lin" valueType="num">
                                      <p:cBhvr>
                                        <p:cTn id="26" dur="1000" fill="hold"/>
                                        <p:tgtEl>
                                          <p:spTgt spid="19"/>
                                        </p:tgtEl>
                                        <p:attrNameLst>
                                          <p:attrName>ppt_x</p:attrName>
                                        </p:attrNameLst>
                                      </p:cBhvr>
                                      <p:tavLst>
                                        <p:tav tm="0">
                                          <p:val>
                                            <p:strVal val="#ppt_x"/>
                                          </p:val>
                                        </p:tav>
                                        <p:tav tm="100000">
                                          <p:val>
                                            <p:strVal val="#ppt_x"/>
                                          </p:val>
                                        </p:tav>
                                      </p:tavLst>
                                    </p:anim>
                                    <p:anim calcmode="lin" valueType="num">
                                      <p:cBhvr>
                                        <p:cTn id="27" dur="900" decel="100000" fill="hold"/>
                                        <p:tgtEl>
                                          <p:spTgt spid="19"/>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19"/>
                                        </p:tgtEl>
                                        <p:attrNameLst>
                                          <p:attrName>ppt_y</p:attrName>
                                        </p:attrNameLst>
                                      </p:cBhvr>
                                      <p:tavLst>
                                        <p:tav tm="0">
                                          <p:val>
                                            <p:strVal val="#ppt_y-.03"/>
                                          </p:val>
                                        </p:tav>
                                        <p:tav tm="100000">
                                          <p:val>
                                            <p:strVal val="#ppt_y"/>
                                          </p:val>
                                        </p:tav>
                                      </p:tavLst>
                                    </p:anim>
                                  </p:childTnLst>
                                </p:cTn>
                              </p:par>
                              <p:par>
                                <p:cTn id="29" presetID="37" presetClass="entr" presetSubtype="0" fill="hold" grpId="0" nodeType="with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fade">
                                      <p:cBhvr>
                                        <p:cTn id="31" dur="1000"/>
                                        <p:tgtEl>
                                          <p:spTgt spid="31"/>
                                        </p:tgtEl>
                                      </p:cBhvr>
                                    </p:animEffect>
                                    <p:anim calcmode="lin" valueType="num">
                                      <p:cBhvr>
                                        <p:cTn id="32" dur="1000" fill="hold"/>
                                        <p:tgtEl>
                                          <p:spTgt spid="31"/>
                                        </p:tgtEl>
                                        <p:attrNameLst>
                                          <p:attrName>ppt_x</p:attrName>
                                        </p:attrNameLst>
                                      </p:cBhvr>
                                      <p:tavLst>
                                        <p:tav tm="0">
                                          <p:val>
                                            <p:strVal val="#ppt_x"/>
                                          </p:val>
                                        </p:tav>
                                        <p:tav tm="100000">
                                          <p:val>
                                            <p:strVal val="#ppt_x"/>
                                          </p:val>
                                        </p:tav>
                                      </p:tavLst>
                                    </p:anim>
                                    <p:anim calcmode="lin" valueType="num">
                                      <p:cBhvr>
                                        <p:cTn id="33" dur="900" decel="100000" fill="hold"/>
                                        <p:tgtEl>
                                          <p:spTgt spid="31"/>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3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15" grpId="0" animBg="1"/>
      <p:bldP spid="15" grpId="1" animBg="1"/>
      <p:bldP spid="16" grpId="0" animBg="1"/>
      <p:bldP spid="16" grpId="1" animBg="1"/>
      <p:bldP spid="19" grpId="0" animBg="1"/>
      <p:bldP spid="19" grpId="1" animBg="1"/>
      <p:bldP spid="31" grpId="0" animBg="1"/>
      <p:bldP spid="31"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270344" y="152400"/>
            <a:ext cx="11386268" cy="5877828"/>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r>
              <a:rPr lang="en-US" sz="2800" b="1" dirty="0" smtClean="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	                      </a:t>
            </a:r>
            <a:r>
              <a:rPr lang="vi-VN" sz="2800" b="1" kern="0" dirty="0" smtClean="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3600" b="1" kern="0" dirty="0" err="1" smtClean="0">
                <a:solidFill>
                  <a:srgbClr val="FF0000"/>
                </a:solidFill>
                <a:latin typeface="Times New Roman" panose="02020603050405020304" pitchFamily="18" charset="0"/>
                <a:cs typeface="Times New Roman" panose="02020603050405020304" pitchFamily="18" charset="0"/>
                <a:sym typeface="Arial" panose="020B0604020202020204"/>
              </a:rPr>
              <a:t>Nội</a:t>
            </a:r>
            <a:r>
              <a:rPr lang="en-US" sz="3600" b="1" kern="0" dirty="0" smtClean="0">
                <a:solidFill>
                  <a:srgbClr val="FF0000"/>
                </a:solidFill>
                <a:latin typeface="Times New Roman" panose="02020603050405020304" pitchFamily="18" charset="0"/>
                <a:cs typeface="Times New Roman" panose="02020603050405020304" pitchFamily="18" charset="0"/>
                <a:sym typeface="Arial" panose="020B0604020202020204"/>
              </a:rPr>
              <a:t> dung: </a:t>
            </a:r>
          </a:p>
          <a:p>
            <a:pPr algn="just">
              <a:spcBef>
                <a:spcPts val="0"/>
              </a:spcBef>
              <a:spcAft>
                <a:spcPts val="1600"/>
              </a:spcAft>
            </a:pPr>
            <a:r>
              <a:rPr lang="en-US" sz="2800" b="1" kern="0" dirty="0" smtClean="0">
                <a:solidFill>
                  <a:srgbClr val="000000"/>
                </a:solidFill>
                <a:latin typeface="Times New Roman" panose="02020603050405020304" pitchFamily="18" charset="0"/>
                <a:cs typeface="Times New Roman" panose="02020603050405020304" pitchFamily="18" charset="0"/>
                <a:sym typeface="Arial" panose="020B0604020202020204"/>
              </a:rPr>
              <a:t>	</a:t>
            </a:r>
            <a:r>
              <a:rPr lang="vi-VN" sz="3200" kern="0" dirty="0" smtClean="0">
                <a:solidFill>
                  <a:srgbClr val="000000"/>
                </a:solidFill>
                <a:latin typeface="Times New Roman" panose="02020603050405020304" pitchFamily="18" charset="0"/>
                <a:cs typeface="Times New Roman" panose="02020603050405020304" pitchFamily="18" charset="0"/>
                <a:sym typeface="Arial" panose="020B0604020202020204"/>
              </a:rPr>
              <a:t>Câu </a:t>
            </a:r>
            <a:r>
              <a:rPr lang="vi-VN" sz="3200" kern="0" dirty="0">
                <a:solidFill>
                  <a:srgbClr val="000000"/>
                </a:solidFill>
                <a:latin typeface="Times New Roman" panose="02020603050405020304" pitchFamily="18" charset="0"/>
                <a:cs typeface="Times New Roman" panose="02020603050405020304" pitchFamily="18" charset="0"/>
                <a:sym typeface="Arial" panose="020B0604020202020204"/>
              </a:rPr>
              <a:t>chuyện muốn nói </a:t>
            </a:r>
            <a:r>
              <a:rPr lang="en-US" sz="3200" dirty="0" smtClean="0">
                <a:solidFill>
                  <a:prstClr val="black"/>
                </a:solidFill>
                <a:latin typeface="Times New Roman" panose="02020603050405020304" pitchFamily="18" charset="0"/>
                <a:cs typeface="Times New Roman" panose="02020603050405020304" pitchFamily="18" charset="0"/>
                <a:sym typeface="Arial" panose="020B0604020202020204"/>
              </a:rPr>
              <a:t>đ</a:t>
            </a:r>
            <a:r>
              <a:rPr lang="vi-VN" sz="3200" dirty="0" smtClean="0">
                <a:solidFill>
                  <a:prstClr val="black"/>
                </a:solidFill>
                <a:latin typeface="Times New Roman" panose="02020603050405020304" pitchFamily="18" charset="0"/>
                <a:cs typeface="Times New Roman" panose="02020603050405020304" pitchFamily="18" charset="0"/>
              </a:rPr>
              <a:t>ể </a:t>
            </a:r>
            <a:r>
              <a:rPr lang="vi-VN" sz="3200" dirty="0">
                <a:solidFill>
                  <a:prstClr val="black"/>
                </a:solidFill>
                <a:latin typeface="Times New Roman" panose="02020603050405020304" pitchFamily="18" charset="0"/>
                <a:cs typeface="Times New Roman" panose="02020603050405020304" pitchFamily="18" charset="0"/>
              </a:rPr>
              <a:t>làm một bài văn nói chung và văn miêu tả nói riêng, chúng ta cần phối hợp giữa quan sát thực tế và tưởng tượng, tái hiện lại những hình ảnh đã từng gặp trong trí nhớ.</a:t>
            </a:r>
          </a:p>
          <a:p>
            <a:endParaRPr lang="en-US" sz="2800" b="1" dirty="0">
              <a:ln w="22225">
                <a:solidFill>
                  <a:schemeClr val="accent2"/>
                </a:solidFill>
                <a:prstDash val="solid"/>
              </a:ln>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1026" name="Picture 2" descr="Không có mô tả ản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p:cNvSpPr/>
          <p:nvPr/>
        </p:nvSpPr>
        <p:spPr>
          <a:xfrm>
            <a:off x="885825" y="838200"/>
            <a:ext cx="10820400" cy="56292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图片 10"/>
          <p:cNvPicPr>
            <a:picLocks noChangeAspect="1"/>
          </p:cNvPicPr>
          <p:nvPr/>
        </p:nvPicPr>
        <p:blipFill>
          <a:blip r:embed="rId4" cstate="screen"/>
          <a:stretch>
            <a:fillRect/>
          </a:stretch>
        </p:blipFill>
        <p:spPr>
          <a:xfrm>
            <a:off x="-159981" y="1386326"/>
            <a:ext cx="4376960" cy="5376424"/>
          </a:xfrm>
          <a:prstGeom prst="rect">
            <a:avLst/>
          </a:prstGeom>
        </p:spPr>
      </p:pic>
      <p:pic>
        <p:nvPicPr>
          <p:cNvPr id="6" name="Picture 5"/>
          <p:cNvPicPr>
            <a:picLocks noChangeAspect="1"/>
          </p:cNvPicPr>
          <p:nvPr/>
        </p:nvPicPr>
        <p:blipFill>
          <a:blip r:embed="rId5"/>
          <a:stretch>
            <a:fillRect/>
          </a:stretch>
        </p:blipFill>
        <p:spPr>
          <a:xfrm>
            <a:off x="2904508" y="2009738"/>
            <a:ext cx="8602202" cy="2139881"/>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0"/>
        </a:gradFill>
        <a:effectLst/>
      </p:bgPr>
    </p:bg>
    <p:spTree>
      <p:nvGrpSpPr>
        <p:cNvPr id="1" name=""/>
        <p:cNvGrpSpPr/>
        <p:nvPr/>
      </p:nvGrpSpPr>
      <p:grpSpPr>
        <a:xfrm>
          <a:off x="0" y="0"/>
          <a:ext cx="0" cy="0"/>
          <a:chOff x="0" y="0"/>
          <a:chExt cx="0" cy="0"/>
        </a:xfrm>
      </p:grpSpPr>
      <p:sp>
        <p:nvSpPr>
          <p:cNvPr id="2" name="Text Box 1"/>
          <p:cNvSpPr txBox="1"/>
          <p:nvPr/>
        </p:nvSpPr>
        <p:spPr>
          <a:xfrm>
            <a:off x="90685" y="1278255"/>
            <a:ext cx="11804072" cy="5324535"/>
          </a:xfrm>
          <a:prstGeom prst="rect">
            <a:avLst/>
          </a:prstGeom>
          <a:noFill/>
        </p:spPr>
        <p:txBody>
          <a:bodyPr wrap="square" rtlCol="0" anchor="t">
            <a:spAutoFit/>
          </a:bodyPr>
          <a:lstStyle/>
          <a:p>
            <a:pPr lvl="0" algn="just">
              <a:lnSpc>
                <a:spcPct val="110000"/>
              </a:lnSpc>
              <a:defRPr/>
            </a:pPr>
            <a:r>
              <a:rPr lang="en-US" sz="2800" b="1" kern="0" dirty="0" smtClean="0">
                <a:solidFill>
                  <a:srgbClr val="000000"/>
                </a:solidFill>
                <a:latin typeface="Times New Roman" panose="02020603050405020304" pitchFamily="18" charset="0"/>
                <a:cs typeface="Times New Roman" panose="02020603050405020304" pitchFamily="18" charset="0"/>
                <a:sym typeface="Arial" panose="020B0604020202020204"/>
              </a:rPr>
              <a:t>    </a:t>
            </a:r>
            <a:r>
              <a:rPr lang="vi-VN" sz="2800" dirty="0">
                <a:solidFill>
                  <a:prstClr val="black"/>
                </a:solidFill>
                <a:latin typeface="+mj-lt"/>
                <a:cs typeface="Calibri" panose="020F0502020204030204" pitchFamily="34" charset="0"/>
              </a:rPr>
              <a:t>Bố lại tủm tỉm:</a:t>
            </a:r>
          </a:p>
          <a:p>
            <a:pPr lvl="0" algn="just">
              <a:lnSpc>
                <a:spcPct val="110000"/>
              </a:lnSpc>
              <a:defRPr/>
            </a:pPr>
            <a:r>
              <a:rPr lang="vi-VN" sz="2800" dirty="0">
                <a:solidFill>
                  <a:prstClr val="black"/>
                </a:solidFill>
                <a:latin typeface="+mj-lt"/>
                <a:cs typeface="Calibri" panose="020F0502020204030204" pitchFamily="34" charset="0"/>
              </a:rPr>
              <a:t>   – Thế mà con bảo </a:t>
            </a:r>
            <a:r>
              <a:rPr lang="vi-VN" sz="2800" dirty="0">
                <a:latin typeface="+mj-lt"/>
                <a:cs typeface="Calibri" panose="020F0502020204030204" pitchFamily="34" charset="0"/>
              </a:rPr>
              <a:t>chẳng thấy gì.</a:t>
            </a:r>
          </a:p>
          <a:p>
            <a:pPr lvl="0" algn="just">
              <a:lnSpc>
                <a:spcPct val="110000"/>
              </a:lnSpc>
              <a:defRPr/>
            </a:pPr>
            <a:r>
              <a:rPr lang="vi-VN" sz="2800" dirty="0">
                <a:solidFill>
                  <a:prstClr val="black"/>
                </a:solidFill>
                <a:latin typeface="+mj-lt"/>
                <a:cs typeface="Calibri" panose="020F0502020204030204" pitchFamily="34" charset="0"/>
              </a:rPr>
              <a:t>   Quy ngơ ngác:</a:t>
            </a:r>
          </a:p>
          <a:p>
            <a:pPr lvl="0" algn="just">
              <a:lnSpc>
                <a:spcPct val="110000"/>
              </a:lnSpc>
              <a:defRPr/>
            </a:pPr>
            <a:r>
              <a:rPr lang="vi-VN" sz="2800" dirty="0">
                <a:solidFill>
                  <a:prstClr val="black"/>
                </a:solidFill>
                <a:latin typeface="+mj-lt"/>
                <a:cs typeface="Calibri" panose="020F0502020204030204" pitchFamily="34" charset="0"/>
              </a:rPr>
              <a:t>   – </a:t>
            </a:r>
            <a:r>
              <a:rPr lang="vi-VN" sz="2800" dirty="0">
                <a:latin typeface="+mj-lt"/>
                <a:cs typeface="Calibri" panose="020F0502020204030204" pitchFamily="34" charset="0"/>
              </a:rPr>
              <a:t>Thật đấy ạ.</a:t>
            </a:r>
          </a:p>
          <a:p>
            <a:pPr lvl="0" algn="just">
              <a:lnSpc>
                <a:spcPct val="110000"/>
              </a:lnSpc>
              <a:defRPr/>
            </a:pPr>
            <a:r>
              <a:rPr lang="vi-VN" sz="2800" dirty="0">
                <a:solidFill>
                  <a:prstClr val="black"/>
                </a:solidFill>
                <a:latin typeface="+mj-lt"/>
                <a:cs typeface="Calibri" panose="020F0502020204030204" pitchFamily="34" charset="0"/>
              </a:rPr>
              <a:t>   – Bây giờ con ngồi vào bàn. Mắt nhìn bức tường, nhưng con hãy nghĩ đến những trận mưa mà con biết!</a:t>
            </a:r>
          </a:p>
          <a:p>
            <a:pPr lvl="0" algn="just">
              <a:lnSpc>
                <a:spcPct val="110000"/>
              </a:lnSpc>
              <a:defRPr/>
            </a:pPr>
            <a:r>
              <a:rPr lang="vi-VN" sz="2800" dirty="0">
                <a:solidFill>
                  <a:prstClr val="black"/>
                </a:solidFill>
                <a:latin typeface="+mj-lt"/>
                <a:cs typeface="Calibri" panose="020F0502020204030204" pitchFamily="34" charset="0"/>
              </a:rPr>
              <a:t>   Quy ngồi vào </a:t>
            </a:r>
            <a:r>
              <a:rPr lang="vi-VN" sz="2800" dirty="0" smtClean="0">
                <a:solidFill>
                  <a:prstClr val="black"/>
                </a:solidFill>
                <a:latin typeface="+mj-lt"/>
                <a:cs typeface="Calibri" panose="020F0502020204030204" pitchFamily="34" charset="0"/>
              </a:rPr>
              <a:t>bàn,</a:t>
            </a:r>
            <a:r>
              <a:rPr lang="en-US" sz="2800" dirty="0">
                <a:solidFill>
                  <a:prstClr val="black"/>
                </a:solidFill>
                <a:latin typeface="+mj-lt"/>
                <a:cs typeface="Calibri" panose="020F0502020204030204" pitchFamily="34" charset="0"/>
              </a:rPr>
              <a:t> </a:t>
            </a:r>
            <a:r>
              <a:rPr lang="vi-VN" sz="2800" dirty="0" smtClean="0">
                <a:solidFill>
                  <a:prstClr val="black"/>
                </a:solidFill>
                <a:latin typeface="+mj-lt"/>
                <a:cs typeface="Calibri" panose="020F0502020204030204" pitchFamily="34" charset="0"/>
              </a:rPr>
              <a:t>nhìn </a:t>
            </a:r>
            <a:r>
              <a:rPr lang="vi-VN" sz="2800" dirty="0">
                <a:solidFill>
                  <a:prstClr val="black"/>
                </a:solidFill>
                <a:latin typeface="+mj-lt"/>
                <a:cs typeface="Calibri" panose="020F0502020204030204" pitchFamily="34" charset="0"/>
              </a:rPr>
              <a:t>lên bức </a:t>
            </a:r>
            <a:r>
              <a:rPr lang="vi-VN" sz="2800" dirty="0" smtClean="0">
                <a:solidFill>
                  <a:prstClr val="black"/>
                </a:solidFill>
                <a:latin typeface="+mj-lt"/>
                <a:cs typeface="Calibri" panose="020F0502020204030204" pitchFamily="34" charset="0"/>
              </a:rPr>
              <a:t>tường </a:t>
            </a:r>
            <a:r>
              <a:rPr lang="vi-VN" sz="2800" dirty="0">
                <a:solidFill>
                  <a:prstClr val="black"/>
                </a:solidFill>
                <a:latin typeface="+mj-lt"/>
                <a:cs typeface="Calibri" panose="020F0502020204030204" pitchFamily="34" charset="0"/>
              </a:rPr>
              <a:t>và thấy chiếc thuyền giấy trôi bồng bềnh giữa sân</a:t>
            </a:r>
            <a:r>
              <a:rPr lang="vi-VN" sz="2800" dirty="0" smtClean="0">
                <a:solidFill>
                  <a:prstClr val="black"/>
                </a:solidFill>
                <a:latin typeface="+mj-lt"/>
                <a:cs typeface="Calibri" panose="020F0502020204030204" pitchFamily="34" charset="0"/>
              </a:rPr>
              <a:t>, </a:t>
            </a:r>
            <a:r>
              <a:rPr lang="vi-VN" sz="2800" dirty="0">
                <a:solidFill>
                  <a:prstClr val="black"/>
                </a:solidFill>
                <a:latin typeface="+mj-lt"/>
                <a:cs typeface="Calibri" panose="020F0502020204030204" pitchFamily="34" charset="0"/>
              </a:rPr>
              <a:t>những vai áo ướt sũng nước mưa của người đi cày</a:t>
            </a:r>
            <a:r>
              <a:rPr lang="vi-VN" sz="2800" dirty="0" smtClean="0">
                <a:solidFill>
                  <a:prstClr val="black"/>
                </a:solidFill>
                <a:latin typeface="+mj-lt"/>
                <a:cs typeface="Calibri" panose="020F0502020204030204" pitchFamily="34" charset="0"/>
              </a:rPr>
              <a:t>, </a:t>
            </a:r>
            <a:r>
              <a:rPr lang="vi-VN" sz="2800" dirty="0">
                <a:solidFill>
                  <a:prstClr val="black"/>
                </a:solidFill>
                <a:latin typeface="+mj-lt"/>
                <a:cs typeface="Calibri" panose="020F0502020204030204" pitchFamily="34" charset="0"/>
              </a:rPr>
              <a:t>những hạt mưa đan nhau rơi xuống rào rào</a:t>
            </a:r>
            <a:r>
              <a:rPr lang="vi-VN" sz="2800" dirty="0" smtClean="0">
                <a:solidFill>
                  <a:prstClr val="black"/>
                </a:solidFill>
                <a:latin typeface="+mj-lt"/>
                <a:cs typeface="Calibri" panose="020F0502020204030204" pitchFamily="34" charset="0"/>
              </a:rPr>
              <a:t>,...</a:t>
            </a:r>
            <a:endParaRPr lang="vi-VN" sz="2800" dirty="0">
              <a:solidFill>
                <a:prstClr val="black"/>
              </a:solidFill>
              <a:latin typeface="+mj-lt"/>
              <a:cs typeface="Calibri" panose="020F0502020204030204" pitchFamily="34" charset="0"/>
            </a:endParaRPr>
          </a:p>
          <a:p>
            <a:pPr lvl="0" algn="just">
              <a:lnSpc>
                <a:spcPct val="110000"/>
              </a:lnSpc>
              <a:defRPr/>
            </a:pPr>
            <a:r>
              <a:rPr lang="vi-VN" sz="2800" dirty="0">
                <a:solidFill>
                  <a:prstClr val="black"/>
                </a:solidFill>
                <a:latin typeface="+mj-lt"/>
                <a:cs typeface="Calibri" panose="020F0502020204030204" pitchFamily="34" charset="0"/>
              </a:rPr>
              <a:t>   Quy cầm bút, cắm cúi viết, quên cả ngẩng lên nhìn bức tường có nhiều phép lạ.</a:t>
            </a:r>
          </a:p>
          <a:p>
            <a:r>
              <a:rPr lang="en-US" sz="2800" b="1" kern="0" dirty="0" smtClean="0">
                <a:solidFill>
                  <a:srgbClr val="000000"/>
                </a:solidFill>
                <a:latin typeface="+mj-lt"/>
                <a:cs typeface="Times New Roman" panose="02020603050405020304" pitchFamily="18" charset="0"/>
                <a:sym typeface="Arial" panose="020B0604020202020204"/>
              </a:rPr>
              <a:t> </a:t>
            </a:r>
            <a:r>
              <a:rPr lang="en-US" sz="3200" b="1" kern="0" dirty="0" smtClean="0">
                <a:solidFill>
                  <a:srgbClr val="000000"/>
                </a:solidFill>
                <a:latin typeface="+mj-lt"/>
                <a:cs typeface="Times New Roman" panose="02020603050405020304" pitchFamily="18" charset="0"/>
                <a:sym typeface="Arial" panose="020B0604020202020204"/>
              </a:rPr>
              <a:t> </a:t>
            </a:r>
          </a:p>
        </p:txBody>
      </p:sp>
      <p:cxnSp>
        <p:nvCxnSpPr>
          <p:cNvPr id="4" name="Straight Connector 3"/>
          <p:cNvCxnSpPr/>
          <p:nvPr/>
        </p:nvCxnSpPr>
        <p:spPr>
          <a:xfrm>
            <a:off x="1519591" y="1768344"/>
            <a:ext cx="1118441" cy="0"/>
          </a:xfrm>
          <a:prstGeom prst="line">
            <a:avLst/>
          </a:prstGeom>
          <a:ln w="38100">
            <a:solidFill>
              <a:srgbClr val="FF0000"/>
            </a:solidFill>
          </a:ln>
        </p:spPr>
        <p:style>
          <a:lnRef idx="1">
            <a:schemeClr val="dk1"/>
          </a:lnRef>
          <a:fillRef idx="0">
            <a:schemeClr val="dk1"/>
          </a:fillRef>
          <a:effectRef idx="0">
            <a:schemeClr val="dk1"/>
          </a:effectRef>
          <a:fontRef idx="minor">
            <a:schemeClr val="tx1"/>
          </a:fontRef>
        </p:style>
      </p:cxnSp>
      <p:cxnSp>
        <p:nvCxnSpPr>
          <p:cNvPr id="5" name="Straight Connector 4"/>
          <p:cNvCxnSpPr/>
          <p:nvPr/>
        </p:nvCxnSpPr>
        <p:spPr>
          <a:xfrm>
            <a:off x="756961" y="2239397"/>
            <a:ext cx="958484" cy="0"/>
          </a:xfrm>
          <a:prstGeom prst="line">
            <a:avLst/>
          </a:prstGeom>
          <a:ln w="38100">
            <a:solidFill>
              <a:srgbClr val="FF0000"/>
            </a:solidFill>
          </a:ln>
        </p:spPr>
        <p:style>
          <a:lnRef idx="1">
            <a:schemeClr val="dk1"/>
          </a:lnRef>
          <a:fillRef idx="0">
            <a:schemeClr val="dk1"/>
          </a:fillRef>
          <a:effectRef idx="0">
            <a:schemeClr val="dk1"/>
          </a:effectRef>
          <a:fontRef idx="minor">
            <a:schemeClr val="tx1"/>
          </a:fontRef>
        </p:style>
      </p:cxnSp>
      <p:cxnSp>
        <p:nvCxnSpPr>
          <p:cNvPr id="7" name="Straight Connector 6"/>
          <p:cNvCxnSpPr/>
          <p:nvPr/>
        </p:nvCxnSpPr>
        <p:spPr>
          <a:xfrm>
            <a:off x="711619" y="3206696"/>
            <a:ext cx="1472361" cy="0"/>
          </a:xfrm>
          <a:prstGeom prst="line">
            <a:avLst/>
          </a:prstGeom>
          <a:ln w="38100">
            <a:solidFill>
              <a:srgbClr val="FF0000"/>
            </a:solidFill>
          </a:ln>
        </p:spPr>
        <p:style>
          <a:lnRef idx="1">
            <a:schemeClr val="dk1"/>
          </a:lnRef>
          <a:fillRef idx="0">
            <a:schemeClr val="dk1"/>
          </a:fillRef>
          <a:effectRef idx="0">
            <a:schemeClr val="dk1"/>
          </a:effectRef>
          <a:fontRef idx="minor">
            <a:schemeClr val="tx1"/>
          </a:fontRef>
        </p:style>
      </p:cxnSp>
      <p:cxnSp>
        <p:nvCxnSpPr>
          <p:cNvPr id="8" name="Straight Connector 7"/>
          <p:cNvCxnSpPr/>
          <p:nvPr/>
        </p:nvCxnSpPr>
        <p:spPr>
          <a:xfrm>
            <a:off x="2549239" y="4104724"/>
            <a:ext cx="1572488" cy="0"/>
          </a:xfrm>
          <a:prstGeom prst="line">
            <a:avLst/>
          </a:prstGeom>
          <a:ln w="38100">
            <a:solidFill>
              <a:srgbClr val="FF0000"/>
            </a:solidFill>
          </a:ln>
        </p:spPr>
        <p:style>
          <a:lnRef idx="1">
            <a:schemeClr val="dk1"/>
          </a:lnRef>
          <a:fillRef idx="0">
            <a:schemeClr val="dk1"/>
          </a:fillRef>
          <a:effectRef idx="0">
            <a:schemeClr val="dk1"/>
          </a:effectRef>
          <a:fontRef idx="minor">
            <a:schemeClr val="tx1"/>
          </a:fontRef>
        </p:style>
      </p:cxnSp>
      <p:cxnSp>
        <p:nvCxnSpPr>
          <p:cNvPr id="12" name="Straight Connector 11"/>
          <p:cNvCxnSpPr/>
          <p:nvPr/>
        </p:nvCxnSpPr>
        <p:spPr>
          <a:xfrm>
            <a:off x="10407282" y="4580817"/>
            <a:ext cx="1253207" cy="0"/>
          </a:xfrm>
          <a:prstGeom prst="line">
            <a:avLst/>
          </a:prstGeom>
          <a:ln w="38100">
            <a:solidFill>
              <a:srgbClr val="FF0000"/>
            </a:solidFill>
          </a:ln>
        </p:spPr>
        <p:style>
          <a:lnRef idx="1">
            <a:schemeClr val="dk1"/>
          </a:lnRef>
          <a:fillRef idx="0">
            <a:schemeClr val="dk1"/>
          </a:fillRef>
          <a:effectRef idx="0">
            <a:schemeClr val="dk1"/>
          </a:effectRef>
          <a:fontRef idx="minor">
            <a:schemeClr val="tx1"/>
          </a:fontRef>
        </p:style>
      </p:cxnSp>
      <p:cxnSp>
        <p:nvCxnSpPr>
          <p:cNvPr id="13" name="Straight Connector 12"/>
          <p:cNvCxnSpPr/>
          <p:nvPr/>
        </p:nvCxnSpPr>
        <p:spPr>
          <a:xfrm>
            <a:off x="3648783" y="5041796"/>
            <a:ext cx="945888" cy="0"/>
          </a:xfrm>
          <a:prstGeom prst="line">
            <a:avLst/>
          </a:prstGeom>
          <a:ln w="38100">
            <a:solidFill>
              <a:srgbClr val="FF0000"/>
            </a:solidFill>
          </a:ln>
        </p:spPr>
        <p:style>
          <a:lnRef idx="1">
            <a:schemeClr val="dk1"/>
          </a:lnRef>
          <a:fillRef idx="0">
            <a:schemeClr val="dk1"/>
          </a:fillRef>
          <a:effectRef idx="0">
            <a:schemeClr val="dk1"/>
          </a:effectRef>
          <a:fontRef idx="minor">
            <a:schemeClr val="tx1"/>
          </a:fontRef>
        </p:style>
      </p:cxnSp>
      <p:cxnSp>
        <p:nvCxnSpPr>
          <p:cNvPr id="14" name="Straight Connector 13"/>
          <p:cNvCxnSpPr/>
          <p:nvPr/>
        </p:nvCxnSpPr>
        <p:spPr>
          <a:xfrm>
            <a:off x="2440919" y="5504034"/>
            <a:ext cx="945888" cy="0"/>
          </a:xfrm>
          <a:prstGeom prst="line">
            <a:avLst/>
          </a:prstGeom>
          <a:ln w="38100">
            <a:solidFill>
              <a:srgbClr val="FF0000"/>
            </a:solidFill>
          </a:ln>
        </p:spPr>
        <p:style>
          <a:lnRef idx="1">
            <a:schemeClr val="dk1"/>
          </a:lnRef>
          <a:fillRef idx="0">
            <a:schemeClr val="dk1"/>
          </a:fillRef>
          <a:effectRef idx="0">
            <a:schemeClr val="dk1"/>
          </a:effectRef>
          <a:fontRef idx="minor">
            <a:schemeClr val="tx1"/>
          </a:fontRef>
        </p:style>
      </p:cxn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inVertical)">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barn(inVertical)">
                                      <p:cBhvr>
                                        <p:cTn id="3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Không có mô tả ả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3"/>
          <a:stretch>
            <a:fillRect/>
          </a:stretch>
        </p:blipFill>
        <p:spPr>
          <a:xfrm>
            <a:off x="3325245" y="1579760"/>
            <a:ext cx="6523285" cy="1542422"/>
          </a:xfrm>
          <a:prstGeom prst="rect">
            <a:avLst/>
          </a:prstGeom>
        </p:spPr>
      </p:pic>
      <p:pic>
        <p:nvPicPr>
          <p:cNvPr id="8" name="Picture 7" descr="A picture containing logo&#10;&#10;Description automatically generated"/>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39571" y="0"/>
            <a:ext cx="3566155" cy="389998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1026" name="Picture 2" descr="Không có mô tả ản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p:cNvSpPr/>
          <p:nvPr/>
        </p:nvSpPr>
        <p:spPr>
          <a:xfrm>
            <a:off x="885825" y="838200"/>
            <a:ext cx="10820400" cy="56292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 name="Picture 1"/>
          <p:cNvPicPr>
            <a:picLocks noChangeAspect="1"/>
          </p:cNvPicPr>
          <p:nvPr/>
        </p:nvPicPr>
        <p:blipFill>
          <a:blip r:embed="rId4"/>
          <a:stretch>
            <a:fillRect/>
          </a:stretch>
        </p:blipFill>
        <p:spPr>
          <a:xfrm>
            <a:off x="2686049" y="2519483"/>
            <a:ext cx="6490673" cy="3757492"/>
          </a:xfrm>
          <a:prstGeom prst="rect">
            <a:avLst/>
          </a:prstGeom>
        </p:spPr>
      </p:pic>
      <p:pic>
        <p:nvPicPr>
          <p:cNvPr id="8" name="Picture 7"/>
          <p:cNvPicPr>
            <a:picLocks noChangeAspect="1"/>
          </p:cNvPicPr>
          <p:nvPr/>
        </p:nvPicPr>
        <p:blipFill>
          <a:blip r:embed="rId5"/>
          <a:stretch>
            <a:fillRect/>
          </a:stretch>
        </p:blipFill>
        <p:spPr>
          <a:xfrm>
            <a:off x="3207964" y="711246"/>
            <a:ext cx="7193903" cy="235326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rotWithShape="1">
          <a:blip r:embed="rId2">
            <a:extLst>
              <a:ext uri="{28A0092B-C50C-407E-A947-70E740481C1C}">
                <a14:useLocalDpi xmlns:a14="http://schemas.microsoft.com/office/drawing/2010/main" val="0"/>
              </a:ext>
            </a:extLst>
          </a:blip>
          <a:srcRect/>
          <a:stretch>
            <a:fillRect/>
          </a:stretch>
        </p:blipFill>
        <p:spPr>
          <a:xfrm>
            <a:off x="0" y="0"/>
            <a:ext cx="12192000" cy="6858000"/>
          </a:xfrm>
          <a:prstGeom prst="rect">
            <a:avLst/>
          </a:prstGeom>
        </p:spPr>
      </p:pic>
      <p:sp>
        <p:nvSpPr>
          <p:cNvPr id="28" name="Rectangle: Rounded Corners 27"/>
          <p:cNvSpPr/>
          <p:nvPr/>
        </p:nvSpPr>
        <p:spPr>
          <a:xfrm>
            <a:off x="574334" y="361950"/>
            <a:ext cx="11298030" cy="6087599"/>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p:cNvSpPr txBox="1"/>
          <p:nvPr/>
        </p:nvSpPr>
        <p:spPr>
          <a:xfrm>
            <a:off x="574333" y="881124"/>
            <a:ext cx="11287735" cy="4733211"/>
          </a:xfrm>
          <a:prstGeom prst="roundRect">
            <a:avLst/>
          </a:prstGeom>
          <a:solidFill>
            <a:srgbClr val="FBFBFB"/>
          </a:solidFill>
          <a:ln w="57150">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defTabSz="1219170">
              <a:buClr>
                <a:srgbClr val="000000"/>
              </a:buClr>
            </a:pPr>
            <a:r>
              <a:rPr lang="en-US" sz="4000" b="1" kern="0" dirty="0" smtClean="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1</a:t>
            </a:r>
            <a:r>
              <a:rPr lang="en-US" sz="4000" b="1" kern="0" dirty="0" smtClean="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a:t>
            </a:r>
            <a:r>
              <a:rPr lang="vi-VN" sz="4000" b="1" kern="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Arial"/>
              </a:rPr>
              <a:t> Tìm 3-5 tính từ chỉ đặc điểm của sự vật </a:t>
            </a:r>
            <a:r>
              <a:rPr lang="vi-VN" sz="4000" b="1" kern="0" dirty="0" smtClean="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Arial"/>
              </a:rPr>
              <a:t>hoặc</a:t>
            </a:r>
            <a:r>
              <a:rPr lang="en-US" sz="4000" b="1" kern="0" dirty="0" smtClean="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vi-VN" sz="4000" b="1" kern="0" dirty="0" smtClean="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Arial"/>
              </a:rPr>
              <a:t> hoạt</a:t>
            </a:r>
            <a:r>
              <a:rPr lang="en-US" sz="4000" b="1" kern="0" dirty="0" smtClean="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vi-VN" sz="4000" b="1" kern="0" dirty="0" smtClean="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Arial"/>
              </a:rPr>
              <a:t>động </a:t>
            </a:r>
            <a:r>
              <a:rPr lang="vi-VN" sz="4000" b="1" kern="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Arial"/>
              </a:rPr>
              <a:t>có trong bài Bức tường có nhiều phép </a:t>
            </a:r>
            <a:r>
              <a:rPr lang="vi-VN" sz="4000" b="1" kern="0" dirty="0" smtClean="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Arial"/>
              </a:rPr>
              <a:t>lạ</a:t>
            </a:r>
            <a:r>
              <a:rPr lang="en-US" sz="4000" b="1" kern="0" dirty="0" smtClean="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Arial"/>
              </a:rPr>
              <a:t>.</a:t>
            </a:r>
            <a:endParaRPr lang="en-US" sz="4000" b="1" kern="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Arial"/>
            </a:endParaRPr>
          </a:p>
          <a:p>
            <a:pPr lvl="0" defTabSz="1219170">
              <a:buClr>
                <a:srgbClr val="000000"/>
              </a:buClr>
            </a:pPr>
            <a:r>
              <a:rPr lang="en-US" sz="3600" b="1" kern="0" dirty="0" smtClean="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    </a:t>
            </a:r>
            <a:endParaRPr lang="en-US" sz="3600" b="1" kern="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endParaRPr>
          </a:p>
          <a:p>
            <a:pPr lvl="0" defTabSz="1219170">
              <a:buClr>
                <a:srgbClr val="000000"/>
              </a:buClr>
            </a:pPr>
            <a:r>
              <a:rPr lang="en-US" sz="4000" b="1" kern="0" dirty="0" smtClean="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2. </a:t>
            </a:r>
            <a:r>
              <a:rPr lang="vi-VN" sz="4000" b="1" kern="0" dirty="0" smtClean="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Arial"/>
              </a:rPr>
              <a:t>Viết </a:t>
            </a:r>
            <a:r>
              <a:rPr lang="vi-VN" sz="4000" b="1" kern="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Arial"/>
              </a:rPr>
              <a:t>2-3 câu tả một cơn mưa, trong đó có sử dụng </a:t>
            </a:r>
            <a:r>
              <a:rPr lang="vi-VN" sz="4000" b="1" kern="0" dirty="0" smtClean="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Arial"/>
              </a:rPr>
              <a:t>những </a:t>
            </a:r>
            <a:r>
              <a:rPr lang="vi-VN" sz="4000" b="1" kern="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Arial"/>
              </a:rPr>
              <a:t>tính từ tả tiếng mưa.</a:t>
            </a:r>
            <a:endParaRPr lang="en-US" sz="4000" b="1" kern="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Arial"/>
            </a:endParaRPr>
          </a:p>
          <a:p>
            <a:pPr marL="742950" indent="-742950" algn="ctr" defTabSz="1219200">
              <a:buClr>
                <a:srgbClr val="000000"/>
              </a:buClr>
              <a:buAutoNum type="arabicPeriod"/>
            </a:pPr>
            <a:endParaRPr lang="en-US" sz="3600" b="1" kern="0" dirty="0" smtClean="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1944" t="6501" r="1626"/>
          <a:stretch/>
        </p:blipFill>
        <p:spPr>
          <a:xfrm>
            <a:off x="1911927" y="445864"/>
            <a:ext cx="8395855" cy="6412136"/>
          </a:xfrm>
          <a:prstGeom prst="rect">
            <a:avLst/>
          </a:prstGeom>
        </p:spPr>
      </p:pic>
    </p:spTree>
    <p:extLst>
      <p:ext uri="{BB962C8B-B14F-4D97-AF65-F5344CB8AC3E}">
        <p14:creationId xmlns:p14="http://schemas.microsoft.com/office/powerpoint/2010/main" val="4032010868"/>
      </p:ext>
    </p:extLst>
  </p:cSld>
  <p:clrMapOvr>
    <a:masterClrMapping/>
  </p:clrMapOvr>
  <p:transition spd="slow">
    <p:randomBar dir="vert"/>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hông có mô tả ả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p:cNvSpPr/>
          <p:nvPr/>
        </p:nvSpPr>
        <p:spPr>
          <a:xfrm>
            <a:off x="885825" y="838200"/>
            <a:ext cx="10820400" cy="56292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TextBox 2"/>
          <p:cNvSpPr txBox="1"/>
          <p:nvPr/>
        </p:nvSpPr>
        <p:spPr>
          <a:xfrm>
            <a:off x="1428278" y="1715444"/>
            <a:ext cx="10361076" cy="1323439"/>
          </a:xfrm>
          <a:prstGeom prst="rect">
            <a:avLst/>
          </a:prstGeom>
          <a:noFill/>
        </p:spPr>
        <p:txBody>
          <a:bodyPr wrap="square" rtlCol="0">
            <a:spAutoFit/>
          </a:bodyPr>
          <a:lstStyle/>
          <a:p>
            <a:r>
              <a:rPr lang="en-US" sz="4000" b="1" dirty="0" smtClean="0">
                <a:latin typeface="Times New Roman" panose="02020603050405020304" pitchFamily="18" charset="0"/>
                <a:cs typeface="Times New Roman" panose="02020603050405020304" pitchFamily="18" charset="0"/>
              </a:rPr>
              <a:t>            </a:t>
            </a:r>
            <a:r>
              <a:rPr lang="en-US" sz="8000" b="1" dirty="0" smtClean="0">
                <a:latin typeface="Times New Roman" panose="02020603050405020304" pitchFamily="18" charset="0"/>
                <a:cs typeface="Times New Roman" panose="02020603050405020304" pitchFamily="18" charset="0"/>
              </a:rPr>
              <a:t>       </a:t>
            </a:r>
            <a:r>
              <a:rPr lang="en-US" sz="8000" b="1" dirty="0" smtClean="0">
                <a:solidFill>
                  <a:srgbClr val="FF0000"/>
                </a:solidFill>
                <a:latin typeface="Times New Roman" panose="02020603050405020304" pitchFamily="18" charset="0"/>
                <a:cs typeface="Times New Roman" panose="02020603050405020304" pitchFamily="18" charset="0"/>
              </a:rPr>
              <a:t>VẬN DỤNG</a:t>
            </a:r>
            <a:endParaRPr lang="en-US" sz="8000" dirty="0">
              <a:solidFill>
                <a:srgbClr val="FF0000"/>
              </a:solidFill>
              <a:latin typeface="Times New Roman" panose="02020603050405020304" pitchFamily="18" charset="0"/>
              <a:cs typeface="Times New Roman" panose="02020603050405020304" pitchFamily="18" charset="0"/>
            </a:endParaRPr>
          </a:p>
        </p:txBody>
      </p:sp>
      <p:pic>
        <p:nvPicPr>
          <p:cNvPr id="6" name="图片 10"/>
          <p:cNvPicPr>
            <a:picLocks noChangeAspect="1"/>
          </p:cNvPicPr>
          <p:nvPr/>
        </p:nvPicPr>
        <p:blipFill>
          <a:blip r:embed="rId3" cstate="screen"/>
          <a:stretch>
            <a:fillRect/>
          </a:stretch>
        </p:blipFill>
        <p:spPr>
          <a:xfrm>
            <a:off x="-159981" y="1386326"/>
            <a:ext cx="4588398" cy="5376424"/>
          </a:xfrm>
          <a:prstGeom prst="rect">
            <a:avLst/>
          </a:prstGeom>
        </p:spPr>
      </p:pic>
    </p:spTree>
    <p:extLst>
      <p:ext uri="{BB962C8B-B14F-4D97-AF65-F5344CB8AC3E}">
        <p14:creationId xmlns:p14="http://schemas.microsoft.com/office/powerpoint/2010/main" val="21228627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endParaRPr lang="en-US"/>
          </a:p>
        </p:txBody>
      </p:sp>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8"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640" y="2427605"/>
            <a:ext cx="2718435" cy="4076065"/>
          </a:xfrm>
          <a:prstGeom prst="rect">
            <a:avLst/>
          </a:prstGeom>
        </p:spPr>
      </p:pic>
      <p:grpSp>
        <p:nvGrpSpPr>
          <p:cNvPr id="2" name="组合 1"/>
          <p:cNvGrpSpPr/>
          <p:nvPr/>
        </p:nvGrpSpPr>
        <p:grpSpPr>
          <a:xfrm>
            <a:off x="-248135" y="-121512"/>
            <a:ext cx="1067931" cy="945425"/>
            <a:chOff x="-248135" y="-121512"/>
            <a:chExt cx="1067931" cy="945425"/>
          </a:xfrm>
        </p:grpSpPr>
        <p:pic>
          <p:nvPicPr>
            <p:cNvPr id="7" name="图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8135" y="0"/>
              <a:ext cx="695325" cy="823913"/>
            </a:xfrm>
            <a:prstGeom prst="rect">
              <a:avLst/>
            </a:prstGeom>
          </p:spPr>
        </p:pic>
        <p:pic>
          <p:nvPicPr>
            <p:cNvPr id="8" name="图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9685570">
              <a:off x="124471" y="-121512"/>
              <a:ext cx="695325" cy="823913"/>
            </a:xfrm>
            <a:prstGeom prst="rect">
              <a:avLst/>
            </a:prstGeom>
          </p:spPr>
        </p:pic>
      </p:grpSp>
      <p:grpSp>
        <p:nvGrpSpPr>
          <p:cNvPr id="13" name="组合 12"/>
          <p:cNvGrpSpPr/>
          <p:nvPr/>
        </p:nvGrpSpPr>
        <p:grpSpPr>
          <a:xfrm>
            <a:off x="1" y="5744572"/>
            <a:ext cx="12191999" cy="1113427"/>
            <a:chOff x="1" y="5605056"/>
            <a:chExt cx="13719705" cy="1252944"/>
          </a:xfrm>
        </p:grpSpPr>
        <p:pic>
          <p:nvPicPr>
            <p:cNvPr id="14" name="图片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5605056"/>
              <a:ext cx="6859204" cy="1252943"/>
            </a:xfrm>
            <a:prstGeom prst="rect">
              <a:avLst/>
            </a:prstGeom>
          </p:spPr>
        </p:pic>
        <p:pic>
          <p:nvPicPr>
            <p:cNvPr id="15" name="图片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60502" y="5605057"/>
              <a:ext cx="6859204" cy="1252943"/>
            </a:xfrm>
            <a:prstGeom prst="rect">
              <a:avLst/>
            </a:prstGeom>
          </p:spPr>
        </p:pic>
      </p:grpSp>
      <p:pic>
        <p:nvPicPr>
          <p:cNvPr id="3" name="图片 5" descr="e93f49669616f82afc3aeb26989c1d4b"/>
          <p:cNvPicPr>
            <a:picLocks noGrp="1" noChangeAspect="1"/>
          </p:cNvPicPr>
          <p:nvPr>
            <p:ph idx="1"/>
          </p:nvPr>
        </p:nvPicPr>
        <p:blipFill>
          <a:blip r:embed="rId7"/>
          <a:stretch>
            <a:fillRect/>
          </a:stretch>
        </p:blipFill>
        <p:spPr>
          <a:xfrm rot="600000" flipH="1">
            <a:off x="1645869" y="488314"/>
            <a:ext cx="4450715" cy="3878580"/>
          </a:xfrm>
          <a:prstGeom prst="rect">
            <a:avLst/>
          </a:prstGeom>
        </p:spPr>
      </p:pic>
      <p:sp>
        <p:nvSpPr>
          <p:cNvPr id="21" name="TextBox 4"/>
          <p:cNvSpPr txBox="1"/>
          <p:nvPr/>
        </p:nvSpPr>
        <p:spPr>
          <a:xfrm>
            <a:off x="2315258" y="1176580"/>
            <a:ext cx="3112038" cy="1678152"/>
          </a:xfrm>
          <a:prstGeom prst="rect">
            <a:avLst/>
          </a:prstGeom>
          <a:noFill/>
        </p:spPr>
        <p:txBody>
          <a:bodyPr wrap="square" rtlCol="0">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lang="en-US" sz="3200" b="1" noProof="0" dirty="0" err="1" smtClean="0">
                <a:solidFill>
                  <a:srgbClr val="FF0000"/>
                </a:solidFill>
                <a:latin typeface="Times New Roman" panose="02020603050405020304" pitchFamily="18" charset="0"/>
                <a:cs typeface="Times New Roman" panose="02020603050405020304" pitchFamily="18" charset="0"/>
              </a:rPr>
              <a:t>Để</a:t>
            </a:r>
            <a:r>
              <a:rPr lang="en-US" sz="3200" b="1" noProof="0" dirty="0" smtClean="0">
                <a:solidFill>
                  <a:srgbClr val="FF0000"/>
                </a:solidFill>
                <a:latin typeface="Times New Roman" panose="02020603050405020304" pitchFamily="18" charset="0"/>
                <a:cs typeface="Times New Roman" panose="02020603050405020304" pitchFamily="18" charset="0"/>
              </a:rPr>
              <a:t> </a:t>
            </a:r>
            <a:r>
              <a:rPr lang="en-US" sz="3200" b="1" noProof="0" dirty="0" err="1" smtClean="0">
                <a:solidFill>
                  <a:srgbClr val="FF0000"/>
                </a:solidFill>
                <a:latin typeface="Times New Roman" panose="02020603050405020304" pitchFamily="18" charset="0"/>
                <a:cs typeface="Times New Roman" panose="02020603050405020304" pitchFamily="18" charset="0"/>
              </a:rPr>
              <a:t>làm</a:t>
            </a:r>
            <a:r>
              <a:rPr lang="en-US" sz="3200" b="1" noProof="0" dirty="0" smtClean="0">
                <a:solidFill>
                  <a:srgbClr val="FF0000"/>
                </a:solidFill>
                <a:latin typeface="Times New Roman" panose="02020603050405020304" pitchFamily="18" charset="0"/>
                <a:cs typeface="Times New Roman" panose="02020603050405020304" pitchFamily="18" charset="0"/>
              </a:rPr>
              <a:t> </a:t>
            </a:r>
            <a:r>
              <a:rPr lang="en-US" sz="3200" b="1" noProof="0" dirty="0" err="1" smtClean="0">
                <a:solidFill>
                  <a:srgbClr val="FF0000"/>
                </a:solidFill>
                <a:latin typeface="Times New Roman" panose="02020603050405020304" pitchFamily="18" charset="0"/>
                <a:cs typeface="Times New Roman" panose="02020603050405020304" pitchFamily="18" charset="0"/>
              </a:rPr>
              <a:t>một</a:t>
            </a:r>
            <a:r>
              <a:rPr lang="en-US" sz="3200" b="1" noProof="0" dirty="0" smtClean="0">
                <a:solidFill>
                  <a:srgbClr val="FF0000"/>
                </a:solidFill>
                <a:latin typeface="Times New Roman" panose="02020603050405020304" pitchFamily="18" charset="0"/>
                <a:cs typeface="Times New Roman" panose="02020603050405020304" pitchFamily="18" charset="0"/>
              </a:rPr>
              <a:t> </a:t>
            </a:r>
            <a:r>
              <a:rPr lang="en-US" sz="3200" b="1" noProof="0" dirty="0" err="1" smtClean="0">
                <a:solidFill>
                  <a:srgbClr val="FF0000"/>
                </a:solidFill>
                <a:latin typeface="Times New Roman" panose="02020603050405020304" pitchFamily="18" charset="0"/>
                <a:cs typeface="Times New Roman" panose="02020603050405020304" pitchFamily="18" charset="0"/>
              </a:rPr>
              <a:t>bài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noProof="0" dirty="0" err="1" smtClean="0">
                <a:solidFill>
                  <a:srgbClr val="FF0000"/>
                </a:solidFill>
                <a:latin typeface="Times New Roman" panose="02020603050405020304" pitchFamily="18" charset="0"/>
                <a:cs typeface="Times New Roman" panose="02020603050405020304" pitchFamily="18" charset="0"/>
              </a:rPr>
              <a:t>văn</a:t>
            </a:r>
            <a:r>
              <a:rPr lang="en-US" sz="3200" b="1" noProof="0" dirty="0" smtClean="0">
                <a:solidFill>
                  <a:srgbClr val="FF0000"/>
                </a:solidFill>
                <a:latin typeface="Times New Roman" panose="02020603050405020304" pitchFamily="18" charset="0"/>
                <a:cs typeface="Times New Roman" panose="02020603050405020304" pitchFamily="18" charset="0"/>
              </a:rPr>
              <a:t> </a:t>
            </a:r>
            <a:r>
              <a:rPr lang="en-US" sz="3200" b="1" noProof="0" dirty="0" err="1" smtClean="0">
                <a:solidFill>
                  <a:srgbClr val="FF0000"/>
                </a:solidFill>
                <a:latin typeface="Times New Roman" panose="02020603050405020304" pitchFamily="18" charset="0"/>
                <a:cs typeface="Times New Roman" panose="02020603050405020304" pitchFamily="18" charset="0"/>
              </a:rPr>
              <a:t>miêu</a:t>
            </a:r>
            <a:r>
              <a:rPr lang="en-US" sz="3200" b="1" noProof="0" dirty="0" smtClean="0">
                <a:solidFill>
                  <a:srgbClr val="FF0000"/>
                </a:solidFill>
                <a:latin typeface="Times New Roman" panose="02020603050405020304" pitchFamily="18" charset="0"/>
                <a:cs typeface="Times New Roman" panose="02020603050405020304" pitchFamily="18" charset="0"/>
              </a:rPr>
              <a:t> </a:t>
            </a:r>
            <a:r>
              <a:rPr lang="en-US" sz="3200" b="1" noProof="0" dirty="0" err="1" smtClean="0">
                <a:solidFill>
                  <a:srgbClr val="FF0000"/>
                </a:solidFill>
                <a:latin typeface="Times New Roman" panose="02020603050405020304" pitchFamily="18" charset="0"/>
                <a:cs typeface="Times New Roman" panose="02020603050405020304" pitchFamily="18" charset="0"/>
              </a:rPr>
              <a:t>tả</a:t>
            </a:r>
            <a:r>
              <a:rPr lang="en-US" sz="3200" b="1" noProof="0" dirty="0" smtClean="0">
                <a:solidFill>
                  <a:srgbClr val="FF0000"/>
                </a:solidFill>
                <a:latin typeface="Times New Roman" panose="02020603050405020304" pitchFamily="18" charset="0"/>
                <a:cs typeface="Times New Roman" panose="02020603050405020304" pitchFamily="18" charset="0"/>
              </a:rPr>
              <a:t> </a:t>
            </a:r>
            <a:r>
              <a:rPr lang="en-US" sz="3200" b="1" noProof="0" dirty="0" err="1" smtClean="0">
                <a:solidFill>
                  <a:srgbClr val="FF0000"/>
                </a:solidFill>
                <a:latin typeface="Times New Roman" panose="02020603050405020304" pitchFamily="18" charset="0"/>
                <a:cs typeface="Times New Roman" panose="02020603050405020304" pitchFamily="18" charset="0"/>
              </a:rPr>
              <a:t>tốt</a:t>
            </a:r>
            <a:r>
              <a:rPr lang="en-US" sz="3200" b="1" noProof="0" dirty="0" smtClean="0">
                <a:solidFill>
                  <a:srgbClr val="FF0000"/>
                </a:solidFill>
                <a:latin typeface="Times New Roman" panose="02020603050405020304" pitchFamily="18" charset="0"/>
                <a:cs typeface="Times New Roman" panose="02020603050405020304" pitchFamily="18" charset="0"/>
              </a:rPr>
              <a:t>, </a:t>
            </a:r>
            <a:r>
              <a:rPr lang="en-US" sz="3200" b="1" noProof="0" dirty="0" err="1" smtClean="0">
                <a:solidFill>
                  <a:srgbClr val="FF0000"/>
                </a:solidFill>
                <a:latin typeface="Times New Roman" panose="02020603050405020304" pitchFamily="18" charset="0"/>
                <a:cs typeface="Times New Roman" panose="02020603050405020304" pitchFamily="18" charset="0"/>
              </a:rPr>
              <a:t>em</a:t>
            </a:r>
            <a:r>
              <a:rPr lang="en-US" sz="3200" b="1" noProof="0" dirty="0" smtClean="0">
                <a:solidFill>
                  <a:srgbClr val="FF0000"/>
                </a:solidFill>
                <a:latin typeface="Times New Roman" panose="02020603050405020304" pitchFamily="18" charset="0"/>
                <a:cs typeface="Times New Roman" panose="02020603050405020304" pitchFamily="18" charset="0"/>
              </a:rPr>
              <a:t> </a:t>
            </a:r>
            <a:r>
              <a:rPr lang="en-US" sz="3200" b="1" noProof="0" dirty="0" err="1" smtClean="0">
                <a:solidFill>
                  <a:srgbClr val="FF0000"/>
                </a:solidFill>
                <a:latin typeface="Times New Roman" panose="02020603050405020304" pitchFamily="18" charset="0"/>
                <a:cs typeface="Times New Roman" panose="02020603050405020304" pitchFamily="18" charset="0"/>
              </a:rPr>
              <a:t>cần</a:t>
            </a:r>
            <a:r>
              <a:rPr lang="en-US" sz="3200" b="1" noProof="0" dirty="0" smtClean="0">
                <a:solidFill>
                  <a:srgbClr val="FF0000"/>
                </a:solidFill>
                <a:latin typeface="Times New Roman" panose="02020603050405020304" pitchFamily="18" charset="0"/>
                <a:cs typeface="Times New Roman" panose="02020603050405020304" pitchFamily="18" charset="0"/>
              </a:rPr>
              <a:t> </a:t>
            </a:r>
            <a:r>
              <a:rPr lang="en-US" sz="3200" b="1" noProof="0" dirty="0" err="1" smtClean="0">
                <a:solidFill>
                  <a:srgbClr val="FF0000"/>
                </a:solidFill>
                <a:latin typeface="Times New Roman" panose="02020603050405020304" pitchFamily="18" charset="0"/>
                <a:cs typeface="Times New Roman" panose="02020603050405020304" pitchFamily="18" charset="0"/>
              </a:rPr>
              <a:t>làm</a:t>
            </a:r>
            <a:r>
              <a:rPr lang="en-US" sz="3200" b="1" noProof="0" dirty="0" smtClean="0">
                <a:solidFill>
                  <a:srgbClr val="FF0000"/>
                </a:solidFill>
                <a:latin typeface="Times New Roman" panose="02020603050405020304" pitchFamily="18" charset="0"/>
                <a:cs typeface="Times New Roman" panose="02020603050405020304" pitchFamily="18" charset="0"/>
              </a:rPr>
              <a:t> </a:t>
            </a:r>
            <a:r>
              <a:rPr lang="en-US" sz="3200" b="1" noProof="0" dirty="0" err="1" smtClean="0">
                <a:solidFill>
                  <a:srgbClr val="FF0000"/>
                </a:solidFill>
                <a:latin typeface="Times New Roman" panose="02020603050405020304" pitchFamily="18" charset="0"/>
                <a:cs typeface="Times New Roman" panose="02020603050405020304" pitchFamily="18" charset="0"/>
              </a:rPr>
              <a:t>gì</a:t>
            </a:r>
            <a:r>
              <a:rPr kumimoji="0" lang="en-US" sz="3200" b="1" i="0"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a:t>
            </a:r>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pic>
        <p:nvPicPr>
          <p:cNvPr id="22" name="Picture 21"/>
          <p:cNvPicPr>
            <a:picLocks noChangeAspect="1"/>
          </p:cNvPicPr>
          <p:nvPr/>
        </p:nvPicPr>
        <p:blipFill>
          <a:blip r:embed="rId8"/>
          <a:srcRect l="46831" t="38517"/>
          <a:stretch>
            <a:fillRect/>
          </a:stretch>
        </p:blipFill>
        <p:spPr>
          <a:xfrm>
            <a:off x="6399530" y="1996440"/>
            <a:ext cx="507365" cy="436880"/>
          </a:xfrm>
          <a:prstGeom prst="rect">
            <a:avLst/>
          </a:prstGeom>
        </p:spPr>
      </p:pic>
      <p:pic>
        <p:nvPicPr>
          <p:cNvPr id="25" name="Picture 24"/>
          <p:cNvPicPr>
            <a:picLocks noChangeAspect="1"/>
          </p:cNvPicPr>
          <p:nvPr/>
        </p:nvPicPr>
        <p:blipFill>
          <a:blip r:embed="rId8"/>
          <a:srcRect l="46831" t="38517"/>
          <a:stretch>
            <a:fillRect/>
          </a:stretch>
        </p:blipFill>
        <p:spPr>
          <a:xfrm>
            <a:off x="6399530" y="1068070"/>
            <a:ext cx="488315" cy="436880"/>
          </a:xfrm>
          <a:prstGeom prst="rect">
            <a:avLst/>
          </a:prstGeom>
        </p:spPr>
      </p:pic>
      <p:sp>
        <p:nvSpPr>
          <p:cNvPr id="26" name="TextBox 4"/>
          <p:cNvSpPr txBox="1"/>
          <p:nvPr/>
        </p:nvSpPr>
        <p:spPr>
          <a:xfrm>
            <a:off x="7087235" y="824230"/>
            <a:ext cx="4511040" cy="671274"/>
          </a:xfrm>
          <a:prstGeom prst="rect">
            <a:avLst/>
          </a:prstGeom>
          <a:noFill/>
        </p:spPr>
        <p:txBody>
          <a:bodyPr wrap="square" rtlCol="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lang="en-US" sz="3600" b="1" dirty="0" err="1" smtClean="0">
                <a:solidFill>
                  <a:prstClr val="black"/>
                </a:solidFill>
                <a:latin typeface="Times New Roman" panose="02020603050405020304" pitchFamily="18" charset="0"/>
                <a:cs typeface="Times New Roman" panose="02020603050405020304" pitchFamily="18" charset="0"/>
              </a:rPr>
              <a:t>Quan</a:t>
            </a:r>
            <a:r>
              <a:rPr lang="en-US" sz="3600" b="1" dirty="0" smtClean="0">
                <a:solidFill>
                  <a:prstClr val="black"/>
                </a:solidFill>
                <a:latin typeface="Times New Roman" panose="02020603050405020304" pitchFamily="18" charset="0"/>
                <a:cs typeface="Times New Roman" panose="02020603050405020304" pitchFamily="18" charset="0"/>
              </a:rPr>
              <a:t> </a:t>
            </a:r>
            <a:r>
              <a:rPr lang="en-US" sz="3600" b="1" dirty="0" err="1" smtClean="0">
                <a:solidFill>
                  <a:prstClr val="black"/>
                </a:solidFill>
                <a:latin typeface="Times New Roman" panose="02020603050405020304" pitchFamily="18" charset="0"/>
                <a:cs typeface="Times New Roman" panose="02020603050405020304" pitchFamily="18" charset="0"/>
              </a:rPr>
              <a:t>sát</a:t>
            </a:r>
            <a:r>
              <a:rPr lang="en-US" sz="3600" b="1" dirty="0" smtClean="0">
                <a:solidFill>
                  <a:prstClr val="black"/>
                </a:solidFill>
                <a:latin typeface="Times New Roman" panose="02020603050405020304" pitchFamily="18" charset="0"/>
                <a:cs typeface="Times New Roman" panose="02020603050405020304" pitchFamily="18" charset="0"/>
              </a:rPr>
              <a:t> </a:t>
            </a:r>
            <a:r>
              <a:rPr lang="en-US" sz="3600" b="1" dirty="0" err="1" smtClean="0">
                <a:solidFill>
                  <a:prstClr val="black"/>
                </a:solidFill>
                <a:latin typeface="Times New Roman" panose="02020603050405020304" pitchFamily="18" charset="0"/>
                <a:cs typeface="Times New Roman" panose="02020603050405020304" pitchFamily="18" charset="0"/>
              </a:rPr>
              <a:t>và</a:t>
            </a:r>
            <a:r>
              <a:rPr lang="en-US" sz="3600" b="1" dirty="0" smtClean="0">
                <a:solidFill>
                  <a:prstClr val="black"/>
                </a:solidFill>
                <a:latin typeface="Times New Roman" panose="02020603050405020304" pitchFamily="18" charset="0"/>
                <a:cs typeface="Times New Roman" panose="02020603050405020304" pitchFamily="18" charset="0"/>
              </a:rPr>
              <a:t> </a:t>
            </a:r>
            <a:r>
              <a:rPr lang="en-US" sz="3600" b="1" dirty="0" err="1" smtClean="0">
                <a:solidFill>
                  <a:prstClr val="black"/>
                </a:solidFill>
                <a:latin typeface="Times New Roman" panose="02020603050405020304" pitchFamily="18" charset="0"/>
                <a:cs typeface="Times New Roman" panose="02020603050405020304" pitchFamily="18" charset="0"/>
              </a:rPr>
              <a:t>ghi</a:t>
            </a:r>
            <a:r>
              <a:rPr lang="en-US" sz="3600" b="1" dirty="0" smtClean="0">
                <a:solidFill>
                  <a:prstClr val="black"/>
                </a:solidFill>
                <a:latin typeface="Times New Roman" panose="02020603050405020304" pitchFamily="18" charset="0"/>
                <a:cs typeface="Times New Roman" panose="02020603050405020304" pitchFamily="18" charset="0"/>
              </a:rPr>
              <a:t> </a:t>
            </a:r>
            <a:r>
              <a:rPr lang="en-US" sz="3600" b="1" dirty="0" err="1" smtClean="0">
                <a:solidFill>
                  <a:prstClr val="black"/>
                </a:solidFill>
                <a:latin typeface="Times New Roman" panose="02020603050405020304" pitchFamily="18" charset="0"/>
                <a:cs typeface="Times New Roman" panose="02020603050405020304" pitchFamily="18" charset="0"/>
              </a:rPr>
              <a:t>nhớ</a:t>
            </a:r>
            <a:r>
              <a:rPr lang="en-US" sz="3600" b="1" dirty="0" smtClean="0">
                <a:solidFill>
                  <a:prstClr val="black"/>
                </a:solidFill>
                <a:latin typeface="Times New Roman" panose="02020603050405020304" pitchFamily="18" charset="0"/>
                <a:cs typeface="Times New Roman" panose="02020603050405020304" pitchFamily="18" charset="0"/>
              </a:rPr>
              <a:t>.</a:t>
            </a:r>
            <a:endPar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7" name="TextBox 4"/>
          <p:cNvSpPr txBox="1"/>
          <p:nvPr/>
        </p:nvSpPr>
        <p:spPr>
          <a:xfrm>
            <a:off x="7007860" y="1756882"/>
            <a:ext cx="5012690" cy="2529923"/>
          </a:xfrm>
          <a:prstGeom prst="rect">
            <a:avLst/>
          </a:prstGeom>
          <a:noFill/>
        </p:spPr>
        <p:txBody>
          <a:bodyPr wrap="square" rtlCol="0">
            <a:spAutoFit/>
          </a:bodyPr>
          <a:lstStyle/>
          <a:p>
            <a:pPr lvl="0">
              <a:lnSpc>
                <a:spcPct val="110000"/>
              </a:lnSpc>
            </a:pPr>
            <a:r>
              <a:rPr lang="en-US" sz="3600" b="1" dirty="0" err="1" smtClean="0">
                <a:solidFill>
                  <a:prstClr val="black"/>
                </a:solidFill>
                <a:latin typeface="Times New Roman" panose="02020603050405020304" pitchFamily="18" charset="0"/>
                <a:cs typeface="Times New Roman" panose="02020603050405020304" pitchFamily="18" charset="0"/>
              </a:rPr>
              <a:t>Tái</a:t>
            </a:r>
            <a:r>
              <a:rPr lang="en-US" sz="3600" b="1" dirty="0" smtClean="0">
                <a:solidFill>
                  <a:prstClr val="black"/>
                </a:solidFill>
                <a:latin typeface="Times New Roman" panose="02020603050405020304" pitchFamily="18" charset="0"/>
                <a:cs typeface="Times New Roman" panose="02020603050405020304" pitchFamily="18" charset="0"/>
              </a:rPr>
              <a:t> </a:t>
            </a:r>
            <a:r>
              <a:rPr lang="en-US" sz="3600" b="1" dirty="0" err="1" smtClean="0">
                <a:solidFill>
                  <a:prstClr val="black"/>
                </a:solidFill>
                <a:latin typeface="Times New Roman" panose="02020603050405020304" pitchFamily="18" charset="0"/>
                <a:cs typeface="Times New Roman" panose="02020603050405020304" pitchFamily="18" charset="0"/>
              </a:rPr>
              <a:t>hiện</a:t>
            </a:r>
            <a:r>
              <a:rPr lang="en-US" sz="3600" b="1" dirty="0" smtClean="0">
                <a:solidFill>
                  <a:prstClr val="black"/>
                </a:solidFill>
                <a:latin typeface="Times New Roman" panose="02020603050405020304" pitchFamily="18" charset="0"/>
                <a:cs typeface="Times New Roman" panose="02020603050405020304" pitchFamily="18" charset="0"/>
              </a:rPr>
              <a:t> </a:t>
            </a:r>
            <a:r>
              <a:rPr lang="en-US" sz="3600" b="1" dirty="0" err="1" smtClean="0">
                <a:solidFill>
                  <a:prstClr val="black"/>
                </a:solidFill>
                <a:latin typeface="Times New Roman" panose="02020603050405020304" pitchFamily="18" charset="0"/>
                <a:cs typeface="Times New Roman" panose="02020603050405020304" pitchFamily="18" charset="0"/>
              </a:rPr>
              <a:t>trong</a:t>
            </a:r>
            <a:r>
              <a:rPr lang="en-US" sz="3600" b="1" dirty="0" smtClean="0">
                <a:solidFill>
                  <a:prstClr val="black"/>
                </a:solidFill>
                <a:latin typeface="Times New Roman" panose="02020603050405020304" pitchFamily="18" charset="0"/>
                <a:cs typeface="Times New Roman" panose="02020603050405020304" pitchFamily="18" charset="0"/>
              </a:rPr>
              <a:t> </a:t>
            </a:r>
            <a:r>
              <a:rPr lang="en-US" sz="3600" b="1" dirty="0" err="1" smtClean="0">
                <a:solidFill>
                  <a:prstClr val="black"/>
                </a:solidFill>
                <a:latin typeface="Times New Roman" panose="02020603050405020304" pitchFamily="18" charset="0"/>
                <a:cs typeface="Times New Roman" panose="02020603050405020304" pitchFamily="18" charset="0"/>
              </a:rPr>
              <a:t>đầu</a:t>
            </a:r>
            <a:r>
              <a:rPr lang="en-US" sz="3600" b="1" dirty="0" smtClean="0">
                <a:solidFill>
                  <a:prstClr val="black"/>
                </a:solidFill>
                <a:latin typeface="Times New Roman" panose="02020603050405020304" pitchFamily="18" charset="0"/>
                <a:cs typeface="Times New Roman" panose="02020603050405020304" pitchFamily="18" charset="0"/>
              </a:rPr>
              <a:t>, </a:t>
            </a:r>
            <a:r>
              <a:rPr lang="en-US" sz="3600" b="1" dirty="0" err="1" smtClean="0">
                <a:solidFill>
                  <a:prstClr val="black"/>
                </a:solidFill>
                <a:latin typeface="Times New Roman" panose="02020603050405020304" pitchFamily="18" charset="0"/>
                <a:cs typeface="Times New Roman" panose="02020603050405020304" pitchFamily="18" charset="0"/>
              </a:rPr>
              <a:t>kết</a:t>
            </a:r>
            <a:r>
              <a:rPr lang="en-US" sz="3600" b="1" dirty="0" smtClean="0">
                <a:solidFill>
                  <a:prstClr val="black"/>
                </a:solidFill>
                <a:latin typeface="Times New Roman" panose="02020603050405020304" pitchFamily="18" charset="0"/>
                <a:cs typeface="Times New Roman" panose="02020603050405020304" pitchFamily="18" charset="0"/>
              </a:rPr>
              <a:t> </a:t>
            </a:r>
            <a:r>
              <a:rPr lang="en-US" sz="3600" b="1" dirty="0" err="1" smtClean="0">
                <a:solidFill>
                  <a:prstClr val="black"/>
                </a:solidFill>
                <a:latin typeface="Times New Roman" panose="02020603050405020304" pitchFamily="18" charset="0"/>
                <a:cs typeface="Times New Roman" panose="02020603050405020304" pitchFamily="18" charset="0"/>
              </a:rPr>
              <a:t>hợp</a:t>
            </a:r>
            <a:r>
              <a:rPr lang="en-US" sz="3600" b="1" dirty="0" smtClean="0">
                <a:solidFill>
                  <a:prstClr val="black"/>
                </a:solidFill>
                <a:latin typeface="Times New Roman" panose="02020603050405020304" pitchFamily="18" charset="0"/>
                <a:cs typeface="Times New Roman" panose="02020603050405020304" pitchFamily="18" charset="0"/>
              </a:rPr>
              <a:t> </a:t>
            </a:r>
            <a:r>
              <a:rPr lang="en-US" sz="3600" b="1" dirty="0" err="1" smtClean="0">
                <a:solidFill>
                  <a:prstClr val="black"/>
                </a:solidFill>
                <a:latin typeface="Times New Roman" panose="02020603050405020304" pitchFamily="18" charset="0"/>
                <a:cs typeface="Times New Roman" panose="02020603050405020304" pitchFamily="18" charset="0"/>
              </a:rPr>
              <a:t>với</a:t>
            </a:r>
            <a:r>
              <a:rPr lang="en-US" sz="3600" b="1" dirty="0" smtClean="0">
                <a:solidFill>
                  <a:prstClr val="black"/>
                </a:solidFill>
                <a:latin typeface="Times New Roman" panose="02020603050405020304" pitchFamily="18" charset="0"/>
                <a:cs typeface="Times New Roman" panose="02020603050405020304" pitchFamily="18" charset="0"/>
              </a:rPr>
              <a:t> </a:t>
            </a:r>
            <a:r>
              <a:rPr lang="en-US" sz="3600" b="1" dirty="0" err="1" smtClean="0">
                <a:solidFill>
                  <a:prstClr val="black"/>
                </a:solidFill>
                <a:latin typeface="Times New Roman" panose="02020603050405020304" pitchFamily="18" charset="0"/>
                <a:cs typeface="Times New Roman" panose="02020603050405020304" pitchFamily="18" charset="0"/>
              </a:rPr>
              <a:t>tưởng</a:t>
            </a:r>
            <a:r>
              <a:rPr lang="en-US" sz="3600" b="1" dirty="0" smtClean="0">
                <a:solidFill>
                  <a:prstClr val="black"/>
                </a:solidFill>
                <a:latin typeface="Times New Roman" panose="02020603050405020304" pitchFamily="18" charset="0"/>
                <a:cs typeface="Times New Roman" panose="02020603050405020304" pitchFamily="18" charset="0"/>
              </a:rPr>
              <a:t> </a:t>
            </a:r>
            <a:r>
              <a:rPr lang="en-US" sz="3600" b="1" dirty="0" err="1" smtClean="0">
                <a:solidFill>
                  <a:prstClr val="black"/>
                </a:solidFill>
                <a:latin typeface="Times New Roman" panose="02020603050405020304" pitchFamily="18" charset="0"/>
                <a:cs typeface="Times New Roman" panose="02020603050405020304" pitchFamily="18" charset="0"/>
              </a:rPr>
              <a:t>tượng</a:t>
            </a:r>
            <a:r>
              <a:rPr lang="en-US" sz="3600" b="1" dirty="0" smtClean="0">
                <a:solidFill>
                  <a:prstClr val="black"/>
                </a:solidFill>
                <a:latin typeface="Times New Roman" panose="02020603050405020304" pitchFamily="18" charset="0"/>
                <a:cs typeface="Times New Roman" panose="02020603050405020304" pitchFamily="18" charset="0"/>
              </a:rPr>
              <a:t>, </a:t>
            </a:r>
            <a:r>
              <a:rPr lang="en-US" sz="3600" b="1" dirty="0" err="1" smtClean="0">
                <a:solidFill>
                  <a:prstClr val="black"/>
                </a:solidFill>
                <a:latin typeface="Times New Roman" panose="02020603050405020304" pitchFamily="18" charset="0"/>
                <a:cs typeface="Times New Roman" panose="02020603050405020304" pitchFamily="18" charset="0"/>
              </a:rPr>
              <a:t>dùng</a:t>
            </a:r>
            <a:r>
              <a:rPr lang="en-US" sz="3600" b="1" dirty="0" smtClean="0">
                <a:solidFill>
                  <a:prstClr val="black"/>
                </a:solidFill>
                <a:latin typeface="Times New Roman" panose="02020603050405020304" pitchFamily="18" charset="0"/>
                <a:cs typeface="Times New Roman" panose="02020603050405020304" pitchFamily="18" charset="0"/>
              </a:rPr>
              <a:t> </a:t>
            </a:r>
            <a:r>
              <a:rPr lang="en-US" sz="3600" b="1" dirty="0" err="1" smtClean="0">
                <a:solidFill>
                  <a:prstClr val="black"/>
                </a:solidFill>
                <a:latin typeface="Times New Roman" panose="02020603050405020304" pitchFamily="18" charset="0"/>
                <a:cs typeface="Times New Roman" panose="02020603050405020304" pitchFamily="18" charset="0"/>
              </a:rPr>
              <a:t>ngôn</a:t>
            </a:r>
            <a:r>
              <a:rPr lang="en-US" sz="3600" b="1" dirty="0" smtClean="0">
                <a:solidFill>
                  <a:prstClr val="black"/>
                </a:solidFill>
                <a:latin typeface="Times New Roman" panose="02020603050405020304" pitchFamily="18" charset="0"/>
                <a:cs typeface="Times New Roman" panose="02020603050405020304" pitchFamily="18" charset="0"/>
              </a:rPr>
              <a:t> </a:t>
            </a:r>
            <a:r>
              <a:rPr lang="en-US" sz="3600" b="1" dirty="0" err="1" smtClean="0">
                <a:solidFill>
                  <a:prstClr val="black"/>
                </a:solidFill>
                <a:latin typeface="Times New Roman" panose="02020603050405020304" pitchFamily="18" charset="0"/>
                <a:cs typeface="Times New Roman" panose="02020603050405020304" pitchFamily="18" charset="0"/>
              </a:rPr>
              <a:t>ngữ</a:t>
            </a:r>
            <a:r>
              <a:rPr lang="en-US" sz="3600" b="1" dirty="0" smtClean="0">
                <a:solidFill>
                  <a:prstClr val="black"/>
                </a:solidFill>
                <a:latin typeface="Times New Roman" panose="02020603050405020304" pitchFamily="18" charset="0"/>
                <a:cs typeface="Times New Roman" panose="02020603050405020304" pitchFamily="18" charset="0"/>
              </a:rPr>
              <a:t> </a:t>
            </a:r>
            <a:r>
              <a:rPr lang="en-US" sz="3600" b="1" dirty="0" err="1" smtClean="0">
                <a:solidFill>
                  <a:prstClr val="black"/>
                </a:solidFill>
                <a:latin typeface="Times New Roman" panose="02020603050405020304" pitchFamily="18" charset="0"/>
                <a:cs typeface="Times New Roman" panose="02020603050405020304" pitchFamily="18" charset="0"/>
              </a:rPr>
              <a:t>để</a:t>
            </a:r>
            <a:r>
              <a:rPr lang="en-US" sz="3600" b="1" dirty="0" smtClean="0">
                <a:solidFill>
                  <a:prstClr val="black"/>
                </a:solidFill>
                <a:latin typeface="Times New Roman" panose="02020603050405020304" pitchFamily="18" charset="0"/>
                <a:cs typeface="Times New Roman" panose="02020603050405020304" pitchFamily="18" charset="0"/>
              </a:rPr>
              <a:t> </a:t>
            </a:r>
            <a:r>
              <a:rPr lang="en-US" sz="3600" b="1" dirty="0" err="1" smtClean="0">
                <a:solidFill>
                  <a:prstClr val="black"/>
                </a:solidFill>
                <a:latin typeface="Times New Roman" panose="02020603050405020304" pitchFamily="18" charset="0"/>
                <a:cs typeface="Times New Roman" panose="02020603050405020304" pitchFamily="18" charset="0"/>
              </a:rPr>
              <a:t>tả</a:t>
            </a:r>
            <a:r>
              <a:rPr lang="en-US" sz="3600" b="1" dirty="0" smtClean="0">
                <a:solidFill>
                  <a:prstClr val="black"/>
                </a:solidFill>
                <a:latin typeface="Times New Roman" panose="02020603050405020304" pitchFamily="18" charset="0"/>
                <a:cs typeface="Times New Roman" panose="02020603050405020304" pitchFamily="18" charset="0"/>
              </a:rPr>
              <a:t> </a:t>
            </a:r>
            <a:r>
              <a:rPr lang="en-US" sz="3600" b="1" dirty="0" err="1" smtClean="0">
                <a:solidFill>
                  <a:prstClr val="black"/>
                </a:solidFill>
                <a:latin typeface="Times New Roman" panose="02020603050405020304" pitchFamily="18" charset="0"/>
                <a:cs typeface="Times New Roman" panose="02020603050405020304" pitchFamily="18" charset="0"/>
              </a:rPr>
              <a:t>lại</a:t>
            </a:r>
            <a:r>
              <a:rPr lang="en-US" sz="3600" b="1" dirty="0" smtClean="0">
                <a:solidFill>
                  <a:prstClr val="black"/>
                </a:solidFill>
                <a:latin typeface="Times New Roman" panose="02020603050405020304" pitchFamily="18" charset="0"/>
                <a:cs typeface="Times New Roman" panose="02020603050405020304" pitchFamily="18" charset="0"/>
              </a:rPr>
              <a:t> </a:t>
            </a:r>
            <a:r>
              <a:rPr lang="en-US" sz="3600" b="1" dirty="0" err="1" smtClean="0">
                <a:solidFill>
                  <a:prstClr val="black"/>
                </a:solidFill>
                <a:latin typeface="Times New Roman" panose="02020603050405020304" pitchFamily="18" charset="0"/>
                <a:cs typeface="Times New Roman" panose="02020603050405020304" pitchFamily="18" charset="0"/>
              </a:rPr>
              <a:t>những</a:t>
            </a:r>
            <a:r>
              <a:rPr lang="en-US" sz="3600" b="1" dirty="0" smtClean="0">
                <a:solidFill>
                  <a:prstClr val="black"/>
                </a:solidFill>
                <a:latin typeface="Times New Roman" panose="02020603050405020304" pitchFamily="18" charset="0"/>
                <a:cs typeface="Times New Roman" panose="02020603050405020304" pitchFamily="18" charset="0"/>
              </a:rPr>
              <a:t> </a:t>
            </a:r>
            <a:r>
              <a:rPr lang="en-US" sz="3600" b="1" dirty="0" err="1" smtClean="0">
                <a:solidFill>
                  <a:prstClr val="black"/>
                </a:solidFill>
                <a:latin typeface="Times New Roman" panose="02020603050405020304" pitchFamily="18" charset="0"/>
                <a:cs typeface="Times New Roman" panose="02020603050405020304" pitchFamily="18" charset="0"/>
              </a:rPr>
              <a:t>gì</a:t>
            </a:r>
            <a:r>
              <a:rPr lang="en-US" sz="3600" b="1" dirty="0" smtClean="0">
                <a:solidFill>
                  <a:prstClr val="black"/>
                </a:solidFill>
                <a:latin typeface="Times New Roman" panose="02020603050405020304" pitchFamily="18" charset="0"/>
                <a:cs typeface="Times New Roman" panose="02020603050405020304" pitchFamily="18" charset="0"/>
              </a:rPr>
              <a:t> </a:t>
            </a:r>
            <a:r>
              <a:rPr lang="en-US" sz="3600" b="1" dirty="0" err="1" smtClean="0">
                <a:solidFill>
                  <a:prstClr val="black"/>
                </a:solidFill>
                <a:latin typeface="Times New Roman" panose="02020603050405020304" pitchFamily="18" charset="0"/>
                <a:cs typeface="Times New Roman" panose="02020603050405020304" pitchFamily="18" charset="0"/>
              </a:rPr>
              <a:t>tái</a:t>
            </a:r>
            <a:r>
              <a:rPr lang="en-US" sz="3600" b="1" dirty="0" smtClean="0">
                <a:solidFill>
                  <a:prstClr val="black"/>
                </a:solidFill>
                <a:latin typeface="Times New Roman" panose="02020603050405020304" pitchFamily="18" charset="0"/>
                <a:cs typeface="Times New Roman" panose="02020603050405020304" pitchFamily="18" charset="0"/>
              </a:rPr>
              <a:t> </a:t>
            </a:r>
            <a:r>
              <a:rPr lang="en-US" sz="3600" b="1" dirty="0" err="1" smtClean="0">
                <a:solidFill>
                  <a:prstClr val="black"/>
                </a:solidFill>
                <a:latin typeface="Times New Roman" panose="02020603050405020304" pitchFamily="18" charset="0"/>
                <a:cs typeface="Times New Roman" panose="02020603050405020304" pitchFamily="18" charset="0"/>
              </a:rPr>
              <a:t>hiện</a:t>
            </a:r>
            <a:r>
              <a:rPr lang="en-US" sz="3600" b="1" i="1" dirty="0" smtClean="0">
                <a:solidFill>
                  <a:prstClr val="black"/>
                </a:solidFill>
                <a:latin typeface="Times New Roman" panose="02020603050405020304" pitchFamily="18" charset="0"/>
                <a:cs typeface="Times New Roman" panose="02020603050405020304" pitchFamily="18" charset="0"/>
              </a:rPr>
              <a:t>.</a:t>
            </a:r>
            <a:endParaRPr kumimoji="0" lang="en-US" sz="3600" b="1"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5" name="Right Arrow 4">
            <a:hlinkClick r:id="" action="ppaction://noaction"/>
          </p:cNvPr>
          <p:cNvSpPr/>
          <p:nvPr/>
        </p:nvSpPr>
        <p:spPr>
          <a:xfrm>
            <a:off x="10745733" y="6329678"/>
            <a:ext cx="1135329" cy="4541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79762780"/>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500"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500" fill="hold">
                                          <p:stCondLst>
                                            <p:cond delay="0"/>
                                          </p:stCondLst>
                                        </p:cTn>
                                        <p:tgtEl>
                                          <p:spTgt spid="21"/>
                                        </p:tgtEl>
                                        <p:attrNameLst>
                                          <p:attrName>style.visibility</p:attrName>
                                        </p:attrNameLst>
                                      </p:cBhvr>
                                      <p:to>
                                        <p:strVal val="visible"/>
                                      </p:to>
                                    </p:set>
                                    <p:anim calcmode="lin" valueType="num">
                                      <p:cBhvr>
                                        <p:cTn id="11" dur="500" fill="hold"/>
                                        <p:tgtEl>
                                          <p:spTgt spid="21"/>
                                        </p:tgtEl>
                                        <p:attrNameLst>
                                          <p:attrName>ppt_w</p:attrName>
                                        </p:attrNameLst>
                                      </p:cBhvr>
                                      <p:tavLst>
                                        <p:tav tm="0">
                                          <p:val>
                                            <p:fltVal val="0"/>
                                          </p:val>
                                        </p:tav>
                                        <p:tav tm="100000">
                                          <p:val>
                                            <p:strVal val="#ppt_w"/>
                                          </p:val>
                                        </p:tav>
                                      </p:tavLst>
                                    </p:anim>
                                    <p:anim calcmode="lin" valueType="num">
                                      <p:cBhvr>
                                        <p:cTn id="12" dur="500" fill="hold"/>
                                        <p:tgtEl>
                                          <p:spTgt spid="21"/>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grpId="0" nodeType="clickEffect">
                                  <p:stCondLst>
                                    <p:cond delay="0"/>
                                  </p:stCondLst>
                                  <p:childTnLst>
                                    <p:set>
                                      <p:cBhvr>
                                        <p:cTn id="16" dur="500"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anim calcmode="lin" valueType="num">
                                      <p:cBhvr>
                                        <p:cTn id="18" dur="500" fill="hold"/>
                                        <p:tgtEl>
                                          <p:spTgt spid="26"/>
                                        </p:tgtEl>
                                        <p:attrNameLst>
                                          <p:attrName>ppt_x</p:attrName>
                                        </p:attrNameLst>
                                      </p:cBhvr>
                                      <p:tavLst>
                                        <p:tav tm="0">
                                          <p:val>
                                            <p:strVal val="#ppt_x"/>
                                          </p:val>
                                        </p:tav>
                                        <p:tav tm="100000">
                                          <p:val>
                                            <p:strVal val="#ppt_x"/>
                                          </p:val>
                                        </p:tav>
                                      </p:tavLst>
                                    </p:anim>
                                    <p:anim calcmode="lin" valueType="num">
                                      <p:cBhvr>
                                        <p:cTn id="19" dur="500" fill="hold"/>
                                        <p:tgtEl>
                                          <p:spTgt spid="26"/>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500"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anim calcmode="lin" valueType="num">
                                      <p:cBhvr>
                                        <p:cTn id="23" dur="500" fill="hold"/>
                                        <p:tgtEl>
                                          <p:spTgt spid="25"/>
                                        </p:tgtEl>
                                        <p:attrNameLst>
                                          <p:attrName>ppt_x</p:attrName>
                                        </p:attrNameLst>
                                      </p:cBhvr>
                                      <p:tavLst>
                                        <p:tav tm="0">
                                          <p:val>
                                            <p:strVal val="#ppt_x"/>
                                          </p:val>
                                        </p:tav>
                                        <p:tav tm="100000">
                                          <p:val>
                                            <p:strVal val="#ppt_x"/>
                                          </p:val>
                                        </p:tav>
                                      </p:tavLst>
                                    </p:anim>
                                    <p:anim calcmode="lin" valueType="num">
                                      <p:cBhvr>
                                        <p:cTn id="24" dur="5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7" presetClass="entr" presetSubtype="0" fill="hold" grpId="0" nodeType="clickEffect">
                                  <p:stCondLst>
                                    <p:cond delay="0"/>
                                  </p:stCondLst>
                                  <p:childTnLst>
                                    <p:set>
                                      <p:cBhvr>
                                        <p:cTn id="28" dur="500" fill="hold">
                                          <p:stCondLst>
                                            <p:cond delay="0"/>
                                          </p:stCondLst>
                                        </p:cTn>
                                        <p:tgtEl>
                                          <p:spTgt spid="27"/>
                                        </p:tgtEl>
                                        <p:attrNameLst>
                                          <p:attrName>style.visibility</p:attrName>
                                        </p:attrNameLst>
                                      </p:cBhvr>
                                      <p:to>
                                        <p:strVal val="visible"/>
                                      </p:to>
                                    </p:set>
                                    <p:animEffect transition="in" filter="fade">
                                      <p:cBhvr>
                                        <p:cTn id="29" dur="500"/>
                                        <p:tgtEl>
                                          <p:spTgt spid="27"/>
                                        </p:tgtEl>
                                      </p:cBhvr>
                                    </p:animEffect>
                                    <p:anim calcmode="lin" valueType="num">
                                      <p:cBhvr>
                                        <p:cTn id="30" dur="500" fill="hold"/>
                                        <p:tgtEl>
                                          <p:spTgt spid="27"/>
                                        </p:tgtEl>
                                        <p:attrNameLst>
                                          <p:attrName>ppt_x</p:attrName>
                                        </p:attrNameLst>
                                      </p:cBhvr>
                                      <p:tavLst>
                                        <p:tav tm="0">
                                          <p:val>
                                            <p:strVal val="#ppt_x"/>
                                          </p:val>
                                        </p:tav>
                                        <p:tav tm="100000">
                                          <p:val>
                                            <p:strVal val="#ppt_x"/>
                                          </p:val>
                                        </p:tav>
                                      </p:tavLst>
                                    </p:anim>
                                    <p:anim calcmode="lin" valueType="num">
                                      <p:cBhvr>
                                        <p:cTn id="31" dur="500" fill="hold"/>
                                        <p:tgtEl>
                                          <p:spTgt spid="27"/>
                                        </p:tgtEl>
                                        <p:attrNameLst>
                                          <p:attrName>ppt_y</p:attrName>
                                        </p:attrNameLst>
                                      </p:cBhvr>
                                      <p:tavLst>
                                        <p:tav tm="0">
                                          <p:val>
                                            <p:strVal val="#ppt_y-.1"/>
                                          </p:val>
                                        </p:tav>
                                        <p:tav tm="100000">
                                          <p:val>
                                            <p:strVal val="#ppt_y"/>
                                          </p:val>
                                        </p:tav>
                                      </p:tavLst>
                                    </p:anim>
                                  </p:childTnLst>
                                </p:cTn>
                              </p:par>
                              <p:par>
                                <p:cTn id="32" presetID="47" presetClass="entr" presetSubtype="0" fill="hold" nodeType="withEffect">
                                  <p:stCondLst>
                                    <p:cond delay="0"/>
                                  </p:stCondLst>
                                  <p:childTnLst>
                                    <p:set>
                                      <p:cBhvr>
                                        <p:cTn id="33" dur="500" fill="hold">
                                          <p:stCondLst>
                                            <p:cond delay="0"/>
                                          </p:stCondLst>
                                        </p:cTn>
                                        <p:tgtEl>
                                          <p:spTgt spid="22"/>
                                        </p:tgtEl>
                                        <p:attrNameLst>
                                          <p:attrName>style.visibility</p:attrName>
                                        </p:attrNameLst>
                                      </p:cBhvr>
                                      <p:to>
                                        <p:strVal val="visible"/>
                                      </p:to>
                                    </p:set>
                                    <p:animEffect transition="in" filter="fade">
                                      <p:cBhvr>
                                        <p:cTn id="34" dur="500"/>
                                        <p:tgtEl>
                                          <p:spTgt spid="22"/>
                                        </p:tgtEl>
                                      </p:cBhvr>
                                    </p:animEffect>
                                    <p:anim calcmode="lin" valueType="num">
                                      <p:cBhvr>
                                        <p:cTn id="35" dur="500" fill="hold"/>
                                        <p:tgtEl>
                                          <p:spTgt spid="22"/>
                                        </p:tgtEl>
                                        <p:attrNameLst>
                                          <p:attrName>ppt_x</p:attrName>
                                        </p:attrNameLst>
                                      </p:cBhvr>
                                      <p:tavLst>
                                        <p:tav tm="0">
                                          <p:val>
                                            <p:strVal val="#ppt_x"/>
                                          </p:val>
                                        </p:tav>
                                        <p:tav tm="100000">
                                          <p:val>
                                            <p:strVal val="#ppt_x"/>
                                          </p:val>
                                        </p:tav>
                                      </p:tavLst>
                                    </p:anim>
                                    <p:anim calcmode="lin" valueType="num">
                                      <p:cBhvr>
                                        <p:cTn id="36" dur="5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P spid="26" grpId="0"/>
      <p:bldP spid="26" grpId="1"/>
      <p:bldP spid="27" grpId="0"/>
      <p:bldP spid="27"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270344" y="152400"/>
            <a:ext cx="11386268" cy="5877828"/>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r>
              <a:rPr lang="en-US" sz="2800" b="1" dirty="0" smtClean="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	                      </a:t>
            </a:r>
            <a:r>
              <a:rPr lang="vi-VN" sz="2800" b="1" kern="0" dirty="0" smtClean="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3600" b="1" kern="0" dirty="0" err="1" smtClean="0">
                <a:solidFill>
                  <a:srgbClr val="FF0000"/>
                </a:solidFill>
                <a:latin typeface="Times New Roman" panose="02020603050405020304" pitchFamily="18" charset="0"/>
                <a:cs typeface="Times New Roman" panose="02020603050405020304" pitchFamily="18" charset="0"/>
                <a:sym typeface="Arial" panose="020B0604020202020204"/>
              </a:rPr>
              <a:t>Nội</a:t>
            </a:r>
            <a:r>
              <a:rPr lang="en-US" sz="3600" b="1" kern="0" dirty="0" smtClean="0">
                <a:solidFill>
                  <a:srgbClr val="FF0000"/>
                </a:solidFill>
                <a:latin typeface="Times New Roman" panose="02020603050405020304" pitchFamily="18" charset="0"/>
                <a:cs typeface="Times New Roman" panose="02020603050405020304" pitchFamily="18" charset="0"/>
                <a:sym typeface="Arial" panose="020B0604020202020204"/>
              </a:rPr>
              <a:t> dung: </a:t>
            </a:r>
          </a:p>
          <a:p>
            <a:pPr algn="just">
              <a:spcBef>
                <a:spcPts val="0"/>
              </a:spcBef>
              <a:spcAft>
                <a:spcPts val="1600"/>
              </a:spcAft>
            </a:pPr>
            <a:r>
              <a:rPr lang="en-US" sz="2800" b="1" kern="0" dirty="0" smtClean="0">
                <a:solidFill>
                  <a:srgbClr val="000000"/>
                </a:solidFill>
                <a:latin typeface="Times New Roman" panose="02020603050405020304" pitchFamily="18" charset="0"/>
                <a:cs typeface="Times New Roman" panose="02020603050405020304" pitchFamily="18" charset="0"/>
                <a:sym typeface="Arial" panose="020B0604020202020204"/>
              </a:rPr>
              <a:t>	</a:t>
            </a:r>
            <a:r>
              <a:rPr lang="vi-VN" sz="3200" kern="0" dirty="0" smtClean="0">
                <a:solidFill>
                  <a:srgbClr val="000000"/>
                </a:solidFill>
                <a:latin typeface="Times New Roman" panose="02020603050405020304" pitchFamily="18" charset="0"/>
                <a:cs typeface="Times New Roman" panose="02020603050405020304" pitchFamily="18" charset="0"/>
                <a:sym typeface="Arial" panose="020B0604020202020204"/>
              </a:rPr>
              <a:t>Câu </a:t>
            </a:r>
            <a:r>
              <a:rPr lang="vi-VN" sz="3200" kern="0" dirty="0">
                <a:solidFill>
                  <a:srgbClr val="000000"/>
                </a:solidFill>
                <a:latin typeface="Times New Roman" panose="02020603050405020304" pitchFamily="18" charset="0"/>
                <a:cs typeface="Times New Roman" panose="02020603050405020304" pitchFamily="18" charset="0"/>
                <a:sym typeface="Arial" panose="020B0604020202020204"/>
              </a:rPr>
              <a:t>chuyện muốn nói </a:t>
            </a:r>
            <a:r>
              <a:rPr lang="en-US" sz="3200" dirty="0" smtClean="0">
                <a:solidFill>
                  <a:prstClr val="black"/>
                </a:solidFill>
                <a:latin typeface="Times New Roman" panose="02020603050405020304" pitchFamily="18" charset="0"/>
                <a:cs typeface="Times New Roman" panose="02020603050405020304" pitchFamily="18" charset="0"/>
                <a:sym typeface="Arial" panose="020B0604020202020204"/>
              </a:rPr>
              <a:t>đ</a:t>
            </a:r>
            <a:r>
              <a:rPr lang="vi-VN" sz="3200" dirty="0" smtClean="0">
                <a:solidFill>
                  <a:prstClr val="black"/>
                </a:solidFill>
                <a:latin typeface="Times New Roman" panose="02020603050405020304" pitchFamily="18" charset="0"/>
                <a:cs typeface="Times New Roman" panose="02020603050405020304" pitchFamily="18" charset="0"/>
              </a:rPr>
              <a:t>ể </a:t>
            </a:r>
            <a:r>
              <a:rPr lang="vi-VN" sz="3200" dirty="0">
                <a:solidFill>
                  <a:prstClr val="black"/>
                </a:solidFill>
                <a:latin typeface="Times New Roman" panose="02020603050405020304" pitchFamily="18" charset="0"/>
                <a:cs typeface="Times New Roman" panose="02020603050405020304" pitchFamily="18" charset="0"/>
              </a:rPr>
              <a:t>làm một bài văn nói chung và văn miêu tả nói riêng, chúng ta cần phối hợp giữa quan sát thực tế và tưởng tượng, tái hiện lại những hình ảnh đã từng gặp trong trí nhớ.</a:t>
            </a:r>
          </a:p>
          <a:p>
            <a:endParaRPr lang="en-US" sz="2800" b="1" dirty="0">
              <a:ln w="22225">
                <a:solidFill>
                  <a:schemeClr val="accent2"/>
                </a:solidFill>
                <a:prstDash val="solid"/>
              </a:ln>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3349091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0" y="0"/>
            <a:ext cx="12192000" cy="6858000"/>
          </a:xfrm>
          <a:prstGeom prst="rect">
            <a:avLst/>
          </a:prstGeom>
        </p:spPr>
      </p:pic>
      <p:pic>
        <p:nvPicPr>
          <p:cNvPr id="5122" name="Picture 2" descr="SUN VECTOR by welikegroovyturtles on DeviantAr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1033" y="457831"/>
            <a:ext cx="1577030" cy="157703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a:stretch>
            <a:fillRect/>
          </a:stretch>
        </p:blipFill>
        <p:spPr>
          <a:xfrm>
            <a:off x="3100383" y="1810868"/>
            <a:ext cx="6514370" cy="2803207"/>
          </a:xfrm>
          <a:prstGeom prst="rect">
            <a:avLst/>
          </a:prstGeom>
        </p:spPr>
      </p:pic>
    </p:spTree>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1026" name="Picture 2" descr="Không có mô tả ản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2"/>
          <p:cNvSpPr/>
          <p:nvPr/>
        </p:nvSpPr>
        <p:spPr>
          <a:xfrm>
            <a:off x="492368" y="548640"/>
            <a:ext cx="11141614" cy="5978044"/>
          </a:xfrm>
          <a:prstGeom prst="roundRect">
            <a:avLst/>
          </a:prstGeom>
          <a:solidFill>
            <a:schemeClr val="bg1"/>
          </a:solidFill>
          <a:ln w="57150">
            <a:solidFill>
              <a:srgbClr val="00B0F0"/>
            </a:solidFill>
            <a:prstDash val="dash"/>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24545" y="2672506"/>
            <a:ext cx="2610118" cy="3805206"/>
          </a:xfrm>
          <a:prstGeom prst="rect">
            <a:avLst/>
          </a:prstGeom>
        </p:spPr>
      </p:pic>
      <p:grpSp>
        <p:nvGrpSpPr>
          <p:cNvPr id="4" name="Group 3"/>
          <p:cNvGrpSpPr/>
          <p:nvPr/>
        </p:nvGrpSpPr>
        <p:grpSpPr>
          <a:xfrm>
            <a:off x="1057983" y="989958"/>
            <a:ext cx="10269997" cy="1361483"/>
            <a:chOff x="5424805" y="1581448"/>
            <a:chExt cx="4827497" cy="2168925"/>
          </a:xfrm>
        </p:grpSpPr>
        <p:sp>
          <p:nvSpPr>
            <p:cNvPr id="5" name="Speech Bubble: Rectangle with Corners Rounded 7"/>
            <p:cNvSpPr/>
            <p:nvPr/>
          </p:nvSpPr>
          <p:spPr>
            <a:xfrm flipH="1">
              <a:off x="5424805" y="1581448"/>
              <a:ext cx="4827497" cy="2168925"/>
            </a:xfrm>
            <a:prstGeom prst="wedgeRoundRectCallout">
              <a:avLst>
                <a:gd name="adj1" fmla="val -25651"/>
                <a:gd name="adj2" fmla="val 78772"/>
                <a:gd name="adj3" fmla="val 16667"/>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5464550" y="1754650"/>
              <a:ext cx="4755782" cy="931582"/>
            </a:xfrm>
            <a:prstGeom prst="rect">
              <a:avLst/>
            </a:prstGeom>
            <a:noFill/>
          </p:spPr>
          <p:txBody>
            <a:bodyPr wrap="square">
              <a:spAutoFit/>
            </a:bodyPr>
            <a:lstStyle/>
            <a:p>
              <a:pPr algn="ctr"/>
              <a:r>
                <a:rPr lang="en-US" sz="3200" b="1" dirty="0" err="1" smtClean="0">
                  <a:solidFill>
                    <a:srgbClr val="C00000"/>
                  </a:solidFill>
                  <a:latin typeface="Times New Roman" panose="02020603050405020304" pitchFamily="18" charset="0"/>
                  <a:cs typeface="Times New Roman" panose="02020603050405020304" pitchFamily="18" charset="0"/>
                </a:rPr>
                <a:t>Nói</a:t>
              </a:r>
              <a:r>
                <a:rPr lang="en-US" sz="3200" b="1" dirty="0" smtClean="0">
                  <a:solidFill>
                    <a:srgbClr val="C00000"/>
                  </a:solidFill>
                  <a:latin typeface="Times New Roman" panose="02020603050405020304" pitchFamily="18" charset="0"/>
                  <a:cs typeface="Times New Roman" panose="02020603050405020304" pitchFamily="18" charset="0"/>
                </a:rPr>
                <a:t> </a:t>
              </a:r>
              <a:r>
                <a:rPr lang="en-US" sz="3200" b="1" dirty="0" err="1" smtClean="0">
                  <a:solidFill>
                    <a:srgbClr val="C00000"/>
                  </a:solidFill>
                  <a:latin typeface="Times New Roman" panose="02020603050405020304" pitchFamily="18" charset="0"/>
                  <a:cs typeface="Times New Roman" panose="02020603050405020304" pitchFamily="18" charset="0"/>
                </a:rPr>
                <a:t>về</a:t>
              </a:r>
              <a:r>
                <a:rPr lang="en-US" sz="3200" b="1" dirty="0" smtClean="0">
                  <a:solidFill>
                    <a:srgbClr val="C00000"/>
                  </a:solidFill>
                  <a:latin typeface="Times New Roman" panose="02020603050405020304" pitchFamily="18" charset="0"/>
                  <a:cs typeface="Times New Roman" panose="02020603050405020304" pitchFamily="18" charset="0"/>
                </a:rPr>
                <a:t> </a:t>
              </a:r>
              <a:r>
                <a:rPr lang="en-US" sz="3200" b="1" dirty="0" err="1" smtClean="0">
                  <a:solidFill>
                    <a:srgbClr val="C00000"/>
                  </a:solidFill>
                  <a:latin typeface="Times New Roman" panose="02020603050405020304" pitchFamily="18" charset="0"/>
                  <a:cs typeface="Times New Roman" panose="02020603050405020304" pitchFamily="18" charset="0"/>
                </a:rPr>
                <a:t>một</a:t>
              </a:r>
              <a:r>
                <a:rPr lang="en-US" sz="3200" b="1" dirty="0" smtClean="0">
                  <a:solidFill>
                    <a:srgbClr val="C00000"/>
                  </a:solidFill>
                  <a:latin typeface="Times New Roman" panose="02020603050405020304" pitchFamily="18" charset="0"/>
                  <a:cs typeface="Times New Roman" panose="02020603050405020304" pitchFamily="18" charset="0"/>
                </a:rPr>
                <a:t> </a:t>
              </a:r>
              <a:r>
                <a:rPr lang="en-US" sz="3200" b="1" dirty="0" err="1" smtClean="0">
                  <a:solidFill>
                    <a:srgbClr val="C00000"/>
                  </a:solidFill>
                  <a:latin typeface="Times New Roman" panose="02020603050405020304" pitchFamily="18" charset="0"/>
                  <a:cs typeface="Times New Roman" panose="02020603050405020304" pitchFamily="18" charset="0"/>
                </a:rPr>
                <a:t>điều</a:t>
              </a:r>
              <a:r>
                <a:rPr lang="en-US" sz="3200" b="1" dirty="0" smtClean="0">
                  <a:solidFill>
                    <a:srgbClr val="C00000"/>
                  </a:solidFill>
                  <a:latin typeface="Times New Roman" panose="02020603050405020304" pitchFamily="18" charset="0"/>
                  <a:cs typeface="Times New Roman" panose="02020603050405020304" pitchFamily="18" charset="0"/>
                </a:rPr>
                <a:t> </a:t>
              </a:r>
              <a:r>
                <a:rPr lang="en-US" sz="3200" b="1" dirty="0" err="1" smtClean="0">
                  <a:solidFill>
                    <a:srgbClr val="C00000"/>
                  </a:solidFill>
                  <a:latin typeface="Times New Roman" panose="02020603050405020304" pitchFamily="18" charset="0"/>
                  <a:cs typeface="Times New Roman" panose="02020603050405020304" pitchFamily="18" charset="0"/>
                </a:rPr>
                <a:t>tưởng</a:t>
              </a:r>
              <a:r>
                <a:rPr lang="en-US" sz="3200" b="1" dirty="0" smtClean="0">
                  <a:solidFill>
                    <a:srgbClr val="C00000"/>
                  </a:solidFill>
                  <a:latin typeface="Times New Roman" panose="02020603050405020304" pitchFamily="18" charset="0"/>
                  <a:cs typeface="Times New Roman" panose="02020603050405020304" pitchFamily="18" charset="0"/>
                </a:rPr>
                <a:t> </a:t>
              </a:r>
              <a:r>
                <a:rPr lang="en-US" sz="3200" b="1" dirty="0" err="1" smtClean="0">
                  <a:solidFill>
                    <a:srgbClr val="C00000"/>
                  </a:solidFill>
                  <a:latin typeface="Times New Roman" panose="02020603050405020304" pitchFamily="18" charset="0"/>
                  <a:cs typeface="Times New Roman" panose="02020603050405020304" pitchFamily="18" charset="0"/>
                </a:rPr>
                <a:t>tượng</a:t>
              </a:r>
              <a:r>
                <a:rPr lang="en-US" sz="3200" b="1" dirty="0" smtClean="0">
                  <a:solidFill>
                    <a:srgbClr val="C00000"/>
                  </a:solidFill>
                  <a:latin typeface="Times New Roman" panose="02020603050405020304" pitchFamily="18" charset="0"/>
                  <a:cs typeface="Times New Roman" panose="02020603050405020304" pitchFamily="18" charset="0"/>
                </a:rPr>
                <a:t> </a:t>
              </a:r>
              <a:r>
                <a:rPr lang="en-US" sz="3200" b="1" dirty="0" err="1" smtClean="0">
                  <a:solidFill>
                    <a:srgbClr val="C00000"/>
                  </a:solidFill>
                  <a:latin typeface="Times New Roman" panose="02020603050405020304" pitchFamily="18" charset="0"/>
                  <a:cs typeface="Times New Roman" panose="02020603050405020304" pitchFamily="18" charset="0"/>
                </a:rPr>
                <a:t>mà</a:t>
              </a:r>
              <a:r>
                <a:rPr lang="en-US" sz="3200" b="1" dirty="0" smtClean="0">
                  <a:solidFill>
                    <a:srgbClr val="C00000"/>
                  </a:solidFill>
                  <a:latin typeface="Times New Roman" panose="02020603050405020304" pitchFamily="18" charset="0"/>
                  <a:cs typeface="Times New Roman" panose="02020603050405020304" pitchFamily="18" charset="0"/>
                </a:rPr>
                <a:t> </a:t>
              </a:r>
              <a:r>
                <a:rPr lang="en-US" sz="3200" b="1" dirty="0" err="1" smtClean="0">
                  <a:solidFill>
                    <a:srgbClr val="C00000"/>
                  </a:solidFill>
                  <a:latin typeface="Times New Roman" panose="02020603050405020304" pitchFamily="18" charset="0"/>
                  <a:cs typeface="Times New Roman" panose="02020603050405020304" pitchFamily="18" charset="0"/>
                </a:rPr>
                <a:t>em</a:t>
              </a:r>
              <a:r>
                <a:rPr lang="en-US" sz="3200" b="1" dirty="0" smtClean="0">
                  <a:solidFill>
                    <a:srgbClr val="C00000"/>
                  </a:solidFill>
                  <a:latin typeface="Times New Roman" panose="02020603050405020304" pitchFamily="18" charset="0"/>
                  <a:cs typeface="Times New Roman" panose="02020603050405020304" pitchFamily="18" charset="0"/>
                </a:rPr>
                <a:t> </a:t>
              </a:r>
              <a:r>
                <a:rPr lang="en-US" sz="3200" b="1" dirty="0" err="1" smtClean="0">
                  <a:solidFill>
                    <a:srgbClr val="C00000"/>
                  </a:solidFill>
                  <a:latin typeface="Times New Roman" panose="02020603050405020304" pitchFamily="18" charset="0"/>
                  <a:cs typeface="Times New Roman" panose="02020603050405020304" pitchFamily="18" charset="0"/>
                </a:rPr>
                <a:t>mong</a:t>
              </a:r>
              <a:r>
                <a:rPr lang="en-US" sz="3200" b="1" dirty="0" smtClean="0">
                  <a:solidFill>
                    <a:srgbClr val="C00000"/>
                  </a:solidFill>
                  <a:latin typeface="Times New Roman" panose="02020603050405020304" pitchFamily="18" charset="0"/>
                  <a:cs typeface="Times New Roman" panose="02020603050405020304" pitchFamily="18" charset="0"/>
                </a:rPr>
                <a:t> </a:t>
              </a:r>
              <a:r>
                <a:rPr lang="en-US" sz="3200" b="1" dirty="0" err="1" smtClean="0">
                  <a:solidFill>
                    <a:srgbClr val="C00000"/>
                  </a:solidFill>
                  <a:latin typeface="Times New Roman" panose="02020603050405020304" pitchFamily="18" charset="0"/>
                  <a:cs typeface="Times New Roman" panose="02020603050405020304" pitchFamily="18" charset="0"/>
                </a:rPr>
                <a:t>là</a:t>
              </a:r>
              <a:r>
                <a:rPr lang="en-US" sz="3200" b="1" dirty="0" smtClean="0">
                  <a:solidFill>
                    <a:srgbClr val="C00000"/>
                  </a:solidFill>
                  <a:latin typeface="Times New Roman" panose="02020603050405020304" pitchFamily="18" charset="0"/>
                  <a:cs typeface="Times New Roman" panose="02020603050405020304" pitchFamily="18" charset="0"/>
                </a:rPr>
                <a:t> </a:t>
              </a:r>
              <a:r>
                <a:rPr lang="en-US" sz="3200" b="1" dirty="0" err="1" smtClean="0">
                  <a:solidFill>
                    <a:srgbClr val="C00000"/>
                  </a:solidFill>
                  <a:latin typeface="Times New Roman" panose="02020603050405020304" pitchFamily="18" charset="0"/>
                  <a:cs typeface="Times New Roman" panose="02020603050405020304" pitchFamily="18" charset="0"/>
                </a:rPr>
                <a:t>có</a:t>
              </a:r>
              <a:r>
                <a:rPr lang="en-US" sz="3200" b="1" dirty="0" smtClean="0">
                  <a:solidFill>
                    <a:srgbClr val="C00000"/>
                  </a:solidFill>
                  <a:latin typeface="Times New Roman" panose="02020603050405020304" pitchFamily="18" charset="0"/>
                  <a:cs typeface="Times New Roman" panose="02020603050405020304" pitchFamily="18" charset="0"/>
                </a:rPr>
                <a:t> </a:t>
              </a:r>
              <a:r>
                <a:rPr lang="en-US" sz="3200" b="1" dirty="0" err="1" smtClean="0">
                  <a:solidFill>
                    <a:srgbClr val="C00000"/>
                  </a:solidFill>
                  <a:latin typeface="Times New Roman" panose="02020603050405020304" pitchFamily="18" charset="0"/>
                  <a:cs typeface="Times New Roman" panose="02020603050405020304" pitchFamily="18" charset="0"/>
                </a:rPr>
                <a:t>thật</a:t>
              </a:r>
              <a:r>
                <a:rPr lang="en-US" sz="3200" b="1" dirty="0" smtClean="0">
                  <a:solidFill>
                    <a:srgbClr val="C00000"/>
                  </a:solidFill>
                  <a:latin typeface="Times New Roman" panose="02020603050405020304" pitchFamily="18" charset="0"/>
                  <a:cs typeface="Times New Roman" panose="02020603050405020304" pitchFamily="18" charset="0"/>
                </a:rPr>
                <a:t>.</a:t>
              </a:r>
              <a:endParaRPr lang="en-US" sz="3200" b="1" dirty="0">
                <a:solidFill>
                  <a:srgbClr val="C00000"/>
                </a:solidFill>
                <a:latin typeface="Times New Roman" panose="02020603050405020304" pitchFamily="18" charset="0"/>
                <a:cs typeface="Times New Roman" panose="02020603050405020304" pitchFamily="18" charset="0"/>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5FEEDADC-DF9C-90F2-4552-EB4162991892}"/>
              </a:ext>
            </a:extLst>
          </p:cNvPr>
          <p:cNvPicPr>
            <a:picLocks noChangeAspect="1"/>
          </p:cNvPicPr>
          <p:nvPr/>
        </p:nvPicPr>
        <p:blipFill>
          <a:blip r:embed="rId2"/>
          <a:stretch>
            <a:fillRect/>
          </a:stretch>
        </p:blipFill>
        <p:spPr>
          <a:xfrm>
            <a:off x="809564" y="430990"/>
            <a:ext cx="10926207" cy="5457279"/>
          </a:xfrm>
          <a:prstGeom prst="rect">
            <a:avLst/>
          </a:prstGeom>
        </p:spPr>
      </p:pic>
      <p:sp>
        <p:nvSpPr>
          <p:cNvPr id="3" name="TextBox 2"/>
          <p:cNvSpPr txBox="1"/>
          <p:nvPr/>
        </p:nvSpPr>
        <p:spPr>
          <a:xfrm>
            <a:off x="1409457" y="6068820"/>
            <a:ext cx="9452683" cy="369332"/>
          </a:xfrm>
          <a:prstGeom prst="rect">
            <a:avLst/>
          </a:prstGeom>
          <a:solidFill>
            <a:schemeClr val="bg2"/>
          </a:solidFill>
          <a:ln>
            <a:solidFill>
              <a:schemeClr val="tx1"/>
            </a:solidFill>
          </a:ln>
        </p:spPr>
        <p:txBody>
          <a:bodyPr wrap="square" rtlCol="0">
            <a:spAutoFit/>
          </a:bodyPr>
          <a:lstStyle/>
          <a:p>
            <a:pPr algn="ctr"/>
            <a:r>
              <a:rPr lang="en-US" b="1" dirty="0" smtClean="0">
                <a:solidFill>
                  <a:srgbClr val="FF0000"/>
                </a:solidFill>
                <a:latin typeface="Times New Roman" panose="02020603050405020304" pitchFamily="18" charset="0"/>
                <a:cs typeface="Times New Roman" panose="02020603050405020304" pitchFamily="18" charset="0"/>
              </a:rPr>
              <a:t>EM HÃY QUAN SÁT TRANH VÀ CHO BIẾT TRANH VẼ GÌ?</a:t>
            </a:r>
            <a:endParaRPr lang="en-US"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8311834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rotWithShape="1">
          <a:blip r:embed="rId2">
            <a:extLst>
              <a:ext uri="{28A0092B-C50C-407E-A947-70E740481C1C}">
                <a14:useLocalDpi xmlns:a14="http://schemas.microsoft.com/office/drawing/2010/main" val="0"/>
              </a:ext>
            </a:extLst>
          </a:blip>
          <a:srcRect/>
          <a:stretch>
            <a:fillRect/>
          </a:stretch>
        </p:blipFill>
        <p:spPr>
          <a:xfrm>
            <a:off x="0" y="0"/>
            <a:ext cx="12192000" cy="6858000"/>
          </a:xfrm>
          <a:prstGeom prst="rect">
            <a:avLst/>
          </a:prstGeom>
        </p:spPr>
      </p:pic>
      <p:sp>
        <p:nvSpPr>
          <p:cNvPr id="28" name="Rectangle: Rounded Corners 27"/>
          <p:cNvSpPr/>
          <p:nvPr/>
        </p:nvSpPr>
        <p:spPr>
          <a:xfrm>
            <a:off x="430694" y="341841"/>
            <a:ext cx="11516877" cy="4810125"/>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a:blip r:embed="rId3"/>
          <a:stretch>
            <a:fillRect/>
          </a:stretch>
        </p:blipFill>
        <p:spPr>
          <a:xfrm>
            <a:off x="4460209" y="1406605"/>
            <a:ext cx="3633531" cy="1072989"/>
          </a:xfrm>
          <a:prstGeom prst="rect">
            <a:avLst/>
          </a:prstGeom>
        </p:spPr>
      </p:pic>
      <p:sp>
        <p:nvSpPr>
          <p:cNvPr id="5" name="TextBox 4"/>
          <p:cNvSpPr txBox="1"/>
          <p:nvPr/>
        </p:nvSpPr>
        <p:spPr>
          <a:xfrm>
            <a:off x="3178175" y="761999"/>
            <a:ext cx="729509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Thứ</a:t>
            </a:r>
            <a:r>
              <a:rPr kumimoji="0" lang="en-US" sz="3200" b="1"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bảy</a:t>
            </a:r>
            <a:r>
              <a:rPr kumimoji="0" lang="en-US" sz="3200" b="1"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ngày</a:t>
            </a:r>
            <a:r>
              <a:rPr kumimoji="0" lang="en-US" sz="3200" b="1"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23 </a:t>
            </a:r>
            <a:r>
              <a:rPr kumimoji="0" lang="en-US" sz="3200" b="1"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tháng</a:t>
            </a:r>
            <a:r>
              <a:rPr kumimoji="0" lang="en-US" sz="3200" b="1"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11 </a:t>
            </a:r>
            <a:r>
              <a:rPr kumimoji="0" lang="en-US" sz="3200" b="1"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năm</a:t>
            </a:r>
            <a:r>
              <a:rPr kumimoji="0" lang="en-US" sz="3200" b="1"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2024</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6" name="Picture 5" descr="Logo&#10;&#10;Description automatically generated"/>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72501" y="3943351"/>
            <a:ext cx="3267074" cy="3267074"/>
          </a:xfrm>
          <a:prstGeom prst="rect">
            <a:avLst/>
          </a:prstGeom>
        </p:spPr>
      </p:pic>
      <p:grpSp>
        <p:nvGrpSpPr>
          <p:cNvPr id="8" name="Group 7"/>
          <p:cNvGrpSpPr/>
          <p:nvPr/>
        </p:nvGrpSpPr>
        <p:grpSpPr>
          <a:xfrm>
            <a:off x="-242565" y="-930275"/>
            <a:ext cx="3819520" cy="4177068"/>
            <a:chOff x="-566415" y="-1263650"/>
            <a:chExt cx="3819520" cy="4177068"/>
          </a:xfrm>
        </p:grpSpPr>
        <p:pic>
          <p:nvPicPr>
            <p:cNvPr id="9" name="Picture 8" descr="A picture containing logo&#10;&#10;Description automatically generated"/>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66415" y="-1263650"/>
              <a:ext cx="3819520" cy="4177068"/>
            </a:xfrm>
            <a:prstGeom prst="rect">
              <a:avLst/>
            </a:prstGeom>
          </p:spPr>
        </p:pic>
        <p:sp>
          <p:nvSpPr>
            <p:cNvPr id="10" name="Rectangle 9"/>
            <p:cNvSpPr/>
            <p:nvPr/>
          </p:nvSpPr>
          <p:spPr>
            <a:xfrm>
              <a:off x="617174" y="1768879"/>
              <a:ext cx="1452880" cy="1014730"/>
            </a:xfrm>
            <a:prstGeom prst="rect">
              <a:avLst/>
            </a:prstGeom>
            <a:noFill/>
          </p:spPr>
          <p:txBody>
            <a:bodyPr wrap="none" lIns="91440" tIns="45720" rIns="91440" bIns="45720">
              <a:spAutoFit/>
            </a:bodyPr>
            <a:lstStyle/>
            <a:p>
              <a:pPr algn="ctr"/>
              <a:r>
                <a:rPr lang="en-US" sz="6000" b="1" cap="none" spc="0" dirty="0" err="1">
                  <a:ln w="12700">
                    <a:solidFill>
                      <a:schemeClr val="accent6">
                        <a:lumMod val="50000"/>
                      </a:schemeClr>
                    </a:solidFill>
                    <a:prstDash val="solid"/>
                  </a:ln>
                  <a:solidFill>
                    <a:srgbClr val="7030A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Đọc</a:t>
              </a:r>
              <a:endParaRPr lang="en-US" sz="6000" b="1" cap="none" spc="0" dirty="0">
                <a:ln w="12700">
                  <a:solidFill>
                    <a:schemeClr val="accent6">
                      <a:lumMod val="50000"/>
                    </a:schemeClr>
                  </a:solidFill>
                  <a:prstDash val="solid"/>
                </a:ln>
                <a:solidFill>
                  <a:srgbClr val="7030A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endParaRPr>
            </a:p>
          </p:txBody>
        </p:sp>
      </p:grpSp>
      <p:pic>
        <p:nvPicPr>
          <p:cNvPr id="11" name="Picture 10">
            <a:extLst>
              <a:ext uri="{FF2B5EF4-FFF2-40B4-BE49-F238E27FC236}">
                <a16:creationId xmlns="" xmlns:a16="http://schemas.microsoft.com/office/drawing/2014/main" id="{257270FA-7A20-551D-F871-8DBC92C7FB84}"/>
              </a:ext>
            </a:extLst>
          </p:cNvPr>
          <p:cNvPicPr>
            <a:picLocks noChangeAspect="1"/>
          </p:cNvPicPr>
          <p:nvPr/>
        </p:nvPicPr>
        <p:blipFill>
          <a:blip r:embed="rId6"/>
          <a:stretch>
            <a:fillRect/>
          </a:stretch>
        </p:blipFill>
        <p:spPr>
          <a:xfrm>
            <a:off x="2540196" y="2539161"/>
            <a:ext cx="7187807" cy="3032290"/>
          </a:xfrm>
          <a:prstGeom prst="rect">
            <a:avLst/>
          </a:prstGeom>
        </p:spPr>
      </p:pic>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anim calcmode="lin" valueType="num">
                                      <p:cBhvr>
                                        <p:cTn id="16" dur="1000" fill="hold"/>
                                        <p:tgtEl>
                                          <p:spTgt spid="8"/>
                                        </p:tgtEl>
                                        <p:attrNameLst>
                                          <p:attrName>ppt_x</p:attrName>
                                        </p:attrNameLst>
                                      </p:cBhvr>
                                      <p:tavLst>
                                        <p:tav tm="0">
                                          <p:val>
                                            <p:strVal val="#ppt_x"/>
                                          </p:val>
                                        </p:tav>
                                        <p:tav tm="100000">
                                          <p:val>
                                            <p:strVal val="#ppt_x"/>
                                          </p:val>
                                        </p:tav>
                                      </p:tavLst>
                                    </p:anim>
                                    <p:anim calcmode="lin" valueType="num">
                                      <p:cBhvr>
                                        <p:cTn id="1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500" fill="hold"/>
                                        <p:tgtEl>
                                          <p:spTgt spid="11"/>
                                        </p:tgtEl>
                                        <p:attrNameLst>
                                          <p:attrName>ppt_x</p:attrName>
                                        </p:attrNameLst>
                                      </p:cBhvr>
                                      <p:tavLst>
                                        <p:tav tm="0">
                                          <p:val>
                                            <p:strVal val="#ppt_x"/>
                                          </p:val>
                                        </p:tav>
                                        <p:tav tm="100000">
                                          <p:val>
                                            <p:strVal val="#ppt_x"/>
                                          </p:val>
                                        </p:tav>
                                      </p:tavLst>
                                    </p:anim>
                                    <p:anim calcmode="lin" valueType="num">
                                      <p:cBhvr additive="base">
                                        <p:cTn id="2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 name="图片 8">
            <a:extLst>
              <a:ext uri="{FF2B5EF4-FFF2-40B4-BE49-F238E27FC236}">
                <a16:creationId xmlns="" xmlns:a16="http://schemas.microsoft.com/office/drawing/2014/main" id="{19FC1F20-1484-4BEF-BCE7-8C1B21280A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组合 2"/>
          <p:cNvGrpSpPr/>
          <p:nvPr/>
        </p:nvGrpSpPr>
        <p:grpSpPr>
          <a:xfrm>
            <a:off x="0" y="0"/>
            <a:ext cx="12192000" cy="2526469"/>
            <a:chOff x="0" y="0"/>
            <a:chExt cx="12192000" cy="2526469"/>
          </a:xfrm>
        </p:grpSpPr>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9204" y="0"/>
              <a:ext cx="5332796" cy="1905000"/>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7072516" cy="2526469"/>
            </a:xfrm>
            <a:prstGeom prst="rect">
              <a:avLst/>
            </a:prstGeom>
          </p:spPr>
        </p:pic>
      </p:grpSp>
      <p:pic>
        <p:nvPicPr>
          <p:cNvPr id="42" name="Picture 41"/>
          <p:cNvPicPr>
            <a:picLocks noChangeAspect="1"/>
          </p:cNvPicPr>
          <p:nvPr/>
        </p:nvPicPr>
        <p:blipFill>
          <a:blip r:embed="rId6"/>
          <a:stretch>
            <a:fillRect/>
          </a:stretch>
        </p:blipFill>
        <p:spPr>
          <a:xfrm>
            <a:off x="515620" y="6018530"/>
            <a:ext cx="920750" cy="711200"/>
          </a:xfrm>
          <a:prstGeom prst="rect">
            <a:avLst/>
          </a:prstGeom>
        </p:spPr>
      </p:pic>
      <p:sp>
        <p:nvSpPr>
          <p:cNvPr id="60" name="Hình chữ nhật: Góc Tròn 5">
            <a:extLst>
              <a:ext uri="{FF2B5EF4-FFF2-40B4-BE49-F238E27FC236}">
                <a16:creationId xmlns="" xmlns:a16="http://schemas.microsoft.com/office/drawing/2014/main" id="{26F26FE3-DDA9-4023-9EDA-DF0F2C267214}"/>
              </a:ext>
            </a:extLst>
          </p:cNvPr>
          <p:cNvSpPr/>
          <p:nvPr/>
        </p:nvSpPr>
        <p:spPr>
          <a:xfrm>
            <a:off x="515620" y="569900"/>
            <a:ext cx="11371579" cy="5343401"/>
          </a:xfrm>
          <a:prstGeom prst="roundRect">
            <a:avLst/>
          </a:prstGeom>
          <a:solidFill>
            <a:srgbClr val="FFFBF5">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pic>
        <p:nvPicPr>
          <p:cNvPr id="67" name="图片 10">
            <a:extLst>
              <a:ext uri="{FF2B5EF4-FFF2-40B4-BE49-F238E27FC236}">
                <a16:creationId xmlns="" xmlns:a16="http://schemas.microsoft.com/office/drawing/2014/main" id="{3DB23265-175E-4292-962D-28A414CFDFE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152" y="4662478"/>
            <a:ext cx="2277384" cy="2227943"/>
          </a:xfrm>
          <a:prstGeom prst="rect">
            <a:avLst/>
          </a:prstGeom>
        </p:spPr>
      </p:pic>
      <p:pic>
        <p:nvPicPr>
          <p:cNvPr id="68" name="图片 11">
            <a:extLst>
              <a:ext uri="{FF2B5EF4-FFF2-40B4-BE49-F238E27FC236}">
                <a16:creationId xmlns="" xmlns:a16="http://schemas.microsoft.com/office/drawing/2014/main" id="{772E0674-10F1-49D5-8FBD-A3A74C0DA6A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99234" y="4880195"/>
            <a:ext cx="1427614" cy="2227943"/>
          </a:xfrm>
          <a:prstGeom prst="rect">
            <a:avLst/>
          </a:prstGeom>
        </p:spPr>
      </p:pic>
      <p:grpSp>
        <p:nvGrpSpPr>
          <p:cNvPr id="69" name="组合 15">
            <a:extLst>
              <a:ext uri="{FF2B5EF4-FFF2-40B4-BE49-F238E27FC236}">
                <a16:creationId xmlns="" xmlns:a16="http://schemas.microsoft.com/office/drawing/2014/main" id="{CA41C05A-9C7F-4140-8266-240E6861C71E}"/>
              </a:ext>
            </a:extLst>
          </p:cNvPr>
          <p:cNvGrpSpPr/>
          <p:nvPr/>
        </p:nvGrpSpPr>
        <p:grpSpPr>
          <a:xfrm>
            <a:off x="-65151" y="5671766"/>
            <a:ext cx="12191999" cy="1113427"/>
            <a:chOff x="1" y="5605056"/>
            <a:chExt cx="13719705" cy="1252944"/>
          </a:xfrm>
        </p:grpSpPr>
        <p:pic>
          <p:nvPicPr>
            <p:cNvPr id="70" name="图片 16">
              <a:extLst>
                <a:ext uri="{FF2B5EF4-FFF2-40B4-BE49-F238E27FC236}">
                  <a16:creationId xmlns="" xmlns:a16="http://schemas.microsoft.com/office/drawing/2014/main" id="{60CA2495-DA1D-4B09-9AAE-24D6A1AE9E9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 y="5605056"/>
              <a:ext cx="6859204" cy="1252943"/>
            </a:xfrm>
            <a:prstGeom prst="rect">
              <a:avLst/>
            </a:prstGeom>
          </p:spPr>
        </p:pic>
        <p:pic>
          <p:nvPicPr>
            <p:cNvPr id="71" name="图片 17">
              <a:extLst>
                <a:ext uri="{FF2B5EF4-FFF2-40B4-BE49-F238E27FC236}">
                  <a16:creationId xmlns="" xmlns:a16="http://schemas.microsoft.com/office/drawing/2014/main" id="{CC9B277E-02B4-4A93-843C-B61D211DCF7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60502" y="5605057"/>
              <a:ext cx="6859204" cy="1252943"/>
            </a:xfrm>
            <a:prstGeom prst="rect">
              <a:avLst/>
            </a:prstGeom>
          </p:spPr>
        </p:pic>
      </p:grpSp>
      <p:sp>
        <p:nvSpPr>
          <p:cNvPr id="39" name="Google Shape;3078;p30">
            <a:extLst>
              <a:ext uri="{FF2B5EF4-FFF2-40B4-BE49-F238E27FC236}">
                <a16:creationId xmlns="" xmlns:a16="http://schemas.microsoft.com/office/drawing/2014/main" id="{A07202CF-5C0F-4CBE-BFC3-CBC62CBD486B}"/>
              </a:ext>
            </a:extLst>
          </p:cNvPr>
          <p:cNvSpPr/>
          <p:nvPr/>
        </p:nvSpPr>
        <p:spPr>
          <a:xfrm>
            <a:off x="9307556" y="1235571"/>
            <a:ext cx="787123" cy="183341"/>
          </a:xfrm>
          <a:custGeom>
            <a:avLst/>
            <a:gdLst/>
            <a:ahLst/>
            <a:cxnLst/>
            <a:rect l="l" t="t" r="r" b="b"/>
            <a:pathLst>
              <a:path w="24095" h="3939" extrusionOk="0">
                <a:moveTo>
                  <a:pt x="5656" y="0"/>
                </a:moveTo>
                <a:cubicBezTo>
                  <a:pt x="4633" y="0"/>
                  <a:pt x="3620" y="437"/>
                  <a:pt x="2741" y="988"/>
                </a:cubicBezTo>
                <a:cubicBezTo>
                  <a:pt x="1588" y="1713"/>
                  <a:pt x="533" y="2702"/>
                  <a:pt x="1" y="3939"/>
                </a:cubicBezTo>
                <a:lnTo>
                  <a:pt x="24042" y="3939"/>
                </a:lnTo>
                <a:cubicBezTo>
                  <a:pt x="24094" y="2920"/>
                  <a:pt x="23855" y="1884"/>
                  <a:pt x="23156" y="1166"/>
                </a:cubicBezTo>
                <a:cubicBezTo>
                  <a:pt x="22545" y="541"/>
                  <a:pt x="21653" y="240"/>
                  <a:pt x="20780" y="225"/>
                </a:cubicBezTo>
                <a:cubicBezTo>
                  <a:pt x="20756" y="225"/>
                  <a:pt x="20733" y="225"/>
                  <a:pt x="20709" y="225"/>
                </a:cubicBezTo>
                <a:cubicBezTo>
                  <a:pt x="19859" y="225"/>
                  <a:pt x="19024" y="470"/>
                  <a:pt x="18244" y="807"/>
                </a:cubicBezTo>
                <a:cubicBezTo>
                  <a:pt x="16785" y="1436"/>
                  <a:pt x="15242" y="2538"/>
                  <a:pt x="14198" y="3733"/>
                </a:cubicBezTo>
                <a:cubicBezTo>
                  <a:pt x="14175" y="3073"/>
                  <a:pt x="14072" y="2373"/>
                  <a:pt x="13638" y="1874"/>
                </a:cubicBezTo>
                <a:cubicBezTo>
                  <a:pt x="13201" y="1369"/>
                  <a:pt x="12516" y="1177"/>
                  <a:pt x="11836" y="1177"/>
                </a:cubicBezTo>
                <a:cubicBezTo>
                  <a:pt x="11661" y="1177"/>
                  <a:pt x="11487" y="1190"/>
                  <a:pt x="11317" y="1213"/>
                </a:cubicBezTo>
                <a:cubicBezTo>
                  <a:pt x="10208" y="1364"/>
                  <a:pt x="9149" y="1853"/>
                  <a:pt x="8367" y="2654"/>
                </a:cubicBezTo>
                <a:cubicBezTo>
                  <a:pt x="8578" y="1432"/>
                  <a:pt x="7473" y="273"/>
                  <a:pt x="6254" y="52"/>
                </a:cubicBezTo>
                <a:cubicBezTo>
                  <a:pt x="6055" y="17"/>
                  <a:pt x="5855" y="0"/>
                  <a:pt x="565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grpSp>
        <p:nvGrpSpPr>
          <p:cNvPr id="106" name="Google Shape;3174;p30">
            <a:extLst>
              <a:ext uri="{FF2B5EF4-FFF2-40B4-BE49-F238E27FC236}">
                <a16:creationId xmlns="" xmlns:a16="http://schemas.microsoft.com/office/drawing/2014/main" id="{F35057FF-237F-48B4-90E0-74C6D41A3681}"/>
              </a:ext>
            </a:extLst>
          </p:cNvPr>
          <p:cNvGrpSpPr/>
          <p:nvPr/>
        </p:nvGrpSpPr>
        <p:grpSpPr>
          <a:xfrm flipH="1">
            <a:off x="8740735" y="5156200"/>
            <a:ext cx="539116" cy="613598"/>
            <a:chOff x="6927297" y="3003225"/>
            <a:chExt cx="825599" cy="939660"/>
          </a:xfrm>
        </p:grpSpPr>
        <p:sp>
          <p:nvSpPr>
            <p:cNvPr id="107" name="Google Shape;3175;p30">
              <a:extLst>
                <a:ext uri="{FF2B5EF4-FFF2-40B4-BE49-F238E27FC236}">
                  <a16:creationId xmlns="" xmlns:a16="http://schemas.microsoft.com/office/drawing/2014/main" id="{A3E0A43D-A748-4019-8027-A6E4CF08BE0B}"/>
                </a:ext>
              </a:extLst>
            </p:cNvPr>
            <p:cNvSpPr/>
            <p:nvPr/>
          </p:nvSpPr>
          <p:spPr>
            <a:xfrm>
              <a:off x="6927297" y="3003225"/>
              <a:ext cx="825599" cy="939660"/>
            </a:xfrm>
            <a:custGeom>
              <a:avLst/>
              <a:gdLst/>
              <a:ahLst/>
              <a:cxnLst/>
              <a:rect l="l" t="t" r="r" b="b"/>
              <a:pathLst>
                <a:path w="10908" h="12415" extrusionOk="0">
                  <a:moveTo>
                    <a:pt x="4735" y="0"/>
                  </a:moveTo>
                  <a:cubicBezTo>
                    <a:pt x="4432" y="0"/>
                    <a:pt x="4125" y="87"/>
                    <a:pt x="3848" y="254"/>
                  </a:cubicBezTo>
                  <a:cubicBezTo>
                    <a:pt x="3566" y="421"/>
                    <a:pt x="3335" y="660"/>
                    <a:pt x="3178" y="941"/>
                  </a:cubicBezTo>
                  <a:cubicBezTo>
                    <a:pt x="3149" y="995"/>
                    <a:pt x="3117" y="1063"/>
                    <a:pt x="3088" y="1137"/>
                  </a:cubicBezTo>
                  <a:cubicBezTo>
                    <a:pt x="2961" y="1097"/>
                    <a:pt x="2835" y="1072"/>
                    <a:pt x="2710" y="1059"/>
                  </a:cubicBezTo>
                  <a:cubicBezTo>
                    <a:pt x="2659" y="1054"/>
                    <a:pt x="2607" y="1052"/>
                    <a:pt x="2556" y="1052"/>
                  </a:cubicBezTo>
                  <a:cubicBezTo>
                    <a:pt x="2004" y="1052"/>
                    <a:pt x="1483" y="1337"/>
                    <a:pt x="1169" y="1822"/>
                  </a:cubicBezTo>
                  <a:cubicBezTo>
                    <a:pt x="930" y="2192"/>
                    <a:pt x="857" y="2608"/>
                    <a:pt x="957" y="3025"/>
                  </a:cubicBezTo>
                  <a:cubicBezTo>
                    <a:pt x="1079" y="3530"/>
                    <a:pt x="1445" y="4018"/>
                    <a:pt x="2076" y="4516"/>
                  </a:cubicBezTo>
                  <a:cubicBezTo>
                    <a:pt x="2472" y="4827"/>
                    <a:pt x="2902" y="5088"/>
                    <a:pt x="3227" y="5278"/>
                  </a:cubicBezTo>
                  <a:cubicBezTo>
                    <a:pt x="2736" y="5395"/>
                    <a:pt x="2232" y="5523"/>
                    <a:pt x="1738" y="5725"/>
                  </a:cubicBezTo>
                  <a:cubicBezTo>
                    <a:pt x="1307" y="5901"/>
                    <a:pt x="856" y="6104"/>
                    <a:pt x="512" y="6476"/>
                  </a:cubicBezTo>
                  <a:cubicBezTo>
                    <a:pt x="120" y="6901"/>
                    <a:pt x="1" y="7449"/>
                    <a:pt x="186" y="7979"/>
                  </a:cubicBezTo>
                  <a:cubicBezTo>
                    <a:pt x="288" y="8274"/>
                    <a:pt x="481" y="8541"/>
                    <a:pt x="740" y="8750"/>
                  </a:cubicBezTo>
                  <a:cubicBezTo>
                    <a:pt x="996" y="8955"/>
                    <a:pt x="1300" y="9089"/>
                    <a:pt x="1618" y="9138"/>
                  </a:cubicBezTo>
                  <a:cubicBezTo>
                    <a:pt x="1679" y="9147"/>
                    <a:pt x="1754" y="9153"/>
                    <a:pt x="1833" y="9154"/>
                  </a:cubicBezTo>
                  <a:cubicBezTo>
                    <a:pt x="1840" y="9288"/>
                    <a:pt x="1860" y="9414"/>
                    <a:pt x="1891" y="9537"/>
                  </a:cubicBezTo>
                  <a:cubicBezTo>
                    <a:pt x="2048" y="10127"/>
                    <a:pt x="2527" y="10579"/>
                    <a:pt x="3142" y="10716"/>
                  </a:cubicBezTo>
                  <a:cubicBezTo>
                    <a:pt x="3263" y="10743"/>
                    <a:pt x="3382" y="10756"/>
                    <a:pt x="3499" y="10756"/>
                  </a:cubicBezTo>
                  <a:cubicBezTo>
                    <a:pt x="3800" y="10756"/>
                    <a:pt x="4088" y="10668"/>
                    <a:pt x="4344" y="10496"/>
                  </a:cubicBezTo>
                  <a:cubicBezTo>
                    <a:pt x="4776" y="10207"/>
                    <a:pt x="5107" y="9694"/>
                    <a:pt x="5353" y="8929"/>
                  </a:cubicBezTo>
                  <a:cubicBezTo>
                    <a:pt x="5531" y="8375"/>
                    <a:pt x="5631" y="7801"/>
                    <a:pt x="5697" y="7422"/>
                  </a:cubicBezTo>
                  <a:cubicBezTo>
                    <a:pt x="5710" y="7350"/>
                    <a:pt x="5721" y="7286"/>
                    <a:pt x="5730" y="7232"/>
                  </a:cubicBezTo>
                  <a:cubicBezTo>
                    <a:pt x="5738" y="7194"/>
                    <a:pt x="5744" y="7141"/>
                    <a:pt x="5767" y="6956"/>
                  </a:cubicBezTo>
                  <a:cubicBezTo>
                    <a:pt x="6953" y="8119"/>
                    <a:pt x="7668" y="9799"/>
                    <a:pt x="8362" y="11434"/>
                  </a:cubicBezTo>
                  <a:lnTo>
                    <a:pt x="8369" y="11451"/>
                  </a:lnTo>
                  <a:cubicBezTo>
                    <a:pt x="8443" y="11624"/>
                    <a:pt x="8518" y="11802"/>
                    <a:pt x="8594" y="11979"/>
                  </a:cubicBezTo>
                  <a:cubicBezTo>
                    <a:pt x="8709" y="12243"/>
                    <a:pt x="8968" y="12414"/>
                    <a:pt x="9257" y="12414"/>
                  </a:cubicBezTo>
                  <a:cubicBezTo>
                    <a:pt x="9355" y="12414"/>
                    <a:pt x="9450" y="12395"/>
                    <a:pt x="9540" y="12357"/>
                  </a:cubicBezTo>
                  <a:cubicBezTo>
                    <a:pt x="9717" y="12281"/>
                    <a:pt x="9854" y="12141"/>
                    <a:pt x="9927" y="11961"/>
                  </a:cubicBezTo>
                  <a:cubicBezTo>
                    <a:pt x="9998" y="11782"/>
                    <a:pt x="9996" y="11586"/>
                    <a:pt x="9919" y="11409"/>
                  </a:cubicBezTo>
                  <a:cubicBezTo>
                    <a:pt x="9841" y="11228"/>
                    <a:pt x="9764" y="11044"/>
                    <a:pt x="9689" y="10869"/>
                  </a:cubicBezTo>
                  <a:cubicBezTo>
                    <a:pt x="9246" y="9826"/>
                    <a:pt x="8787" y="8747"/>
                    <a:pt x="8195" y="7760"/>
                  </a:cubicBezTo>
                  <a:cubicBezTo>
                    <a:pt x="8115" y="7626"/>
                    <a:pt x="8034" y="7497"/>
                    <a:pt x="7951" y="7371"/>
                  </a:cubicBezTo>
                  <a:lnTo>
                    <a:pt x="7951" y="7371"/>
                  </a:lnTo>
                  <a:cubicBezTo>
                    <a:pt x="8058" y="7399"/>
                    <a:pt x="8167" y="7425"/>
                    <a:pt x="8277" y="7449"/>
                  </a:cubicBezTo>
                  <a:cubicBezTo>
                    <a:pt x="8576" y="7512"/>
                    <a:pt x="8888" y="7570"/>
                    <a:pt x="9206" y="7570"/>
                  </a:cubicBezTo>
                  <a:cubicBezTo>
                    <a:pt x="9374" y="7570"/>
                    <a:pt x="9544" y="7554"/>
                    <a:pt x="9714" y="7514"/>
                  </a:cubicBezTo>
                  <a:cubicBezTo>
                    <a:pt x="10277" y="7382"/>
                    <a:pt x="10684" y="6996"/>
                    <a:pt x="10827" y="6453"/>
                  </a:cubicBezTo>
                  <a:cubicBezTo>
                    <a:pt x="10907" y="6151"/>
                    <a:pt x="10898" y="5823"/>
                    <a:pt x="10799" y="5504"/>
                  </a:cubicBezTo>
                  <a:cubicBezTo>
                    <a:pt x="10703" y="5191"/>
                    <a:pt x="10527" y="4910"/>
                    <a:pt x="10290" y="4690"/>
                  </a:cubicBezTo>
                  <a:cubicBezTo>
                    <a:pt x="10246" y="4649"/>
                    <a:pt x="10186" y="4603"/>
                    <a:pt x="10121" y="4556"/>
                  </a:cubicBezTo>
                  <a:cubicBezTo>
                    <a:pt x="10191" y="4443"/>
                    <a:pt x="10246" y="4326"/>
                    <a:pt x="10287" y="4207"/>
                  </a:cubicBezTo>
                  <a:cubicBezTo>
                    <a:pt x="10489" y="3631"/>
                    <a:pt x="10346" y="2988"/>
                    <a:pt x="9913" y="2529"/>
                  </a:cubicBezTo>
                  <a:cubicBezTo>
                    <a:pt x="9611" y="2209"/>
                    <a:pt x="9224" y="2039"/>
                    <a:pt x="8795" y="2037"/>
                  </a:cubicBezTo>
                  <a:lnTo>
                    <a:pt x="8786" y="2037"/>
                  </a:lnTo>
                  <a:cubicBezTo>
                    <a:pt x="8270" y="2037"/>
                    <a:pt x="7711" y="2276"/>
                    <a:pt x="7080" y="2769"/>
                  </a:cubicBezTo>
                  <a:cubicBezTo>
                    <a:pt x="6781" y="3004"/>
                    <a:pt x="6503" y="3264"/>
                    <a:pt x="6273" y="3495"/>
                  </a:cubicBezTo>
                  <a:cubicBezTo>
                    <a:pt x="6318" y="3087"/>
                    <a:pt x="6351" y="2669"/>
                    <a:pt x="6337" y="2239"/>
                  </a:cubicBezTo>
                  <a:cubicBezTo>
                    <a:pt x="6322" y="1774"/>
                    <a:pt x="6288" y="1281"/>
                    <a:pt x="6059" y="830"/>
                  </a:cubicBezTo>
                  <a:cubicBezTo>
                    <a:pt x="5796" y="313"/>
                    <a:pt x="5324" y="11"/>
                    <a:pt x="4763" y="1"/>
                  </a:cubicBezTo>
                  <a:cubicBezTo>
                    <a:pt x="4754" y="0"/>
                    <a:pt x="4744" y="0"/>
                    <a:pt x="473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08" name="Google Shape;3176;p30">
              <a:extLst>
                <a:ext uri="{FF2B5EF4-FFF2-40B4-BE49-F238E27FC236}">
                  <a16:creationId xmlns="" xmlns:a16="http://schemas.microsoft.com/office/drawing/2014/main" id="{9E6E2138-37B8-4724-8A8B-B872E0F0950A}"/>
                </a:ext>
              </a:extLst>
            </p:cNvPr>
            <p:cNvSpPr/>
            <p:nvPr/>
          </p:nvSpPr>
          <p:spPr>
            <a:xfrm>
              <a:off x="7320571" y="3425942"/>
              <a:ext cx="311227" cy="465857"/>
            </a:xfrm>
            <a:custGeom>
              <a:avLst/>
              <a:gdLst/>
              <a:ahLst/>
              <a:cxnLst/>
              <a:rect l="l" t="t" r="r" b="b"/>
              <a:pathLst>
                <a:path w="4112" h="6155" extrusionOk="0">
                  <a:moveTo>
                    <a:pt x="51" y="1"/>
                  </a:moveTo>
                  <a:cubicBezTo>
                    <a:pt x="36" y="1"/>
                    <a:pt x="22" y="8"/>
                    <a:pt x="13" y="22"/>
                  </a:cubicBezTo>
                  <a:cubicBezTo>
                    <a:pt x="0" y="44"/>
                    <a:pt x="7" y="72"/>
                    <a:pt x="28" y="85"/>
                  </a:cubicBezTo>
                  <a:cubicBezTo>
                    <a:pt x="1964" y="1298"/>
                    <a:pt x="2891" y="3477"/>
                    <a:pt x="3787" y="5585"/>
                  </a:cubicBezTo>
                  <a:cubicBezTo>
                    <a:pt x="3864" y="5767"/>
                    <a:pt x="3941" y="5947"/>
                    <a:pt x="4018" y="6127"/>
                  </a:cubicBezTo>
                  <a:cubicBezTo>
                    <a:pt x="4025" y="6144"/>
                    <a:pt x="4042" y="6155"/>
                    <a:pt x="4060" y="6155"/>
                  </a:cubicBezTo>
                  <a:cubicBezTo>
                    <a:pt x="4066" y="6155"/>
                    <a:pt x="4073" y="6154"/>
                    <a:pt x="4078" y="6150"/>
                  </a:cubicBezTo>
                  <a:cubicBezTo>
                    <a:pt x="4101" y="6141"/>
                    <a:pt x="4111" y="6114"/>
                    <a:pt x="4102" y="6091"/>
                  </a:cubicBezTo>
                  <a:cubicBezTo>
                    <a:pt x="4024" y="5911"/>
                    <a:pt x="3947" y="5731"/>
                    <a:pt x="3870" y="5549"/>
                  </a:cubicBezTo>
                  <a:cubicBezTo>
                    <a:pt x="2969" y="3428"/>
                    <a:pt x="2037" y="1235"/>
                    <a:pt x="76" y="8"/>
                  </a:cubicBezTo>
                  <a:cubicBezTo>
                    <a:pt x="68" y="3"/>
                    <a:pt x="60" y="1"/>
                    <a:pt x="5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09" name="Google Shape;3177;p30">
              <a:extLst>
                <a:ext uri="{FF2B5EF4-FFF2-40B4-BE49-F238E27FC236}">
                  <a16:creationId xmlns="" xmlns:a16="http://schemas.microsoft.com/office/drawing/2014/main" id="{6CAD5F8C-88C0-4BBA-A917-FE3D1131C2E1}"/>
                </a:ext>
              </a:extLst>
            </p:cNvPr>
            <p:cNvSpPr/>
            <p:nvPr/>
          </p:nvSpPr>
          <p:spPr>
            <a:xfrm>
              <a:off x="7003364" y="3054314"/>
              <a:ext cx="353915" cy="374653"/>
            </a:xfrm>
            <a:custGeom>
              <a:avLst/>
              <a:gdLst/>
              <a:ahLst/>
              <a:cxnLst/>
              <a:rect l="l" t="t" r="r" b="b"/>
              <a:pathLst>
                <a:path w="4676" h="4950" extrusionOk="0">
                  <a:moveTo>
                    <a:pt x="3728" y="1"/>
                  </a:moveTo>
                  <a:cubicBezTo>
                    <a:pt x="3356" y="1"/>
                    <a:pt x="2963" y="234"/>
                    <a:pt x="2763" y="595"/>
                  </a:cubicBezTo>
                  <a:cubicBezTo>
                    <a:pt x="2702" y="704"/>
                    <a:pt x="2509" y="1228"/>
                    <a:pt x="2539" y="1458"/>
                  </a:cubicBezTo>
                  <a:lnTo>
                    <a:pt x="2539" y="1458"/>
                  </a:lnTo>
                  <a:cubicBezTo>
                    <a:pt x="2518" y="1395"/>
                    <a:pt x="2187" y="1235"/>
                    <a:pt x="2133" y="1209"/>
                  </a:cubicBezTo>
                  <a:cubicBezTo>
                    <a:pt x="1978" y="1132"/>
                    <a:pt x="1811" y="1074"/>
                    <a:pt x="1639" y="1057"/>
                  </a:cubicBezTo>
                  <a:cubicBezTo>
                    <a:pt x="1609" y="1055"/>
                    <a:pt x="1579" y="1053"/>
                    <a:pt x="1550" y="1053"/>
                  </a:cubicBezTo>
                  <a:cubicBezTo>
                    <a:pt x="1218" y="1053"/>
                    <a:pt x="912" y="1234"/>
                    <a:pt x="731" y="1515"/>
                  </a:cubicBezTo>
                  <a:cubicBezTo>
                    <a:pt x="0" y="2646"/>
                    <a:pt x="2195" y="3798"/>
                    <a:pt x="2877" y="4204"/>
                  </a:cubicBezTo>
                  <a:cubicBezTo>
                    <a:pt x="2965" y="4256"/>
                    <a:pt x="4272" y="4914"/>
                    <a:pt x="4265" y="4949"/>
                  </a:cubicBezTo>
                  <a:cubicBezTo>
                    <a:pt x="4377" y="4416"/>
                    <a:pt x="4460" y="3875"/>
                    <a:pt x="4526" y="3334"/>
                  </a:cubicBezTo>
                  <a:cubicBezTo>
                    <a:pt x="4596" y="2755"/>
                    <a:pt x="4676" y="2172"/>
                    <a:pt x="4656" y="1587"/>
                  </a:cubicBezTo>
                  <a:cubicBezTo>
                    <a:pt x="4644" y="1215"/>
                    <a:pt x="4621" y="797"/>
                    <a:pt x="4451" y="461"/>
                  </a:cubicBezTo>
                  <a:cubicBezTo>
                    <a:pt x="4287" y="138"/>
                    <a:pt x="4014" y="1"/>
                    <a:pt x="372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10" name="Google Shape;3178;p30">
              <a:extLst>
                <a:ext uri="{FF2B5EF4-FFF2-40B4-BE49-F238E27FC236}">
                  <a16:creationId xmlns="" xmlns:a16="http://schemas.microsoft.com/office/drawing/2014/main" id="{22EBAE97-7861-4C57-BBB3-2A8638EFE6F1}"/>
                </a:ext>
              </a:extLst>
            </p:cNvPr>
            <p:cNvSpPr/>
            <p:nvPr/>
          </p:nvSpPr>
          <p:spPr>
            <a:xfrm>
              <a:off x="7209764" y="3201527"/>
              <a:ext cx="116786" cy="226457"/>
            </a:xfrm>
            <a:custGeom>
              <a:avLst/>
              <a:gdLst/>
              <a:ahLst/>
              <a:cxnLst/>
              <a:rect l="l" t="t" r="r" b="b"/>
              <a:pathLst>
                <a:path w="1543" h="2992" extrusionOk="0">
                  <a:moveTo>
                    <a:pt x="56" y="1"/>
                  </a:moveTo>
                  <a:cubicBezTo>
                    <a:pt x="1" y="1"/>
                    <a:pt x="1494" y="2965"/>
                    <a:pt x="1480" y="2975"/>
                  </a:cubicBezTo>
                  <a:cubicBezTo>
                    <a:pt x="1486" y="2986"/>
                    <a:pt x="1496" y="2991"/>
                    <a:pt x="1506" y="2991"/>
                  </a:cubicBezTo>
                  <a:cubicBezTo>
                    <a:pt x="1511" y="2991"/>
                    <a:pt x="1516" y="2990"/>
                    <a:pt x="1520" y="2988"/>
                  </a:cubicBezTo>
                  <a:cubicBezTo>
                    <a:pt x="1536" y="2980"/>
                    <a:pt x="1542" y="2962"/>
                    <a:pt x="1533" y="2947"/>
                  </a:cubicBezTo>
                  <a:lnTo>
                    <a:pt x="57" y="1"/>
                  </a:lnTo>
                  <a:cubicBezTo>
                    <a:pt x="56" y="1"/>
                    <a:pt x="56" y="1"/>
                    <a:pt x="5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11" name="Google Shape;3179;p30">
              <a:extLst>
                <a:ext uri="{FF2B5EF4-FFF2-40B4-BE49-F238E27FC236}">
                  <a16:creationId xmlns="" xmlns:a16="http://schemas.microsoft.com/office/drawing/2014/main" id="{1B0B1E94-3A52-46D1-BE0D-44DF68F448A2}"/>
                </a:ext>
              </a:extLst>
            </p:cNvPr>
            <p:cNvSpPr/>
            <p:nvPr/>
          </p:nvSpPr>
          <p:spPr>
            <a:xfrm>
              <a:off x="6960751" y="3423141"/>
              <a:ext cx="366327" cy="343091"/>
            </a:xfrm>
            <a:custGeom>
              <a:avLst/>
              <a:gdLst/>
              <a:ahLst/>
              <a:cxnLst/>
              <a:rect l="l" t="t" r="r" b="b"/>
              <a:pathLst>
                <a:path w="4840" h="4533" extrusionOk="0">
                  <a:moveTo>
                    <a:pt x="4840" y="1"/>
                  </a:moveTo>
                  <a:lnTo>
                    <a:pt x="4840" y="1"/>
                  </a:lnTo>
                  <a:cubicBezTo>
                    <a:pt x="4301" y="81"/>
                    <a:pt x="3764" y="191"/>
                    <a:pt x="3234" y="317"/>
                  </a:cubicBezTo>
                  <a:cubicBezTo>
                    <a:pt x="2667" y="454"/>
                    <a:pt x="2093" y="581"/>
                    <a:pt x="1551" y="803"/>
                  </a:cubicBezTo>
                  <a:cubicBezTo>
                    <a:pt x="1206" y="942"/>
                    <a:pt x="822" y="1110"/>
                    <a:pt x="566" y="1386"/>
                  </a:cubicBezTo>
                  <a:cubicBezTo>
                    <a:pt x="1" y="1998"/>
                    <a:pt x="558" y="2811"/>
                    <a:pt x="1278" y="2923"/>
                  </a:cubicBezTo>
                  <a:cubicBezTo>
                    <a:pt x="1314" y="2928"/>
                    <a:pt x="1387" y="2932"/>
                    <a:pt x="1478" y="2932"/>
                  </a:cubicBezTo>
                  <a:cubicBezTo>
                    <a:pt x="1698" y="2932"/>
                    <a:pt x="2020" y="2909"/>
                    <a:pt x="2166" y="2832"/>
                  </a:cubicBezTo>
                  <a:lnTo>
                    <a:pt x="2166" y="2832"/>
                  </a:lnTo>
                  <a:cubicBezTo>
                    <a:pt x="2114" y="2873"/>
                    <a:pt x="2078" y="3241"/>
                    <a:pt x="2073" y="3300"/>
                  </a:cubicBezTo>
                  <a:cubicBezTo>
                    <a:pt x="2055" y="3472"/>
                    <a:pt x="2058" y="3648"/>
                    <a:pt x="2102" y="3816"/>
                  </a:cubicBezTo>
                  <a:cubicBezTo>
                    <a:pt x="2195" y="4171"/>
                    <a:pt x="2491" y="4429"/>
                    <a:pt x="2846" y="4509"/>
                  </a:cubicBezTo>
                  <a:cubicBezTo>
                    <a:pt x="2919" y="4525"/>
                    <a:pt x="2989" y="4532"/>
                    <a:pt x="3056" y="4532"/>
                  </a:cubicBezTo>
                  <a:cubicBezTo>
                    <a:pt x="4197" y="4532"/>
                    <a:pt x="4488" y="2299"/>
                    <a:pt x="4623" y="1562"/>
                  </a:cubicBezTo>
                  <a:cubicBezTo>
                    <a:pt x="4642" y="1460"/>
                    <a:pt x="4804" y="6"/>
                    <a:pt x="484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12" name="Google Shape;3180;p30">
              <a:extLst>
                <a:ext uri="{FF2B5EF4-FFF2-40B4-BE49-F238E27FC236}">
                  <a16:creationId xmlns="" xmlns:a16="http://schemas.microsoft.com/office/drawing/2014/main" id="{5486D1D2-11A8-4CB5-830F-B3D0E8976640}"/>
                </a:ext>
              </a:extLst>
            </p:cNvPr>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13" name="Google Shape;3181;p30">
              <a:extLst>
                <a:ext uri="{FF2B5EF4-FFF2-40B4-BE49-F238E27FC236}">
                  <a16:creationId xmlns="" xmlns:a16="http://schemas.microsoft.com/office/drawing/2014/main" id="{88535726-72F9-414D-947A-7C7AE82590E3}"/>
                </a:ext>
              </a:extLst>
            </p:cNvPr>
            <p:cNvSpPr/>
            <p:nvPr/>
          </p:nvSpPr>
          <p:spPr>
            <a:xfrm>
              <a:off x="7324053" y="3208490"/>
              <a:ext cx="388126" cy="316525"/>
            </a:xfrm>
            <a:custGeom>
              <a:avLst/>
              <a:gdLst/>
              <a:ahLst/>
              <a:cxnLst/>
              <a:rect l="l" t="t" r="r" b="b"/>
              <a:pathLst>
                <a:path w="5128" h="4182" extrusionOk="0">
                  <a:moveTo>
                    <a:pt x="3544" y="1"/>
                  </a:moveTo>
                  <a:cubicBezTo>
                    <a:pt x="2634" y="1"/>
                    <a:pt x="1500" y="1273"/>
                    <a:pt x="1056" y="1724"/>
                  </a:cubicBezTo>
                  <a:cubicBezTo>
                    <a:pt x="984" y="1797"/>
                    <a:pt x="47" y="2895"/>
                    <a:pt x="2" y="2895"/>
                  </a:cubicBezTo>
                  <a:cubicBezTo>
                    <a:pt x="1" y="2895"/>
                    <a:pt x="1" y="2895"/>
                    <a:pt x="1" y="2895"/>
                  </a:cubicBezTo>
                  <a:lnTo>
                    <a:pt x="1" y="2895"/>
                  </a:lnTo>
                  <a:cubicBezTo>
                    <a:pt x="493" y="3132"/>
                    <a:pt x="999" y="3340"/>
                    <a:pt x="1508" y="3533"/>
                  </a:cubicBezTo>
                  <a:cubicBezTo>
                    <a:pt x="2054" y="3739"/>
                    <a:pt x="2601" y="3955"/>
                    <a:pt x="3174" y="4077"/>
                  </a:cubicBezTo>
                  <a:cubicBezTo>
                    <a:pt x="3424" y="4129"/>
                    <a:pt x="3698" y="4182"/>
                    <a:pt x="3964" y="4182"/>
                  </a:cubicBezTo>
                  <a:cubicBezTo>
                    <a:pt x="4084" y="4182"/>
                    <a:pt x="4202" y="4171"/>
                    <a:pt x="4316" y="4145"/>
                  </a:cubicBezTo>
                  <a:cubicBezTo>
                    <a:pt x="5127" y="3955"/>
                    <a:pt x="5123" y="2970"/>
                    <a:pt x="4589" y="2473"/>
                  </a:cubicBezTo>
                  <a:cubicBezTo>
                    <a:pt x="4497" y="2389"/>
                    <a:pt x="4034" y="2075"/>
                    <a:pt x="3803" y="2051"/>
                  </a:cubicBezTo>
                  <a:lnTo>
                    <a:pt x="3803" y="2051"/>
                  </a:lnTo>
                  <a:cubicBezTo>
                    <a:pt x="3869" y="2046"/>
                    <a:pt x="4104" y="1761"/>
                    <a:pt x="4142" y="1715"/>
                  </a:cubicBezTo>
                  <a:cubicBezTo>
                    <a:pt x="4254" y="1584"/>
                    <a:pt x="4350" y="1436"/>
                    <a:pt x="4407" y="1271"/>
                  </a:cubicBezTo>
                  <a:cubicBezTo>
                    <a:pt x="4529" y="925"/>
                    <a:pt x="4430" y="546"/>
                    <a:pt x="4179" y="281"/>
                  </a:cubicBezTo>
                  <a:cubicBezTo>
                    <a:pt x="3992" y="83"/>
                    <a:pt x="3775" y="1"/>
                    <a:pt x="354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14" name="Google Shape;3182;p30">
              <a:extLst>
                <a:ext uri="{FF2B5EF4-FFF2-40B4-BE49-F238E27FC236}">
                  <a16:creationId xmlns="" xmlns:a16="http://schemas.microsoft.com/office/drawing/2014/main" id="{E9A71165-618B-4A93-B656-730A1DDAC9EC}"/>
                </a:ext>
              </a:extLst>
            </p:cNvPr>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grpSp>
      <p:sp>
        <p:nvSpPr>
          <p:cNvPr id="116" name="Google Shape;3046;p30">
            <a:extLst>
              <a:ext uri="{FF2B5EF4-FFF2-40B4-BE49-F238E27FC236}">
                <a16:creationId xmlns="" xmlns:a16="http://schemas.microsoft.com/office/drawing/2014/main" id="{68DE5788-0773-4108-A327-33BBA1ABD0D1}"/>
              </a:ext>
            </a:extLst>
          </p:cNvPr>
          <p:cNvSpPr txBox="1">
            <a:spLocks/>
          </p:cNvSpPr>
          <p:nvPr/>
        </p:nvSpPr>
        <p:spPr>
          <a:xfrm>
            <a:off x="1073540" y="1372172"/>
            <a:ext cx="10401300" cy="1173600"/>
          </a:xfrm>
          <a:prstGeom prst="rect">
            <a:avLst/>
          </a:prstGeom>
        </p:spPr>
        <p:txBody>
          <a:bodyPr spcFirstLastPara="1" wrap="square" lIns="91425" tIns="0"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1600"/>
              </a:spcAft>
            </a:pPr>
            <a:r>
              <a:rPr lang="vi-VN" sz="2400" dirty="0">
                <a:solidFill>
                  <a:prstClr val="black"/>
                </a:solidFill>
                <a:latin typeface="+mj-lt"/>
                <a:cs typeface="Calibri" panose="020F0502020204030204" pitchFamily="34" charset="0"/>
              </a:rPr>
              <a:t>Đọc đúng từ ngữ, câu, đoạn và toàn bộ câu chuyện Bức tường có nhiều phép lạ. </a:t>
            </a:r>
            <a:endParaRPr kumimoji="0" lang="vi-VN" sz="2400" b="0" i="0" u="none" strike="noStrike" kern="1200" cap="none" spc="0" normalizeH="0" baseline="0" noProof="0" dirty="0">
              <a:ln>
                <a:noFill/>
              </a:ln>
              <a:solidFill>
                <a:prstClr val="black"/>
              </a:solidFill>
              <a:effectLst/>
              <a:uLnTx/>
              <a:uFillTx/>
              <a:latin typeface="+mj-lt"/>
              <a:cs typeface="Calibri" panose="020F0502020204030204" pitchFamily="34" charset="0"/>
            </a:endParaRPr>
          </a:p>
        </p:txBody>
      </p:sp>
      <p:pic>
        <p:nvPicPr>
          <p:cNvPr id="2" name="Picture 1">
            <a:extLst>
              <a:ext uri="{FF2B5EF4-FFF2-40B4-BE49-F238E27FC236}">
                <a16:creationId xmlns="" xmlns:a16="http://schemas.microsoft.com/office/drawing/2014/main" id="{6364543D-7A80-455F-BBE4-4FEB4EC4B9CB}"/>
              </a:ext>
            </a:extLst>
          </p:cNvPr>
          <p:cNvPicPr>
            <a:picLocks noChangeAspect="1"/>
          </p:cNvPicPr>
          <p:nvPr/>
        </p:nvPicPr>
        <p:blipFill>
          <a:blip r:embed="rId10"/>
          <a:stretch>
            <a:fillRect/>
          </a:stretch>
        </p:blipFill>
        <p:spPr>
          <a:xfrm>
            <a:off x="3408589" y="579223"/>
            <a:ext cx="5084505" cy="1012024"/>
          </a:xfrm>
          <a:prstGeom prst="rect">
            <a:avLst/>
          </a:prstGeom>
        </p:spPr>
      </p:pic>
      <p:sp>
        <p:nvSpPr>
          <p:cNvPr id="4" name="Google Shape;3046;p30">
            <a:extLst>
              <a:ext uri="{FF2B5EF4-FFF2-40B4-BE49-F238E27FC236}">
                <a16:creationId xmlns="" xmlns:a16="http://schemas.microsoft.com/office/drawing/2014/main" id="{B0F71DD8-3222-D4F3-35E0-1CD9A5178436}"/>
              </a:ext>
            </a:extLst>
          </p:cNvPr>
          <p:cNvSpPr txBox="1">
            <a:spLocks/>
          </p:cNvSpPr>
          <p:nvPr/>
        </p:nvSpPr>
        <p:spPr>
          <a:xfrm>
            <a:off x="1044965" y="1905000"/>
            <a:ext cx="10401300" cy="1507547"/>
          </a:xfrm>
          <a:prstGeom prst="rect">
            <a:avLst/>
          </a:prstGeom>
        </p:spPr>
        <p:txBody>
          <a:bodyPr spcFirstLastPara="1" wrap="square" lIns="91425" tIns="0"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spcBef>
                <a:spcPts val="0"/>
              </a:spcBef>
              <a:spcAft>
                <a:spcPts val="1600"/>
              </a:spcAft>
            </a:pPr>
            <a:r>
              <a:rPr lang="vi-VN" sz="2400" dirty="0">
                <a:solidFill>
                  <a:prstClr val="black"/>
                </a:solidFill>
                <a:latin typeface="+mj-lt"/>
                <a:cs typeface="Calibri" panose="020F0502020204030204" pitchFamily="34" charset="0"/>
              </a:rPr>
              <a:t>Biết đọc diễn cảm các từ ngữ và các đoạn hội thoại phù hợp với tâm lý, cảm xúc của nhân vật.</a:t>
            </a:r>
            <a:endParaRPr kumimoji="0" lang="vi-VN" sz="2400" b="0" i="0" u="none" strike="noStrike" kern="1200" cap="none" spc="0" normalizeH="0" baseline="0" noProof="0" dirty="0">
              <a:ln>
                <a:noFill/>
              </a:ln>
              <a:solidFill>
                <a:prstClr val="black"/>
              </a:solidFill>
              <a:effectLst/>
              <a:uLnTx/>
              <a:uFillTx/>
              <a:latin typeface="+mj-lt"/>
              <a:cs typeface="Calibri" panose="020F0502020204030204" pitchFamily="34" charset="0"/>
            </a:endParaRPr>
          </a:p>
        </p:txBody>
      </p:sp>
      <p:sp>
        <p:nvSpPr>
          <p:cNvPr id="7" name="Google Shape;3046;p30">
            <a:extLst>
              <a:ext uri="{FF2B5EF4-FFF2-40B4-BE49-F238E27FC236}">
                <a16:creationId xmlns="" xmlns:a16="http://schemas.microsoft.com/office/drawing/2014/main" id="{C6E15BB1-99EB-1B9C-8B90-0F63E3BCDDA9}"/>
              </a:ext>
            </a:extLst>
          </p:cNvPr>
          <p:cNvSpPr txBox="1">
            <a:spLocks/>
          </p:cNvSpPr>
          <p:nvPr/>
        </p:nvSpPr>
        <p:spPr>
          <a:xfrm>
            <a:off x="1035440" y="2658773"/>
            <a:ext cx="10401300" cy="1601499"/>
          </a:xfrm>
          <a:prstGeom prst="rect">
            <a:avLst/>
          </a:prstGeom>
        </p:spPr>
        <p:txBody>
          <a:bodyPr spcFirstLastPara="1" wrap="square" lIns="91425" tIns="0"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1600"/>
              </a:spcAft>
            </a:pPr>
            <a:r>
              <a:rPr lang="vi-VN" sz="2400" dirty="0">
                <a:solidFill>
                  <a:prstClr val="black"/>
                </a:solidFill>
                <a:latin typeface="+mj-lt"/>
                <a:cs typeface="Calibri" panose="020F0502020204030204" pitchFamily="34" charset="0"/>
              </a:rPr>
              <a:t>Nhận biết được các sự việc xảy ra trong câu chuyện. </a:t>
            </a:r>
            <a:endParaRPr kumimoji="0" lang="vi-VN" sz="2400" b="0" i="0" u="none" strike="noStrike" kern="1200" cap="none" spc="0" normalizeH="0" baseline="0" noProof="0" dirty="0">
              <a:ln>
                <a:noFill/>
              </a:ln>
              <a:solidFill>
                <a:prstClr val="black"/>
              </a:solidFill>
              <a:effectLst/>
              <a:uLnTx/>
              <a:uFillTx/>
              <a:latin typeface="+mj-lt"/>
              <a:cs typeface="Calibri" panose="020F0502020204030204" pitchFamily="34" charset="0"/>
            </a:endParaRPr>
          </a:p>
        </p:txBody>
      </p:sp>
      <p:sp>
        <p:nvSpPr>
          <p:cNvPr id="8" name="Google Shape;3046;p30">
            <a:extLst>
              <a:ext uri="{FF2B5EF4-FFF2-40B4-BE49-F238E27FC236}">
                <a16:creationId xmlns="" xmlns:a16="http://schemas.microsoft.com/office/drawing/2014/main" id="{8E993F57-68E4-F540-F3F4-EF7EC323A0DE}"/>
              </a:ext>
            </a:extLst>
          </p:cNvPr>
          <p:cNvSpPr txBox="1">
            <a:spLocks/>
          </p:cNvSpPr>
          <p:nvPr/>
        </p:nvSpPr>
        <p:spPr>
          <a:xfrm>
            <a:off x="1016390" y="3136165"/>
            <a:ext cx="10401300" cy="1628932"/>
          </a:xfrm>
          <a:prstGeom prst="rect">
            <a:avLst/>
          </a:prstGeom>
        </p:spPr>
        <p:txBody>
          <a:bodyPr spcFirstLastPara="1" wrap="square" lIns="91425" tIns="0"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spcBef>
                <a:spcPts val="0"/>
              </a:spcBef>
              <a:spcAft>
                <a:spcPts val="1600"/>
              </a:spcAft>
            </a:pPr>
            <a:r>
              <a:rPr lang="vi-VN" sz="2400" dirty="0">
                <a:solidFill>
                  <a:prstClr val="black"/>
                </a:solidFill>
                <a:latin typeface="+mj-lt"/>
                <a:cs typeface="Calibri" panose="020F0502020204030204" pitchFamily="34" charset="0"/>
              </a:rPr>
              <a:t>Hiểu suy nghĩ, cảm xúc của nhân vật dựa vào hành động, việc làm và lời nói của nhân vật.</a:t>
            </a:r>
            <a:endParaRPr kumimoji="0" lang="vi-VN" sz="2400" b="0" i="0" u="none" strike="noStrike" kern="1200" cap="none" spc="0" normalizeH="0" baseline="0" noProof="0" dirty="0">
              <a:ln>
                <a:noFill/>
              </a:ln>
              <a:solidFill>
                <a:prstClr val="black"/>
              </a:solidFill>
              <a:effectLst/>
              <a:uLnTx/>
              <a:uFillTx/>
              <a:latin typeface="+mj-lt"/>
              <a:cs typeface="Calibri" panose="020F0502020204030204" pitchFamily="34" charset="0"/>
            </a:endParaRPr>
          </a:p>
        </p:txBody>
      </p:sp>
      <p:sp>
        <p:nvSpPr>
          <p:cNvPr id="9" name="Google Shape;3046;p30">
            <a:extLst>
              <a:ext uri="{FF2B5EF4-FFF2-40B4-BE49-F238E27FC236}">
                <a16:creationId xmlns="" xmlns:a16="http://schemas.microsoft.com/office/drawing/2014/main" id="{5ED12B1A-44CB-ACC0-5B0F-0D6F1A5A8B98}"/>
              </a:ext>
            </a:extLst>
          </p:cNvPr>
          <p:cNvSpPr txBox="1">
            <a:spLocks/>
          </p:cNvSpPr>
          <p:nvPr/>
        </p:nvSpPr>
        <p:spPr>
          <a:xfrm>
            <a:off x="1025915" y="3950632"/>
            <a:ext cx="10401300" cy="1044562"/>
          </a:xfrm>
          <a:prstGeom prst="rect">
            <a:avLst/>
          </a:prstGeom>
        </p:spPr>
        <p:txBody>
          <a:bodyPr spcFirstLastPara="1" wrap="square" lIns="91425" tIns="0"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spcBef>
                <a:spcPts val="0"/>
              </a:spcBef>
              <a:spcAft>
                <a:spcPts val="1600"/>
              </a:spcAft>
            </a:pPr>
            <a:r>
              <a:rPr lang="vi-VN" sz="2400" dirty="0">
                <a:solidFill>
                  <a:prstClr val="black"/>
                </a:solidFill>
                <a:latin typeface="+mj-lt"/>
                <a:cs typeface="Calibri" panose="020F0502020204030204" pitchFamily="34" charset="0"/>
              </a:rPr>
              <a:t>Hiểu điều tác giả muốn nói qua câu chuyện: Để làm một bài văn nói chung và văn miêu tả nói riêng, chúng ta cần phối hợp giữa quan sát thực tế và tưởng tượng, tái hiện lại những hình ảnh đã từng gặp trong trí nhớ</a:t>
            </a:r>
            <a:r>
              <a:rPr lang="vi-VN" sz="2400" dirty="0" smtClean="0">
                <a:solidFill>
                  <a:prstClr val="black"/>
                </a:solidFill>
                <a:latin typeface="+mj-lt"/>
                <a:cs typeface="Calibri" panose="020F0502020204030204" pitchFamily="34" charset="0"/>
              </a:rPr>
              <a:t>.</a:t>
            </a:r>
            <a:endParaRPr lang="en-US" sz="2400" dirty="0" smtClean="0">
              <a:solidFill>
                <a:prstClr val="black"/>
              </a:solidFill>
              <a:latin typeface="+mj-lt"/>
              <a:cs typeface="Calibri" panose="020F0502020204030204" pitchFamily="34" charset="0"/>
            </a:endParaRPr>
          </a:p>
          <a:p>
            <a:pPr algn="just">
              <a:spcBef>
                <a:spcPts val="0"/>
              </a:spcBef>
              <a:spcAft>
                <a:spcPts val="1600"/>
              </a:spcAft>
            </a:pPr>
            <a:r>
              <a:rPr kumimoji="0" lang="en-US" sz="2400" b="0"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Xác</a:t>
            </a:r>
            <a:r>
              <a:rPr kumimoji="0" lang="en-US" sz="24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định</a:t>
            </a:r>
            <a:r>
              <a:rPr kumimoji="0" lang="en-US" sz="24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được</a:t>
            </a:r>
            <a:r>
              <a:rPr kumimoji="0" lang="en-US" sz="24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tính</a:t>
            </a:r>
            <a:r>
              <a:rPr kumimoji="0" lang="en-US" sz="24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từ</a:t>
            </a:r>
            <a:r>
              <a:rPr kumimoji="0" lang="en-US" sz="24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và</a:t>
            </a:r>
            <a:r>
              <a:rPr kumimoji="0" lang="en-US" sz="24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viết</a:t>
            </a:r>
            <a:r>
              <a:rPr kumimoji="0" lang="en-US" sz="24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được</a:t>
            </a:r>
            <a:r>
              <a:rPr kumimoji="0" lang="en-US" sz="24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đoạn</a:t>
            </a:r>
            <a:r>
              <a:rPr kumimoji="0" lang="en-US" sz="24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văn</a:t>
            </a:r>
            <a:r>
              <a:rPr kumimoji="0" lang="en-US" sz="24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có</a:t>
            </a:r>
            <a:r>
              <a:rPr kumimoji="0" lang="en-US" sz="24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sử</a:t>
            </a:r>
            <a:r>
              <a:rPr kumimoji="0" lang="en-US" sz="24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dụng</a:t>
            </a:r>
            <a:r>
              <a:rPr kumimoji="0" lang="en-US" sz="24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tính</a:t>
            </a:r>
            <a:r>
              <a:rPr kumimoji="0" lang="en-US" sz="24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từ</a:t>
            </a:r>
            <a:r>
              <a:rPr kumimoji="0" lang="en-US" sz="24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a:t>
            </a:r>
            <a:endPar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880883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6">
                                            <p:txEl>
                                              <p:pRg st="0" end="0"/>
                                            </p:txEl>
                                          </p:spTgt>
                                        </p:tgtEl>
                                        <p:attrNameLst>
                                          <p:attrName>style.visibility</p:attrName>
                                        </p:attrNameLst>
                                      </p:cBhvr>
                                      <p:to>
                                        <p:strVal val="visible"/>
                                      </p:to>
                                    </p:set>
                                    <p:animEffect transition="in" filter="fade">
                                      <p:cBhvr>
                                        <p:cTn id="7" dur="1000"/>
                                        <p:tgtEl>
                                          <p:spTgt spid="116">
                                            <p:txEl>
                                              <p:pRg st="0" end="0"/>
                                            </p:txEl>
                                          </p:spTgt>
                                        </p:tgtEl>
                                      </p:cBhvr>
                                    </p:animEffect>
                                    <p:anim calcmode="lin" valueType="num">
                                      <p:cBhvr>
                                        <p:cTn id="8" dur="1000" fill="hold"/>
                                        <p:tgtEl>
                                          <p:spTgt spid="11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1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fade">
                                      <p:cBhvr>
                                        <p:cTn id="14" dur="1000"/>
                                        <p:tgtEl>
                                          <p:spTgt spid="4">
                                            <p:txEl>
                                              <p:pRg st="0" end="0"/>
                                            </p:txEl>
                                          </p:spTgt>
                                        </p:tgtEl>
                                      </p:cBhvr>
                                    </p:animEffect>
                                    <p:anim calcmode="lin" valueType="num">
                                      <p:cBhvr>
                                        <p:cTn id="15"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animEffect transition="in" filter="fade">
                                      <p:cBhvr>
                                        <p:cTn id="21" dur="1000"/>
                                        <p:tgtEl>
                                          <p:spTgt spid="7">
                                            <p:txEl>
                                              <p:pRg st="0" end="0"/>
                                            </p:txEl>
                                          </p:spTgt>
                                        </p:tgtEl>
                                      </p:cBhvr>
                                    </p:animEffect>
                                    <p:anim calcmode="lin" valueType="num">
                                      <p:cBhvr>
                                        <p:cTn id="22"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8">
                                            <p:txEl>
                                              <p:pRg st="0" end="0"/>
                                            </p:txEl>
                                          </p:spTgt>
                                        </p:tgtEl>
                                        <p:attrNameLst>
                                          <p:attrName>style.visibility</p:attrName>
                                        </p:attrNameLst>
                                      </p:cBhvr>
                                      <p:to>
                                        <p:strVal val="visible"/>
                                      </p:to>
                                    </p:set>
                                    <p:animEffect transition="in" filter="fade">
                                      <p:cBhvr>
                                        <p:cTn id="28" dur="1000"/>
                                        <p:tgtEl>
                                          <p:spTgt spid="8">
                                            <p:txEl>
                                              <p:pRg st="0" end="0"/>
                                            </p:txEl>
                                          </p:spTgt>
                                        </p:tgtEl>
                                      </p:cBhvr>
                                    </p:animEffect>
                                    <p:anim calcmode="lin" valueType="num">
                                      <p:cBhvr>
                                        <p:cTn id="29"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9">
                                            <p:txEl>
                                              <p:pRg st="0" end="0"/>
                                            </p:txEl>
                                          </p:spTgt>
                                        </p:tgtEl>
                                        <p:attrNameLst>
                                          <p:attrName>style.visibility</p:attrName>
                                        </p:attrNameLst>
                                      </p:cBhvr>
                                      <p:to>
                                        <p:strVal val="visible"/>
                                      </p:to>
                                    </p:set>
                                    <p:animEffect transition="in" filter="fade">
                                      <p:cBhvr>
                                        <p:cTn id="35" dur="1000"/>
                                        <p:tgtEl>
                                          <p:spTgt spid="9">
                                            <p:txEl>
                                              <p:pRg st="0" end="0"/>
                                            </p:txEl>
                                          </p:spTgt>
                                        </p:tgtEl>
                                      </p:cBhvr>
                                    </p:animEffect>
                                    <p:anim calcmode="lin" valueType="num">
                                      <p:cBhvr>
                                        <p:cTn id="36"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37"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9">
                                            <p:txEl>
                                              <p:pRg st="1" end="1"/>
                                            </p:txEl>
                                          </p:spTgt>
                                        </p:tgtEl>
                                        <p:attrNameLst>
                                          <p:attrName>style.visibility</p:attrName>
                                        </p:attrNameLst>
                                      </p:cBhvr>
                                      <p:to>
                                        <p:strVal val="visible"/>
                                      </p:to>
                                    </p:set>
                                    <p:animEffect transition="in" filter="fade">
                                      <p:cBhvr>
                                        <p:cTn id="42" dur="1000"/>
                                        <p:tgtEl>
                                          <p:spTgt spid="9">
                                            <p:txEl>
                                              <p:pRg st="1" end="1"/>
                                            </p:txEl>
                                          </p:spTgt>
                                        </p:tgtEl>
                                      </p:cBhvr>
                                    </p:animEffect>
                                    <p:anim calcmode="lin" valueType="num">
                                      <p:cBhvr>
                                        <p:cTn id="43"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44"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build="p"/>
      <p:bldP spid="4" grpId="0" build="p"/>
      <p:bldP spid="7" grpId="0" build="p"/>
      <p:bldP spid="8" grpId="0" build="p"/>
      <p:bldP spid="9"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1026" name="Picture 2" descr="Không có mô tả ản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p:cNvSpPr/>
          <p:nvPr/>
        </p:nvSpPr>
        <p:spPr>
          <a:xfrm>
            <a:off x="885825" y="838200"/>
            <a:ext cx="10820400" cy="56292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5" name="图片 10"/>
          <p:cNvPicPr>
            <a:picLocks noChangeAspect="1"/>
          </p:cNvPicPr>
          <p:nvPr/>
        </p:nvPicPr>
        <p:blipFill>
          <a:blip r:embed="rId4" cstate="screen"/>
          <a:stretch>
            <a:fillRect/>
          </a:stretch>
        </p:blipFill>
        <p:spPr>
          <a:xfrm>
            <a:off x="-159981" y="1386326"/>
            <a:ext cx="4376960" cy="5376424"/>
          </a:xfrm>
          <a:prstGeom prst="rect">
            <a:avLst/>
          </a:prstGeom>
        </p:spPr>
      </p:pic>
      <p:pic>
        <p:nvPicPr>
          <p:cNvPr id="6" name="Picture 5"/>
          <p:cNvPicPr>
            <a:picLocks noChangeAspect="1"/>
          </p:cNvPicPr>
          <p:nvPr/>
        </p:nvPicPr>
        <p:blipFill>
          <a:blip r:embed="rId5"/>
          <a:stretch>
            <a:fillRect/>
          </a:stretch>
        </p:blipFill>
        <p:spPr>
          <a:xfrm>
            <a:off x="3538860" y="1901709"/>
            <a:ext cx="7300282" cy="2813166"/>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randombar(horizont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1026" name="Picture 2" descr="Không có mô tả ản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2"/>
          <p:cNvSpPr/>
          <p:nvPr/>
        </p:nvSpPr>
        <p:spPr>
          <a:xfrm>
            <a:off x="492367" y="219075"/>
            <a:ext cx="11213857" cy="6381750"/>
          </a:xfrm>
          <a:prstGeom prst="roundRect">
            <a:avLst/>
          </a:prstGeom>
          <a:solidFill>
            <a:schemeClr val="bg1"/>
          </a:solidFill>
          <a:ln w="57150">
            <a:solidFill>
              <a:srgbClr val="00B0F0"/>
            </a:solidFill>
            <a:prstDash val="dash"/>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17" name="TextBox 16"/>
          <p:cNvSpPr txBox="1"/>
          <p:nvPr/>
        </p:nvSpPr>
        <p:spPr>
          <a:xfrm>
            <a:off x="895350" y="1123950"/>
            <a:ext cx="10248900" cy="4493538"/>
          </a:xfrm>
          <a:prstGeom prst="rect">
            <a:avLst/>
          </a:prstGeom>
          <a:noFill/>
        </p:spPr>
        <p:txBody>
          <a:bodyPr wrap="square" rtlCol="0">
            <a:spAutoFit/>
          </a:bodyPr>
          <a:lstStyle/>
          <a:p>
            <a:r>
              <a:rPr lang="en-US" sz="2000" dirty="0" smtClean="0">
                <a:latin typeface="+mj-lt"/>
                <a:cs typeface="Calibri" panose="020F0502020204030204" pitchFamily="34" charset="0"/>
              </a:rPr>
              <a:t>   </a:t>
            </a:r>
            <a:r>
              <a:rPr lang="vi-VN" sz="2200" dirty="0" smtClean="0">
                <a:latin typeface="+mj-lt"/>
                <a:cs typeface="Calibri" panose="020F0502020204030204" pitchFamily="34" charset="0"/>
              </a:rPr>
              <a:t>Quy </a:t>
            </a:r>
            <a:r>
              <a:rPr lang="vi-VN" sz="2200" dirty="0">
                <a:latin typeface="+mj-lt"/>
                <a:cs typeface="Calibri" panose="020F0502020204030204" pitchFamily="34" charset="0"/>
              </a:rPr>
              <a:t>chống tay, tì má, nhìn lên bức tường trước mặt. Màu vôi xanh mát hiện ra như tấm màn ảnh rộng. Quy đọc nh</a:t>
            </a:r>
            <a:r>
              <a:rPr lang="en-US" sz="2200" dirty="0">
                <a:latin typeface="+mj-lt"/>
                <a:cs typeface="Calibri" panose="020F0502020204030204" pitchFamily="34" charset="0"/>
              </a:rPr>
              <a:t>ẩ</a:t>
            </a:r>
            <a:r>
              <a:rPr lang="vi-VN" sz="2200" dirty="0">
                <a:latin typeface="+mj-lt"/>
                <a:cs typeface="Calibri" panose="020F0502020204030204" pitchFamily="34" charset="0"/>
              </a:rPr>
              <a:t>m đề bài tập làm văn:"Em hãy tả lại quang cảnh một trận mưa </a:t>
            </a:r>
            <a:r>
              <a:rPr lang="vi-VN" sz="2200" dirty="0" smtClean="0">
                <a:latin typeface="+mj-lt"/>
                <a:cs typeface="Calibri" panose="020F0502020204030204" pitchFamily="34" charset="0"/>
              </a:rPr>
              <a:t>rào</a:t>
            </a:r>
            <a:r>
              <a:rPr lang="en-US" sz="2200" dirty="0" smtClean="0">
                <a:latin typeface="+mj-lt"/>
                <a:cs typeface="Calibri" panose="020F0502020204030204" pitchFamily="34" charset="0"/>
              </a:rPr>
              <a:t>.</a:t>
            </a:r>
            <a:r>
              <a:rPr lang="vi-VN" sz="2200" dirty="0" smtClean="0">
                <a:latin typeface="+mj-lt"/>
                <a:cs typeface="Calibri" panose="020F0502020204030204" pitchFamily="34" charset="0"/>
              </a:rPr>
              <a:t>". </a:t>
            </a:r>
            <a:r>
              <a:rPr lang="vi-VN" sz="2200" dirty="0">
                <a:latin typeface="+mj-lt"/>
                <a:cs typeface="Calibri" panose="020F0502020204030204" pitchFamily="34" charset="0"/>
              </a:rPr>
              <a:t>Quy thở dài: "Trời thì nắng mà bài văn lại yêu cầu tả mưa.".</a:t>
            </a:r>
          </a:p>
          <a:p>
            <a:pPr algn="just"/>
            <a:r>
              <a:rPr lang="en-US" sz="2200" dirty="0">
                <a:latin typeface="+mj-lt"/>
                <a:cs typeface="Calibri" panose="020F0502020204030204" pitchFamily="34" charset="0"/>
              </a:rPr>
              <a:t>   </a:t>
            </a:r>
            <a:r>
              <a:rPr lang="vi-VN" sz="2200" dirty="0">
                <a:latin typeface="+mj-lt"/>
                <a:cs typeface="Calibri" panose="020F0502020204030204" pitchFamily="34" charset="0"/>
              </a:rPr>
              <a:t>Quy nghĩ đến bố. Bố Quy là một người viết văn. Bố tài thật, cứ ngồi vào bàn là bố viết được ngay. Cũng có khi, bố tì cằm lên tay, nhìn thẳng vào bức tường trước mặt. Nhìn một lúc, lúc nữa... rồi bố cầm bút, viết lia lịa, quên cả ăn cơm. Bức tường này có phép lạ gì đây? Nhưng sao Quy nhìn mãi mà bức tường chưa bảo Quy cách làm bài?</a:t>
            </a:r>
          </a:p>
          <a:p>
            <a:r>
              <a:rPr lang="en-US" sz="2200" dirty="0">
                <a:latin typeface="+mj-lt"/>
                <a:cs typeface="Calibri" panose="020F0502020204030204" pitchFamily="34" charset="0"/>
              </a:rPr>
              <a:t>   </a:t>
            </a:r>
            <a:r>
              <a:rPr lang="vi-VN" sz="2200" dirty="0">
                <a:latin typeface="+mj-lt"/>
                <a:cs typeface="Calibri" panose="020F0502020204030204" pitchFamily="34" charset="0"/>
              </a:rPr>
              <a:t>Bố vào. Đúng lúc quá!</a:t>
            </a:r>
          </a:p>
          <a:p>
            <a:r>
              <a:rPr lang="en-US" sz="2200" dirty="0">
                <a:latin typeface="+mj-lt"/>
                <a:cs typeface="Calibri" panose="020F0502020204030204" pitchFamily="34" charset="0"/>
              </a:rPr>
              <a:t>   </a:t>
            </a:r>
            <a:r>
              <a:rPr lang="vi-VN" sz="2200" dirty="0">
                <a:latin typeface="+mj-lt"/>
                <a:cs typeface="Calibri" panose="020F0502020204030204" pitchFamily="34" charset="0"/>
              </a:rPr>
              <a:t>Quy chạy lại:</a:t>
            </a:r>
          </a:p>
          <a:p>
            <a:r>
              <a:rPr lang="en-US" sz="2200" dirty="0">
                <a:latin typeface="+mj-lt"/>
                <a:cs typeface="Calibri" panose="020F0502020204030204" pitchFamily="34" charset="0"/>
              </a:rPr>
              <a:t>   </a:t>
            </a:r>
            <a:r>
              <a:rPr lang="vi-VN" sz="2200" dirty="0">
                <a:latin typeface="+mj-lt"/>
                <a:cs typeface="Calibri" panose="020F0502020204030204" pitchFamily="34" charset="0"/>
              </a:rPr>
              <a:t>– Bố ạ, con nhìn mãi bức tường như bố nhìn mà chẳng thấy trận mưa rào đâu cả.</a:t>
            </a:r>
          </a:p>
          <a:p>
            <a:r>
              <a:rPr lang="vi-VN" sz="2200" dirty="0">
                <a:latin typeface="+mj-lt"/>
                <a:cs typeface="Calibri" panose="020F0502020204030204" pitchFamily="34" charset="0"/>
              </a:rPr>
              <a:t>Bố hiểu ngay, tủm tỉm:</a:t>
            </a:r>
          </a:p>
          <a:p>
            <a:r>
              <a:rPr lang="en-US" sz="2200" dirty="0">
                <a:latin typeface="+mj-lt"/>
                <a:cs typeface="Calibri" panose="020F0502020204030204" pitchFamily="34" charset="0"/>
              </a:rPr>
              <a:t>   </a:t>
            </a:r>
            <a:r>
              <a:rPr lang="vi-VN" sz="2200" dirty="0">
                <a:latin typeface="+mj-lt"/>
                <a:cs typeface="Calibri" panose="020F0502020204030204" pitchFamily="34" charset="0"/>
              </a:rPr>
              <a:t>– Bố thấy những trận mưa rào hồi năm ngoái, năm kia. Con chạy ra nghịch mưa, ướt hết.</a:t>
            </a:r>
          </a:p>
        </p:txBody>
      </p:sp>
      <p:pic>
        <p:nvPicPr>
          <p:cNvPr id="10" name="Picture 9">
            <a:extLst>
              <a:ext uri="{FF2B5EF4-FFF2-40B4-BE49-F238E27FC236}">
                <a16:creationId xmlns="" xmlns:a16="http://schemas.microsoft.com/office/drawing/2014/main" id="{CE16DB98-AB29-21AA-8F6C-76555427D737}"/>
              </a:ext>
            </a:extLst>
          </p:cNvPr>
          <p:cNvPicPr>
            <a:picLocks noChangeAspect="1"/>
          </p:cNvPicPr>
          <p:nvPr/>
        </p:nvPicPr>
        <p:blipFill>
          <a:blip r:embed="rId4"/>
          <a:stretch>
            <a:fillRect/>
          </a:stretch>
        </p:blipFill>
        <p:spPr>
          <a:xfrm>
            <a:off x="2246019" y="155406"/>
            <a:ext cx="8230313" cy="969348"/>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1026" name="Picture 2" descr="Không có mô tả ản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2"/>
          <p:cNvSpPr/>
          <p:nvPr/>
        </p:nvSpPr>
        <p:spPr>
          <a:xfrm>
            <a:off x="492367" y="219075"/>
            <a:ext cx="11213857" cy="6381750"/>
          </a:xfrm>
          <a:prstGeom prst="roundRect">
            <a:avLst/>
          </a:prstGeom>
          <a:solidFill>
            <a:schemeClr val="bg1"/>
          </a:solidFill>
          <a:ln w="57150">
            <a:solidFill>
              <a:srgbClr val="00B0F0"/>
            </a:solidFill>
            <a:prstDash val="dash"/>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17" name="TextBox 16"/>
          <p:cNvSpPr txBox="1"/>
          <p:nvPr/>
        </p:nvSpPr>
        <p:spPr>
          <a:xfrm>
            <a:off x="1085850" y="762000"/>
            <a:ext cx="10248900" cy="5755422"/>
          </a:xfrm>
          <a:prstGeom prst="rect">
            <a:avLst/>
          </a:prstGeom>
          <a:noFill/>
        </p:spPr>
        <p:txBody>
          <a:bodyPr wrap="square" rtlCol="0">
            <a:spAutoFit/>
          </a:bodyPr>
          <a:lstStyle/>
          <a:p>
            <a:r>
              <a:rPr lang="en-US" sz="2400" dirty="0">
                <a:latin typeface="Cambria" panose="02040503050406030204" pitchFamily="18" charset="0"/>
                <a:ea typeface="Cambria" panose="02040503050406030204" pitchFamily="18" charset="0"/>
              </a:rPr>
              <a:t>   </a:t>
            </a:r>
            <a:r>
              <a:rPr lang="vi-VN" sz="2000" dirty="0">
                <a:latin typeface="+mj-lt"/>
                <a:cs typeface="Calibri" panose="020F0502020204030204" pitchFamily="34" charset="0"/>
              </a:rPr>
              <a:t>Quy nhoẻn miệng cười:</a:t>
            </a:r>
          </a:p>
          <a:p>
            <a:r>
              <a:rPr lang="en-US" sz="2000" dirty="0">
                <a:latin typeface="+mj-lt"/>
                <a:cs typeface="Calibri" panose="020F0502020204030204" pitchFamily="34" charset="0"/>
              </a:rPr>
              <a:t>   </a:t>
            </a:r>
            <a:r>
              <a:rPr lang="vi-VN" sz="2000" dirty="0">
                <a:latin typeface="+mj-lt"/>
                <a:cs typeface="Calibri" panose="020F0502020204030204" pitchFamily="34" charset="0"/>
              </a:rPr>
              <a:t>– Vâng.</a:t>
            </a:r>
          </a:p>
          <a:p>
            <a:r>
              <a:rPr lang="en-US" sz="2000" dirty="0">
                <a:latin typeface="+mj-lt"/>
                <a:cs typeface="Calibri" panose="020F0502020204030204" pitchFamily="34" charset="0"/>
              </a:rPr>
              <a:t>   </a:t>
            </a:r>
            <a:r>
              <a:rPr lang="vi-VN" sz="2000" dirty="0">
                <a:latin typeface="+mj-lt"/>
                <a:cs typeface="Calibri" panose="020F0502020204030204" pitchFamily="34" charset="0"/>
              </a:rPr>
              <a:t>– Bố còn gặp lại trận mưa bão khi bố còn bé tí. Bà nội đi cấy về, sấm chớp liên hồi.</a:t>
            </a:r>
          </a:p>
          <a:p>
            <a:r>
              <a:rPr lang="en-US" sz="2000" dirty="0">
                <a:latin typeface="+mj-lt"/>
                <a:cs typeface="Calibri" panose="020F0502020204030204" pitchFamily="34" charset="0"/>
              </a:rPr>
              <a:t>   </a:t>
            </a:r>
            <a:r>
              <a:rPr lang="vi-VN" sz="2000" dirty="0">
                <a:latin typeface="+mj-lt"/>
                <a:cs typeface="Calibri" panose="020F0502020204030204" pitchFamily="34" charset="0"/>
              </a:rPr>
              <a:t>Quy chớp mắt:</a:t>
            </a:r>
          </a:p>
          <a:p>
            <a:r>
              <a:rPr lang="en-US" sz="2000" dirty="0">
                <a:latin typeface="+mj-lt"/>
                <a:cs typeface="Calibri" panose="020F0502020204030204" pitchFamily="34" charset="0"/>
              </a:rPr>
              <a:t>   </a:t>
            </a:r>
            <a:r>
              <a:rPr lang="vi-VN" sz="2000" dirty="0">
                <a:latin typeface="+mj-lt"/>
                <a:cs typeface="Calibri" panose="020F0502020204030204" pitchFamily="34" charset="0"/>
              </a:rPr>
              <a:t>– Bố có thấy cái thuyền giấy con thả ở rãnh nước không ạ?</a:t>
            </a:r>
          </a:p>
          <a:p>
            <a:r>
              <a:rPr lang="en-US" sz="2000" dirty="0">
                <a:latin typeface="+mj-lt"/>
                <a:cs typeface="Calibri" panose="020F0502020204030204" pitchFamily="34" charset="0"/>
              </a:rPr>
              <a:t>   </a:t>
            </a:r>
            <a:r>
              <a:rPr lang="vi-VN" sz="2000" dirty="0">
                <a:latin typeface="+mj-lt"/>
                <a:cs typeface="Calibri" panose="020F0502020204030204" pitchFamily="34" charset="0"/>
              </a:rPr>
              <a:t>– Có chứ!</a:t>
            </a:r>
          </a:p>
          <a:p>
            <a:r>
              <a:rPr lang="en-US" sz="2000" dirty="0">
                <a:latin typeface="+mj-lt"/>
                <a:cs typeface="Calibri" panose="020F0502020204030204" pitchFamily="34" charset="0"/>
              </a:rPr>
              <a:t>   </a:t>
            </a:r>
            <a:r>
              <a:rPr lang="vi-VN" sz="2000" dirty="0">
                <a:latin typeface="+mj-lt"/>
                <a:cs typeface="Calibri" panose="020F0502020204030204" pitchFamily="34" charset="0"/>
              </a:rPr>
              <a:t>– Cả chiếc ô tô chạy trong mưa? Hôm ấy, trời đang nắng thì mưa...</a:t>
            </a:r>
          </a:p>
          <a:p>
            <a:r>
              <a:rPr lang="en-US" sz="2000" dirty="0">
                <a:latin typeface="+mj-lt"/>
                <a:cs typeface="Calibri" panose="020F0502020204030204" pitchFamily="34" charset="0"/>
              </a:rPr>
              <a:t>   </a:t>
            </a:r>
            <a:r>
              <a:rPr lang="vi-VN" sz="2000" dirty="0">
                <a:latin typeface="+mj-lt"/>
                <a:cs typeface="Calibri" panose="020F0502020204030204" pitchFamily="34" charset="0"/>
              </a:rPr>
              <a:t>Bố lại tủm tỉm:</a:t>
            </a:r>
          </a:p>
          <a:p>
            <a:r>
              <a:rPr lang="en-US" sz="2000" dirty="0">
                <a:latin typeface="+mj-lt"/>
                <a:cs typeface="Calibri" panose="020F0502020204030204" pitchFamily="34" charset="0"/>
              </a:rPr>
              <a:t>   </a:t>
            </a:r>
            <a:r>
              <a:rPr lang="vi-VN" sz="2000" dirty="0">
                <a:latin typeface="+mj-lt"/>
                <a:cs typeface="Calibri" panose="020F0502020204030204" pitchFamily="34" charset="0"/>
              </a:rPr>
              <a:t>– Thế mà con bảo chẳng thấy gì.</a:t>
            </a:r>
          </a:p>
          <a:p>
            <a:r>
              <a:rPr lang="en-US" sz="2000" dirty="0">
                <a:latin typeface="+mj-lt"/>
                <a:cs typeface="Calibri" panose="020F0502020204030204" pitchFamily="34" charset="0"/>
              </a:rPr>
              <a:t>   </a:t>
            </a:r>
            <a:r>
              <a:rPr lang="vi-VN" sz="2000" dirty="0">
                <a:latin typeface="+mj-lt"/>
                <a:cs typeface="Calibri" panose="020F0502020204030204" pitchFamily="34" charset="0"/>
              </a:rPr>
              <a:t>Quy ngơ ngác:</a:t>
            </a:r>
          </a:p>
          <a:p>
            <a:r>
              <a:rPr lang="en-US" sz="2000" dirty="0">
                <a:latin typeface="+mj-lt"/>
                <a:cs typeface="Calibri" panose="020F0502020204030204" pitchFamily="34" charset="0"/>
              </a:rPr>
              <a:t>   </a:t>
            </a:r>
            <a:r>
              <a:rPr lang="vi-VN" sz="2000" dirty="0">
                <a:latin typeface="+mj-lt"/>
                <a:cs typeface="Calibri" panose="020F0502020204030204" pitchFamily="34" charset="0"/>
              </a:rPr>
              <a:t>– Thật đấy ạ.</a:t>
            </a:r>
          </a:p>
          <a:p>
            <a:r>
              <a:rPr lang="en-US" sz="2000" dirty="0">
                <a:latin typeface="+mj-lt"/>
                <a:cs typeface="Calibri" panose="020F0502020204030204" pitchFamily="34" charset="0"/>
              </a:rPr>
              <a:t>   </a:t>
            </a:r>
            <a:r>
              <a:rPr lang="vi-VN" sz="2000" dirty="0">
                <a:latin typeface="+mj-lt"/>
                <a:cs typeface="Calibri" panose="020F0502020204030204" pitchFamily="34" charset="0"/>
              </a:rPr>
              <a:t>– Bây giờ con ngồi vào bàn. Mắt nhìn bức tường, nhưng con hãy nghĩ đến những trận mưa mà con biết!</a:t>
            </a:r>
          </a:p>
          <a:p>
            <a:r>
              <a:rPr lang="en-US" sz="2000" dirty="0">
                <a:latin typeface="+mj-lt"/>
                <a:cs typeface="Calibri" panose="020F0502020204030204" pitchFamily="34" charset="0"/>
              </a:rPr>
              <a:t>   </a:t>
            </a:r>
            <a:r>
              <a:rPr lang="vi-VN" sz="2000" dirty="0">
                <a:latin typeface="+mj-lt"/>
                <a:cs typeface="Calibri" panose="020F0502020204030204" pitchFamily="34" charset="0"/>
              </a:rPr>
              <a:t>Quy ngồi vào bàn, nhìn lên bức tường và thấy chiếc thuyền giấy trôi bồng bềnh giữa sân, những vai áo ướt sũng nước mưa của người đi cày, những hạt mưa đan nhau rơi xuống rào rào,...</a:t>
            </a:r>
          </a:p>
          <a:p>
            <a:r>
              <a:rPr lang="en-US" sz="2000" dirty="0">
                <a:latin typeface="+mj-lt"/>
                <a:cs typeface="Calibri" panose="020F0502020204030204" pitchFamily="34" charset="0"/>
              </a:rPr>
              <a:t>   </a:t>
            </a:r>
            <a:r>
              <a:rPr lang="vi-VN" sz="2000" dirty="0">
                <a:latin typeface="+mj-lt"/>
                <a:cs typeface="Calibri" panose="020F0502020204030204" pitchFamily="34" charset="0"/>
              </a:rPr>
              <a:t>Quy cầm bút, cắm cúi viết, quên cả ngẩng lên nhìn bức tường có nhiều phép lạ.</a:t>
            </a:r>
          </a:p>
          <a:p>
            <a:pPr algn="r"/>
            <a:r>
              <a:rPr lang="vi-VN" sz="2000" dirty="0">
                <a:latin typeface="+mj-lt"/>
                <a:cs typeface="Calibri" panose="020F0502020204030204" pitchFamily="34" charset="0"/>
              </a:rPr>
              <a:t>(</a:t>
            </a:r>
            <a:r>
              <a:rPr lang="vi-VN" sz="2000" i="1" dirty="0">
                <a:latin typeface="+mj-lt"/>
                <a:cs typeface="Calibri" panose="020F0502020204030204" pitchFamily="34" charset="0"/>
              </a:rPr>
              <a:t>Theo</a:t>
            </a:r>
            <a:r>
              <a:rPr lang="vi-VN" sz="2000" dirty="0">
                <a:latin typeface="+mj-lt"/>
                <a:cs typeface="Calibri" panose="020F0502020204030204" pitchFamily="34" charset="0"/>
              </a:rPr>
              <a:t> Phong Thu)</a:t>
            </a:r>
          </a:p>
          <a:p>
            <a:endParaRPr lang="vi-VN" sz="2400" dirty="0">
              <a:latin typeface="Cambria" panose="02040503050406030204" pitchFamily="18" charset="0"/>
              <a:ea typeface="Cambria" panose="02040503050406030204" pitchFamily="18"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theme/theme1.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0</TotalTime>
  <Words>1310</Words>
  <Application>Microsoft Office PowerPoint</Application>
  <PresentationFormat>Custom</PresentationFormat>
  <Paragraphs>102</Paragraphs>
  <Slides>26</Slides>
  <Notes>4</Notes>
  <HiddenSlides>0</HiddenSlides>
  <MMClips>0</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subject>9Slide.vn</dc:subject>
  <dc:creator/>
  <dc:description>9Slide.vn</dc:description>
  <cp:lastModifiedBy/>
  <cp:revision>3</cp:revision>
  <dcterms:created xsi:type="dcterms:W3CDTF">2023-10-15T09:30:00Z</dcterms:created>
  <dcterms:modified xsi:type="dcterms:W3CDTF">2024-11-22T12:29:22Z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34D41D54AB62457FA3945E2EF9E5246D_12</vt:lpwstr>
  </property>
  <property fmtid="{D5CDD505-2E9C-101B-9397-08002B2CF9AE}" pid="3" name="KSOProductBuildVer">
    <vt:lpwstr>1033-12.2.0.13359</vt:lpwstr>
  </property>
</Properties>
</file>