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9" r:id="rId4"/>
    <p:sldMasterId id="2147483701" r:id="rId5"/>
  </p:sldMasterIdLst>
  <p:notesMasterIdLst>
    <p:notesMasterId r:id="rId23"/>
  </p:notesMasterIdLst>
  <p:sldIdLst>
    <p:sldId id="11562" r:id="rId6"/>
    <p:sldId id="11554" r:id="rId7"/>
    <p:sldId id="11570" r:id="rId8"/>
    <p:sldId id="11555" r:id="rId9"/>
    <p:sldId id="347" r:id="rId10"/>
    <p:sldId id="11569" r:id="rId11"/>
    <p:sldId id="11568" r:id="rId12"/>
    <p:sldId id="11563" r:id="rId13"/>
    <p:sldId id="11558" r:id="rId14"/>
    <p:sldId id="373" r:id="rId15"/>
    <p:sldId id="11567" r:id="rId16"/>
    <p:sldId id="11548" r:id="rId17"/>
    <p:sldId id="11537" r:id="rId18"/>
    <p:sldId id="11549" r:id="rId19"/>
    <p:sldId id="11551" r:id="rId20"/>
    <p:sldId id="11564" r:id="rId21"/>
    <p:sldId id="115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5C69D-CEDC-412A-98FE-18605AB6FE1C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34D64-2ED5-469B-B7BD-5228F434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63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1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0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8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71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583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7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1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8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3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0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46474C-DB36-4E6A-8AA8-835D92FE3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313C611-0884-47F5-8F73-161075951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1230F3-08D3-46B3-A67E-A1E29AB0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85C6FB-B050-4917-A0A6-CEB15481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4F99E8-2D55-47F4-BD5F-DAFDEF20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74001"/>
      </p:ext>
    </p:extLst>
  </p:cSld>
  <p:clrMapOvr>
    <a:masterClrMapping/>
  </p:clrMapOvr>
  <p:transition spd="slow" advClick="0" advTm="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EA6E3B-ECD9-4B5C-82BD-7422EA51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A8CAD8F-5D7E-42F4-9241-AE90C60C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5DACB4-8352-4E09-8DC0-ABB51351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80DB49-C6F9-449A-9A33-29CC2882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C1C24C-0942-46DD-B2DF-DD56EA0E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51570"/>
      </p:ext>
    </p:extLst>
  </p:cSld>
  <p:clrMapOvr>
    <a:masterClrMapping/>
  </p:clrMapOvr>
  <p:transition spd="slow" advClick="0" advTm="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62DFE-A0CE-441F-8289-13101FAA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30A00C-6E9A-49AD-8DC7-D208A8E7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005D08-F564-4369-A40F-0DDAA30C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C1225A-2213-46F8-AB37-65DA982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3B5D1BA-B95A-494B-9D34-10E47D49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09876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CD79EF-F549-49CB-907E-A64E7B95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F1B2F-795A-431B-9DDB-9B68CDA08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C9B95C5-8F50-48CA-B575-C202A937D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D1B391-FAC0-49D5-B26B-497A9C64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BB2EDC-BA8D-4D4C-85ED-65DDBD7F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CD65A20-C067-42E3-AAAC-4C601C28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28717"/>
      </p:ext>
    </p:extLst>
  </p:cSld>
  <p:clrMapOvr>
    <a:masterClrMapping/>
  </p:clrMapOvr>
  <p:transition spd="slow" advClick="0" advTm="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A8EE3-175F-4B76-B86B-19576B9B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6AD51-06BC-43CD-A60B-5A0F9D5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1C114C5-2C05-4115-8ADF-6BF8D4635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7AC6014-3633-445B-9D47-FD97E6F1C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75BCEA4-D1A1-4AE5-9E59-D961A330A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38D4850-05C8-4E63-A2C7-2D091737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2804A00-AFE1-4832-B30A-D0C3E6DD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FA022DC-9205-44F9-9966-5E372303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90730"/>
      </p:ext>
    </p:extLst>
  </p:cSld>
  <p:clrMapOvr>
    <a:masterClrMapping/>
  </p:clrMapOvr>
  <p:transition spd="slow" advClick="0" advTm="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9820D2-D8C0-4622-A59F-E6DE67F5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189FEC9-F3C1-48D9-8721-F3FBFFD2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F94FC44-5392-4100-8016-3D6CB871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D51ABAE-C1FE-4739-8A54-D3F34699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5165"/>
      </p:ext>
    </p:extLst>
  </p:cSld>
  <p:clrMapOvr>
    <a:masterClrMapping/>
  </p:clrMapOvr>
  <p:transition spd="slow" advClick="0" advTm="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C6679A1-02D7-499C-8FF4-1E2FE993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B6D6C27-AC7A-43F1-93FE-C3C19E9B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C11C8EB-64B6-4A00-9745-891729F3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2646"/>
      </p:ext>
    </p:extLst>
  </p:cSld>
  <p:clrMapOvr>
    <a:masterClrMapping/>
  </p:clrMapOvr>
  <p:transition spd="slow" advClick="0" advTm="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2D2911-1BF0-4FFD-882D-CE787F43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37C21E3-2A68-4A87-B41D-E30486638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6A85E02-EAC9-4E46-A47E-BDAE4F203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38904CC-524D-4DFF-A246-34C42C79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EBE2AA3-22B0-40A9-B83A-FA2A03B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9D5994-7B3A-4435-AB73-46D6917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0387"/>
      </p:ext>
    </p:extLst>
  </p:cSld>
  <p:clrMapOvr>
    <a:masterClrMapping/>
  </p:clrMapOvr>
  <p:transition spd="slow" advClick="0" advTm="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7A265A-A335-4A15-A2BE-2CCE776F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C550357-92A0-4EE2-B3D3-7CDB955F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3C42AA7-51CC-48CF-B703-6C81A7F1D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CC04C08-19AB-4A54-85AF-B0E5BEC8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ADB19F1-B048-4F44-B1CF-BD9F24C8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0E52AF-EC5D-4F61-9C3F-39E6EE8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979"/>
      </p:ext>
    </p:extLst>
  </p:cSld>
  <p:clrMapOvr>
    <a:masterClrMapping/>
  </p:clrMapOvr>
  <p:transition spd="slow" advClick="0" advTm="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9895AB-17BC-48D3-AB94-C7D7351D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2E3B594-AFAF-4D9A-BD32-43D597EF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963638-FF98-4B90-9A53-4B0363E1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6CD3A5-6EF8-497E-9671-083DECE3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2B4DDF-B379-4C90-B284-FB0F94F9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49413"/>
      </p:ext>
    </p:extLst>
  </p:cSld>
  <p:clrMapOvr>
    <a:masterClrMapping/>
  </p:clrMapOvr>
  <p:transition spd="slow" advClick="0" advTm="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56E8565-FE14-4314-BDD3-0E5DA59D3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5E8767C-03C8-4853-9B0F-EA1B1A67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CF20E1-6F34-4456-8BE6-115E69A0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C1BAFD1-589F-44CB-9949-B6594E10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2CABD6-E353-4656-9E14-6B3C5759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92188"/>
      </p:ext>
    </p:extLst>
  </p:cSld>
  <p:clrMapOvr>
    <a:masterClrMapping/>
  </p:clrMapOvr>
  <p:transition spd="slow" advClick="0" advTm="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2" y="238835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2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2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5" y="3346286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8" y="300153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9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4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866899" y="923925"/>
            <a:ext cx="9229725" cy="398145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0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663933" y="266807"/>
            <a:ext cx="10864000" cy="106946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5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8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82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9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9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9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7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2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4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3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8" y="3871302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7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2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0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5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8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7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3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2" y="3875702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8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2" y="6099568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82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4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06A4D5-B90A-1120-046B-CDDB498B1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6E1854-3FF4-4995-2271-E4DFB0477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0E7D96-D5E5-E3E7-A227-48E1D079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AA0BB9-1E62-4B81-8C44-1B4137491126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AAB4C2-BD22-D7DA-8CAB-94B74EC8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515629-1BAE-BA7C-A325-EF0D51B3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807D59-8EE8-433F-AF0F-9CD02876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06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E15178-696F-C761-2090-2FB91FAD66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6" y="295274"/>
            <a:ext cx="1304926" cy="13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B0E2E11-A20B-4D6B-976F-68CBEB892F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76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09BFEFD-C0FA-52F1-5096-82AFDECBF3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0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2EC1EEA-7BAC-4464-B7D0-E854097EE7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715" y="493450"/>
            <a:ext cx="1179805" cy="11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emf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emf"/><Relationship Id="rId2" Type="http://schemas.openxmlformats.org/officeDocument/2006/relationships/image" Target="../media/image28.png"/><Relationship Id="rId16" Type="http://schemas.openxmlformats.org/officeDocument/2006/relationships/image" Target="../media/image42.emf"/><Relationship Id="rId20" Type="http://schemas.openxmlformats.org/officeDocument/2006/relationships/image" Target="../media/image46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Thyanh%20Dat\Downloads\L&#7899;p%20Ch&#250;ng%20Ta%20&#272;o&#224;n%20K&#7871;tTrim.mp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12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1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Thyanh%20Dat\Desktop\vide.mp4" TargetMode="Externa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openxmlformats.org/officeDocument/2006/relationships/image" Target="../media/image8.sv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4D97566-93F9-ECCD-E57B-1CA96D678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CB6233-24EF-5F1D-95D0-D76EC014A10E}"/>
              </a:ext>
            </a:extLst>
          </p:cNvPr>
          <p:cNvSpPr txBox="1"/>
          <p:nvPr/>
        </p:nvSpPr>
        <p:spPr>
          <a:xfrm>
            <a:off x="595901" y="280883"/>
            <a:ext cx="10572108" cy="6848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UBND THỊ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 HOÀI NHƠN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SỐ 1 HOÀI HẢO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nl-NL" sz="34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trải nghiệm</a:t>
            </a:r>
            <a:r>
              <a:rPr kumimoji="0" lang="nl-NL" sz="3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:(Sinh hoạt lớp)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VIÊN: VÕ THỊ HÀ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3A2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7155" y="2491673"/>
            <a:ext cx="8229600" cy="62086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8BD29-647C-87AE-B3B8-199139F3F6DA}"/>
              </a:ext>
            </a:extLst>
          </p:cNvPr>
          <p:cNvSpPr/>
          <p:nvPr/>
        </p:nvSpPr>
        <p:spPr>
          <a:xfrm>
            <a:off x="-1" y="275771"/>
            <a:ext cx="12046857" cy="603660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spcBef>
                <a:spcPts val="600"/>
              </a:spcBef>
              <a:defRPr/>
            </a:pPr>
            <a:endParaRPr lang="en-US" altLang="zh-CN" sz="36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0" algn="just" defTabSz="457200">
              <a:spcBef>
                <a:spcPts val="600"/>
              </a:spcBef>
              <a:defRPr/>
            </a:pP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Chấp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hành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nội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quy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khắc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phục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khuyết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điểm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tuần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9</a:t>
            </a:r>
          </a:p>
          <a:p>
            <a:pPr lvl="0" algn="just" defTabSz="457200">
              <a:spcBef>
                <a:spcPts val="600"/>
              </a:spcBef>
              <a:defRPr/>
            </a:pP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vi-VN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Thi </a:t>
            </a:r>
            <a:r>
              <a:rPr lang="vi-VN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đua học tốt chào mừng ngày </a:t>
            </a:r>
            <a:r>
              <a:rPr lang="vi-VN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0</a:t>
            </a:r>
            <a:r>
              <a:rPr lang="vi-VN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/1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</a:t>
            </a:r>
            <a:r>
              <a:rPr lang="vi-VN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en-US" altLang="zh-CN" sz="36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0" algn="just" defTabSz="457200">
              <a:spcBef>
                <a:spcPts val="600"/>
              </a:spcBef>
              <a:defRPr/>
            </a:pP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Quyết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tâm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thực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hiện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tốt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để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đạt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trí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đứng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nhất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trong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tuần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endParaRPr lang="en-US" altLang="zh-CN" sz="3600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0" algn="just" defTabSz="457200">
              <a:spcBef>
                <a:spcPts val="600"/>
              </a:spcBef>
              <a:defRPr/>
            </a:pP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Tham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gia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câu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lạc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bộ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của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trường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thi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cuộc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thi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trên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mạng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tham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gia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thi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cờ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vua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cấp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trường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en-US" altLang="zh-CN" sz="36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0" algn="just" defTabSz="457200">
              <a:spcBef>
                <a:spcPts val="600"/>
              </a:spcBef>
              <a:defRPr/>
            </a:pP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Chủ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đề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tuần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“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Chúng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mình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hiểu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600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”.</a:t>
            </a:r>
            <a:endParaRPr lang="en-US" altLang="zh-CN" sz="36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0" algn="just" defTabSz="457200">
              <a:defRPr/>
            </a:pPr>
            <a:r>
              <a:rPr lang="en-US" altLang="zh-CN" sz="36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	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1AFBA2-1E2D-4BA5-870D-410AFEADE265}"/>
              </a:ext>
            </a:extLst>
          </p:cNvPr>
          <p:cNvSpPr txBox="1"/>
          <p:nvPr/>
        </p:nvSpPr>
        <p:spPr>
          <a:xfrm>
            <a:off x="2438399" y="431800"/>
            <a:ext cx="791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/>
          <a:stretch/>
        </p:blipFill>
        <p:spPr bwMode="auto">
          <a:xfrm>
            <a:off x="8671788" y="4322564"/>
            <a:ext cx="3520212" cy="252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88" y="4026036"/>
            <a:ext cx="2735612" cy="18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180" y="3377459"/>
            <a:ext cx="2601776" cy="15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33" y="2857501"/>
            <a:ext cx="3058584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34" y="2879725"/>
            <a:ext cx="27050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9"/>
          <a:stretch/>
        </p:blipFill>
        <p:spPr bwMode="auto">
          <a:xfrm>
            <a:off x="8676180" y="1950917"/>
            <a:ext cx="3439583" cy="195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48" y="1617900"/>
            <a:ext cx="3363383" cy="13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667067"/>
            <a:ext cx="2838449" cy="148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33" y="1636714"/>
            <a:ext cx="3039533" cy="16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30362"/>
            <a:ext cx="3716867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0" y="962025"/>
            <a:ext cx="3694644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1879600"/>
            <a:ext cx="298238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06" y="2401887"/>
            <a:ext cx="3039533" cy="1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9E360C4B-5469-ECDC-F082-4894A3DE56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55" y="3965573"/>
            <a:ext cx="26987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xmlns="" id="{DD821861-9EFA-999D-4645-60F4264E05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0240" y="5944432"/>
            <a:ext cx="642211" cy="907625"/>
          </a:xfrm>
          <a:prstGeom prst="rect">
            <a:avLst/>
          </a:prstGeom>
        </p:spPr>
      </p:pic>
      <p:pic>
        <p:nvPicPr>
          <p:cNvPr id="19" name="图片 40">
            <a:extLst>
              <a:ext uri="{FF2B5EF4-FFF2-40B4-BE49-F238E27FC236}">
                <a16:creationId xmlns:a16="http://schemas.microsoft.com/office/drawing/2014/main" xmlns="" id="{8BA150CB-E5EC-9916-4CA1-691438B96F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8712" y="6046078"/>
            <a:ext cx="839125" cy="825115"/>
          </a:xfrm>
          <a:prstGeom prst="rect">
            <a:avLst/>
          </a:prstGeom>
        </p:spPr>
      </p:pic>
      <p:pic>
        <p:nvPicPr>
          <p:cNvPr id="20" name="图片 42">
            <a:extLst>
              <a:ext uri="{FF2B5EF4-FFF2-40B4-BE49-F238E27FC236}">
                <a16:creationId xmlns:a16="http://schemas.microsoft.com/office/drawing/2014/main" xmlns="" id="{03C3187C-E27B-61BA-D8FE-74C286A5831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84685"/>
          <a:stretch>
            <a:fillRect/>
          </a:stretch>
        </p:blipFill>
        <p:spPr>
          <a:xfrm>
            <a:off x="5481570" y="5994507"/>
            <a:ext cx="942077" cy="874103"/>
          </a:xfrm>
          <a:prstGeom prst="rect">
            <a:avLst/>
          </a:prstGeom>
        </p:spPr>
      </p:pic>
      <p:pic>
        <p:nvPicPr>
          <p:cNvPr id="21" name="图片 44">
            <a:extLst>
              <a:ext uri="{FF2B5EF4-FFF2-40B4-BE49-F238E27FC236}">
                <a16:creationId xmlns:a16="http://schemas.microsoft.com/office/drawing/2014/main" xmlns="" id="{2159B814-CCF1-247E-1A11-1A10F3C17A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1974" y="6330123"/>
            <a:ext cx="446261" cy="523802"/>
          </a:xfrm>
          <a:prstGeom prst="rect">
            <a:avLst/>
          </a:prstGeom>
        </p:spPr>
      </p:pic>
      <p:pic>
        <p:nvPicPr>
          <p:cNvPr id="22" name="图片 45">
            <a:extLst>
              <a:ext uri="{FF2B5EF4-FFF2-40B4-BE49-F238E27FC236}">
                <a16:creationId xmlns:a16="http://schemas.microsoft.com/office/drawing/2014/main" xmlns="" id="{389FBB6B-16FD-5801-C00D-751C61E7DF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81185" y="6245631"/>
            <a:ext cx="538625" cy="632215"/>
          </a:xfrm>
          <a:prstGeom prst="rect">
            <a:avLst/>
          </a:prstGeom>
        </p:spPr>
      </p:pic>
      <p:pic>
        <p:nvPicPr>
          <p:cNvPr id="23" name="图片 46">
            <a:extLst>
              <a:ext uri="{FF2B5EF4-FFF2-40B4-BE49-F238E27FC236}">
                <a16:creationId xmlns:a16="http://schemas.microsoft.com/office/drawing/2014/main" xmlns="" id="{390DFBF2-0064-CDB7-A82E-20CAAC8D98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1234" y="6355331"/>
            <a:ext cx="436444" cy="512279"/>
          </a:xfrm>
          <a:prstGeom prst="rect">
            <a:avLst/>
          </a:prstGeom>
        </p:spPr>
      </p:pic>
      <p:pic>
        <p:nvPicPr>
          <p:cNvPr id="24" name="图片 47">
            <a:extLst>
              <a:ext uri="{FF2B5EF4-FFF2-40B4-BE49-F238E27FC236}">
                <a16:creationId xmlns:a16="http://schemas.microsoft.com/office/drawing/2014/main" xmlns="" id="{48FB343E-75A5-FD92-29D9-1B6C0D0533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4721" y="6355331"/>
            <a:ext cx="446261" cy="523802"/>
          </a:xfrm>
          <a:prstGeom prst="rect">
            <a:avLst/>
          </a:prstGeom>
        </p:spPr>
      </p:pic>
      <p:pic>
        <p:nvPicPr>
          <p:cNvPr id="25" name="Google Shape;511;p19">
            <a:extLst>
              <a:ext uri="{FF2B5EF4-FFF2-40B4-BE49-F238E27FC236}">
                <a16:creationId xmlns:a16="http://schemas.microsoft.com/office/drawing/2014/main" xmlns="" id="{A2196FD6-F6FE-559F-AC20-7CE91D99306F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b="44484"/>
          <a:stretch/>
        </p:blipFill>
        <p:spPr>
          <a:xfrm>
            <a:off x="5732853" y="1879600"/>
            <a:ext cx="1213128" cy="7102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 rot="1838981">
            <a:off x="7316232" y="4028332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n>
                  <a:solidFill>
                    <a:schemeClr val="tx1"/>
                  </a:solidFill>
                </a:ln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Tình</a:t>
            </a:r>
            <a:r>
              <a:rPr lang="en-US" altLang="zh-CN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dirty="0" err="1" smtClean="0">
                <a:ln>
                  <a:solidFill>
                    <a:schemeClr val="tx1"/>
                  </a:solidFill>
                </a:ln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bạn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F523DD-56A5-7EC5-6EB2-9C70303CDFB3}"/>
              </a:ext>
            </a:extLst>
          </p:cNvPr>
          <p:cNvSpPr txBox="1"/>
          <p:nvPr/>
        </p:nvSpPr>
        <p:spPr>
          <a:xfrm>
            <a:off x="6483127" y="2816510"/>
            <a:ext cx="86014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3004457" y="4429126"/>
            <a:ext cx="1126218" cy="21544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485213" y="4650077"/>
            <a:ext cx="748845" cy="47884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6030" y="3781425"/>
            <a:ext cx="2945799" cy="86314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030" y="4950925"/>
            <a:ext cx="2945799" cy="7386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62" y="5042647"/>
            <a:ext cx="1916902" cy="1916902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430AAD5-238E-4007-89EA-D91416224C88}"/>
              </a:ext>
            </a:extLst>
          </p:cNvPr>
          <p:cNvSpPr/>
          <p:nvPr/>
        </p:nvSpPr>
        <p:spPr>
          <a:xfrm>
            <a:off x="794410" y="791027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xmlns="" id="{1C755D9C-191D-47E5-BBEA-2C73E164EA35}"/>
              </a:ext>
            </a:extLst>
          </p:cNvPr>
          <p:cNvSpPr/>
          <p:nvPr/>
        </p:nvSpPr>
        <p:spPr>
          <a:xfrm>
            <a:off x="984910" y="956127"/>
            <a:ext cx="10216490" cy="492397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xmlns="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xmlns="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xmlns="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BA88954-431A-4D0D-A02E-5AD6D0CCF961}"/>
              </a:ext>
            </a:extLst>
          </p:cNvPr>
          <p:cNvSpPr txBox="1"/>
          <p:nvPr/>
        </p:nvSpPr>
        <p:spPr>
          <a:xfrm>
            <a:off x="963523" y="2892256"/>
            <a:ext cx="10009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HỌC THÂN THƯƠNG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C3F269-BD76-48B2-A9F3-8F0B15EA1F48}"/>
              </a:ext>
            </a:extLst>
          </p:cNvPr>
          <p:cNvSpPr txBox="1"/>
          <p:nvPr/>
        </p:nvSpPr>
        <p:spPr>
          <a:xfrm>
            <a:off x="2931734" y="1874802"/>
            <a:ext cx="607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3271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D4FC675-0695-42C2-B7B8-CFFFE2165889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18A526-FE29-4B00-B76F-85D492B4B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467AB7D8-B332-4C5C-B531-4E8B7B8CD0E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AC271E-D9F1-44C2-BBDF-F80D91AF3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17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78D028A-F95D-47AE-8D8A-61BED8264B00}"/>
              </a:ext>
            </a:extLst>
          </p:cNvPr>
          <p:cNvSpPr txBox="1"/>
          <p:nvPr/>
        </p:nvSpPr>
        <p:spPr>
          <a:xfrm>
            <a:off x="628337" y="352775"/>
            <a:ext cx="10484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8D028A-F95D-47AE-8D8A-61BED8264B00}"/>
              </a:ext>
            </a:extLst>
          </p:cNvPr>
          <p:cNvSpPr txBox="1"/>
          <p:nvPr/>
        </p:nvSpPr>
        <p:spPr>
          <a:xfrm>
            <a:off x="851132" y="1263870"/>
            <a:ext cx="10484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8229600" y="2279623"/>
            <a:ext cx="3540166" cy="2563421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( 10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11" y="2563652"/>
            <a:ext cx="4310063" cy="5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2713B4C4-41BE-426A-9549-FB5557C2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547D21E-7481-4A31-BFA6-61AE679B0FA5}"/>
              </a:ext>
            </a:extLst>
          </p:cNvPr>
          <p:cNvSpPr/>
          <p:nvPr/>
        </p:nvSpPr>
        <p:spPr>
          <a:xfrm>
            <a:off x="429441" y="159658"/>
            <a:ext cx="10935908" cy="5892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C9859693-471B-4B23-8605-EF94196587B5}"/>
              </a:ext>
            </a:extLst>
          </p:cNvPr>
          <p:cNvSpPr/>
          <p:nvPr/>
        </p:nvSpPr>
        <p:spPr>
          <a:xfrm>
            <a:off x="527593" y="190091"/>
            <a:ext cx="10612622" cy="5862365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D4FC675-0695-42C2-B7B8-CFFFE2165889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318A526-FE29-4B00-B76F-85D492B4B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80" y="2621769"/>
            <a:ext cx="1338262" cy="780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467AB7D8-B332-4C5C-B531-4E8B7B8CD0E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AC271E-D9F1-44C2-BBDF-F80D91AF3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17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78D028A-F95D-47AE-8D8A-61BED8264B00}"/>
              </a:ext>
            </a:extLst>
          </p:cNvPr>
          <p:cNvSpPr txBox="1"/>
          <p:nvPr/>
        </p:nvSpPr>
        <p:spPr>
          <a:xfrm>
            <a:off x="152400" y="402785"/>
            <a:ext cx="11623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xúc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8D028A-F95D-47AE-8D8A-61BED8264B00}"/>
              </a:ext>
            </a:extLst>
          </p:cNvPr>
          <p:cNvSpPr txBox="1"/>
          <p:nvPr/>
        </p:nvSpPr>
        <p:spPr>
          <a:xfrm>
            <a:off x="591000" y="1798203"/>
            <a:ext cx="11060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Chia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sẻ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cảm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xúc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sản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phẩm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nhóm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thích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50" y="3402068"/>
            <a:ext cx="6748463" cy="391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4175" y="3684833"/>
            <a:ext cx="821135" cy="882321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557" y="3431569"/>
            <a:ext cx="4737019" cy="3789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A8E845-665F-00EB-C731-06034C5AB69F}"/>
              </a:ext>
            </a:extLst>
          </p:cNvPr>
          <p:cNvSpPr txBox="1"/>
          <p:nvPr/>
        </p:nvSpPr>
        <p:spPr>
          <a:xfrm>
            <a:off x="1389025" y="926140"/>
            <a:ext cx="104124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Chổi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xẻng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1" baseline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b="1" baseline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6400" b="1" baseline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6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!”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0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62" y="5042647"/>
            <a:ext cx="1916902" cy="1916902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430AAD5-238E-4007-89EA-D91416224C88}"/>
              </a:ext>
            </a:extLst>
          </p:cNvPr>
          <p:cNvSpPr/>
          <p:nvPr/>
        </p:nvSpPr>
        <p:spPr>
          <a:xfrm>
            <a:off x="794410" y="791027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xmlns="" id="{1C755D9C-191D-47E5-BBEA-2C73E164EA35}"/>
              </a:ext>
            </a:extLst>
          </p:cNvPr>
          <p:cNvSpPr/>
          <p:nvPr/>
        </p:nvSpPr>
        <p:spPr>
          <a:xfrm>
            <a:off x="984910" y="956127"/>
            <a:ext cx="10216490" cy="492397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xmlns="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xmlns="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xmlns="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xmlns="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C3F269-BD76-48B2-A9F3-8F0B15EA1F48}"/>
              </a:ext>
            </a:extLst>
          </p:cNvPr>
          <p:cNvSpPr txBox="1"/>
          <p:nvPr/>
        </p:nvSpPr>
        <p:spPr>
          <a:xfrm>
            <a:off x="1671011" y="2019075"/>
            <a:ext cx="9828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CAM KẾT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HÀNH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91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khu nghỉ mát&#10;&#10;Mô tả được tạo tự động">
            <a:extLst>
              <a:ext uri="{FF2B5EF4-FFF2-40B4-BE49-F238E27FC236}">
                <a16:creationId xmlns="" xmlns:a16="http://schemas.microsoft.com/office/drawing/2014/main" id="{E26AA287-A163-DBAD-4DFC-D3F4D80F9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="" xmlns:a16="http://schemas.microsoft.com/office/drawing/2014/main" id="{5D323075-4AF7-E233-1453-220931053891}"/>
              </a:ext>
            </a:extLst>
          </p:cNvPr>
          <p:cNvSpPr/>
          <p:nvPr/>
        </p:nvSpPr>
        <p:spPr>
          <a:xfrm>
            <a:off x="0" y="0"/>
            <a:ext cx="8893391" cy="5291326"/>
          </a:xfrm>
          <a:custGeom>
            <a:avLst/>
            <a:gdLst>
              <a:gd name="connsiteX0" fmla="*/ 802875 w 8893391"/>
              <a:gd name="connsiteY0" fmla="*/ 1760100 h 5291326"/>
              <a:gd name="connsiteX1" fmla="*/ 1157581 w 8893391"/>
              <a:gd name="connsiteY1" fmla="*/ 845999 h 5291326"/>
              <a:gd name="connsiteX2" fmla="*/ 2883146 w 8893391"/>
              <a:gd name="connsiteY2" fmla="*/ 637163 h 5291326"/>
              <a:gd name="connsiteX3" fmla="*/ 4622916 w 8893391"/>
              <a:gd name="connsiteY3" fmla="*/ 420366 h 5291326"/>
              <a:gd name="connsiteX4" fmla="*/ 5300831 w 8893391"/>
              <a:gd name="connsiteY4" fmla="*/ 24496 h 5291326"/>
              <a:gd name="connsiteX5" fmla="*/ 6141586 w 8893391"/>
              <a:gd name="connsiteY5" fmla="*/ 303883 h 5291326"/>
              <a:gd name="connsiteX6" fmla="*/ 7300609 w 8893391"/>
              <a:gd name="connsiteY6" fmla="*/ 84514 h 5291326"/>
              <a:gd name="connsiteX7" fmla="*/ 7888355 w 8893391"/>
              <a:gd name="connsiteY7" fmla="*/ 682973 h 5291326"/>
              <a:gd name="connsiteX8" fmla="*/ 8642646 w 8893391"/>
              <a:gd name="connsiteY8" fmla="*/ 1263794 h 5291326"/>
              <a:gd name="connsiteX9" fmla="*/ 8608884 w 8893391"/>
              <a:gd name="connsiteY9" fmla="*/ 1893608 h 5291326"/>
              <a:gd name="connsiteX10" fmla="*/ 8855511 w 8893391"/>
              <a:gd name="connsiteY10" fmla="*/ 2856581 h 5291326"/>
              <a:gd name="connsiteX11" fmla="*/ 7700194 w 8893391"/>
              <a:gd name="connsiteY11" fmla="*/ 3699518 h 5291326"/>
              <a:gd name="connsiteX12" fmla="*/ 7286610 w 8893391"/>
              <a:gd name="connsiteY12" fmla="*/ 4421809 h 5291326"/>
              <a:gd name="connsiteX13" fmla="*/ 5878490 w 8893391"/>
              <a:gd name="connsiteY13" fmla="*/ 4509263 h 5291326"/>
              <a:gd name="connsiteX14" fmla="*/ 4872219 w 8893391"/>
              <a:gd name="connsiteY14" fmla="*/ 5279812 h 5291326"/>
              <a:gd name="connsiteX15" fmla="*/ 3392663 w 8893391"/>
              <a:gd name="connsiteY15" fmla="*/ 4809472 h 5291326"/>
              <a:gd name="connsiteX16" fmla="*/ 1194843 w 8893391"/>
              <a:gd name="connsiteY16" fmla="*/ 4344766 h 5291326"/>
              <a:gd name="connsiteX17" fmla="*/ 228510 w 8893391"/>
              <a:gd name="connsiteY17" fmla="*/ 3827637 h 5291326"/>
              <a:gd name="connsiteX18" fmla="*/ 434993 w 8893391"/>
              <a:gd name="connsiteY18" fmla="*/ 3129598 h 5291326"/>
              <a:gd name="connsiteX19" fmla="*/ -1030 w 8893391"/>
              <a:gd name="connsiteY19" fmla="*/ 2413432 h 5291326"/>
              <a:gd name="connsiteX20" fmla="*/ 795258 w 8893391"/>
              <a:gd name="connsiteY20" fmla="*/ 1776881 h 5291326"/>
              <a:gd name="connsiteX21" fmla="*/ 802875 w 8893391"/>
              <a:gd name="connsiteY21" fmla="*/ 1760100 h 5291326"/>
              <a:gd name="connsiteX0" fmla="*/ 7857462 w 8893391"/>
              <a:gd name="connsiteY0" fmla="*/ 5889722 h 5291326"/>
              <a:gd name="connsiteX1" fmla="*/ 7710481 w 8893391"/>
              <a:gd name="connsiteY1" fmla="*/ 6036703 h 5291326"/>
              <a:gd name="connsiteX2" fmla="*/ 7563500 w 8893391"/>
              <a:gd name="connsiteY2" fmla="*/ 5889722 h 5291326"/>
              <a:gd name="connsiteX3" fmla="*/ 7710481 w 8893391"/>
              <a:gd name="connsiteY3" fmla="*/ 5742741 h 5291326"/>
              <a:gd name="connsiteX4" fmla="*/ 7857462 w 8893391"/>
              <a:gd name="connsiteY4" fmla="*/ 5889722 h 5291326"/>
              <a:gd name="connsiteX0" fmla="*/ 7747296 w 8893391"/>
              <a:gd name="connsiteY0" fmla="*/ 5634129 h 5291326"/>
              <a:gd name="connsiteX1" fmla="*/ 7453333 w 8893391"/>
              <a:gd name="connsiteY1" fmla="*/ 5928092 h 5291326"/>
              <a:gd name="connsiteX2" fmla="*/ 7159370 w 8893391"/>
              <a:gd name="connsiteY2" fmla="*/ 5634129 h 5291326"/>
              <a:gd name="connsiteX3" fmla="*/ 7453333 w 8893391"/>
              <a:gd name="connsiteY3" fmla="*/ 5340166 h 5291326"/>
              <a:gd name="connsiteX4" fmla="*/ 7747296 w 8893391"/>
              <a:gd name="connsiteY4" fmla="*/ 5634129 h 5291326"/>
              <a:gd name="connsiteX0" fmla="*/ 7428638 w 8893391"/>
              <a:gd name="connsiteY0" fmla="*/ 5171304 h 5291326"/>
              <a:gd name="connsiteX1" fmla="*/ 6987694 w 8893391"/>
              <a:gd name="connsiteY1" fmla="*/ 5612248 h 5291326"/>
              <a:gd name="connsiteX2" fmla="*/ 6546750 w 8893391"/>
              <a:gd name="connsiteY2" fmla="*/ 5171304 h 5291326"/>
              <a:gd name="connsiteX3" fmla="*/ 6987694 w 8893391"/>
              <a:gd name="connsiteY3" fmla="*/ 4730360 h 5291326"/>
              <a:gd name="connsiteX4" fmla="*/ 7428638 w 8893391"/>
              <a:gd name="connsiteY4" fmla="*/ 5171304 h 5291326"/>
              <a:gd name="connsiteX0" fmla="*/ 966126 w 8893391"/>
              <a:gd name="connsiteY0" fmla="*/ 3206274 h 5291326"/>
              <a:gd name="connsiteX1" fmla="*/ 444669 w 8893391"/>
              <a:gd name="connsiteY1" fmla="*/ 3108654 h 5291326"/>
              <a:gd name="connsiteX2" fmla="*/ 1426236 w 8893391"/>
              <a:gd name="connsiteY2" fmla="*/ 4274583 h 5291326"/>
              <a:gd name="connsiteX3" fmla="*/ 1198137 w 8893391"/>
              <a:gd name="connsiteY3" fmla="*/ 4321249 h 5291326"/>
              <a:gd name="connsiteX4" fmla="*/ 3392252 w 8893391"/>
              <a:gd name="connsiteY4" fmla="*/ 4787915 h 5291326"/>
              <a:gd name="connsiteX5" fmla="*/ 3254734 w 8893391"/>
              <a:gd name="connsiteY5" fmla="*/ 4574792 h 5291326"/>
              <a:gd name="connsiteX6" fmla="*/ 5934485 w 8893391"/>
              <a:gd name="connsiteY6" fmla="*/ 4256455 h 5291326"/>
              <a:gd name="connsiteX7" fmla="*/ 5879519 w 8893391"/>
              <a:gd name="connsiteY7" fmla="*/ 4490278 h 5291326"/>
              <a:gd name="connsiteX8" fmla="*/ 7025984 w 8893391"/>
              <a:gd name="connsiteY8" fmla="*/ 2811506 h 5291326"/>
              <a:gd name="connsiteX9" fmla="*/ 7695253 w 8893391"/>
              <a:gd name="connsiteY9" fmla="*/ 3685555 h 5291326"/>
              <a:gd name="connsiteX10" fmla="*/ 8604767 w 8893391"/>
              <a:gd name="connsiteY10" fmla="*/ 1880625 h 5291326"/>
              <a:gd name="connsiteX11" fmla="*/ 8306674 w 8893391"/>
              <a:gd name="connsiteY11" fmla="*/ 2208393 h 5291326"/>
              <a:gd name="connsiteX12" fmla="*/ 7889590 w 8893391"/>
              <a:gd name="connsiteY12" fmla="*/ 664600 h 5291326"/>
              <a:gd name="connsiteX13" fmla="*/ 7905236 w 8893391"/>
              <a:gd name="connsiteY13" fmla="*/ 819420 h 5291326"/>
              <a:gd name="connsiteX14" fmla="*/ 5986157 w 8893391"/>
              <a:gd name="connsiteY14" fmla="*/ 484058 h 5291326"/>
              <a:gd name="connsiteX15" fmla="*/ 6138910 w 8893391"/>
              <a:gd name="connsiteY15" fmla="*/ 286613 h 5291326"/>
              <a:gd name="connsiteX16" fmla="*/ 4558068 w 8893391"/>
              <a:gd name="connsiteY16" fmla="*/ 578126 h 5291326"/>
              <a:gd name="connsiteX17" fmla="*/ 4631974 w 8893391"/>
              <a:gd name="connsiteY17" fmla="*/ 407873 h 5291326"/>
              <a:gd name="connsiteX18" fmla="*/ 2882117 w 8893391"/>
              <a:gd name="connsiteY18" fmla="*/ 635938 h 5291326"/>
              <a:gd name="connsiteX19" fmla="*/ 3149742 w 8893391"/>
              <a:gd name="connsiteY19" fmla="*/ 801047 h 5291326"/>
              <a:gd name="connsiteX20" fmla="*/ 849607 w 8893391"/>
              <a:gd name="connsiteY20" fmla="*/ 1933906 h 5291326"/>
              <a:gd name="connsiteX21" fmla="*/ 802875 w 8893391"/>
              <a:gd name="connsiteY21" fmla="*/ 1760100 h 52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93391" h="5291326" fill="none" extrusionOk="0">
                <a:moveTo>
                  <a:pt x="802875" y="1760100"/>
                </a:moveTo>
                <a:cubicBezTo>
                  <a:pt x="698827" y="1434593"/>
                  <a:pt x="866627" y="1092427"/>
                  <a:pt x="1157581" y="845999"/>
                </a:cubicBezTo>
                <a:cubicBezTo>
                  <a:pt x="1625633" y="356551"/>
                  <a:pt x="2375242" y="355540"/>
                  <a:pt x="2883146" y="637163"/>
                </a:cubicBezTo>
                <a:cubicBezTo>
                  <a:pt x="3292596" y="162763"/>
                  <a:pt x="4030629" y="106131"/>
                  <a:pt x="4622916" y="420366"/>
                </a:cubicBezTo>
                <a:cubicBezTo>
                  <a:pt x="4742732" y="206659"/>
                  <a:pt x="5001958" y="114264"/>
                  <a:pt x="5300831" y="24496"/>
                </a:cubicBezTo>
                <a:cubicBezTo>
                  <a:pt x="5598220" y="10556"/>
                  <a:pt x="5987330" y="91315"/>
                  <a:pt x="6141586" y="303883"/>
                </a:cubicBezTo>
                <a:cubicBezTo>
                  <a:pt x="6491790" y="80135"/>
                  <a:pt x="6855238" y="-140765"/>
                  <a:pt x="7300609" y="84514"/>
                </a:cubicBezTo>
                <a:cubicBezTo>
                  <a:pt x="7592848" y="198702"/>
                  <a:pt x="7828269" y="397189"/>
                  <a:pt x="7888355" y="682973"/>
                </a:cubicBezTo>
                <a:cubicBezTo>
                  <a:pt x="8264035" y="784824"/>
                  <a:pt x="8588308" y="1012204"/>
                  <a:pt x="8642646" y="1263794"/>
                </a:cubicBezTo>
                <a:cubicBezTo>
                  <a:pt x="8745902" y="1441191"/>
                  <a:pt x="8706784" y="1693488"/>
                  <a:pt x="8608884" y="1893608"/>
                </a:cubicBezTo>
                <a:cubicBezTo>
                  <a:pt x="8798480" y="2141855"/>
                  <a:pt x="8976363" y="2524577"/>
                  <a:pt x="8855511" y="2856581"/>
                </a:cubicBezTo>
                <a:cubicBezTo>
                  <a:pt x="8683769" y="3208288"/>
                  <a:pt x="8273054" y="3617041"/>
                  <a:pt x="7700194" y="3699518"/>
                </a:cubicBezTo>
                <a:cubicBezTo>
                  <a:pt x="7739477" y="4022456"/>
                  <a:pt x="7588546" y="4294906"/>
                  <a:pt x="7286610" y="4421809"/>
                </a:cubicBezTo>
                <a:cubicBezTo>
                  <a:pt x="6939116" y="4622568"/>
                  <a:pt x="6398780" y="4805991"/>
                  <a:pt x="5878490" y="4509263"/>
                </a:cubicBezTo>
                <a:cubicBezTo>
                  <a:pt x="5695291" y="4872083"/>
                  <a:pt x="5444073" y="5147216"/>
                  <a:pt x="4872219" y="5279812"/>
                </a:cubicBezTo>
                <a:cubicBezTo>
                  <a:pt x="4362950" y="5292613"/>
                  <a:pt x="3709929" y="5119483"/>
                  <a:pt x="3392663" y="4809472"/>
                </a:cubicBezTo>
                <a:cubicBezTo>
                  <a:pt x="2649544" y="5161340"/>
                  <a:pt x="1678205" y="5055367"/>
                  <a:pt x="1194843" y="4344766"/>
                </a:cubicBezTo>
                <a:cubicBezTo>
                  <a:pt x="724755" y="4387051"/>
                  <a:pt x="395119" y="4202089"/>
                  <a:pt x="228510" y="3827637"/>
                </a:cubicBezTo>
                <a:cubicBezTo>
                  <a:pt x="120026" y="3607685"/>
                  <a:pt x="169176" y="3316965"/>
                  <a:pt x="434993" y="3129598"/>
                </a:cubicBezTo>
                <a:cubicBezTo>
                  <a:pt x="89222" y="3005781"/>
                  <a:pt x="-26823" y="2738800"/>
                  <a:pt x="-1030" y="2413432"/>
                </a:cubicBezTo>
                <a:cubicBezTo>
                  <a:pt x="29403" y="2120308"/>
                  <a:pt x="402583" y="1844923"/>
                  <a:pt x="795258" y="1776881"/>
                </a:cubicBezTo>
                <a:cubicBezTo>
                  <a:pt x="797715" y="1771914"/>
                  <a:pt x="801054" y="1764655"/>
                  <a:pt x="802875" y="1760100"/>
                </a:cubicBezTo>
                <a:close/>
              </a:path>
              <a:path w="8893391" h="5291326" fill="none" extrusionOk="0">
                <a:moveTo>
                  <a:pt x="7857462" y="5889722"/>
                </a:moveTo>
                <a:cubicBezTo>
                  <a:pt x="7849413" y="5969114"/>
                  <a:pt x="7811038" y="6037556"/>
                  <a:pt x="7710481" y="6036703"/>
                </a:cubicBezTo>
                <a:cubicBezTo>
                  <a:pt x="7623304" y="6020418"/>
                  <a:pt x="7556322" y="5971844"/>
                  <a:pt x="7563500" y="5889722"/>
                </a:cubicBezTo>
                <a:cubicBezTo>
                  <a:pt x="7558024" y="5795233"/>
                  <a:pt x="7632430" y="5736905"/>
                  <a:pt x="7710481" y="5742741"/>
                </a:cubicBezTo>
                <a:cubicBezTo>
                  <a:pt x="7779249" y="5735920"/>
                  <a:pt x="7874803" y="5813248"/>
                  <a:pt x="7857462" y="5889722"/>
                </a:cubicBezTo>
                <a:close/>
              </a:path>
              <a:path w="8893391" h="5291326" fill="none" extrusionOk="0">
                <a:moveTo>
                  <a:pt x="7747296" y="5634129"/>
                </a:moveTo>
                <a:cubicBezTo>
                  <a:pt x="7736036" y="5812139"/>
                  <a:pt x="7626438" y="5912106"/>
                  <a:pt x="7453333" y="5928092"/>
                </a:cubicBezTo>
                <a:cubicBezTo>
                  <a:pt x="7314981" y="5934753"/>
                  <a:pt x="7130449" y="5808879"/>
                  <a:pt x="7159370" y="5634129"/>
                </a:cubicBezTo>
                <a:cubicBezTo>
                  <a:pt x="7171812" y="5480629"/>
                  <a:pt x="7283701" y="5306988"/>
                  <a:pt x="7453333" y="5340166"/>
                </a:cubicBezTo>
                <a:cubicBezTo>
                  <a:pt x="7601872" y="5311218"/>
                  <a:pt x="7716498" y="5468705"/>
                  <a:pt x="7747296" y="5634129"/>
                </a:cubicBezTo>
                <a:close/>
              </a:path>
              <a:path w="8893391" h="5291326" fill="none" extrusionOk="0">
                <a:moveTo>
                  <a:pt x="7428638" y="5171304"/>
                </a:moveTo>
                <a:cubicBezTo>
                  <a:pt x="7443484" y="5384630"/>
                  <a:pt x="7283149" y="5606294"/>
                  <a:pt x="6987694" y="5612248"/>
                </a:cubicBezTo>
                <a:cubicBezTo>
                  <a:pt x="6739351" y="5574383"/>
                  <a:pt x="6554134" y="5462509"/>
                  <a:pt x="6546750" y="5171304"/>
                </a:cubicBezTo>
                <a:cubicBezTo>
                  <a:pt x="6550000" y="4909127"/>
                  <a:pt x="6756501" y="4749086"/>
                  <a:pt x="6987694" y="4730360"/>
                </a:cubicBezTo>
                <a:cubicBezTo>
                  <a:pt x="7193663" y="4747514"/>
                  <a:pt x="7399094" y="4877053"/>
                  <a:pt x="7428638" y="5171304"/>
                </a:cubicBezTo>
                <a:close/>
              </a:path>
              <a:path w="8893391" h="5291326" fill="none" extrusionOk="0">
                <a:moveTo>
                  <a:pt x="966126" y="3206274"/>
                </a:moveTo>
                <a:cubicBezTo>
                  <a:pt x="766240" y="3229949"/>
                  <a:pt x="597122" y="3179691"/>
                  <a:pt x="444669" y="3108654"/>
                </a:cubicBezTo>
                <a:moveTo>
                  <a:pt x="1426236" y="4274583"/>
                </a:moveTo>
                <a:cubicBezTo>
                  <a:pt x="1345585" y="4298226"/>
                  <a:pt x="1293009" y="4312772"/>
                  <a:pt x="1198137" y="4321249"/>
                </a:cubicBezTo>
                <a:moveTo>
                  <a:pt x="3392252" y="4787915"/>
                </a:moveTo>
                <a:cubicBezTo>
                  <a:pt x="3353292" y="4719751"/>
                  <a:pt x="3287240" y="4655506"/>
                  <a:pt x="3254734" y="4574792"/>
                </a:cubicBezTo>
                <a:moveTo>
                  <a:pt x="5934485" y="4256455"/>
                </a:moveTo>
                <a:cubicBezTo>
                  <a:pt x="5933431" y="4329938"/>
                  <a:pt x="5913436" y="4414931"/>
                  <a:pt x="5879519" y="4490278"/>
                </a:cubicBezTo>
                <a:moveTo>
                  <a:pt x="7025984" y="2811506"/>
                </a:moveTo>
                <a:cubicBezTo>
                  <a:pt x="7350734" y="3003601"/>
                  <a:pt x="7709686" y="3305693"/>
                  <a:pt x="7695253" y="3685555"/>
                </a:cubicBezTo>
                <a:moveTo>
                  <a:pt x="8604767" y="1880625"/>
                </a:moveTo>
                <a:cubicBezTo>
                  <a:pt x="8554031" y="2007879"/>
                  <a:pt x="8416850" y="2121038"/>
                  <a:pt x="8306674" y="2208393"/>
                </a:cubicBezTo>
                <a:moveTo>
                  <a:pt x="7889590" y="664600"/>
                </a:moveTo>
                <a:cubicBezTo>
                  <a:pt x="7902947" y="709720"/>
                  <a:pt x="7900769" y="768952"/>
                  <a:pt x="7905236" y="819420"/>
                </a:cubicBezTo>
                <a:moveTo>
                  <a:pt x="5986157" y="484058"/>
                </a:moveTo>
                <a:cubicBezTo>
                  <a:pt x="6016310" y="409101"/>
                  <a:pt x="6083732" y="357364"/>
                  <a:pt x="6138910" y="286613"/>
                </a:cubicBezTo>
                <a:moveTo>
                  <a:pt x="4558068" y="578126"/>
                </a:moveTo>
                <a:cubicBezTo>
                  <a:pt x="4569688" y="516851"/>
                  <a:pt x="4597817" y="454502"/>
                  <a:pt x="4631974" y="407873"/>
                </a:cubicBezTo>
                <a:moveTo>
                  <a:pt x="2882117" y="635938"/>
                </a:moveTo>
                <a:cubicBezTo>
                  <a:pt x="2986612" y="689697"/>
                  <a:pt x="3060682" y="747937"/>
                  <a:pt x="3149742" y="801047"/>
                </a:cubicBezTo>
                <a:moveTo>
                  <a:pt x="849607" y="1933906"/>
                </a:moveTo>
                <a:cubicBezTo>
                  <a:pt x="816894" y="1873080"/>
                  <a:pt x="817323" y="1825947"/>
                  <a:pt x="802875" y="1760100"/>
                </a:cubicBezTo>
              </a:path>
              <a:path w="8893391" h="5291326" stroke="0" extrusionOk="0">
                <a:moveTo>
                  <a:pt x="802875" y="1760100"/>
                </a:moveTo>
                <a:cubicBezTo>
                  <a:pt x="709229" y="1397636"/>
                  <a:pt x="916208" y="1055475"/>
                  <a:pt x="1157581" y="845999"/>
                </a:cubicBezTo>
                <a:cubicBezTo>
                  <a:pt x="1625914" y="494102"/>
                  <a:pt x="2342369" y="375796"/>
                  <a:pt x="2883146" y="637163"/>
                </a:cubicBezTo>
                <a:cubicBezTo>
                  <a:pt x="3213949" y="118160"/>
                  <a:pt x="4234087" y="-24836"/>
                  <a:pt x="4622916" y="420366"/>
                </a:cubicBezTo>
                <a:cubicBezTo>
                  <a:pt x="4697640" y="212440"/>
                  <a:pt x="5028420" y="36075"/>
                  <a:pt x="5300831" y="24496"/>
                </a:cubicBezTo>
                <a:cubicBezTo>
                  <a:pt x="5598528" y="-67409"/>
                  <a:pt x="5955495" y="72527"/>
                  <a:pt x="6141586" y="303883"/>
                </a:cubicBezTo>
                <a:cubicBezTo>
                  <a:pt x="6364505" y="-29009"/>
                  <a:pt x="6876472" y="-132970"/>
                  <a:pt x="7300609" y="84514"/>
                </a:cubicBezTo>
                <a:cubicBezTo>
                  <a:pt x="7633275" y="152797"/>
                  <a:pt x="7774004" y="388334"/>
                  <a:pt x="7888355" y="682973"/>
                </a:cubicBezTo>
                <a:cubicBezTo>
                  <a:pt x="8261287" y="752753"/>
                  <a:pt x="8496316" y="962512"/>
                  <a:pt x="8642646" y="1263794"/>
                </a:cubicBezTo>
                <a:cubicBezTo>
                  <a:pt x="8753373" y="1468551"/>
                  <a:pt x="8698392" y="1726794"/>
                  <a:pt x="8608884" y="1893608"/>
                </a:cubicBezTo>
                <a:cubicBezTo>
                  <a:pt x="8897400" y="2199366"/>
                  <a:pt x="8944115" y="2485224"/>
                  <a:pt x="8855511" y="2856581"/>
                </a:cubicBezTo>
                <a:cubicBezTo>
                  <a:pt x="8729353" y="3323507"/>
                  <a:pt x="8322597" y="3636961"/>
                  <a:pt x="7700194" y="3699518"/>
                </a:cubicBezTo>
                <a:cubicBezTo>
                  <a:pt x="7708429" y="3962581"/>
                  <a:pt x="7578956" y="4233259"/>
                  <a:pt x="7286610" y="4421809"/>
                </a:cubicBezTo>
                <a:cubicBezTo>
                  <a:pt x="6910980" y="4621901"/>
                  <a:pt x="6240037" y="4808431"/>
                  <a:pt x="5878490" y="4509263"/>
                </a:cubicBezTo>
                <a:cubicBezTo>
                  <a:pt x="5787602" y="4867849"/>
                  <a:pt x="5363387" y="5087511"/>
                  <a:pt x="4872219" y="5279812"/>
                </a:cubicBezTo>
                <a:cubicBezTo>
                  <a:pt x="4358971" y="5412825"/>
                  <a:pt x="3713669" y="5184030"/>
                  <a:pt x="3392663" y="4809472"/>
                </a:cubicBezTo>
                <a:cubicBezTo>
                  <a:pt x="2506837" y="5202111"/>
                  <a:pt x="1553175" y="5144011"/>
                  <a:pt x="1194843" y="4344766"/>
                </a:cubicBezTo>
                <a:cubicBezTo>
                  <a:pt x="684682" y="4404598"/>
                  <a:pt x="358461" y="4094031"/>
                  <a:pt x="228510" y="3827637"/>
                </a:cubicBezTo>
                <a:cubicBezTo>
                  <a:pt x="190124" y="3565311"/>
                  <a:pt x="210979" y="3328581"/>
                  <a:pt x="434993" y="3129598"/>
                </a:cubicBezTo>
                <a:cubicBezTo>
                  <a:pt x="117477" y="2952040"/>
                  <a:pt x="-7704" y="2698628"/>
                  <a:pt x="-1030" y="2413432"/>
                </a:cubicBezTo>
                <a:cubicBezTo>
                  <a:pt x="12371" y="2007283"/>
                  <a:pt x="471845" y="1808662"/>
                  <a:pt x="795258" y="1776881"/>
                </a:cubicBezTo>
                <a:cubicBezTo>
                  <a:pt x="797760" y="1770317"/>
                  <a:pt x="801302" y="1766071"/>
                  <a:pt x="802875" y="1760100"/>
                </a:cubicBezTo>
                <a:close/>
              </a:path>
              <a:path w="8893391" h="5291326" stroke="0" extrusionOk="0">
                <a:moveTo>
                  <a:pt x="7857462" y="5889722"/>
                </a:moveTo>
                <a:cubicBezTo>
                  <a:pt x="7837746" y="5975130"/>
                  <a:pt x="7797186" y="6047736"/>
                  <a:pt x="7710481" y="6036703"/>
                </a:cubicBezTo>
                <a:cubicBezTo>
                  <a:pt x="7626146" y="6034250"/>
                  <a:pt x="7568163" y="5970277"/>
                  <a:pt x="7563500" y="5889722"/>
                </a:cubicBezTo>
                <a:cubicBezTo>
                  <a:pt x="7551772" y="5815005"/>
                  <a:pt x="7621340" y="5739960"/>
                  <a:pt x="7710481" y="5742741"/>
                </a:cubicBezTo>
                <a:cubicBezTo>
                  <a:pt x="7800595" y="5752651"/>
                  <a:pt x="7873405" y="5812307"/>
                  <a:pt x="7857462" y="5889722"/>
                </a:cubicBezTo>
                <a:close/>
              </a:path>
              <a:path w="8893391" h="5291326" stroke="0" extrusionOk="0">
                <a:moveTo>
                  <a:pt x="7747296" y="5634129"/>
                </a:moveTo>
                <a:cubicBezTo>
                  <a:pt x="7732903" y="5810095"/>
                  <a:pt x="7600946" y="5965183"/>
                  <a:pt x="7453333" y="5928092"/>
                </a:cubicBezTo>
                <a:cubicBezTo>
                  <a:pt x="7292700" y="5899494"/>
                  <a:pt x="7167219" y="5768536"/>
                  <a:pt x="7159370" y="5634129"/>
                </a:cubicBezTo>
                <a:cubicBezTo>
                  <a:pt x="7149986" y="5497305"/>
                  <a:pt x="7270980" y="5331836"/>
                  <a:pt x="7453333" y="5340166"/>
                </a:cubicBezTo>
                <a:cubicBezTo>
                  <a:pt x="7651271" y="5330834"/>
                  <a:pt x="7730672" y="5484833"/>
                  <a:pt x="7747296" y="5634129"/>
                </a:cubicBezTo>
                <a:close/>
              </a:path>
              <a:path w="8893391" h="5291326" stroke="0" extrusionOk="0">
                <a:moveTo>
                  <a:pt x="7428638" y="5171304"/>
                </a:moveTo>
                <a:cubicBezTo>
                  <a:pt x="7451741" y="5433229"/>
                  <a:pt x="7236873" y="5634474"/>
                  <a:pt x="6987694" y="5612248"/>
                </a:cubicBezTo>
                <a:cubicBezTo>
                  <a:pt x="6760701" y="5602367"/>
                  <a:pt x="6496559" y="5418365"/>
                  <a:pt x="6546750" y="5171304"/>
                </a:cubicBezTo>
                <a:cubicBezTo>
                  <a:pt x="6560461" y="4939017"/>
                  <a:pt x="6751038" y="4741742"/>
                  <a:pt x="6987694" y="4730360"/>
                </a:cubicBezTo>
                <a:cubicBezTo>
                  <a:pt x="7174048" y="4718181"/>
                  <a:pt x="7421775" y="4914936"/>
                  <a:pt x="7428638" y="5171304"/>
                </a:cubicBezTo>
                <a:close/>
              </a:path>
              <a:path w="8893391" h="5291326" fill="none" stroke="0" extrusionOk="0">
                <a:moveTo>
                  <a:pt x="966126" y="3206274"/>
                </a:moveTo>
                <a:cubicBezTo>
                  <a:pt x="794612" y="3235403"/>
                  <a:pt x="612943" y="3146214"/>
                  <a:pt x="444669" y="3108654"/>
                </a:cubicBezTo>
                <a:moveTo>
                  <a:pt x="1426236" y="4274583"/>
                </a:moveTo>
                <a:cubicBezTo>
                  <a:pt x="1366156" y="4304757"/>
                  <a:pt x="1272860" y="4311632"/>
                  <a:pt x="1198137" y="4321249"/>
                </a:cubicBezTo>
                <a:moveTo>
                  <a:pt x="3392252" y="4787915"/>
                </a:moveTo>
                <a:cubicBezTo>
                  <a:pt x="3334151" y="4727839"/>
                  <a:pt x="3284004" y="4639873"/>
                  <a:pt x="3254734" y="4574792"/>
                </a:cubicBezTo>
                <a:moveTo>
                  <a:pt x="5934485" y="4256455"/>
                </a:moveTo>
                <a:cubicBezTo>
                  <a:pt x="5921026" y="4348942"/>
                  <a:pt x="5900792" y="4416668"/>
                  <a:pt x="5879519" y="4490278"/>
                </a:cubicBezTo>
                <a:moveTo>
                  <a:pt x="7025984" y="2811506"/>
                </a:moveTo>
                <a:cubicBezTo>
                  <a:pt x="7426473" y="2920331"/>
                  <a:pt x="7622574" y="3282462"/>
                  <a:pt x="7695253" y="3685555"/>
                </a:cubicBezTo>
                <a:moveTo>
                  <a:pt x="8604767" y="1880625"/>
                </a:moveTo>
                <a:cubicBezTo>
                  <a:pt x="8553872" y="1991562"/>
                  <a:pt x="8421904" y="2103475"/>
                  <a:pt x="8306674" y="2208393"/>
                </a:cubicBezTo>
                <a:moveTo>
                  <a:pt x="7889590" y="664600"/>
                </a:moveTo>
                <a:cubicBezTo>
                  <a:pt x="7906341" y="715456"/>
                  <a:pt x="7897306" y="772537"/>
                  <a:pt x="7905236" y="819420"/>
                </a:cubicBezTo>
                <a:moveTo>
                  <a:pt x="5986157" y="484058"/>
                </a:moveTo>
                <a:cubicBezTo>
                  <a:pt x="6026708" y="399366"/>
                  <a:pt x="6088944" y="348653"/>
                  <a:pt x="6138910" y="286613"/>
                </a:cubicBezTo>
                <a:moveTo>
                  <a:pt x="4558068" y="578126"/>
                </a:moveTo>
                <a:cubicBezTo>
                  <a:pt x="4563581" y="508398"/>
                  <a:pt x="4602655" y="447481"/>
                  <a:pt x="4631974" y="407873"/>
                </a:cubicBezTo>
                <a:moveTo>
                  <a:pt x="2882117" y="635938"/>
                </a:moveTo>
                <a:cubicBezTo>
                  <a:pt x="2991759" y="685363"/>
                  <a:pt x="3060462" y="744880"/>
                  <a:pt x="3149742" y="801047"/>
                </a:cubicBezTo>
                <a:moveTo>
                  <a:pt x="849607" y="1933906"/>
                </a:moveTo>
                <a:cubicBezTo>
                  <a:pt x="825880" y="1875184"/>
                  <a:pt x="807552" y="1829137"/>
                  <a:pt x="802875" y="1760100"/>
                </a:cubicBezTo>
              </a:path>
            </a:pathLst>
          </a:custGeom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462865412">
                  <a:prstGeom prst="cloudCallout">
                    <a:avLst>
                      <a:gd name="adj1" fmla="val 36699"/>
                      <a:gd name="adj2" fmla="val 613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48CF34CC-E762-3E3E-99DF-16F84E90B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03754" y="2709896"/>
            <a:ext cx="5376372" cy="529449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="" xmlns:a16="http://schemas.microsoft.com/office/drawing/2014/main" id="{5DC0E0EB-6C1D-6B2E-FA3F-4D92E5DD9AAC}"/>
              </a:ext>
            </a:extLst>
          </p:cNvPr>
          <p:cNvSpPr txBox="1"/>
          <p:nvPr/>
        </p:nvSpPr>
        <p:spPr>
          <a:xfrm>
            <a:off x="821410" y="925562"/>
            <a:ext cx="7330698" cy="31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Tạm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5A1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biệt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5A19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83F1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Hẹn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gặp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lại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901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file"/>
          </p:cNvPr>
          <p:cNvSpPr/>
          <p:nvPr/>
        </p:nvSpPr>
        <p:spPr>
          <a:xfrm>
            <a:off x="2493818" y="1579418"/>
            <a:ext cx="2590800" cy="1094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4D97566-93F9-ECCD-E57B-1CA96D678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CB6233-24EF-5F1D-95D0-D76EC014A10E}"/>
              </a:ext>
            </a:extLst>
          </p:cNvPr>
          <p:cNvSpPr txBox="1"/>
          <p:nvPr/>
        </p:nvSpPr>
        <p:spPr>
          <a:xfrm>
            <a:off x="595901" y="280883"/>
            <a:ext cx="1057210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07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nl-NL" sz="34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trải nghiệm</a:t>
            </a:r>
            <a:r>
              <a:rPr kumimoji="0" lang="nl-NL" sz="3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:(Sinh hoạt lớp)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7155" y="2491673"/>
            <a:ext cx="8229600" cy="62086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-246841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-246841"/>
            <a:ext cx="1474500" cy="190025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40C76508-5ACE-BC44-D279-5086731A8F13}"/>
              </a:ext>
            </a:extLst>
          </p:cNvPr>
          <p:cNvSpPr/>
          <p:nvPr/>
        </p:nvSpPr>
        <p:spPr>
          <a:xfrm>
            <a:off x="74330" y="1444637"/>
            <a:ext cx="4016039" cy="3228251"/>
          </a:xfrm>
          <a:custGeom>
            <a:avLst/>
            <a:gdLst>
              <a:gd name="connsiteX0" fmla="*/ 0 w 4016039"/>
              <a:gd name="connsiteY0" fmla="*/ 1614126 h 3228251"/>
              <a:gd name="connsiteX1" fmla="*/ 2008020 w 4016039"/>
              <a:gd name="connsiteY1" fmla="*/ 0 h 3228251"/>
              <a:gd name="connsiteX2" fmla="*/ 4016040 w 4016039"/>
              <a:gd name="connsiteY2" fmla="*/ 1614126 h 3228251"/>
              <a:gd name="connsiteX3" fmla="*/ 2008020 w 4016039"/>
              <a:gd name="connsiteY3" fmla="*/ 3228252 h 3228251"/>
              <a:gd name="connsiteX4" fmla="*/ 0 w 4016039"/>
              <a:gd name="connsiteY4" fmla="*/ 1614126 h 322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039" h="3228251">
                <a:moveTo>
                  <a:pt x="0" y="1614126"/>
                </a:moveTo>
                <a:cubicBezTo>
                  <a:pt x="0" y="722669"/>
                  <a:pt x="899021" y="0"/>
                  <a:pt x="2008020" y="0"/>
                </a:cubicBezTo>
                <a:cubicBezTo>
                  <a:pt x="3117019" y="0"/>
                  <a:pt x="4016040" y="722669"/>
                  <a:pt x="4016040" y="1614126"/>
                </a:cubicBezTo>
                <a:cubicBezTo>
                  <a:pt x="4016040" y="2505583"/>
                  <a:pt x="3117019" y="3228252"/>
                  <a:pt x="2008020" y="3228252"/>
                </a:cubicBezTo>
                <a:cubicBezTo>
                  <a:pt x="899021" y="3228252"/>
                  <a:pt x="0" y="2505583"/>
                  <a:pt x="0" y="161412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335" tIns="548966" rIns="664335" bIns="548966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000" kern="1200" dirty="0" err="1"/>
              <a:t>Sinh</a:t>
            </a:r>
            <a:r>
              <a:rPr lang="en-US" sz="6000" kern="1200" dirty="0"/>
              <a:t> </a:t>
            </a:r>
            <a:r>
              <a:rPr lang="en-US" sz="6000" kern="1200" dirty="0" err="1"/>
              <a:t>hoạt</a:t>
            </a:r>
            <a:r>
              <a:rPr lang="en-US" sz="6000" kern="1200" dirty="0"/>
              <a:t> </a:t>
            </a:r>
            <a:r>
              <a:rPr lang="en-US" sz="6000" kern="1200" dirty="0" err="1"/>
              <a:t>lớp</a:t>
            </a:r>
            <a:r>
              <a:rPr lang="en-US" sz="6000" kern="1200" dirty="0"/>
              <a:t> </a:t>
            </a:r>
            <a:r>
              <a:rPr lang="en-US" sz="6000" kern="1200" dirty="0" err="1"/>
              <a:t>tuần</a:t>
            </a:r>
            <a:r>
              <a:rPr lang="en-US" sz="6000" kern="1200" dirty="0"/>
              <a:t> </a:t>
            </a:r>
            <a:r>
              <a:rPr lang="en-US" sz="6000" dirty="0" smtClean="0"/>
              <a:t>9</a:t>
            </a:r>
            <a:endParaRPr lang="en-US" sz="6000" kern="1200" dirty="0"/>
          </a:p>
        </p:txBody>
      </p:sp>
      <p:sp>
        <p:nvSpPr>
          <p:cNvPr id="6" name="Block Arc 5">
            <a:extLst>
              <a:ext uri="{FF2B5EF4-FFF2-40B4-BE49-F238E27FC236}">
                <a16:creationId xmlns="" xmlns:a16="http://schemas.microsoft.com/office/drawing/2014/main" id="{A2A9FE60-64EC-6819-0FEC-416DF5BE0775}"/>
              </a:ext>
            </a:extLst>
          </p:cNvPr>
          <p:cNvSpPr/>
          <p:nvPr/>
        </p:nvSpPr>
        <p:spPr>
          <a:xfrm>
            <a:off x="74330" y="529301"/>
            <a:ext cx="5198064" cy="5418667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图片 14">
            <a:extLst>
              <a:ext uri="{FF2B5EF4-FFF2-40B4-BE49-F238E27FC236}">
                <a16:creationId xmlns="" xmlns:a16="http://schemas.microsoft.com/office/drawing/2014/main" id="{8DE11357-16B1-C450-36B3-135FDCB24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5" y="4957747"/>
            <a:ext cx="3717852" cy="19002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A1BE6AF-F464-4D10-144E-64690588AAB3}"/>
              </a:ext>
            </a:extLst>
          </p:cNvPr>
          <p:cNvGrpSpPr/>
          <p:nvPr/>
        </p:nvGrpSpPr>
        <p:grpSpPr>
          <a:xfrm>
            <a:off x="3991247" y="2457098"/>
            <a:ext cx="8126423" cy="1441504"/>
            <a:chOff x="4263441" y="2485054"/>
            <a:chExt cx="7583231" cy="1441504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1829709-2147-F504-D975-F9984D966AA7}"/>
                </a:ext>
              </a:extLst>
            </p:cNvPr>
            <p:cNvSpPr/>
            <p:nvPr/>
          </p:nvSpPr>
          <p:spPr>
            <a:xfrm>
              <a:off x="4263441" y="2544798"/>
              <a:ext cx="1381373" cy="1381760"/>
            </a:xfrm>
            <a:prstGeom prst="ellipse">
              <a:avLst/>
            </a:prstGeom>
            <a:solidFill>
              <a:srgbClr val="00CC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3364820"/>
                <a:satOff val="-11474"/>
                <a:lumOff val="-191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B57510E-D4F1-61CD-88DC-5639E98429DF}"/>
                </a:ext>
              </a:extLst>
            </p:cNvPr>
            <p:cNvSpPr/>
            <p:nvPr/>
          </p:nvSpPr>
          <p:spPr>
            <a:xfrm>
              <a:off x="5719215" y="2485054"/>
              <a:ext cx="6127457" cy="1337327"/>
            </a:xfrm>
            <a:custGeom>
              <a:avLst/>
              <a:gdLst>
                <a:gd name="connsiteX0" fmla="*/ 0 w 6127457"/>
                <a:gd name="connsiteY0" fmla="*/ 0 h 1337327"/>
                <a:gd name="connsiteX1" fmla="*/ 6127457 w 6127457"/>
                <a:gd name="connsiteY1" fmla="*/ 0 h 1337327"/>
                <a:gd name="connsiteX2" fmla="*/ 6127457 w 6127457"/>
                <a:gd name="connsiteY2" fmla="*/ 1337327 h 1337327"/>
                <a:gd name="connsiteX3" fmla="*/ 0 w 6127457"/>
                <a:gd name="connsiteY3" fmla="*/ 1337327 h 1337327"/>
                <a:gd name="connsiteX4" fmla="*/ 0 w 6127457"/>
                <a:gd name="connsiteY4" fmla="*/ 0 h 13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7457" h="1337327">
                  <a:moveTo>
                    <a:pt x="0" y="0"/>
                  </a:moveTo>
                  <a:lnTo>
                    <a:pt x="6127457" y="0"/>
                  </a:lnTo>
                  <a:lnTo>
                    <a:pt x="6127457" y="1337327"/>
                  </a:lnTo>
                  <a:lnTo>
                    <a:pt x="0" y="1337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66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3800" b="1" kern="1200" dirty="0" err="1">
                  <a:solidFill>
                    <a:schemeClr val="bg1"/>
                  </a:solidFill>
                </a:rPr>
                <a:t>Lập</a:t>
              </a:r>
              <a:r>
                <a:rPr lang="en-US" sz="3800" b="1" kern="1200" dirty="0">
                  <a:solidFill>
                    <a:schemeClr val="bg1"/>
                  </a:solidFill>
                </a:rPr>
                <a:t> </a:t>
              </a:r>
              <a:r>
                <a:rPr lang="en-US" sz="3800" b="1" kern="1200" dirty="0" err="1">
                  <a:solidFill>
                    <a:schemeClr val="bg1"/>
                  </a:solidFill>
                </a:rPr>
                <a:t>kế</a:t>
              </a:r>
              <a:r>
                <a:rPr lang="en-US" sz="3800" b="1" kern="1200" dirty="0">
                  <a:solidFill>
                    <a:schemeClr val="bg1"/>
                  </a:solidFill>
                </a:rPr>
                <a:t> </a:t>
              </a:r>
              <a:r>
                <a:rPr lang="en-US" sz="3800" b="1" kern="1200" dirty="0" err="1">
                  <a:solidFill>
                    <a:schemeClr val="bg1"/>
                  </a:solidFill>
                </a:rPr>
                <a:t>hoạch</a:t>
              </a:r>
              <a:r>
                <a:rPr lang="en-US" sz="3800" b="1" kern="1200" dirty="0">
                  <a:solidFill>
                    <a:schemeClr val="bg1"/>
                  </a:solidFill>
                </a:rPr>
                <a:t> </a:t>
              </a:r>
              <a:r>
                <a:rPr lang="en-US" sz="3800" b="1" kern="1200" dirty="0" err="1">
                  <a:solidFill>
                    <a:schemeClr val="bg1"/>
                  </a:solidFill>
                </a:rPr>
                <a:t>hoạt</a:t>
              </a:r>
              <a:r>
                <a:rPr lang="en-US" sz="3800" b="1" kern="1200" dirty="0">
                  <a:solidFill>
                    <a:schemeClr val="bg1"/>
                  </a:solidFill>
                </a:rPr>
                <a:t> </a:t>
              </a:r>
              <a:r>
                <a:rPr lang="en-US" sz="3800" b="1" kern="1200" dirty="0" err="1">
                  <a:solidFill>
                    <a:schemeClr val="bg1"/>
                  </a:solidFill>
                </a:rPr>
                <a:t>động</a:t>
              </a:r>
              <a:r>
                <a:rPr lang="en-US" sz="3800" b="1" kern="1200" dirty="0">
                  <a:solidFill>
                    <a:schemeClr val="bg1"/>
                  </a:solidFill>
                </a:rPr>
                <a:t> </a:t>
              </a:r>
              <a:r>
                <a:rPr lang="en-US" sz="3800" b="1" kern="1200" dirty="0" err="1">
                  <a:solidFill>
                    <a:schemeClr val="bg1"/>
                  </a:solidFill>
                </a:rPr>
                <a:t>tuần</a:t>
              </a:r>
              <a:r>
                <a:rPr lang="en-US" sz="3800" b="1" kern="1200" dirty="0">
                  <a:solidFill>
                    <a:schemeClr val="bg1"/>
                  </a:solidFill>
                </a:rPr>
                <a:t> </a:t>
              </a:r>
              <a:r>
                <a:rPr lang="en-US" sz="3800" b="1" dirty="0" smtClean="0">
                  <a:solidFill>
                    <a:schemeClr val="bg1"/>
                  </a:solidFill>
                </a:rPr>
                <a:t>10</a:t>
              </a:r>
              <a:endParaRPr lang="en-US" sz="38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7D06430-EDF3-6A19-AB72-CEA37625BAF1}"/>
                </a:ext>
              </a:extLst>
            </p:cNvPr>
            <p:cNvSpPr txBox="1"/>
            <p:nvPr/>
          </p:nvSpPr>
          <p:spPr>
            <a:xfrm>
              <a:off x="4436655" y="2599719"/>
              <a:ext cx="10866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FAEEF7E-1F40-3B13-20E2-98DADD51E69A}"/>
              </a:ext>
            </a:extLst>
          </p:cNvPr>
          <p:cNvGrpSpPr/>
          <p:nvPr/>
        </p:nvGrpSpPr>
        <p:grpSpPr>
          <a:xfrm>
            <a:off x="3901807" y="875474"/>
            <a:ext cx="7358379" cy="1492380"/>
            <a:chOff x="3901807" y="875474"/>
            <a:chExt cx="7358379" cy="149238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F29209BF-8EF5-3CB2-9143-B680268A1B99}"/>
                </a:ext>
              </a:extLst>
            </p:cNvPr>
            <p:cNvSpPr/>
            <p:nvPr/>
          </p:nvSpPr>
          <p:spPr>
            <a:xfrm>
              <a:off x="3901807" y="986094"/>
              <a:ext cx="1381373" cy="1381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AC7EDD5-53B6-31F6-1824-69404AF0592B}"/>
                </a:ext>
              </a:extLst>
            </p:cNvPr>
            <p:cNvSpPr/>
            <p:nvPr/>
          </p:nvSpPr>
          <p:spPr>
            <a:xfrm>
              <a:off x="5313342" y="875474"/>
              <a:ext cx="5946844" cy="1337327"/>
            </a:xfrm>
            <a:custGeom>
              <a:avLst/>
              <a:gdLst>
                <a:gd name="connsiteX0" fmla="*/ 0 w 5946844"/>
                <a:gd name="connsiteY0" fmla="*/ 0 h 1337327"/>
                <a:gd name="connsiteX1" fmla="*/ 5946844 w 5946844"/>
                <a:gd name="connsiteY1" fmla="*/ 0 h 1337327"/>
                <a:gd name="connsiteX2" fmla="*/ 5946844 w 5946844"/>
                <a:gd name="connsiteY2" fmla="*/ 1337327 h 1337327"/>
                <a:gd name="connsiteX3" fmla="*/ 0 w 5946844"/>
                <a:gd name="connsiteY3" fmla="*/ 1337327 h 1337327"/>
                <a:gd name="connsiteX4" fmla="*/ 0 w 5946844"/>
                <a:gd name="connsiteY4" fmla="*/ 0 h 13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844" h="1337327">
                  <a:moveTo>
                    <a:pt x="0" y="0"/>
                  </a:moveTo>
                  <a:lnTo>
                    <a:pt x="5946844" y="0"/>
                  </a:lnTo>
                  <a:lnTo>
                    <a:pt x="5946844" y="1337327"/>
                  </a:lnTo>
                  <a:lnTo>
                    <a:pt x="0" y="1337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4000" b="1" kern="1200" dirty="0">
                  <a:solidFill>
                    <a:schemeClr val="bg1"/>
                  </a:solidFill>
                </a:rPr>
                <a:t>  </a:t>
              </a:r>
              <a:r>
                <a:rPr lang="en-US" sz="4000" b="1" kern="1200" dirty="0" err="1">
                  <a:solidFill>
                    <a:schemeClr val="bg1"/>
                  </a:solidFill>
                </a:rPr>
                <a:t>Sơ</a:t>
              </a:r>
              <a:r>
                <a:rPr lang="en-US" sz="4000" b="1" kern="1200" dirty="0">
                  <a:solidFill>
                    <a:schemeClr val="bg1"/>
                  </a:solidFill>
                </a:rPr>
                <a:t> </a:t>
              </a:r>
              <a:r>
                <a:rPr lang="en-US" sz="4000" b="1" kern="1200" dirty="0" err="1">
                  <a:solidFill>
                    <a:schemeClr val="bg1"/>
                  </a:solidFill>
                </a:rPr>
                <a:t>kết</a:t>
              </a:r>
              <a:r>
                <a:rPr lang="en-US" sz="4000" b="1" kern="1200" dirty="0">
                  <a:solidFill>
                    <a:schemeClr val="bg1"/>
                  </a:solidFill>
                </a:rPr>
                <a:t> </a:t>
              </a:r>
              <a:r>
                <a:rPr lang="en-US" sz="4000" b="1" kern="1200" dirty="0" err="1">
                  <a:solidFill>
                    <a:schemeClr val="bg1"/>
                  </a:solidFill>
                </a:rPr>
                <a:t>hoạt</a:t>
              </a:r>
              <a:r>
                <a:rPr lang="en-US" sz="4000" b="1" kern="1200" dirty="0">
                  <a:solidFill>
                    <a:schemeClr val="bg1"/>
                  </a:solidFill>
                </a:rPr>
                <a:t> </a:t>
              </a:r>
              <a:r>
                <a:rPr lang="en-US" sz="4000" b="1" kern="1200" dirty="0" err="1">
                  <a:solidFill>
                    <a:schemeClr val="bg1"/>
                  </a:solidFill>
                </a:rPr>
                <a:t>động</a:t>
              </a:r>
              <a:r>
                <a:rPr lang="en-US" sz="4000" b="1" kern="1200" dirty="0">
                  <a:solidFill>
                    <a:schemeClr val="bg1"/>
                  </a:solidFill>
                </a:rPr>
                <a:t> </a:t>
              </a:r>
              <a:r>
                <a:rPr lang="en-US" sz="4000" b="1" kern="1200" dirty="0" err="1">
                  <a:solidFill>
                    <a:schemeClr val="bg1"/>
                  </a:solidFill>
                </a:rPr>
                <a:t>tuần</a:t>
              </a:r>
              <a:r>
                <a:rPr lang="en-US" sz="4000" b="1" kern="1200" dirty="0">
                  <a:solidFill>
                    <a:schemeClr val="bg1"/>
                  </a:solidFill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9</a:t>
              </a:r>
              <a:endParaRPr lang="en-US" sz="40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6F41D46-0FD1-165F-D6D0-FA2B770D132C}"/>
                </a:ext>
              </a:extLst>
            </p:cNvPr>
            <p:cNvSpPr txBox="1"/>
            <p:nvPr/>
          </p:nvSpPr>
          <p:spPr>
            <a:xfrm>
              <a:off x="4069589" y="1107785"/>
              <a:ext cx="10866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8C5AF8F-7BBA-DABC-62B3-64297FAFFF29}"/>
              </a:ext>
            </a:extLst>
          </p:cNvPr>
          <p:cNvGrpSpPr/>
          <p:nvPr/>
        </p:nvGrpSpPr>
        <p:grpSpPr>
          <a:xfrm>
            <a:off x="3826729" y="4103502"/>
            <a:ext cx="7645868" cy="1433895"/>
            <a:chOff x="3826729" y="4103502"/>
            <a:chExt cx="7645868" cy="1433895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C2B5EE4-186A-D581-EF24-087A5506661A}"/>
                </a:ext>
              </a:extLst>
            </p:cNvPr>
            <p:cNvGrpSpPr/>
            <p:nvPr/>
          </p:nvGrpSpPr>
          <p:grpSpPr>
            <a:xfrm>
              <a:off x="3826729" y="4139951"/>
              <a:ext cx="7598686" cy="1397446"/>
              <a:chOff x="3826729" y="4139951"/>
              <a:chExt cx="7598686" cy="1397446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2B9495BC-1C41-58A2-C09B-FCC95AE8A8E9}"/>
                  </a:ext>
                </a:extLst>
              </p:cNvPr>
              <p:cNvSpPr/>
              <p:nvPr/>
            </p:nvSpPr>
            <p:spPr>
              <a:xfrm>
                <a:off x="3826729" y="4139951"/>
                <a:ext cx="1381373" cy="1381760"/>
              </a:xfrm>
              <a:prstGeom prst="ellipse">
                <a:avLst/>
              </a:prstGeom>
              <a:solidFill>
                <a:srgbClr val="0066C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hueOff val="-6729641"/>
                  <a:satOff val="-22947"/>
                  <a:lumOff val="-3823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135A52F-9951-4D90-E6E1-F8ECE4084BA7}"/>
                  </a:ext>
                </a:extLst>
              </p:cNvPr>
              <p:cNvSpPr/>
              <p:nvPr/>
            </p:nvSpPr>
            <p:spPr>
              <a:xfrm>
                <a:off x="5313342" y="4200070"/>
                <a:ext cx="6112073" cy="1337327"/>
              </a:xfrm>
              <a:custGeom>
                <a:avLst/>
                <a:gdLst>
                  <a:gd name="connsiteX0" fmla="*/ 0 w 6112073"/>
                  <a:gd name="connsiteY0" fmla="*/ 0 h 1337327"/>
                  <a:gd name="connsiteX1" fmla="*/ 6112073 w 6112073"/>
                  <a:gd name="connsiteY1" fmla="*/ 0 h 1337327"/>
                  <a:gd name="connsiteX2" fmla="*/ 6112073 w 6112073"/>
                  <a:gd name="connsiteY2" fmla="*/ 1337327 h 1337327"/>
                  <a:gd name="connsiteX3" fmla="*/ 0 w 6112073"/>
                  <a:gd name="connsiteY3" fmla="*/ 1337327 h 1337327"/>
                  <a:gd name="connsiteX4" fmla="*/ 0 w 6112073"/>
                  <a:gd name="connsiteY4" fmla="*/ 0 h 1337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2073" h="1337327">
                    <a:moveTo>
                      <a:pt x="0" y="0"/>
                    </a:moveTo>
                    <a:lnTo>
                      <a:pt x="6112073" y="0"/>
                    </a:lnTo>
                    <a:lnTo>
                      <a:pt x="6112073" y="1337327"/>
                    </a:lnTo>
                    <a:lnTo>
                      <a:pt x="0" y="1337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lvl="0" indent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  <a:buNone/>
                </a:pPr>
                <a:endParaRPr lang="en-US" sz="4000" b="1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880799F-F966-8283-82EE-7CEBA0C5D26B}"/>
                  </a:ext>
                </a:extLst>
              </p:cNvPr>
              <p:cNvSpPr txBox="1"/>
              <p:nvPr/>
            </p:nvSpPr>
            <p:spPr>
              <a:xfrm>
                <a:off x="3989205" y="4257310"/>
                <a:ext cx="108667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3E5A6A5F-E93E-869E-0B24-360AE4F9259E}"/>
                </a:ext>
              </a:extLst>
            </p:cNvPr>
            <p:cNvSpPr txBox="1"/>
            <p:nvPr/>
          </p:nvSpPr>
          <p:spPr>
            <a:xfrm>
              <a:off x="5367219" y="4103502"/>
              <a:ext cx="6105378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hoạt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chủ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đề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1" u="none" strike="noStrike" kern="0" cap="none" spc="0" normalizeH="0" baseline="0" noProof="0" dirty="0" err="1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2800" b="1" i="1" u="none" strike="noStrike" kern="0" cap="none" spc="0" normalizeH="0" noProof="0" dirty="0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800" b="1" i="1" u="none" strike="noStrike" kern="0" cap="none" spc="0" normalizeH="0" noProof="0" dirty="0" err="1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2800" b="1" i="1" u="none" strike="noStrike" kern="0" cap="none" spc="0" normalizeH="0" noProof="0" dirty="0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800" b="1" i="1" u="none" strike="noStrike" kern="0" cap="none" spc="0" normalizeH="0" noProof="0" dirty="0" err="1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thân</a:t>
              </a:r>
              <a:r>
                <a:rPr kumimoji="0" lang="en-US" altLang="zh-CN" sz="2800" b="1" i="1" u="none" strike="noStrike" kern="0" cap="none" spc="0" normalizeH="0" noProof="0" dirty="0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800" b="1" i="1" u="none" strike="noStrike" kern="0" cap="none" spc="0" normalizeH="0" noProof="0" dirty="0" err="1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thương</a:t>
              </a:r>
              <a:r>
                <a:rPr kumimoji="0" lang="en-US" altLang="zh-CN" sz="2800" b="1" i="1" u="none" strike="noStrike" kern="0" cap="none" spc="0" normalizeH="0" noProof="0" dirty="0" smtClean="0">
                  <a:ln w="11430"/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632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12F5383C-0DB9-5577-CA34-8159EE76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EA9071F7-FDC2-F09B-58CF-3698928B7463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F22D05E7-021B-126C-CEE0-6DE7104EF22C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23BC472B-F00B-13A7-DBB9-D3AA41943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79285BFB-9301-1B08-EBA0-6C3FD285B6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711A3152-EE8A-EA94-7903-84934706A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xmlns="" id="{977B6954-97DB-C144-6712-1E1BC0F5CF22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86B6B1C4-CC27-78DB-14C5-1C400C8E0E21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xmlns="" id="{4D8FFD3B-3968-DFFE-9EB5-E00BA39C6942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F6A43B15-4CD0-8931-9C81-576A62DDF9F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xmlns="" id="{989E46D9-439A-5543-1A5A-3A32BB491A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1DB521EA-9EAA-118B-4E86-BF3C897B8446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3C2A0CAE-5816-C683-4E24-73145D1B3E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811384C1-3B03-90E0-D6B6-EAD8C839033E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D37144-6074-86A6-3626-9E55FB4B43ED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09BA2ADF-5E93-56F2-23B1-C9C3415DEAB6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8576A3-532C-2E49-7062-76E3BC3B29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7BD038E-EDCA-50CC-6156-F5858B0A7B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690575" y="2088940"/>
            <a:ext cx="3068818" cy="43967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AFCE85-1A3F-1DD0-A225-EE0BF13D8D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6572" y="829307"/>
            <a:ext cx="470042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xmlns="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15B983-6AB5-E307-DB40-848DA306E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785" y="6354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22998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file"/>
          </p:cNvPr>
          <p:cNvSpPr/>
          <p:nvPr/>
        </p:nvSpPr>
        <p:spPr>
          <a:xfrm>
            <a:off x="2510971" y="1016000"/>
            <a:ext cx="3570515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83.333"/>
                </p14:media>
              </p:ext>
            </p:extLst>
          </p:nvPr>
        </p:nvPicPr>
        <p:blipFill>
          <a:blip r:embed="rId4"/>
          <a:srcRect r="2019" b="20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406400" y="1498600"/>
            <a:ext cx="13358058" cy="6976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50186"/>
          <a:stretch>
            <a:fillRect/>
          </a:stretch>
        </p:blipFill>
        <p:spPr>
          <a:xfrm>
            <a:off x="-1320800" y="635000"/>
            <a:ext cx="14805678" cy="38516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9066" y="749046"/>
            <a:ext cx="11432934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69"/>
              </a:lnSpc>
            </a:pPr>
            <a:r>
              <a:rPr lang="en-US" sz="8000" spc="1419" dirty="0" smtClean="0">
                <a:solidFill>
                  <a:srgbClr val="FCD739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Hanzel" panose="02040603050506020204" pitchFamily="18" charset="0"/>
              </a:rPr>
              <a:t>NGÔI SAO TUẦN 9</a:t>
            </a:r>
            <a:endParaRPr lang="en-US" sz="8000" spc="1419" dirty="0">
              <a:solidFill>
                <a:srgbClr val="FCD739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Hanzel" panose="0204060305050602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902491" y="2457703"/>
            <a:ext cx="3660534" cy="4521200"/>
          </a:xfrm>
          <a:custGeom>
            <a:avLst/>
            <a:gdLst/>
            <a:ahLst/>
            <a:cxnLst/>
            <a:rect l="l" t="t" r="r" b="b"/>
            <a:pathLst>
              <a:path w="3959143" h="5457665">
                <a:moveTo>
                  <a:pt x="0" y="0"/>
                </a:moveTo>
                <a:lnTo>
                  <a:pt x="3959143" y="0"/>
                </a:lnTo>
                <a:lnTo>
                  <a:pt x="3959143" y="5457664"/>
                </a:lnTo>
                <a:lnTo>
                  <a:pt x="0" y="545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4600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30629" y="2619681"/>
            <a:ext cx="3429366" cy="4359222"/>
          </a:xfrm>
          <a:custGeom>
            <a:avLst/>
            <a:gdLst/>
            <a:ahLst/>
            <a:cxnLst/>
            <a:rect l="l" t="t" r="r" b="b"/>
            <a:pathLst>
              <a:path w="3959143" h="5457665">
                <a:moveTo>
                  <a:pt x="3959143" y="0"/>
                </a:moveTo>
                <a:lnTo>
                  <a:pt x="0" y="0"/>
                </a:lnTo>
                <a:lnTo>
                  <a:pt x="0" y="5457664"/>
                </a:lnTo>
                <a:lnTo>
                  <a:pt x="3959143" y="5457664"/>
                </a:lnTo>
                <a:lnTo>
                  <a:pt x="39591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4600"/>
            </a:stretch>
          </a:blipFill>
        </p:spPr>
      </p:sp>
      <p:sp>
        <p:nvSpPr>
          <p:cNvPr id="10" name="Freeform 10"/>
          <p:cNvSpPr/>
          <p:nvPr/>
        </p:nvSpPr>
        <p:spPr>
          <a:xfrm rot="8535826">
            <a:off x="10709130" y="2296728"/>
            <a:ext cx="3707791" cy="6166805"/>
          </a:xfrm>
          <a:custGeom>
            <a:avLst/>
            <a:gdLst/>
            <a:ahLst/>
            <a:cxnLst/>
            <a:rect l="l" t="t" r="r" b="b"/>
            <a:pathLst>
              <a:path w="5561687" h="9250207">
                <a:moveTo>
                  <a:pt x="0" y="0"/>
                </a:moveTo>
                <a:lnTo>
                  <a:pt x="5561687" y="0"/>
                </a:lnTo>
                <a:lnTo>
                  <a:pt x="5561687" y="9250207"/>
                </a:lnTo>
                <a:lnTo>
                  <a:pt x="0" y="9250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4D686C45-988B-18E0-49AF-C1D583E56486}"/>
              </a:ext>
            </a:extLst>
          </p:cNvPr>
          <p:cNvSpPr/>
          <p:nvPr/>
        </p:nvSpPr>
        <p:spPr>
          <a:xfrm>
            <a:off x="5130800" y="228600"/>
            <a:ext cx="2286000" cy="11176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0" y="0"/>
                </a:moveTo>
                <a:lnTo>
                  <a:pt x="6141492" y="0"/>
                </a:lnTo>
                <a:lnTo>
                  <a:pt x="6141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57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1249903" y="1956849"/>
            <a:ext cx="10821267" cy="1193542"/>
            <a:chOff x="2639001" y="6050148"/>
            <a:chExt cx="10232651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639001" y="6050148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2866281" y="6151377"/>
              <a:ext cx="10005371" cy="1000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Lập</a:t>
              </a:r>
              <a:r>
                <a:rPr lang="en-US" altLang="zh-CN" sz="4800" b="1" dirty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kế</a:t>
              </a:r>
              <a:r>
                <a:rPr lang="en-US" altLang="zh-CN" sz="4800" b="1" dirty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hoạch</a:t>
              </a:r>
              <a:r>
                <a:rPr lang="en-US" altLang="zh-CN" sz="4800" b="1" dirty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hoạt</a:t>
              </a:r>
              <a:r>
                <a:rPr lang="en-US" altLang="zh-CN" sz="4800" b="1" dirty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4800" b="1" dirty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tuần</a:t>
              </a:r>
              <a:r>
                <a:rPr lang="en-US" altLang="zh-CN" sz="4800" b="1" dirty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smtClean="0">
                  <a:ln>
                    <a:solidFill>
                      <a:srgbClr val="FF0000"/>
                    </a:solidFill>
                  </a:ln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10</a:t>
              </a:r>
              <a:endParaRPr kumimoji="0" lang="en-US" altLang="zh-CN" sz="4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24" y="61480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40" y="2729921"/>
            <a:ext cx="2551346" cy="4128079"/>
          </a:xfrm>
          <a:prstGeom prst="rect">
            <a:avLst/>
          </a:prstGeom>
        </p:spPr>
      </p:pic>
      <p:pic>
        <p:nvPicPr>
          <p:cNvPr id="3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9748" y="4924232"/>
            <a:ext cx="2406906" cy="22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370</Words>
  <Application>Microsoft Office PowerPoint</Application>
  <PresentationFormat>Custom</PresentationFormat>
  <Paragraphs>67</Paragraphs>
  <Slides>17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Custom Design</vt:lpstr>
      <vt:lpstr>第一PPT，www.1ppt.com</vt:lpstr>
      <vt:lpstr>1_office</vt:lpstr>
      <vt:lpstr>1_Office 主题​​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Dat</cp:lastModifiedBy>
  <cp:revision>40</cp:revision>
  <dcterms:created xsi:type="dcterms:W3CDTF">2023-02-09T11:41:30Z</dcterms:created>
  <dcterms:modified xsi:type="dcterms:W3CDTF">2024-11-21T13:03:46Z</dcterms:modified>
</cp:coreProperties>
</file>