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23"/>
  </p:notesMasterIdLst>
  <p:handoutMasterIdLst>
    <p:handoutMasterId r:id="rId24"/>
  </p:handoutMasterIdLst>
  <p:sldIdLst>
    <p:sldId id="257" r:id="rId4"/>
    <p:sldId id="504" r:id="rId5"/>
    <p:sldId id="508" r:id="rId6"/>
    <p:sldId id="505" r:id="rId7"/>
    <p:sldId id="258" r:id="rId8"/>
    <p:sldId id="260" r:id="rId9"/>
    <p:sldId id="261" r:id="rId10"/>
    <p:sldId id="262" r:id="rId11"/>
    <p:sldId id="263" r:id="rId12"/>
    <p:sldId id="491" r:id="rId13"/>
    <p:sldId id="487" r:id="rId14"/>
    <p:sldId id="492" r:id="rId15"/>
    <p:sldId id="503" r:id="rId16"/>
    <p:sldId id="506" r:id="rId17"/>
    <p:sldId id="265" r:id="rId18"/>
    <p:sldId id="266" r:id="rId19"/>
    <p:sldId id="267" r:id="rId20"/>
    <p:sldId id="268" r:id="rId21"/>
    <p:sldId id="50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2AC8"/>
    <a:srgbClr val="D3232A"/>
    <a:srgbClr val="D27D36"/>
    <a:srgbClr val="E1A97A"/>
    <a:srgbClr val="F3C08B"/>
    <a:srgbClr val="2F4733"/>
    <a:srgbClr val="8FD770"/>
    <a:srgbClr val="DA6488"/>
    <a:srgbClr val="EF756E"/>
    <a:srgbClr val="D83D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215" autoAdjust="0"/>
    <p:restoredTop sz="94660"/>
  </p:normalViewPr>
  <p:slideViewPr>
    <p:cSldViewPr snapToGrid="0" showGuides="1">
      <p:cViewPr varScale="1">
        <p:scale>
          <a:sx n="88" d="100"/>
          <a:sy n="88" d="100"/>
        </p:scale>
        <p:origin x="312"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9540088-9AA5-447B-DF92-162F24F22CF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8E16429-610F-4366-7BDB-74D52FF8BDB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30ECB59-0D81-4024-966D-D805DD6B7ED5}" type="datetimeFigureOut">
              <a:rPr lang="en-US" smtClean="0"/>
              <a:pPr/>
              <a:t>12/12/2024</a:t>
            </a:fld>
            <a:endParaRPr lang="en-US"/>
          </a:p>
        </p:txBody>
      </p:sp>
      <p:sp>
        <p:nvSpPr>
          <p:cNvPr id="4" name="Footer Placeholder 3">
            <a:extLst>
              <a:ext uri="{FF2B5EF4-FFF2-40B4-BE49-F238E27FC236}">
                <a16:creationId xmlns:a16="http://schemas.microsoft.com/office/drawing/2014/main" id="{3F710524-AAA8-B1BC-B0A0-0A425C0149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808AD5C-D6EC-B965-156D-E326E3523CE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0A473E-0AD5-4300-A2BF-15F8C24ADE31}" type="slidenum">
              <a:rPr lang="en-US" smtClean="0"/>
              <a:pPr/>
              <a:t>‹#›</a:t>
            </a:fld>
            <a:endParaRPr lang="en-US"/>
          </a:p>
        </p:txBody>
      </p:sp>
    </p:spTree>
    <p:extLst>
      <p:ext uri="{BB962C8B-B14F-4D97-AF65-F5344CB8AC3E}">
        <p14:creationId xmlns:p14="http://schemas.microsoft.com/office/powerpoint/2010/main" val="22431346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AC7524-D50F-43C4-AD3B-9D8623D041CA}" type="datetimeFigureOut">
              <a:rPr lang="en-US" smtClean="0"/>
              <a:pPr/>
              <a:t>12/12/2024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D69A87-E727-4DA3-B1F6-D198112EFB39}" type="slidenum">
              <a:rPr lang="en-US" smtClean="0"/>
              <a:pPr/>
              <a:t>‹#›</a:t>
            </a:fld>
            <a:endParaRPr lang="en-US"/>
          </a:p>
        </p:txBody>
      </p:sp>
    </p:spTree>
    <p:extLst>
      <p:ext uri="{BB962C8B-B14F-4D97-AF65-F5344CB8AC3E}">
        <p14:creationId xmlns:p14="http://schemas.microsoft.com/office/powerpoint/2010/main" val="415072347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85838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55735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83729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05378E-5631-44E8-B946-24D2A3E7DC06}"/>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GB"/>
          </a:p>
        </p:txBody>
      </p:sp>
      <p:sp>
        <p:nvSpPr>
          <p:cNvPr id="3" name="Tiêu đề phụ 2">
            <a:extLst>
              <a:ext uri="{FF2B5EF4-FFF2-40B4-BE49-F238E27FC236}">
                <a16:creationId xmlns:a16="http://schemas.microsoft.com/office/drawing/2014/main" id="{1B467CEA-5A80-4C77-AA6A-59410D42EF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GB"/>
          </a:p>
        </p:txBody>
      </p:sp>
      <p:sp>
        <p:nvSpPr>
          <p:cNvPr id="4" name="Chỗ dành sẵn cho Ngày tháng 3">
            <a:extLst>
              <a:ext uri="{FF2B5EF4-FFF2-40B4-BE49-F238E27FC236}">
                <a16:creationId xmlns:a16="http://schemas.microsoft.com/office/drawing/2014/main" id="{BBDC403B-5316-425D-91AB-81E937DB2CA6}"/>
              </a:ext>
            </a:extLst>
          </p:cNvPr>
          <p:cNvSpPr>
            <a:spLocks noGrp="1"/>
          </p:cNvSpPr>
          <p:nvPr>
            <p:ph type="dt" sz="half" idx="10"/>
          </p:nvPr>
        </p:nvSpPr>
        <p:spPr/>
        <p:txBody>
          <a:bodyPr/>
          <a:lstStyle/>
          <a:p>
            <a:r>
              <a:rPr lang="en-US"/>
              <a:t>07/04/2023</a:t>
            </a:r>
            <a:endParaRPr lang="en-GB" dirty="0"/>
          </a:p>
        </p:txBody>
      </p:sp>
      <p:sp>
        <p:nvSpPr>
          <p:cNvPr id="5" name="Chỗ dành sẵn cho Chân trang 4">
            <a:extLst>
              <a:ext uri="{FF2B5EF4-FFF2-40B4-BE49-F238E27FC236}">
                <a16:creationId xmlns:a16="http://schemas.microsoft.com/office/drawing/2014/main" id="{41F36A54-259C-4398-9801-73976FA0C926}"/>
              </a:ext>
            </a:extLst>
          </p:cNvPr>
          <p:cNvSpPr>
            <a:spLocks noGrp="1"/>
          </p:cNvSpPr>
          <p:nvPr>
            <p:ph type="ftr" sz="quarter" idx="11"/>
          </p:nvPr>
        </p:nvSpPr>
        <p:spPr/>
        <p:txBody>
          <a:bodyPr/>
          <a:lstStyle/>
          <a:p>
            <a:endParaRPr lang="en-GB" dirty="0"/>
          </a:p>
        </p:txBody>
      </p:sp>
      <p:sp>
        <p:nvSpPr>
          <p:cNvPr id="6" name="Chỗ dành sẵn cho Số hiệu Bản chiếu 5">
            <a:extLst>
              <a:ext uri="{FF2B5EF4-FFF2-40B4-BE49-F238E27FC236}">
                <a16:creationId xmlns:a16="http://schemas.microsoft.com/office/drawing/2014/main" id="{8FAD0240-E489-41CD-AFC8-AE2EAD8CCB1F}"/>
              </a:ext>
            </a:extLst>
          </p:cNvPr>
          <p:cNvSpPr>
            <a:spLocks noGrp="1"/>
          </p:cNvSpPr>
          <p:nvPr>
            <p:ph type="sldNum" sz="quarter" idx="12"/>
          </p:nvPr>
        </p:nvSpPr>
        <p:spPr/>
        <p:txBody>
          <a:bodyPr/>
          <a:lstStyle/>
          <a:p>
            <a:fld id="{1432797C-178A-46F9-B714-641177F1B377}" type="slidenum">
              <a:rPr lang="en-GB" smtClean="0"/>
              <a:pPr/>
              <a:t>‹#›</a:t>
            </a:fld>
            <a:endParaRPr lang="en-GB" dirty="0"/>
          </a:p>
        </p:txBody>
      </p:sp>
    </p:spTree>
    <p:extLst>
      <p:ext uri="{BB962C8B-B14F-4D97-AF65-F5344CB8AC3E}">
        <p14:creationId xmlns:p14="http://schemas.microsoft.com/office/powerpoint/2010/main" val="370150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232BC8C-C705-4EDE-9C03-86EDF3AF857D}"/>
              </a:ext>
            </a:extLst>
          </p:cNvPr>
          <p:cNvSpPr>
            <a:spLocks noGrp="1"/>
          </p:cNvSpPr>
          <p:nvPr>
            <p:ph type="title"/>
          </p:nvPr>
        </p:nvSpPr>
        <p:spPr/>
        <p:txBody>
          <a:bodyPr/>
          <a:lstStyle/>
          <a:p>
            <a:r>
              <a:rPr lang="vi-VN"/>
              <a:t>Bấm để sửa kiểu tiêu đề Bản cái</a:t>
            </a:r>
            <a:endParaRPr lang="en-GB"/>
          </a:p>
        </p:txBody>
      </p:sp>
      <p:sp>
        <p:nvSpPr>
          <p:cNvPr id="3" name="Chỗ dành sẵn cho Văn bản Dọc 2">
            <a:extLst>
              <a:ext uri="{FF2B5EF4-FFF2-40B4-BE49-F238E27FC236}">
                <a16:creationId xmlns:a16="http://schemas.microsoft.com/office/drawing/2014/main" id="{D79913D1-20AB-4370-9499-8C1FEDB94D0E}"/>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GB"/>
          </a:p>
        </p:txBody>
      </p:sp>
      <p:sp>
        <p:nvSpPr>
          <p:cNvPr id="4" name="Chỗ dành sẵn cho Ngày tháng 3">
            <a:extLst>
              <a:ext uri="{FF2B5EF4-FFF2-40B4-BE49-F238E27FC236}">
                <a16:creationId xmlns:a16="http://schemas.microsoft.com/office/drawing/2014/main" id="{3CB0F6EB-7A47-47F9-912F-8EA68C8A9635}"/>
              </a:ext>
            </a:extLst>
          </p:cNvPr>
          <p:cNvSpPr>
            <a:spLocks noGrp="1"/>
          </p:cNvSpPr>
          <p:nvPr>
            <p:ph type="dt" sz="half" idx="10"/>
          </p:nvPr>
        </p:nvSpPr>
        <p:spPr/>
        <p:txBody>
          <a:bodyPr/>
          <a:lstStyle/>
          <a:p>
            <a:r>
              <a:rPr lang="en-US"/>
              <a:t>07/04/2023</a:t>
            </a:r>
            <a:endParaRPr lang="en-GB" dirty="0"/>
          </a:p>
        </p:txBody>
      </p:sp>
      <p:sp>
        <p:nvSpPr>
          <p:cNvPr id="5" name="Chỗ dành sẵn cho Chân trang 4">
            <a:extLst>
              <a:ext uri="{FF2B5EF4-FFF2-40B4-BE49-F238E27FC236}">
                <a16:creationId xmlns:a16="http://schemas.microsoft.com/office/drawing/2014/main" id="{10BE7CDC-F5E8-42E9-8122-330749754607}"/>
              </a:ext>
            </a:extLst>
          </p:cNvPr>
          <p:cNvSpPr>
            <a:spLocks noGrp="1"/>
          </p:cNvSpPr>
          <p:nvPr>
            <p:ph type="ftr" sz="quarter" idx="11"/>
          </p:nvPr>
        </p:nvSpPr>
        <p:spPr/>
        <p:txBody>
          <a:bodyPr/>
          <a:lstStyle/>
          <a:p>
            <a:endParaRPr lang="en-GB" dirty="0"/>
          </a:p>
        </p:txBody>
      </p:sp>
      <p:sp>
        <p:nvSpPr>
          <p:cNvPr id="6" name="Chỗ dành sẵn cho Số hiệu Bản chiếu 5">
            <a:extLst>
              <a:ext uri="{FF2B5EF4-FFF2-40B4-BE49-F238E27FC236}">
                <a16:creationId xmlns:a16="http://schemas.microsoft.com/office/drawing/2014/main" id="{B7345A4C-824A-4927-AB8F-AD0DE8902149}"/>
              </a:ext>
            </a:extLst>
          </p:cNvPr>
          <p:cNvSpPr>
            <a:spLocks noGrp="1"/>
          </p:cNvSpPr>
          <p:nvPr>
            <p:ph type="sldNum" sz="quarter" idx="12"/>
          </p:nvPr>
        </p:nvSpPr>
        <p:spPr/>
        <p:txBody>
          <a:bodyPr/>
          <a:lstStyle/>
          <a:p>
            <a:fld id="{1432797C-178A-46F9-B714-641177F1B377}" type="slidenum">
              <a:rPr lang="en-GB" smtClean="0"/>
              <a:pPr/>
              <a:t>‹#›</a:t>
            </a:fld>
            <a:endParaRPr lang="en-GB" dirty="0"/>
          </a:p>
        </p:txBody>
      </p:sp>
    </p:spTree>
    <p:extLst>
      <p:ext uri="{BB962C8B-B14F-4D97-AF65-F5344CB8AC3E}">
        <p14:creationId xmlns:p14="http://schemas.microsoft.com/office/powerpoint/2010/main" val="15079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4BEE7D5-340E-4422-9273-4C84CC476BDC}"/>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GB"/>
          </a:p>
        </p:txBody>
      </p:sp>
      <p:sp>
        <p:nvSpPr>
          <p:cNvPr id="3" name="Chỗ dành sẵn cho Văn bản Dọc 2">
            <a:extLst>
              <a:ext uri="{FF2B5EF4-FFF2-40B4-BE49-F238E27FC236}">
                <a16:creationId xmlns:a16="http://schemas.microsoft.com/office/drawing/2014/main" id="{FB2E4A73-7625-48CF-9341-B4D395CDE907}"/>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GB"/>
          </a:p>
        </p:txBody>
      </p:sp>
      <p:sp>
        <p:nvSpPr>
          <p:cNvPr id="4" name="Chỗ dành sẵn cho Ngày tháng 3">
            <a:extLst>
              <a:ext uri="{FF2B5EF4-FFF2-40B4-BE49-F238E27FC236}">
                <a16:creationId xmlns:a16="http://schemas.microsoft.com/office/drawing/2014/main" id="{A8C689A2-2A44-491D-94A4-71E81CC7C780}"/>
              </a:ext>
            </a:extLst>
          </p:cNvPr>
          <p:cNvSpPr>
            <a:spLocks noGrp="1"/>
          </p:cNvSpPr>
          <p:nvPr>
            <p:ph type="dt" sz="half" idx="10"/>
          </p:nvPr>
        </p:nvSpPr>
        <p:spPr/>
        <p:txBody>
          <a:bodyPr/>
          <a:lstStyle/>
          <a:p>
            <a:r>
              <a:rPr lang="en-US"/>
              <a:t>07/04/2023</a:t>
            </a:r>
            <a:endParaRPr lang="en-GB" dirty="0"/>
          </a:p>
        </p:txBody>
      </p:sp>
      <p:sp>
        <p:nvSpPr>
          <p:cNvPr id="5" name="Chỗ dành sẵn cho Chân trang 4">
            <a:extLst>
              <a:ext uri="{FF2B5EF4-FFF2-40B4-BE49-F238E27FC236}">
                <a16:creationId xmlns:a16="http://schemas.microsoft.com/office/drawing/2014/main" id="{16B39708-D95A-45F4-8559-CD0662FBBA4D}"/>
              </a:ext>
            </a:extLst>
          </p:cNvPr>
          <p:cNvSpPr>
            <a:spLocks noGrp="1"/>
          </p:cNvSpPr>
          <p:nvPr>
            <p:ph type="ftr" sz="quarter" idx="11"/>
          </p:nvPr>
        </p:nvSpPr>
        <p:spPr/>
        <p:txBody>
          <a:bodyPr/>
          <a:lstStyle/>
          <a:p>
            <a:endParaRPr lang="en-GB" dirty="0"/>
          </a:p>
        </p:txBody>
      </p:sp>
      <p:sp>
        <p:nvSpPr>
          <p:cNvPr id="6" name="Chỗ dành sẵn cho Số hiệu Bản chiếu 5">
            <a:extLst>
              <a:ext uri="{FF2B5EF4-FFF2-40B4-BE49-F238E27FC236}">
                <a16:creationId xmlns:a16="http://schemas.microsoft.com/office/drawing/2014/main" id="{5ABABEB7-3D75-4CFF-B86F-8534BF922AC8}"/>
              </a:ext>
            </a:extLst>
          </p:cNvPr>
          <p:cNvSpPr>
            <a:spLocks noGrp="1"/>
          </p:cNvSpPr>
          <p:nvPr>
            <p:ph type="sldNum" sz="quarter" idx="12"/>
          </p:nvPr>
        </p:nvSpPr>
        <p:spPr/>
        <p:txBody>
          <a:bodyPr/>
          <a:lstStyle/>
          <a:p>
            <a:fld id="{1432797C-178A-46F9-B714-641177F1B377}" type="slidenum">
              <a:rPr lang="en-GB" smtClean="0"/>
              <a:pPr/>
              <a:t>‹#›</a:t>
            </a:fld>
            <a:endParaRPr lang="en-GB" dirty="0"/>
          </a:p>
        </p:txBody>
      </p:sp>
    </p:spTree>
    <p:extLst>
      <p:ext uri="{BB962C8B-B14F-4D97-AF65-F5344CB8AC3E}">
        <p14:creationId xmlns:p14="http://schemas.microsoft.com/office/powerpoint/2010/main" val="445848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pPr>
              <a:defRPr/>
            </a:pPr>
            <a:fld id="{F6E7AD85-FCD5-4948-8C86-6106F1D05BC4}" type="slidenum">
              <a:rPr lang="vi-VN" smtClean="0"/>
              <a:pPr>
                <a:defRPr/>
              </a:pPr>
              <a:t>‹#›</a:t>
            </a:fld>
            <a:endParaRPr lang="vi-VN"/>
          </a:p>
        </p:txBody>
      </p:sp>
    </p:spTree>
    <p:extLst>
      <p:ext uri="{BB962C8B-B14F-4D97-AF65-F5344CB8AC3E}">
        <p14:creationId xmlns:p14="http://schemas.microsoft.com/office/powerpoint/2010/main" val="53345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pPr>
              <a:defRPr/>
            </a:pPr>
            <a:fld id="{F6E7AD85-FCD5-4948-8C86-6106F1D05BC4}" type="slidenum">
              <a:rPr lang="vi-VN" smtClean="0"/>
              <a:pPr>
                <a:defRPr/>
              </a:pPr>
              <a:t>‹#›</a:t>
            </a:fld>
            <a:endParaRPr lang="vi-VN"/>
          </a:p>
        </p:txBody>
      </p:sp>
    </p:spTree>
    <p:extLst>
      <p:ext uri="{BB962C8B-B14F-4D97-AF65-F5344CB8AC3E}">
        <p14:creationId xmlns:p14="http://schemas.microsoft.com/office/powerpoint/2010/main" val="933590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pPr>
              <a:defRPr/>
            </a:pPr>
            <a:fld id="{F6E7AD85-FCD5-4948-8C86-6106F1D05BC4}" type="slidenum">
              <a:rPr lang="vi-VN" smtClean="0"/>
              <a:pPr>
                <a:defRPr/>
              </a:pPr>
              <a:t>‹#›</a:t>
            </a:fld>
            <a:endParaRPr lang="vi-VN"/>
          </a:p>
        </p:txBody>
      </p:sp>
    </p:spTree>
    <p:extLst>
      <p:ext uri="{BB962C8B-B14F-4D97-AF65-F5344CB8AC3E}">
        <p14:creationId xmlns:p14="http://schemas.microsoft.com/office/powerpoint/2010/main" val="2304165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vi-VN"/>
          </a:p>
        </p:txBody>
      </p:sp>
      <p:sp>
        <p:nvSpPr>
          <p:cNvPr id="6" name="Footer Placeholder 5"/>
          <p:cNvSpPr>
            <a:spLocks noGrp="1"/>
          </p:cNvSpPr>
          <p:nvPr>
            <p:ph type="ftr" sz="quarter" idx="11"/>
          </p:nvPr>
        </p:nvSpPr>
        <p:spPr/>
        <p:txBody>
          <a:bodyPr/>
          <a:lstStyle/>
          <a:p>
            <a:pPr>
              <a:defRPr/>
            </a:pPr>
            <a:endParaRPr lang="vi-VN"/>
          </a:p>
        </p:txBody>
      </p:sp>
      <p:sp>
        <p:nvSpPr>
          <p:cNvPr id="7" name="Slide Number Placeholder 6"/>
          <p:cNvSpPr>
            <a:spLocks noGrp="1"/>
          </p:cNvSpPr>
          <p:nvPr>
            <p:ph type="sldNum" sz="quarter" idx="12"/>
          </p:nvPr>
        </p:nvSpPr>
        <p:spPr/>
        <p:txBody>
          <a:bodyPr/>
          <a:lstStyle/>
          <a:p>
            <a:pPr>
              <a:defRPr/>
            </a:pPr>
            <a:fld id="{F6E7AD85-FCD5-4948-8C86-6106F1D05BC4}" type="slidenum">
              <a:rPr lang="vi-VN" smtClean="0"/>
              <a:pPr>
                <a:defRPr/>
              </a:pPr>
              <a:t>‹#›</a:t>
            </a:fld>
            <a:endParaRPr lang="vi-VN"/>
          </a:p>
        </p:txBody>
      </p:sp>
    </p:spTree>
    <p:extLst>
      <p:ext uri="{BB962C8B-B14F-4D97-AF65-F5344CB8AC3E}">
        <p14:creationId xmlns:p14="http://schemas.microsoft.com/office/powerpoint/2010/main" val="11510927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vi-VN"/>
          </a:p>
        </p:txBody>
      </p:sp>
      <p:sp>
        <p:nvSpPr>
          <p:cNvPr id="8" name="Footer Placeholder 7"/>
          <p:cNvSpPr>
            <a:spLocks noGrp="1"/>
          </p:cNvSpPr>
          <p:nvPr>
            <p:ph type="ftr" sz="quarter" idx="11"/>
          </p:nvPr>
        </p:nvSpPr>
        <p:spPr/>
        <p:txBody>
          <a:bodyPr/>
          <a:lstStyle/>
          <a:p>
            <a:pPr>
              <a:defRPr/>
            </a:pPr>
            <a:endParaRPr lang="vi-VN"/>
          </a:p>
        </p:txBody>
      </p:sp>
      <p:sp>
        <p:nvSpPr>
          <p:cNvPr id="9" name="Slide Number Placeholder 8"/>
          <p:cNvSpPr>
            <a:spLocks noGrp="1"/>
          </p:cNvSpPr>
          <p:nvPr>
            <p:ph type="sldNum" sz="quarter" idx="12"/>
          </p:nvPr>
        </p:nvSpPr>
        <p:spPr/>
        <p:txBody>
          <a:bodyPr/>
          <a:lstStyle/>
          <a:p>
            <a:pPr>
              <a:defRPr/>
            </a:pPr>
            <a:fld id="{F6E7AD85-FCD5-4948-8C86-6106F1D05BC4}" type="slidenum">
              <a:rPr lang="vi-VN" smtClean="0"/>
              <a:pPr>
                <a:defRPr/>
              </a:pPr>
              <a:t>‹#›</a:t>
            </a:fld>
            <a:endParaRPr lang="vi-VN"/>
          </a:p>
        </p:txBody>
      </p:sp>
    </p:spTree>
    <p:extLst>
      <p:ext uri="{BB962C8B-B14F-4D97-AF65-F5344CB8AC3E}">
        <p14:creationId xmlns:p14="http://schemas.microsoft.com/office/powerpoint/2010/main" val="20358624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vi-VN"/>
          </a:p>
        </p:txBody>
      </p:sp>
      <p:sp>
        <p:nvSpPr>
          <p:cNvPr id="4" name="Footer Placeholder 3"/>
          <p:cNvSpPr>
            <a:spLocks noGrp="1"/>
          </p:cNvSpPr>
          <p:nvPr>
            <p:ph type="ftr" sz="quarter" idx="11"/>
          </p:nvPr>
        </p:nvSpPr>
        <p:spPr/>
        <p:txBody>
          <a:bodyPr/>
          <a:lstStyle/>
          <a:p>
            <a:pPr>
              <a:defRPr/>
            </a:pPr>
            <a:endParaRPr lang="vi-VN"/>
          </a:p>
        </p:txBody>
      </p:sp>
      <p:sp>
        <p:nvSpPr>
          <p:cNvPr id="5" name="Slide Number Placeholder 4"/>
          <p:cNvSpPr>
            <a:spLocks noGrp="1"/>
          </p:cNvSpPr>
          <p:nvPr>
            <p:ph type="sldNum" sz="quarter" idx="12"/>
          </p:nvPr>
        </p:nvSpPr>
        <p:spPr/>
        <p:txBody>
          <a:bodyPr/>
          <a:lstStyle/>
          <a:p>
            <a:pPr>
              <a:defRPr/>
            </a:pPr>
            <a:fld id="{F6E7AD85-FCD5-4948-8C86-6106F1D05BC4}" type="slidenum">
              <a:rPr lang="vi-VN" smtClean="0"/>
              <a:pPr>
                <a:defRPr/>
              </a:pPr>
              <a:t>‹#›</a:t>
            </a:fld>
            <a:endParaRPr lang="vi-VN"/>
          </a:p>
        </p:txBody>
      </p:sp>
    </p:spTree>
    <p:extLst>
      <p:ext uri="{BB962C8B-B14F-4D97-AF65-F5344CB8AC3E}">
        <p14:creationId xmlns:p14="http://schemas.microsoft.com/office/powerpoint/2010/main" val="33552957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vi-VN"/>
          </a:p>
        </p:txBody>
      </p:sp>
      <p:sp>
        <p:nvSpPr>
          <p:cNvPr id="3" name="Footer Placeholder 2"/>
          <p:cNvSpPr>
            <a:spLocks noGrp="1"/>
          </p:cNvSpPr>
          <p:nvPr>
            <p:ph type="ftr" sz="quarter" idx="11"/>
          </p:nvPr>
        </p:nvSpPr>
        <p:spPr/>
        <p:txBody>
          <a:bodyPr/>
          <a:lstStyle/>
          <a:p>
            <a:pPr>
              <a:defRPr/>
            </a:pPr>
            <a:endParaRPr lang="vi-VN"/>
          </a:p>
        </p:txBody>
      </p:sp>
      <p:sp>
        <p:nvSpPr>
          <p:cNvPr id="4" name="Slide Number Placeholder 3"/>
          <p:cNvSpPr>
            <a:spLocks noGrp="1"/>
          </p:cNvSpPr>
          <p:nvPr>
            <p:ph type="sldNum" sz="quarter" idx="12"/>
          </p:nvPr>
        </p:nvSpPr>
        <p:spPr/>
        <p:txBody>
          <a:bodyPr/>
          <a:lstStyle/>
          <a:p>
            <a:pPr>
              <a:defRPr/>
            </a:pPr>
            <a:fld id="{F6E7AD85-FCD5-4948-8C86-6106F1D05BC4}" type="slidenum">
              <a:rPr lang="vi-VN" smtClean="0"/>
              <a:pPr>
                <a:defRPr/>
              </a:pPr>
              <a:t>‹#›</a:t>
            </a:fld>
            <a:endParaRPr lang="vi-VN"/>
          </a:p>
        </p:txBody>
      </p:sp>
    </p:spTree>
    <p:extLst>
      <p:ext uri="{BB962C8B-B14F-4D97-AF65-F5344CB8AC3E}">
        <p14:creationId xmlns:p14="http://schemas.microsoft.com/office/powerpoint/2010/main" val="41862238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vi-VN"/>
          </a:p>
        </p:txBody>
      </p:sp>
      <p:sp>
        <p:nvSpPr>
          <p:cNvPr id="6" name="Footer Placeholder 5"/>
          <p:cNvSpPr>
            <a:spLocks noGrp="1"/>
          </p:cNvSpPr>
          <p:nvPr>
            <p:ph type="ftr" sz="quarter" idx="11"/>
          </p:nvPr>
        </p:nvSpPr>
        <p:spPr/>
        <p:txBody>
          <a:bodyPr/>
          <a:lstStyle/>
          <a:p>
            <a:pPr>
              <a:defRPr/>
            </a:pPr>
            <a:endParaRPr lang="vi-VN"/>
          </a:p>
        </p:txBody>
      </p:sp>
      <p:sp>
        <p:nvSpPr>
          <p:cNvPr id="7" name="Slide Number Placeholder 6"/>
          <p:cNvSpPr>
            <a:spLocks noGrp="1"/>
          </p:cNvSpPr>
          <p:nvPr>
            <p:ph type="sldNum" sz="quarter" idx="12"/>
          </p:nvPr>
        </p:nvSpPr>
        <p:spPr/>
        <p:txBody>
          <a:bodyPr/>
          <a:lstStyle/>
          <a:p>
            <a:pPr>
              <a:defRPr/>
            </a:pPr>
            <a:fld id="{F6E7AD85-FCD5-4948-8C86-6106F1D05BC4}" type="slidenum">
              <a:rPr lang="vi-VN" smtClean="0"/>
              <a:pPr>
                <a:defRPr/>
              </a:pPr>
              <a:t>‹#›</a:t>
            </a:fld>
            <a:endParaRPr lang="vi-VN"/>
          </a:p>
        </p:txBody>
      </p:sp>
    </p:spTree>
    <p:extLst>
      <p:ext uri="{BB962C8B-B14F-4D97-AF65-F5344CB8AC3E}">
        <p14:creationId xmlns:p14="http://schemas.microsoft.com/office/powerpoint/2010/main" val="1250543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9A7F6C-C941-4290-AEB4-EEC53F30311D}"/>
              </a:ext>
            </a:extLst>
          </p:cNvPr>
          <p:cNvSpPr>
            <a:spLocks noGrp="1"/>
          </p:cNvSpPr>
          <p:nvPr>
            <p:ph type="title"/>
          </p:nvPr>
        </p:nvSpPr>
        <p:spPr/>
        <p:txBody>
          <a:bodyPr/>
          <a:lstStyle/>
          <a:p>
            <a:r>
              <a:rPr lang="vi-VN"/>
              <a:t>Bấm để sửa kiểu tiêu đề Bản cái</a:t>
            </a:r>
            <a:endParaRPr lang="en-GB"/>
          </a:p>
        </p:txBody>
      </p:sp>
      <p:sp>
        <p:nvSpPr>
          <p:cNvPr id="3" name="Chỗ dành sẵn cho Nội dung 2">
            <a:extLst>
              <a:ext uri="{FF2B5EF4-FFF2-40B4-BE49-F238E27FC236}">
                <a16:creationId xmlns:a16="http://schemas.microsoft.com/office/drawing/2014/main" id="{67E13049-FADD-4A23-AEAF-F7558DA6AC3B}"/>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GB"/>
          </a:p>
        </p:txBody>
      </p:sp>
      <p:sp>
        <p:nvSpPr>
          <p:cNvPr id="4" name="Chỗ dành sẵn cho Ngày tháng 3">
            <a:extLst>
              <a:ext uri="{FF2B5EF4-FFF2-40B4-BE49-F238E27FC236}">
                <a16:creationId xmlns:a16="http://schemas.microsoft.com/office/drawing/2014/main" id="{E6A95830-71E1-4357-861C-FE7255E31C9A}"/>
              </a:ext>
            </a:extLst>
          </p:cNvPr>
          <p:cNvSpPr>
            <a:spLocks noGrp="1"/>
          </p:cNvSpPr>
          <p:nvPr>
            <p:ph type="dt" sz="half" idx="10"/>
          </p:nvPr>
        </p:nvSpPr>
        <p:spPr/>
        <p:txBody>
          <a:bodyPr/>
          <a:lstStyle/>
          <a:p>
            <a:r>
              <a:rPr lang="en-US"/>
              <a:t>07/04/2023</a:t>
            </a:r>
            <a:endParaRPr lang="en-GB" dirty="0"/>
          </a:p>
        </p:txBody>
      </p:sp>
      <p:sp>
        <p:nvSpPr>
          <p:cNvPr id="5" name="Chỗ dành sẵn cho Chân trang 4">
            <a:extLst>
              <a:ext uri="{FF2B5EF4-FFF2-40B4-BE49-F238E27FC236}">
                <a16:creationId xmlns:a16="http://schemas.microsoft.com/office/drawing/2014/main" id="{59C7E164-6E5C-49ED-917A-E62B69DB278D}"/>
              </a:ext>
            </a:extLst>
          </p:cNvPr>
          <p:cNvSpPr>
            <a:spLocks noGrp="1"/>
          </p:cNvSpPr>
          <p:nvPr>
            <p:ph type="ftr" sz="quarter" idx="11"/>
          </p:nvPr>
        </p:nvSpPr>
        <p:spPr/>
        <p:txBody>
          <a:bodyPr/>
          <a:lstStyle/>
          <a:p>
            <a:endParaRPr lang="en-GB" dirty="0"/>
          </a:p>
        </p:txBody>
      </p:sp>
      <p:sp>
        <p:nvSpPr>
          <p:cNvPr id="6" name="Chỗ dành sẵn cho Số hiệu Bản chiếu 5">
            <a:extLst>
              <a:ext uri="{FF2B5EF4-FFF2-40B4-BE49-F238E27FC236}">
                <a16:creationId xmlns:a16="http://schemas.microsoft.com/office/drawing/2014/main" id="{DEA7E963-9DAC-4D4C-AB2A-3A461D2C35FD}"/>
              </a:ext>
            </a:extLst>
          </p:cNvPr>
          <p:cNvSpPr>
            <a:spLocks noGrp="1"/>
          </p:cNvSpPr>
          <p:nvPr>
            <p:ph type="sldNum" sz="quarter" idx="12"/>
          </p:nvPr>
        </p:nvSpPr>
        <p:spPr/>
        <p:txBody>
          <a:bodyPr/>
          <a:lstStyle/>
          <a:p>
            <a:fld id="{1432797C-178A-46F9-B714-641177F1B377}" type="slidenum">
              <a:rPr lang="en-GB" smtClean="0"/>
              <a:pPr/>
              <a:t>‹#›</a:t>
            </a:fld>
            <a:endParaRPr lang="en-GB" dirty="0"/>
          </a:p>
        </p:txBody>
      </p:sp>
    </p:spTree>
    <p:extLst>
      <p:ext uri="{BB962C8B-B14F-4D97-AF65-F5344CB8AC3E}">
        <p14:creationId xmlns:p14="http://schemas.microsoft.com/office/powerpoint/2010/main" val="2297847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vi-VN"/>
          </a:p>
        </p:txBody>
      </p:sp>
      <p:sp>
        <p:nvSpPr>
          <p:cNvPr id="6" name="Footer Placeholder 5"/>
          <p:cNvSpPr>
            <a:spLocks noGrp="1"/>
          </p:cNvSpPr>
          <p:nvPr>
            <p:ph type="ftr" sz="quarter" idx="11"/>
          </p:nvPr>
        </p:nvSpPr>
        <p:spPr/>
        <p:txBody>
          <a:bodyPr/>
          <a:lstStyle/>
          <a:p>
            <a:pPr>
              <a:defRPr/>
            </a:pPr>
            <a:endParaRPr lang="vi-VN"/>
          </a:p>
        </p:txBody>
      </p:sp>
      <p:sp>
        <p:nvSpPr>
          <p:cNvPr id="7" name="Slide Number Placeholder 6"/>
          <p:cNvSpPr>
            <a:spLocks noGrp="1"/>
          </p:cNvSpPr>
          <p:nvPr>
            <p:ph type="sldNum" sz="quarter" idx="12"/>
          </p:nvPr>
        </p:nvSpPr>
        <p:spPr/>
        <p:txBody>
          <a:bodyPr/>
          <a:lstStyle/>
          <a:p>
            <a:pPr>
              <a:defRPr/>
            </a:pPr>
            <a:fld id="{F6E7AD85-FCD5-4948-8C86-6106F1D05BC4}" type="slidenum">
              <a:rPr lang="vi-VN" smtClean="0"/>
              <a:pPr>
                <a:defRPr/>
              </a:pPr>
              <a:t>‹#›</a:t>
            </a:fld>
            <a:endParaRPr lang="vi-VN"/>
          </a:p>
        </p:txBody>
      </p:sp>
    </p:spTree>
    <p:extLst>
      <p:ext uri="{BB962C8B-B14F-4D97-AF65-F5344CB8AC3E}">
        <p14:creationId xmlns:p14="http://schemas.microsoft.com/office/powerpoint/2010/main" val="31238858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pPr>
              <a:defRPr/>
            </a:pPr>
            <a:fld id="{F6E7AD85-FCD5-4948-8C86-6106F1D05BC4}" type="slidenum">
              <a:rPr lang="vi-VN" smtClean="0"/>
              <a:pPr>
                <a:defRPr/>
              </a:pPr>
              <a:t>‹#›</a:t>
            </a:fld>
            <a:endParaRPr lang="vi-VN"/>
          </a:p>
        </p:txBody>
      </p:sp>
    </p:spTree>
    <p:extLst>
      <p:ext uri="{BB962C8B-B14F-4D97-AF65-F5344CB8AC3E}">
        <p14:creationId xmlns:p14="http://schemas.microsoft.com/office/powerpoint/2010/main" val="22505093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pPr>
              <a:defRPr/>
            </a:pPr>
            <a:fld id="{F6E7AD85-FCD5-4948-8C86-6106F1D05BC4}" type="slidenum">
              <a:rPr lang="vi-VN" smtClean="0"/>
              <a:pPr>
                <a:defRPr/>
              </a:pPr>
              <a:t>‹#›</a:t>
            </a:fld>
            <a:endParaRPr lang="vi-VN"/>
          </a:p>
        </p:txBody>
      </p:sp>
    </p:spTree>
    <p:extLst>
      <p:ext uri="{BB962C8B-B14F-4D97-AF65-F5344CB8AC3E}">
        <p14:creationId xmlns:p14="http://schemas.microsoft.com/office/powerpoint/2010/main" val="26500117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831721715"/>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447223254"/>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493029785"/>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388838375"/>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321964581"/>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996098510"/>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89303842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0198E3-33B1-4816-A417-BA50DD84AB61}"/>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GB"/>
          </a:p>
        </p:txBody>
      </p:sp>
      <p:sp>
        <p:nvSpPr>
          <p:cNvPr id="3" name="Chỗ dành sẵn cho Văn bản 2">
            <a:extLst>
              <a:ext uri="{FF2B5EF4-FFF2-40B4-BE49-F238E27FC236}">
                <a16:creationId xmlns:a16="http://schemas.microsoft.com/office/drawing/2014/main" id="{E3209E8C-9363-413A-ACB7-A369F067C5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96448554-2DAD-4A5E-AB09-B07D0538682F}"/>
              </a:ext>
            </a:extLst>
          </p:cNvPr>
          <p:cNvSpPr>
            <a:spLocks noGrp="1"/>
          </p:cNvSpPr>
          <p:nvPr>
            <p:ph type="dt" sz="half" idx="10"/>
          </p:nvPr>
        </p:nvSpPr>
        <p:spPr/>
        <p:txBody>
          <a:bodyPr/>
          <a:lstStyle/>
          <a:p>
            <a:r>
              <a:rPr lang="en-US"/>
              <a:t>07/04/2023</a:t>
            </a:r>
            <a:endParaRPr lang="en-GB" dirty="0"/>
          </a:p>
        </p:txBody>
      </p:sp>
      <p:sp>
        <p:nvSpPr>
          <p:cNvPr id="5" name="Chỗ dành sẵn cho Chân trang 4">
            <a:extLst>
              <a:ext uri="{FF2B5EF4-FFF2-40B4-BE49-F238E27FC236}">
                <a16:creationId xmlns:a16="http://schemas.microsoft.com/office/drawing/2014/main" id="{A4AECCB2-3382-4BE6-83CB-12D20C56402D}"/>
              </a:ext>
            </a:extLst>
          </p:cNvPr>
          <p:cNvSpPr>
            <a:spLocks noGrp="1"/>
          </p:cNvSpPr>
          <p:nvPr>
            <p:ph type="ftr" sz="quarter" idx="11"/>
          </p:nvPr>
        </p:nvSpPr>
        <p:spPr/>
        <p:txBody>
          <a:bodyPr/>
          <a:lstStyle/>
          <a:p>
            <a:endParaRPr lang="en-GB" dirty="0"/>
          </a:p>
        </p:txBody>
      </p:sp>
      <p:sp>
        <p:nvSpPr>
          <p:cNvPr id="6" name="Chỗ dành sẵn cho Số hiệu Bản chiếu 5">
            <a:extLst>
              <a:ext uri="{FF2B5EF4-FFF2-40B4-BE49-F238E27FC236}">
                <a16:creationId xmlns:a16="http://schemas.microsoft.com/office/drawing/2014/main" id="{3CFBA752-C07D-4910-BDDA-64F703BA254C}"/>
              </a:ext>
            </a:extLst>
          </p:cNvPr>
          <p:cNvSpPr>
            <a:spLocks noGrp="1"/>
          </p:cNvSpPr>
          <p:nvPr>
            <p:ph type="sldNum" sz="quarter" idx="12"/>
          </p:nvPr>
        </p:nvSpPr>
        <p:spPr/>
        <p:txBody>
          <a:bodyPr/>
          <a:lstStyle/>
          <a:p>
            <a:fld id="{1432797C-178A-46F9-B714-641177F1B377}" type="slidenum">
              <a:rPr lang="en-GB" smtClean="0"/>
              <a:pPr/>
              <a:t>‹#›</a:t>
            </a:fld>
            <a:endParaRPr lang="en-GB" dirty="0"/>
          </a:p>
        </p:txBody>
      </p:sp>
    </p:spTree>
    <p:extLst>
      <p:ext uri="{BB962C8B-B14F-4D97-AF65-F5344CB8AC3E}">
        <p14:creationId xmlns:p14="http://schemas.microsoft.com/office/powerpoint/2010/main" val="15050613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146204506"/>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748490211"/>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619882059"/>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461269536"/>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空白">
  <p:cSld name="空白">
    <p:spTree>
      <p:nvGrpSpPr>
        <p:cNvPr id="1" name="Shape 32"/>
        <p:cNvGrpSpPr/>
        <p:nvPr/>
      </p:nvGrpSpPr>
      <p:grpSpPr>
        <a:xfrm>
          <a:off x="0" y="0"/>
          <a:ext cx="0" cy="0"/>
          <a:chOff x="0" y="0"/>
          <a:chExt cx="0" cy="0"/>
        </a:xfrm>
      </p:grpSpPr>
    </p:spTree>
    <p:extLst>
      <p:ext uri="{BB962C8B-B14F-4D97-AF65-F5344CB8AC3E}">
        <p14:creationId xmlns:p14="http://schemas.microsoft.com/office/powerpoint/2010/main" val="1795862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grpSp>
        <p:nvGrpSpPr>
          <p:cNvPr id="15" name="组合 14"/>
          <p:cNvGrpSpPr/>
          <p:nvPr userDrawn="1"/>
        </p:nvGrpSpPr>
        <p:grpSpPr>
          <a:xfrm>
            <a:off x="10666366" y="5472804"/>
            <a:ext cx="1496284" cy="1524513"/>
            <a:chOff x="-46800" y="206536"/>
            <a:chExt cx="6530780" cy="6654858"/>
          </a:xfrm>
        </p:grpSpPr>
        <p:sp>
          <p:nvSpPr>
            <p:cNvPr id="16" name="AutoShape 2"/>
            <p:cNvSpPr>
              <a:spLocks/>
            </p:cNvSpPr>
            <p:nvPr userDrawn="1"/>
          </p:nvSpPr>
          <p:spPr bwMode="auto">
            <a:xfrm>
              <a:off x="1038879" y="1027357"/>
              <a:ext cx="4354650" cy="5834037"/>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Text" lastClr="000000"/>
                </a:solidFill>
                <a:effectLst/>
                <a:uLnTx/>
                <a:uFillTx/>
              </a:endParaRPr>
            </a:p>
          </p:txBody>
        </p:sp>
        <p:sp>
          <p:nvSpPr>
            <p:cNvPr id="17" name="AutoShape 3"/>
            <p:cNvSpPr>
              <a:spLocks/>
            </p:cNvSpPr>
            <p:nvPr userDrawn="1"/>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Text" lastClr="000000"/>
                </a:solidFill>
                <a:effectLst/>
                <a:uLnTx/>
                <a:uFillTx/>
              </a:endParaRPr>
            </a:p>
          </p:txBody>
        </p:sp>
        <p:sp>
          <p:nvSpPr>
            <p:cNvPr id="18" name="AutoShape 4"/>
            <p:cNvSpPr>
              <a:spLocks/>
            </p:cNvSpPr>
            <p:nvPr userDrawn="1"/>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Text" lastClr="000000"/>
                </a:solidFill>
                <a:effectLst/>
                <a:uLnTx/>
                <a:uFillTx/>
              </a:endParaRPr>
            </a:p>
          </p:txBody>
        </p:sp>
        <p:sp>
          <p:nvSpPr>
            <p:cNvPr id="19" name="AutoShape 5"/>
            <p:cNvSpPr>
              <a:spLocks/>
            </p:cNvSpPr>
            <p:nvPr userDrawn="1"/>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Text" lastClr="000000"/>
                </a:solidFill>
                <a:effectLst/>
                <a:uLnTx/>
                <a:uFillTx/>
              </a:endParaRPr>
            </a:p>
          </p:txBody>
        </p:sp>
        <p:sp>
          <p:nvSpPr>
            <p:cNvPr id="20" name="AutoShape 6"/>
            <p:cNvSpPr>
              <a:spLocks/>
            </p:cNvSpPr>
            <p:nvPr userDrawn="1"/>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Text" lastClr="000000"/>
                </a:solidFill>
                <a:effectLst/>
                <a:uLnTx/>
                <a:uFillTx/>
              </a:endParaRPr>
            </a:p>
          </p:txBody>
        </p:sp>
        <p:sp>
          <p:nvSpPr>
            <p:cNvPr id="21" name="AutoShape 7"/>
            <p:cNvSpPr>
              <a:spLocks/>
            </p:cNvSpPr>
            <p:nvPr userDrawn="1"/>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Text" lastClr="000000"/>
                </a:solidFill>
                <a:effectLst/>
                <a:uLnTx/>
                <a:uFillTx/>
              </a:endParaRPr>
            </a:p>
          </p:txBody>
        </p:sp>
        <p:sp>
          <p:nvSpPr>
            <p:cNvPr id="22" name="AutoShape 8"/>
            <p:cNvSpPr>
              <a:spLocks/>
            </p:cNvSpPr>
            <p:nvPr userDrawn="1"/>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Text" lastClr="000000"/>
                </a:solidFill>
                <a:effectLst/>
                <a:uLnTx/>
                <a:uFillTx/>
              </a:endParaRPr>
            </a:p>
          </p:txBody>
        </p:sp>
        <p:sp>
          <p:nvSpPr>
            <p:cNvPr id="23" name="AutoShape 9"/>
            <p:cNvSpPr>
              <a:spLocks/>
            </p:cNvSpPr>
            <p:nvPr userDrawn="1"/>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Text" lastClr="000000"/>
                </a:solidFill>
                <a:effectLst/>
                <a:uLnTx/>
                <a:uFillTx/>
              </a:endParaRPr>
            </a:p>
          </p:txBody>
        </p:sp>
        <p:sp>
          <p:nvSpPr>
            <p:cNvPr id="24" name="AutoShape 10"/>
            <p:cNvSpPr>
              <a:spLocks/>
            </p:cNvSpPr>
            <p:nvPr userDrawn="1"/>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Text" lastClr="000000"/>
                </a:solidFill>
                <a:effectLst/>
                <a:uLnTx/>
                <a:uFillTx/>
              </a:endParaRPr>
            </a:p>
          </p:txBody>
        </p:sp>
        <p:sp>
          <p:nvSpPr>
            <p:cNvPr id="25" name="AutoShape 11"/>
            <p:cNvSpPr>
              <a:spLocks/>
            </p:cNvSpPr>
            <p:nvPr userDrawn="1"/>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Text" lastClr="000000"/>
                </a:solidFill>
                <a:effectLst/>
                <a:uLnTx/>
                <a:uFillTx/>
              </a:endParaRPr>
            </a:p>
          </p:txBody>
        </p:sp>
        <p:sp>
          <p:nvSpPr>
            <p:cNvPr id="26" name="AutoShape 12"/>
            <p:cNvSpPr>
              <a:spLocks/>
            </p:cNvSpPr>
            <p:nvPr userDrawn="1"/>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Text" lastClr="000000"/>
                </a:solidFill>
                <a:effectLst/>
                <a:uLnTx/>
                <a:uFillTx/>
              </a:endParaRPr>
            </a:p>
          </p:txBody>
        </p:sp>
        <p:sp>
          <p:nvSpPr>
            <p:cNvPr id="27" name="AutoShape 13"/>
            <p:cNvSpPr>
              <a:spLocks/>
            </p:cNvSpPr>
            <p:nvPr userDrawn="1"/>
          </p:nvSpPr>
          <p:spPr bwMode="auto">
            <a:xfrm>
              <a:off x="-46800" y="3172469"/>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Text" lastClr="000000"/>
                </a:solidFill>
                <a:effectLst/>
                <a:uLnTx/>
                <a:uFillTx/>
              </a:endParaRPr>
            </a:p>
          </p:txBody>
        </p:sp>
        <p:sp>
          <p:nvSpPr>
            <p:cNvPr id="28" name="AutoShape 14"/>
            <p:cNvSpPr>
              <a:spLocks/>
            </p:cNvSpPr>
            <p:nvPr userDrawn="1"/>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Text" lastClr="000000"/>
                </a:solidFill>
                <a:effectLst/>
                <a:uLnTx/>
                <a:uFillTx/>
              </a:endParaRPr>
            </a:p>
          </p:txBody>
        </p:sp>
        <p:sp>
          <p:nvSpPr>
            <p:cNvPr id="29" name="AutoShape 15"/>
            <p:cNvSpPr>
              <a:spLocks/>
            </p:cNvSpPr>
            <p:nvPr userDrawn="1"/>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Text" lastClr="000000"/>
                </a:solidFill>
                <a:effectLst/>
                <a:uLnTx/>
                <a:uFillTx/>
              </a:endParaRPr>
            </a:p>
          </p:txBody>
        </p:sp>
        <p:sp>
          <p:nvSpPr>
            <p:cNvPr id="30" name="AutoShape 16"/>
            <p:cNvSpPr>
              <a:spLocks/>
            </p:cNvSpPr>
            <p:nvPr userDrawn="1"/>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Text" lastClr="000000"/>
                </a:solidFill>
                <a:effectLst/>
                <a:uLnTx/>
                <a:uFillTx/>
              </a:endParaRPr>
            </a:p>
          </p:txBody>
        </p:sp>
        <p:sp>
          <p:nvSpPr>
            <p:cNvPr id="31" name="AutoShape 17"/>
            <p:cNvSpPr>
              <a:spLocks/>
            </p:cNvSpPr>
            <p:nvPr userDrawn="1"/>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Text" lastClr="000000"/>
                </a:solidFill>
                <a:effectLst/>
                <a:uLnTx/>
                <a:uFillTx/>
              </a:endParaRPr>
            </a:p>
          </p:txBody>
        </p:sp>
        <p:sp>
          <p:nvSpPr>
            <p:cNvPr id="32" name="AutoShape 18"/>
            <p:cNvSpPr>
              <a:spLocks/>
            </p:cNvSpPr>
            <p:nvPr userDrawn="1"/>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Text" lastClr="000000"/>
                </a:solidFill>
                <a:effectLst/>
                <a:uLnTx/>
                <a:uFillTx/>
              </a:endParaRPr>
            </a:p>
          </p:txBody>
        </p:sp>
        <p:sp>
          <p:nvSpPr>
            <p:cNvPr id="33" name="AutoShape 19"/>
            <p:cNvSpPr>
              <a:spLocks/>
            </p:cNvSpPr>
            <p:nvPr userDrawn="1"/>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Text" lastClr="000000"/>
                </a:solidFill>
                <a:effectLst/>
                <a:uLnTx/>
                <a:uFillTx/>
              </a:endParaRPr>
            </a:p>
          </p:txBody>
        </p:sp>
        <p:sp>
          <p:nvSpPr>
            <p:cNvPr id="34" name="AutoShape 20"/>
            <p:cNvSpPr>
              <a:spLocks/>
            </p:cNvSpPr>
            <p:nvPr userDrawn="1"/>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Text" lastClr="000000"/>
                </a:solidFill>
                <a:effectLst/>
                <a:uLnTx/>
                <a:uFillTx/>
              </a:endParaRPr>
            </a:p>
          </p:txBody>
        </p:sp>
        <p:sp>
          <p:nvSpPr>
            <p:cNvPr id="35" name="AutoShape 21"/>
            <p:cNvSpPr>
              <a:spLocks/>
            </p:cNvSpPr>
            <p:nvPr userDrawn="1"/>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Text" lastClr="000000"/>
                </a:solidFill>
                <a:effectLst/>
                <a:uLnTx/>
                <a:uFillTx/>
              </a:endParaRPr>
            </a:p>
          </p:txBody>
        </p:sp>
        <p:sp>
          <p:nvSpPr>
            <p:cNvPr id="36" name="AutoShape 22"/>
            <p:cNvSpPr>
              <a:spLocks/>
            </p:cNvSpPr>
            <p:nvPr userDrawn="1"/>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Text" lastClr="000000"/>
                </a:solidFill>
                <a:effectLst/>
                <a:uLnTx/>
                <a:uFillTx/>
              </a:endParaRPr>
            </a:p>
          </p:txBody>
        </p:sp>
        <p:sp>
          <p:nvSpPr>
            <p:cNvPr id="37" name="AutoShape 23"/>
            <p:cNvSpPr>
              <a:spLocks/>
            </p:cNvSpPr>
            <p:nvPr userDrawn="1"/>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Text" lastClr="000000"/>
                </a:solidFill>
                <a:effectLst/>
                <a:uLnTx/>
                <a:uFillTx/>
              </a:endParaRPr>
            </a:p>
          </p:txBody>
        </p:sp>
        <p:sp>
          <p:nvSpPr>
            <p:cNvPr id="38" name="AutoShape 24"/>
            <p:cNvSpPr>
              <a:spLocks/>
            </p:cNvSpPr>
            <p:nvPr userDrawn="1"/>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Text" lastClr="000000"/>
                </a:solidFill>
                <a:effectLst/>
                <a:uLnTx/>
                <a:uFillTx/>
              </a:endParaRPr>
            </a:p>
          </p:txBody>
        </p:sp>
        <p:sp>
          <p:nvSpPr>
            <p:cNvPr id="39" name="AutoShape 25"/>
            <p:cNvSpPr>
              <a:spLocks/>
            </p:cNvSpPr>
            <p:nvPr userDrawn="1"/>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Text" lastClr="000000"/>
                </a:solidFill>
                <a:effectLst/>
                <a:uLnTx/>
                <a:uFillTx/>
              </a:endParaRPr>
            </a:p>
          </p:txBody>
        </p:sp>
        <p:sp>
          <p:nvSpPr>
            <p:cNvPr id="40" name="AutoShape 26"/>
            <p:cNvSpPr>
              <a:spLocks/>
            </p:cNvSpPr>
            <p:nvPr userDrawn="1"/>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Text" lastClr="000000"/>
                </a:solidFill>
                <a:effectLst/>
                <a:uLnTx/>
                <a:uFillTx/>
              </a:endParaRPr>
            </a:p>
          </p:txBody>
        </p:sp>
        <p:sp>
          <p:nvSpPr>
            <p:cNvPr id="41" name="AutoShape 27"/>
            <p:cNvSpPr>
              <a:spLocks/>
            </p:cNvSpPr>
            <p:nvPr userDrawn="1"/>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Text" lastClr="000000"/>
                </a:solidFill>
                <a:effectLst/>
                <a:uLnTx/>
                <a:uFillTx/>
              </a:endParaRPr>
            </a:p>
          </p:txBody>
        </p:sp>
        <p:sp>
          <p:nvSpPr>
            <p:cNvPr id="42" name="AutoShape 28"/>
            <p:cNvSpPr>
              <a:spLocks/>
            </p:cNvSpPr>
            <p:nvPr userDrawn="1"/>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Text" lastClr="000000"/>
                </a:solidFill>
                <a:effectLst/>
                <a:uLnTx/>
                <a:uFillTx/>
              </a:endParaRPr>
            </a:p>
          </p:txBody>
        </p:sp>
        <p:sp>
          <p:nvSpPr>
            <p:cNvPr id="43" name="AutoShape 29"/>
            <p:cNvSpPr>
              <a:spLocks/>
            </p:cNvSpPr>
            <p:nvPr userDrawn="1"/>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Text" lastClr="000000"/>
                </a:solidFill>
                <a:effectLst/>
                <a:uLnTx/>
                <a:uFillTx/>
              </a:endParaRPr>
            </a:p>
          </p:txBody>
        </p:sp>
      </p:grpSp>
      <p:sp>
        <p:nvSpPr>
          <p:cNvPr id="46" name="AutoShape 16"/>
          <p:cNvSpPr>
            <a:spLocks/>
          </p:cNvSpPr>
          <p:nvPr userDrawn="1"/>
        </p:nvSpPr>
        <p:spPr bwMode="auto">
          <a:xfrm>
            <a:off x="637742" y="235082"/>
            <a:ext cx="220041" cy="327799"/>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40" tIns="45720" rIns="91440" bIns="45720"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Text" lastClr="000000"/>
              </a:solidFill>
              <a:effectLst/>
              <a:uLnTx/>
              <a:uFillTx/>
            </a:endParaRPr>
          </a:p>
        </p:txBody>
      </p:sp>
      <p:sp>
        <p:nvSpPr>
          <p:cNvPr id="47" name="AutoShape 17"/>
          <p:cNvSpPr>
            <a:spLocks/>
          </p:cNvSpPr>
          <p:nvPr userDrawn="1"/>
        </p:nvSpPr>
        <p:spPr bwMode="auto">
          <a:xfrm>
            <a:off x="367688" y="343979"/>
            <a:ext cx="197816"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40" tIns="45720" rIns="91440" bIns="45720"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Text" lastClr="000000"/>
              </a:solidFill>
              <a:effectLst/>
              <a:uLnTx/>
              <a:uFillTx/>
            </a:endParaRPr>
          </a:p>
        </p:txBody>
      </p:sp>
      <p:sp>
        <p:nvSpPr>
          <p:cNvPr id="48" name="AutoShape 18"/>
          <p:cNvSpPr>
            <a:spLocks/>
          </p:cNvSpPr>
          <p:nvPr userDrawn="1"/>
        </p:nvSpPr>
        <p:spPr bwMode="auto">
          <a:xfrm>
            <a:off x="721090" y="626218"/>
            <a:ext cx="321173" cy="175567"/>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40" tIns="45720" rIns="91440" bIns="45720"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Text" lastClr="000000"/>
              </a:solidFill>
              <a:effectLst/>
              <a:uLnTx/>
              <a:uFillTx/>
            </a:endParaRPr>
          </a:p>
        </p:txBody>
      </p:sp>
      <p:sp>
        <p:nvSpPr>
          <p:cNvPr id="49" name="AutoShape 15"/>
          <p:cNvSpPr>
            <a:spLocks/>
          </p:cNvSpPr>
          <p:nvPr userDrawn="1"/>
        </p:nvSpPr>
        <p:spPr bwMode="auto">
          <a:xfrm>
            <a:off x="1097710" y="196939"/>
            <a:ext cx="179436" cy="202043"/>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lIns="91440" tIns="45720" rIns="91440" bIns="45720" anchor="ct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253564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12192000" cy="6851251"/>
          </a:xfrm>
          <a:prstGeom prst="rect">
            <a:avLst/>
          </a:prstGeom>
        </p:spPr>
      </p:pic>
    </p:spTree>
    <p:extLst>
      <p:ext uri="{BB962C8B-B14F-4D97-AF65-F5344CB8AC3E}">
        <p14:creationId xmlns:p14="http://schemas.microsoft.com/office/powerpoint/2010/main" val="39024327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1977602"/>
      </p:ext>
    </p:extLst>
  </p:cSld>
  <p:clrMapOvr>
    <a:masterClrMapping/>
  </p:clrMapOvr>
  <p:transition spd="slow" advClick="0" advTm="4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F9C0A85-0E94-4DB4-9EA1-6837B4FD92AB}"/>
              </a:ext>
            </a:extLst>
          </p:cNvPr>
          <p:cNvSpPr>
            <a:spLocks noGrp="1"/>
          </p:cNvSpPr>
          <p:nvPr>
            <p:ph type="title"/>
          </p:nvPr>
        </p:nvSpPr>
        <p:spPr/>
        <p:txBody>
          <a:bodyPr/>
          <a:lstStyle/>
          <a:p>
            <a:r>
              <a:rPr lang="vi-VN"/>
              <a:t>Bấm để sửa kiểu tiêu đề Bản cái</a:t>
            </a:r>
            <a:endParaRPr lang="en-GB"/>
          </a:p>
        </p:txBody>
      </p:sp>
      <p:sp>
        <p:nvSpPr>
          <p:cNvPr id="3" name="Chỗ dành sẵn cho Nội dung 2">
            <a:extLst>
              <a:ext uri="{FF2B5EF4-FFF2-40B4-BE49-F238E27FC236}">
                <a16:creationId xmlns:a16="http://schemas.microsoft.com/office/drawing/2014/main" id="{B938AFA1-B8DA-4E5A-B5A9-0D9777CC0579}"/>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GB"/>
          </a:p>
        </p:txBody>
      </p:sp>
      <p:sp>
        <p:nvSpPr>
          <p:cNvPr id="4" name="Chỗ dành sẵn cho Nội dung 3">
            <a:extLst>
              <a:ext uri="{FF2B5EF4-FFF2-40B4-BE49-F238E27FC236}">
                <a16:creationId xmlns:a16="http://schemas.microsoft.com/office/drawing/2014/main" id="{EEE67753-CAE4-4243-8F86-E207C8F53AED}"/>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GB"/>
          </a:p>
        </p:txBody>
      </p:sp>
      <p:sp>
        <p:nvSpPr>
          <p:cNvPr id="5" name="Chỗ dành sẵn cho Ngày tháng 4">
            <a:extLst>
              <a:ext uri="{FF2B5EF4-FFF2-40B4-BE49-F238E27FC236}">
                <a16:creationId xmlns:a16="http://schemas.microsoft.com/office/drawing/2014/main" id="{96E7D572-32A7-4689-A418-D963123558C0}"/>
              </a:ext>
            </a:extLst>
          </p:cNvPr>
          <p:cNvSpPr>
            <a:spLocks noGrp="1"/>
          </p:cNvSpPr>
          <p:nvPr>
            <p:ph type="dt" sz="half" idx="10"/>
          </p:nvPr>
        </p:nvSpPr>
        <p:spPr/>
        <p:txBody>
          <a:bodyPr/>
          <a:lstStyle/>
          <a:p>
            <a:r>
              <a:rPr lang="en-US"/>
              <a:t>07/04/2023</a:t>
            </a:r>
            <a:endParaRPr lang="en-GB" dirty="0"/>
          </a:p>
        </p:txBody>
      </p:sp>
      <p:sp>
        <p:nvSpPr>
          <p:cNvPr id="6" name="Chỗ dành sẵn cho Chân trang 5">
            <a:extLst>
              <a:ext uri="{FF2B5EF4-FFF2-40B4-BE49-F238E27FC236}">
                <a16:creationId xmlns:a16="http://schemas.microsoft.com/office/drawing/2014/main" id="{09BA9031-B953-4172-B51D-1F5E3B67CBC9}"/>
              </a:ext>
            </a:extLst>
          </p:cNvPr>
          <p:cNvSpPr>
            <a:spLocks noGrp="1"/>
          </p:cNvSpPr>
          <p:nvPr>
            <p:ph type="ftr" sz="quarter" idx="11"/>
          </p:nvPr>
        </p:nvSpPr>
        <p:spPr/>
        <p:txBody>
          <a:bodyPr/>
          <a:lstStyle/>
          <a:p>
            <a:endParaRPr lang="en-GB" dirty="0"/>
          </a:p>
        </p:txBody>
      </p:sp>
      <p:sp>
        <p:nvSpPr>
          <p:cNvPr id="7" name="Chỗ dành sẵn cho Số hiệu Bản chiếu 6">
            <a:extLst>
              <a:ext uri="{FF2B5EF4-FFF2-40B4-BE49-F238E27FC236}">
                <a16:creationId xmlns:a16="http://schemas.microsoft.com/office/drawing/2014/main" id="{C1DC4C3F-9FA2-40C7-9157-CD7DDFE674D4}"/>
              </a:ext>
            </a:extLst>
          </p:cNvPr>
          <p:cNvSpPr>
            <a:spLocks noGrp="1"/>
          </p:cNvSpPr>
          <p:nvPr>
            <p:ph type="sldNum" sz="quarter" idx="12"/>
          </p:nvPr>
        </p:nvSpPr>
        <p:spPr/>
        <p:txBody>
          <a:bodyPr/>
          <a:lstStyle/>
          <a:p>
            <a:fld id="{1432797C-178A-46F9-B714-641177F1B377}" type="slidenum">
              <a:rPr lang="en-GB" smtClean="0"/>
              <a:pPr/>
              <a:t>‹#›</a:t>
            </a:fld>
            <a:endParaRPr lang="en-GB" dirty="0"/>
          </a:p>
        </p:txBody>
      </p:sp>
    </p:spTree>
    <p:extLst>
      <p:ext uri="{BB962C8B-B14F-4D97-AF65-F5344CB8AC3E}">
        <p14:creationId xmlns:p14="http://schemas.microsoft.com/office/powerpoint/2010/main" val="2978474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16F2A05-169B-4E07-A6E4-5A1B4FE11F96}"/>
              </a:ext>
            </a:extLst>
          </p:cNvPr>
          <p:cNvSpPr>
            <a:spLocks noGrp="1"/>
          </p:cNvSpPr>
          <p:nvPr>
            <p:ph type="title"/>
          </p:nvPr>
        </p:nvSpPr>
        <p:spPr>
          <a:xfrm>
            <a:off x="839788" y="365125"/>
            <a:ext cx="10515600" cy="1325563"/>
          </a:xfrm>
        </p:spPr>
        <p:txBody>
          <a:bodyPr/>
          <a:lstStyle/>
          <a:p>
            <a:r>
              <a:rPr lang="vi-VN"/>
              <a:t>Bấm để sửa kiểu tiêu đề Bản cái</a:t>
            </a:r>
            <a:endParaRPr lang="en-GB"/>
          </a:p>
        </p:txBody>
      </p:sp>
      <p:sp>
        <p:nvSpPr>
          <p:cNvPr id="3" name="Chỗ dành sẵn cho Văn bản 2">
            <a:extLst>
              <a:ext uri="{FF2B5EF4-FFF2-40B4-BE49-F238E27FC236}">
                <a16:creationId xmlns:a16="http://schemas.microsoft.com/office/drawing/2014/main" id="{68A3FA73-8611-4F51-94FA-749594E6AA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E9E53AFC-2884-4E2C-8AB4-CE6A3674A5A4}"/>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GB"/>
          </a:p>
        </p:txBody>
      </p:sp>
      <p:sp>
        <p:nvSpPr>
          <p:cNvPr id="5" name="Chỗ dành sẵn cho Văn bản 4">
            <a:extLst>
              <a:ext uri="{FF2B5EF4-FFF2-40B4-BE49-F238E27FC236}">
                <a16:creationId xmlns:a16="http://schemas.microsoft.com/office/drawing/2014/main" id="{88690A6B-85FE-4521-8DA5-A4222CE86D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F64680F-914E-47D5-B206-4A4D54CD2E40}"/>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GB"/>
          </a:p>
        </p:txBody>
      </p:sp>
      <p:sp>
        <p:nvSpPr>
          <p:cNvPr id="7" name="Chỗ dành sẵn cho Ngày tháng 6">
            <a:extLst>
              <a:ext uri="{FF2B5EF4-FFF2-40B4-BE49-F238E27FC236}">
                <a16:creationId xmlns:a16="http://schemas.microsoft.com/office/drawing/2014/main" id="{FEB71B88-750F-4A1D-BE43-4AF5BB390D50}"/>
              </a:ext>
            </a:extLst>
          </p:cNvPr>
          <p:cNvSpPr>
            <a:spLocks noGrp="1"/>
          </p:cNvSpPr>
          <p:nvPr>
            <p:ph type="dt" sz="half" idx="10"/>
          </p:nvPr>
        </p:nvSpPr>
        <p:spPr/>
        <p:txBody>
          <a:bodyPr/>
          <a:lstStyle/>
          <a:p>
            <a:r>
              <a:rPr lang="en-US"/>
              <a:t>07/04/2023</a:t>
            </a:r>
            <a:endParaRPr lang="en-GB" dirty="0"/>
          </a:p>
        </p:txBody>
      </p:sp>
      <p:sp>
        <p:nvSpPr>
          <p:cNvPr id="8" name="Chỗ dành sẵn cho Chân trang 7">
            <a:extLst>
              <a:ext uri="{FF2B5EF4-FFF2-40B4-BE49-F238E27FC236}">
                <a16:creationId xmlns:a16="http://schemas.microsoft.com/office/drawing/2014/main" id="{23D03CFF-880F-430B-90D8-AA406BC5D3A9}"/>
              </a:ext>
            </a:extLst>
          </p:cNvPr>
          <p:cNvSpPr>
            <a:spLocks noGrp="1"/>
          </p:cNvSpPr>
          <p:nvPr>
            <p:ph type="ftr" sz="quarter" idx="11"/>
          </p:nvPr>
        </p:nvSpPr>
        <p:spPr/>
        <p:txBody>
          <a:bodyPr/>
          <a:lstStyle/>
          <a:p>
            <a:endParaRPr lang="en-GB" dirty="0"/>
          </a:p>
        </p:txBody>
      </p:sp>
      <p:sp>
        <p:nvSpPr>
          <p:cNvPr id="9" name="Chỗ dành sẵn cho Số hiệu Bản chiếu 8">
            <a:extLst>
              <a:ext uri="{FF2B5EF4-FFF2-40B4-BE49-F238E27FC236}">
                <a16:creationId xmlns:a16="http://schemas.microsoft.com/office/drawing/2014/main" id="{78C9EBF4-F546-4BC9-9998-29256A3100F3}"/>
              </a:ext>
            </a:extLst>
          </p:cNvPr>
          <p:cNvSpPr>
            <a:spLocks noGrp="1"/>
          </p:cNvSpPr>
          <p:nvPr>
            <p:ph type="sldNum" sz="quarter" idx="12"/>
          </p:nvPr>
        </p:nvSpPr>
        <p:spPr/>
        <p:txBody>
          <a:bodyPr/>
          <a:lstStyle/>
          <a:p>
            <a:fld id="{1432797C-178A-46F9-B714-641177F1B377}" type="slidenum">
              <a:rPr lang="en-GB" smtClean="0"/>
              <a:pPr/>
              <a:t>‹#›</a:t>
            </a:fld>
            <a:endParaRPr lang="en-GB" dirty="0"/>
          </a:p>
        </p:txBody>
      </p:sp>
    </p:spTree>
    <p:extLst>
      <p:ext uri="{BB962C8B-B14F-4D97-AF65-F5344CB8AC3E}">
        <p14:creationId xmlns:p14="http://schemas.microsoft.com/office/powerpoint/2010/main" val="312050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10E45FC-D4D7-4DAB-B403-EEC8883A7990}"/>
              </a:ext>
            </a:extLst>
          </p:cNvPr>
          <p:cNvSpPr>
            <a:spLocks noGrp="1"/>
          </p:cNvSpPr>
          <p:nvPr>
            <p:ph type="title"/>
          </p:nvPr>
        </p:nvSpPr>
        <p:spPr/>
        <p:txBody>
          <a:bodyPr/>
          <a:lstStyle/>
          <a:p>
            <a:r>
              <a:rPr lang="vi-VN"/>
              <a:t>Bấm để sửa kiểu tiêu đề Bản cái</a:t>
            </a:r>
            <a:endParaRPr lang="en-GB"/>
          </a:p>
        </p:txBody>
      </p:sp>
      <p:sp>
        <p:nvSpPr>
          <p:cNvPr id="3" name="Chỗ dành sẵn cho Ngày tháng 2">
            <a:extLst>
              <a:ext uri="{FF2B5EF4-FFF2-40B4-BE49-F238E27FC236}">
                <a16:creationId xmlns:a16="http://schemas.microsoft.com/office/drawing/2014/main" id="{1AA04E24-9B1B-41D9-A4FD-167DECF122FE}"/>
              </a:ext>
            </a:extLst>
          </p:cNvPr>
          <p:cNvSpPr>
            <a:spLocks noGrp="1"/>
          </p:cNvSpPr>
          <p:nvPr>
            <p:ph type="dt" sz="half" idx="10"/>
          </p:nvPr>
        </p:nvSpPr>
        <p:spPr/>
        <p:txBody>
          <a:bodyPr/>
          <a:lstStyle/>
          <a:p>
            <a:r>
              <a:rPr lang="en-US"/>
              <a:t>07/04/2023</a:t>
            </a:r>
            <a:endParaRPr lang="en-GB" dirty="0"/>
          </a:p>
        </p:txBody>
      </p:sp>
      <p:sp>
        <p:nvSpPr>
          <p:cNvPr id="4" name="Chỗ dành sẵn cho Chân trang 3">
            <a:extLst>
              <a:ext uri="{FF2B5EF4-FFF2-40B4-BE49-F238E27FC236}">
                <a16:creationId xmlns:a16="http://schemas.microsoft.com/office/drawing/2014/main" id="{90405BBF-5CFF-4EBC-AF1E-820EBB48C46D}"/>
              </a:ext>
            </a:extLst>
          </p:cNvPr>
          <p:cNvSpPr>
            <a:spLocks noGrp="1"/>
          </p:cNvSpPr>
          <p:nvPr>
            <p:ph type="ftr" sz="quarter" idx="11"/>
          </p:nvPr>
        </p:nvSpPr>
        <p:spPr/>
        <p:txBody>
          <a:bodyPr/>
          <a:lstStyle/>
          <a:p>
            <a:endParaRPr lang="en-GB" dirty="0"/>
          </a:p>
        </p:txBody>
      </p:sp>
      <p:sp>
        <p:nvSpPr>
          <p:cNvPr id="5" name="Chỗ dành sẵn cho Số hiệu Bản chiếu 4">
            <a:extLst>
              <a:ext uri="{FF2B5EF4-FFF2-40B4-BE49-F238E27FC236}">
                <a16:creationId xmlns:a16="http://schemas.microsoft.com/office/drawing/2014/main" id="{6A514289-F182-4130-ACDF-B0499A85E63A}"/>
              </a:ext>
            </a:extLst>
          </p:cNvPr>
          <p:cNvSpPr>
            <a:spLocks noGrp="1"/>
          </p:cNvSpPr>
          <p:nvPr>
            <p:ph type="sldNum" sz="quarter" idx="12"/>
          </p:nvPr>
        </p:nvSpPr>
        <p:spPr/>
        <p:txBody>
          <a:bodyPr/>
          <a:lstStyle/>
          <a:p>
            <a:fld id="{1432797C-178A-46F9-B714-641177F1B377}" type="slidenum">
              <a:rPr lang="en-GB" smtClean="0"/>
              <a:pPr/>
              <a:t>‹#›</a:t>
            </a:fld>
            <a:endParaRPr lang="en-GB" dirty="0"/>
          </a:p>
        </p:txBody>
      </p:sp>
    </p:spTree>
    <p:extLst>
      <p:ext uri="{BB962C8B-B14F-4D97-AF65-F5344CB8AC3E}">
        <p14:creationId xmlns:p14="http://schemas.microsoft.com/office/powerpoint/2010/main" val="553795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C686620-05F1-43B4-B59A-40FE77E493F1}"/>
              </a:ext>
            </a:extLst>
          </p:cNvPr>
          <p:cNvSpPr>
            <a:spLocks noGrp="1"/>
          </p:cNvSpPr>
          <p:nvPr>
            <p:ph type="dt" sz="half" idx="10"/>
          </p:nvPr>
        </p:nvSpPr>
        <p:spPr/>
        <p:txBody>
          <a:bodyPr/>
          <a:lstStyle/>
          <a:p>
            <a:r>
              <a:rPr lang="en-US"/>
              <a:t>07/04/2023</a:t>
            </a:r>
            <a:endParaRPr lang="en-GB" dirty="0"/>
          </a:p>
        </p:txBody>
      </p:sp>
      <p:sp>
        <p:nvSpPr>
          <p:cNvPr id="3" name="Chỗ dành sẵn cho Chân trang 2">
            <a:extLst>
              <a:ext uri="{FF2B5EF4-FFF2-40B4-BE49-F238E27FC236}">
                <a16:creationId xmlns:a16="http://schemas.microsoft.com/office/drawing/2014/main" id="{67DA7425-7AE5-4E59-9C68-99F520966087}"/>
              </a:ext>
            </a:extLst>
          </p:cNvPr>
          <p:cNvSpPr>
            <a:spLocks noGrp="1"/>
          </p:cNvSpPr>
          <p:nvPr>
            <p:ph type="ftr" sz="quarter" idx="11"/>
          </p:nvPr>
        </p:nvSpPr>
        <p:spPr/>
        <p:txBody>
          <a:bodyPr/>
          <a:lstStyle/>
          <a:p>
            <a:endParaRPr lang="en-GB" dirty="0"/>
          </a:p>
        </p:txBody>
      </p:sp>
      <p:sp>
        <p:nvSpPr>
          <p:cNvPr id="4" name="Chỗ dành sẵn cho Số hiệu Bản chiếu 3">
            <a:extLst>
              <a:ext uri="{FF2B5EF4-FFF2-40B4-BE49-F238E27FC236}">
                <a16:creationId xmlns:a16="http://schemas.microsoft.com/office/drawing/2014/main" id="{6E0A628D-CEE9-4659-A4A9-CC427FD8E739}"/>
              </a:ext>
            </a:extLst>
          </p:cNvPr>
          <p:cNvSpPr>
            <a:spLocks noGrp="1"/>
          </p:cNvSpPr>
          <p:nvPr>
            <p:ph type="sldNum" sz="quarter" idx="12"/>
          </p:nvPr>
        </p:nvSpPr>
        <p:spPr/>
        <p:txBody>
          <a:bodyPr/>
          <a:lstStyle/>
          <a:p>
            <a:fld id="{1432797C-178A-46F9-B714-641177F1B377}" type="slidenum">
              <a:rPr lang="en-GB" smtClean="0"/>
              <a:pPr/>
              <a:t>‹#›</a:t>
            </a:fld>
            <a:endParaRPr lang="en-GB" dirty="0"/>
          </a:p>
        </p:txBody>
      </p:sp>
    </p:spTree>
    <p:extLst>
      <p:ext uri="{BB962C8B-B14F-4D97-AF65-F5344CB8AC3E}">
        <p14:creationId xmlns:p14="http://schemas.microsoft.com/office/powerpoint/2010/main" val="3653105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EC4BC21-7010-4083-B10B-F0434D1EB39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GB"/>
          </a:p>
        </p:txBody>
      </p:sp>
      <p:sp>
        <p:nvSpPr>
          <p:cNvPr id="3" name="Chỗ dành sẵn cho Nội dung 2">
            <a:extLst>
              <a:ext uri="{FF2B5EF4-FFF2-40B4-BE49-F238E27FC236}">
                <a16:creationId xmlns:a16="http://schemas.microsoft.com/office/drawing/2014/main" id="{75B61BA6-3A9A-44F9-82E4-904510E07E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GB"/>
          </a:p>
        </p:txBody>
      </p:sp>
      <p:sp>
        <p:nvSpPr>
          <p:cNvPr id="4" name="Chỗ dành sẵn cho Văn bản 3">
            <a:extLst>
              <a:ext uri="{FF2B5EF4-FFF2-40B4-BE49-F238E27FC236}">
                <a16:creationId xmlns:a16="http://schemas.microsoft.com/office/drawing/2014/main" id="{E3E35D33-F46E-4CA8-AD9D-A3F4541200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9920AC8-FBE0-465B-A308-0E84410D0312}"/>
              </a:ext>
            </a:extLst>
          </p:cNvPr>
          <p:cNvSpPr>
            <a:spLocks noGrp="1"/>
          </p:cNvSpPr>
          <p:nvPr>
            <p:ph type="dt" sz="half" idx="10"/>
          </p:nvPr>
        </p:nvSpPr>
        <p:spPr/>
        <p:txBody>
          <a:bodyPr/>
          <a:lstStyle/>
          <a:p>
            <a:r>
              <a:rPr lang="en-US"/>
              <a:t>07/04/2023</a:t>
            </a:r>
            <a:endParaRPr lang="en-GB" dirty="0"/>
          </a:p>
        </p:txBody>
      </p:sp>
      <p:sp>
        <p:nvSpPr>
          <p:cNvPr id="6" name="Chỗ dành sẵn cho Chân trang 5">
            <a:extLst>
              <a:ext uri="{FF2B5EF4-FFF2-40B4-BE49-F238E27FC236}">
                <a16:creationId xmlns:a16="http://schemas.microsoft.com/office/drawing/2014/main" id="{D799E809-6ED5-49C7-B170-8666C1BE61C1}"/>
              </a:ext>
            </a:extLst>
          </p:cNvPr>
          <p:cNvSpPr>
            <a:spLocks noGrp="1"/>
          </p:cNvSpPr>
          <p:nvPr>
            <p:ph type="ftr" sz="quarter" idx="11"/>
          </p:nvPr>
        </p:nvSpPr>
        <p:spPr/>
        <p:txBody>
          <a:bodyPr/>
          <a:lstStyle/>
          <a:p>
            <a:endParaRPr lang="en-GB" dirty="0"/>
          </a:p>
        </p:txBody>
      </p:sp>
      <p:sp>
        <p:nvSpPr>
          <p:cNvPr id="7" name="Chỗ dành sẵn cho Số hiệu Bản chiếu 6">
            <a:extLst>
              <a:ext uri="{FF2B5EF4-FFF2-40B4-BE49-F238E27FC236}">
                <a16:creationId xmlns:a16="http://schemas.microsoft.com/office/drawing/2014/main" id="{792FDD8B-3639-44FC-BA3A-94D8A03DDA2C}"/>
              </a:ext>
            </a:extLst>
          </p:cNvPr>
          <p:cNvSpPr>
            <a:spLocks noGrp="1"/>
          </p:cNvSpPr>
          <p:nvPr>
            <p:ph type="sldNum" sz="quarter" idx="12"/>
          </p:nvPr>
        </p:nvSpPr>
        <p:spPr/>
        <p:txBody>
          <a:bodyPr/>
          <a:lstStyle/>
          <a:p>
            <a:fld id="{1432797C-178A-46F9-B714-641177F1B377}" type="slidenum">
              <a:rPr lang="en-GB" smtClean="0"/>
              <a:pPr/>
              <a:t>‹#›</a:t>
            </a:fld>
            <a:endParaRPr lang="en-GB" dirty="0"/>
          </a:p>
        </p:txBody>
      </p:sp>
    </p:spTree>
    <p:extLst>
      <p:ext uri="{BB962C8B-B14F-4D97-AF65-F5344CB8AC3E}">
        <p14:creationId xmlns:p14="http://schemas.microsoft.com/office/powerpoint/2010/main" val="242913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3656A22-D630-4E66-B910-4168EDF5CBF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GB"/>
          </a:p>
        </p:txBody>
      </p:sp>
      <p:sp>
        <p:nvSpPr>
          <p:cNvPr id="3" name="Chỗ dành sẵn cho Hình ảnh 2">
            <a:extLst>
              <a:ext uri="{FF2B5EF4-FFF2-40B4-BE49-F238E27FC236}">
                <a16:creationId xmlns:a16="http://schemas.microsoft.com/office/drawing/2014/main" id="{6584D282-E69C-498F-B695-3BA53E2F0A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Chỗ dành sẵn cho Văn bản 3">
            <a:extLst>
              <a:ext uri="{FF2B5EF4-FFF2-40B4-BE49-F238E27FC236}">
                <a16:creationId xmlns:a16="http://schemas.microsoft.com/office/drawing/2014/main" id="{BD99DE0B-9830-4937-934E-885708B8FE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3D7BE7B-19DD-4866-B47A-CD0AE8FC63CE}"/>
              </a:ext>
            </a:extLst>
          </p:cNvPr>
          <p:cNvSpPr>
            <a:spLocks noGrp="1"/>
          </p:cNvSpPr>
          <p:nvPr>
            <p:ph type="dt" sz="half" idx="10"/>
          </p:nvPr>
        </p:nvSpPr>
        <p:spPr/>
        <p:txBody>
          <a:bodyPr/>
          <a:lstStyle/>
          <a:p>
            <a:r>
              <a:rPr lang="en-US"/>
              <a:t>07/04/2023</a:t>
            </a:r>
            <a:endParaRPr lang="en-GB" dirty="0"/>
          </a:p>
        </p:txBody>
      </p:sp>
      <p:sp>
        <p:nvSpPr>
          <p:cNvPr id="6" name="Chỗ dành sẵn cho Chân trang 5">
            <a:extLst>
              <a:ext uri="{FF2B5EF4-FFF2-40B4-BE49-F238E27FC236}">
                <a16:creationId xmlns:a16="http://schemas.microsoft.com/office/drawing/2014/main" id="{9530F3BD-DF6D-4DF3-A663-0EE067CF8CDC}"/>
              </a:ext>
            </a:extLst>
          </p:cNvPr>
          <p:cNvSpPr>
            <a:spLocks noGrp="1"/>
          </p:cNvSpPr>
          <p:nvPr>
            <p:ph type="ftr" sz="quarter" idx="11"/>
          </p:nvPr>
        </p:nvSpPr>
        <p:spPr/>
        <p:txBody>
          <a:bodyPr/>
          <a:lstStyle/>
          <a:p>
            <a:endParaRPr lang="en-GB" dirty="0"/>
          </a:p>
        </p:txBody>
      </p:sp>
      <p:sp>
        <p:nvSpPr>
          <p:cNvPr id="7" name="Chỗ dành sẵn cho Số hiệu Bản chiếu 6">
            <a:extLst>
              <a:ext uri="{FF2B5EF4-FFF2-40B4-BE49-F238E27FC236}">
                <a16:creationId xmlns:a16="http://schemas.microsoft.com/office/drawing/2014/main" id="{BFC494C1-EF02-4CD2-9F9B-E99B48A31C52}"/>
              </a:ext>
            </a:extLst>
          </p:cNvPr>
          <p:cNvSpPr>
            <a:spLocks noGrp="1"/>
          </p:cNvSpPr>
          <p:nvPr>
            <p:ph type="sldNum" sz="quarter" idx="12"/>
          </p:nvPr>
        </p:nvSpPr>
        <p:spPr/>
        <p:txBody>
          <a:bodyPr/>
          <a:lstStyle/>
          <a:p>
            <a:fld id="{1432797C-178A-46F9-B714-641177F1B377}" type="slidenum">
              <a:rPr lang="en-GB" smtClean="0"/>
              <a:pPr/>
              <a:t>‹#›</a:t>
            </a:fld>
            <a:endParaRPr lang="en-GB" dirty="0"/>
          </a:p>
        </p:txBody>
      </p:sp>
    </p:spTree>
    <p:extLst>
      <p:ext uri="{BB962C8B-B14F-4D97-AF65-F5344CB8AC3E}">
        <p14:creationId xmlns:p14="http://schemas.microsoft.com/office/powerpoint/2010/main" val="4225371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D0F3FB97-EA3A-421C-9254-141FC03585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GB"/>
          </a:p>
        </p:txBody>
      </p:sp>
      <p:sp>
        <p:nvSpPr>
          <p:cNvPr id="3" name="Chỗ dành sẵn cho Văn bản 2">
            <a:extLst>
              <a:ext uri="{FF2B5EF4-FFF2-40B4-BE49-F238E27FC236}">
                <a16:creationId xmlns:a16="http://schemas.microsoft.com/office/drawing/2014/main" id="{73C0D3ED-6214-48C4-B878-AE736AFAA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GB"/>
          </a:p>
        </p:txBody>
      </p:sp>
      <p:sp>
        <p:nvSpPr>
          <p:cNvPr id="4" name="Chỗ dành sẵn cho Ngày tháng 3">
            <a:extLst>
              <a:ext uri="{FF2B5EF4-FFF2-40B4-BE49-F238E27FC236}">
                <a16:creationId xmlns:a16="http://schemas.microsoft.com/office/drawing/2014/main" id="{F7500DC5-AA96-4E01-8369-5D899C70A7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07/04/2023</a:t>
            </a:r>
            <a:endParaRPr lang="en-GB" dirty="0"/>
          </a:p>
        </p:txBody>
      </p:sp>
      <p:sp>
        <p:nvSpPr>
          <p:cNvPr id="5" name="Chỗ dành sẵn cho Chân trang 4">
            <a:extLst>
              <a:ext uri="{FF2B5EF4-FFF2-40B4-BE49-F238E27FC236}">
                <a16:creationId xmlns:a16="http://schemas.microsoft.com/office/drawing/2014/main" id="{1DA69C70-BC14-4999-8633-FA1ECE694A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Chỗ dành sẵn cho Số hiệu Bản chiếu 5">
            <a:extLst>
              <a:ext uri="{FF2B5EF4-FFF2-40B4-BE49-F238E27FC236}">
                <a16:creationId xmlns:a16="http://schemas.microsoft.com/office/drawing/2014/main" id="{12E2EBE7-6DCB-4D70-99CD-9D3C61501E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32797C-178A-46F9-B714-641177F1B377}" type="slidenum">
              <a:rPr lang="en-GB" smtClean="0"/>
              <a:pPr/>
              <a:t>‹#›</a:t>
            </a:fld>
            <a:endParaRPr lang="en-GB" dirty="0"/>
          </a:p>
        </p:txBody>
      </p:sp>
    </p:spTree>
    <p:extLst>
      <p:ext uri="{BB962C8B-B14F-4D97-AF65-F5344CB8AC3E}">
        <p14:creationId xmlns:p14="http://schemas.microsoft.com/office/powerpoint/2010/main" val="39932781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31" tIns="45715" rIns="91431" bIns="4571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31" tIns="45715" rIns="91431"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31" tIns="45715" rIns="91431" bIns="45715" rtlCol="0" anchor="ctr"/>
          <a:lstStyle>
            <a:lvl1pPr algn="l">
              <a:defRPr sz="1200">
                <a:solidFill>
                  <a:schemeClr val="tx1">
                    <a:tint val="75000"/>
                  </a:schemeClr>
                </a:solidFill>
              </a:defRPr>
            </a:lvl1pPr>
          </a:lstStyle>
          <a:p>
            <a:pPr>
              <a:defRPr/>
            </a:pPr>
            <a:endParaRPr lang="vi-VN"/>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31" tIns="45715" rIns="91431" bIns="45715" rtlCol="0" anchor="ctr"/>
          <a:lstStyle>
            <a:lvl1pPr algn="ctr">
              <a:defRPr sz="1200">
                <a:solidFill>
                  <a:schemeClr val="tx1">
                    <a:tint val="75000"/>
                  </a:schemeClr>
                </a:solidFill>
              </a:defRPr>
            </a:lvl1pPr>
          </a:lstStyle>
          <a:p>
            <a:pPr>
              <a:defRPr/>
            </a:pPr>
            <a:endParaRPr lang="vi-VN"/>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31" tIns="45715" rIns="91431" bIns="45715" rtlCol="0" anchor="ctr"/>
          <a:lstStyle>
            <a:lvl1pPr algn="r">
              <a:defRPr sz="1200">
                <a:solidFill>
                  <a:schemeClr val="tx1">
                    <a:tint val="75000"/>
                  </a:schemeClr>
                </a:solidFill>
              </a:defRPr>
            </a:lvl1pPr>
          </a:lstStyle>
          <a:p>
            <a:pPr>
              <a:defRPr/>
            </a:pPr>
            <a:fld id="{F6E7AD85-FCD5-4948-8C86-6106F1D05BC4}" type="slidenum">
              <a:rPr lang="vi-VN" smtClean="0"/>
              <a:pPr>
                <a:defRPr/>
              </a:pPr>
              <a:t>‹#›</a:t>
            </a:fld>
            <a:endParaRPr lang="vi-VN"/>
          </a:p>
        </p:txBody>
      </p:sp>
    </p:spTree>
    <p:extLst>
      <p:ext uri="{BB962C8B-B14F-4D97-AF65-F5344CB8AC3E}">
        <p14:creationId xmlns:p14="http://schemas.microsoft.com/office/powerpoint/2010/main" val="35529869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en-US" smtClean="0"/>
              <a:pPr/>
              <a:t>‹#›</a:t>
            </a:fld>
            <a:endParaRPr lang="en-US"/>
          </a:p>
        </p:txBody>
      </p:sp>
    </p:spTree>
    <p:extLst>
      <p:ext uri="{BB962C8B-B14F-4D97-AF65-F5344CB8AC3E}">
        <p14:creationId xmlns:p14="http://schemas.microsoft.com/office/powerpoint/2010/main" val="4707109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5.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3.wdp"/><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4.wdp"/><Relationship Id="rId10" Type="http://schemas.microsoft.com/office/2007/relationships/hdphoto" Target="../media/hdphoto9.wdp"/><Relationship Id="rId4" Type="http://schemas.openxmlformats.org/officeDocument/2006/relationships/image" Target="../media/image12.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0.jpe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3.wdp"/><Relationship Id="rId7"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4.wdp"/><Relationship Id="rId4" Type="http://schemas.openxmlformats.org/officeDocument/2006/relationships/image" Target="../media/image12.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6.png"/><Relationship Id="rId18" Type="http://schemas.openxmlformats.org/officeDocument/2006/relationships/image" Target="../media/image29.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5.png"/><Relationship Id="rId17" Type="http://schemas.microsoft.com/office/2007/relationships/hdphoto" Target="../media/hdphoto6.wdp"/><Relationship Id="rId2" Type="http://schemas.openxmlformats.org/officeDocument/2006/relationships/image" Target="../media/image16.png"/><Relationship Id="rId16"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5" Type="http://schemas.microsoft.com/office/2007/relationships/hdphoto" Target="../media/hdphoto5.wdp"/><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3.png"/><Relationship Id="rId7"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30.png"/><Relationship Id="rId4" Type="http://schemas.openxmlformats.org/officeDocument/2006/relationships/image" Target="../media/image14.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ình tự do: Hình 7">
            <a:extLst>
              <a:ext uri="{FF2B5EF4-FFF2-40B4-BE49-F238E27FC236}">
                <a16:creationId xmlns:a16="http://schemas.microsoft.com/office/drawing/2014/main" id="{53BD4032-5526-4A73-A548-64DC9AC25C59}"/>
              </a:ext>
            </a:extLst>
          </p:cNvPr>
          <p:cNvSpPr/>
          <p:nvPr/>
        </p:nvSpPr>
        <p:spPr>
          <a:xfrm>
            <a:off x="-3346420" y="-132026"/>
            <a:ext cx="15864840" cy="7277608"/>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3015388 w 12192000"/>
              <a:gd name="connsiteY5" fmla="*/ 385483 h 6858000"/>
              <a:gd name="connsiteX6" fmla="*/ 2545975 w 12192000"/>
              <a:gd name="connsiteY6" fmla="*/ 854896 h 6858000"/>
              <a:gd name="connsiteX7" fmla="*/ 2545975 w 12192000"/>
              <a:gd name="connsiteY7" fmla="*/ 6065858 h 6858000"/>
              <a:gd name="connsiteX8" fmla="*/ 3015388 w 12192000"/>
              <a:gd name="connsiteY8" fmla="*/ 6535271 h 6858000"/>
              <a:gd name="connsiteX9" fmla="*/ 11552258 w 12192000"/>
              <a:gd name="connsiteY9" fmla="*/ 6535271 h 6858000"/>
              <a:gd name="connsiteX10" fmla="*/ 12021671 w 12192000"/>
              <a:gd name="connsiteY10" fmla="*/ 6065858 h 6858000"/>
              <a:gd name="connsiteX11" fmla="*/ 12021671 w 12192000"/>
              <a:gd name="connsiteY11" fmla="*/ 854896 h 6858000"/>
              <a:gd name="connsiteX12" fmla="*/ 11552258 w 12192000"/>
              <a:gd name="connsiteY12" fmla="*/ 385483 h 6858000"/>
              <a:gd name="connsiteX13" fmla="*/ 3015388 w 12192000"/>
              <a:gd name="connsiteY13" fmla="*/ 3854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2192000" y="0"/>
                </a:lnTo>
                <a:lnTo>
                  <a:pt x="12192000" y="6858000"/>
                </a:lnTo>
                <a:lnTo>
                  <a:pt x="0" y="6858000"/>
                </a:lnTo>
                <a:lnTo>
                  <a:pt x="0" y="0"/>
                </a:lnTo>
                <a:close/>
                <a:moveTo>
                  <a:pt x="3015388" y="385483"/>
                </a:moveTo>
                <a:cubicBezTo>
                  <a:pt x="2756138" y="385483"/>
                  <a:pt x="2545975" y="595646"/>
                  <a:pt x="2545975" y="854896"/>
                </a:cubicBezTo>
                <a:lnTo>
                  <a:pt x="2545975" y="6065858"/>
                </a:lnTo>
                <a:cubicBezTo>
                  <a:pt x="2545975" y="6325108"/>
                  <a:pt x="2756138" y="6535271"/>
                  <a:pt x="3015388" y="6535271"/>
                </a:cubicBezTo>
                <a:lnTo>
                  <a:pt x="11552258" y="6535271"/>
                </a:lnTo>
                <a:cubicBezTo>
                  <a:pt x="11811508" y="6535271"/>
                  <a:pt x="12021671" y="6325108"/>
                  <a:pt x="12021671" y="6065858"/>
                </a:cubicBezTo>
                <a:lnTo>
                  <a:pt x="12021671" y="854896"/>
                </a:lnTo>
                <a:cubicBezTo>
                  <a:pt x="12021671" y="595646"/>
                  <a:pt x="11811508" y="385483"/>
                  <a:pt x="11552258" y="385483"/>
                </a:cubicBezTo>
                <a:lnTo>
                  <a:pt x="3015388" y="385483"/>
                </a:lnTo>
                <a:close/>
              </a:path>
            </a:pathLst>
          </a:custGeom>
          <a:solidFill>
            <a:srgbClr val="D3232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1" name="Hộp Văn bản 20">
            <a:hlinkClick r:id="rId2" action="ppaction://hlinksldjump"/>
            <a:extLst>
              <a:ext uri="{FF2B5EF4-FFF2-40B4-BE49-F238E27FC236}">
                <a16:creationId xmlns:a16="http://schemas.microsoft.com/office/drawing/2014/main" id="{33406489-E9A1-465B-9FEF-692E18844BF2}"/>
              </a:ext>
            </a:extLst>
          </p:cNvPr>
          <p:cNvSpPr txBox="1"/>
          <p:nvPr/>
        </p:nvSpPr>
        <p:spPr>
          <a:xfrm>
            <a:off x="246673" y="2341622"/>
            <a:ext cx="2207293" cy="1077218"/>
          </a:xfrm>
          <a:prstGeom prst="rect">
            <a:avLst/>
          </a:prstGeom>
          <a:noFill/>
        </p:spPr>
        <p:txBody>
          <a:bodyPr wrap="square" rtlCol="0">
            <a:spAutoFit/>
          </a:bodyPr>
          <a:lstStyle/>
          <a:p>
            <a:pPr algn="ctr"/>
            <a:r>
              <a:rPr lang="en-US" sz="3200" dirty="0">
                <a:solidFill>
                  <a:schemeClr val="bg1"/>
                </a:solidFill>
                <a:latin typeface="ICiel Cadena" panose="02000503000000020004" pitchFamily="50" charset="-93"/>
              </a:rPr>
              <a:t>GROUP MEMBER</a:t>
            </a:r>
            <a:endParaRPr lang="en-GB" sz="3200" dirty="0">
              <a:solidFill>
                <a:schemeClr val="bg1"/>
              </a:solidFill>
              <a:latin typeface="ICiel Cadena" panose="02000503000000020004" pitchFamily="50" charset="-93"/>
            </a:endParaRPr>
          </a:p>
        </p:txBody>
      </p:sp>
      <p:pic>
        <p:nvPicPr>
          <p:cNvPr id="14" name="Hình ảnh 13">
            <a:extLst>
              <a:ext uri="{FF2B5EF4-FFF2-40B4-BE49-F238E27FC236}">
                <a16:creationId xmlns:a16="http://schemas.microsoft.com/office/drawing/2014/main" id="{64BCF4AE-6919-403D-ABD6-E852703BDDE6}"/>
              </a:ext>
            </a:extLst>
          </p:cNvPr>
          <p:cNvPicPr>
            <a:picLocks noChangeAspect="1"/>
          </p:cNvPicPr>
          <p:nvPr/>
        </p:nvPicPr>
        <p:blipFill rotWithShape="1">
          <a:blip r:embed="rId3"/>
          <a:srcRect t="8255"/>
          <a:stretch/>
        </p:blipFill>
        <p:spPr>
          <a:xfrm>
            <a:off x="1316737" y="1277783"/>
            <a:ext cx="9848087" cy="4580153"/>
          </a:xfrm>
          <a:prstGeom prst="rect">
            <a:avLst/>
          </a:prstGeom>
        </p:spPr>
      </p:pic>
      <p:sp>
        <p:nvSpPr>
          <p:cNvPr id="15" name="Hộp Văn bản 14">
            <a:extLst>
              <a:ext uri="{FF2B5EF4-FFF2-40B4-BE49-F238E27FC236}">
                <a16:creationId xmlns:a16="http://schemas.microsoft.com/office/drawing/2014/main" id="{BC0AE96C-9BEA-496B-8367-5A389DC589D5}"/>
              </a:ext>
            </a:extLst>
          </p:cNvPr>
          <p:cNvSpPr txBox="1"/>
          <p:nvPr/>
        </p:nvSpPr>
        <p:spPr>
          <a:xfrm>
            <a:off x="2872293" y="2705631"/>
            <a:ext cx="7078532" cy="2554545"/>
          </a:xfrm>
          <a:prstGeom prst="rect">
            <a:avLst/>
          </a:prstGeom>
          <a:noFill/>
        </p:spPr>
        <p:txBody>
          <a:bodyPr wrap="square" rtlCol="0">
            <a:spAutoFit/>
          </a:bodyPr>
          <a:lstStyle/>
          <a:p>
            <a:pPr algn="ctr"/>
            <a:r>
              <a:rPr lang="en-US" sz="4000" dirty="0" err="1">
                <a:solidFill>
                  <a:schemeClr val="bg1"/>
                </a:solidFill>
                <a:latin typeface="ICiel Cadena" panose="02000503000000020004" pitchFamily="50" charset="-93"/>
              </a:rPr>
              <a:t>Tiết</a:t>
            </a:r>
            <a:r>
              <a:rPr lang="en-US" sz="4000" dirty="0">
                <a:solidFill>
                  <a:schemeClr val="bg1"/>
                </a:solidFill>
                <a:latin typeface="ICiel Cadena" panose="02000503000000020004" pitchFamily="50" charset="-93"/>
              </a:rPr>
              <a:t> </a:t>
            </a:r>
            <a:r>
              <a:rPr lang="en-US" sz="4000" dirty="0" err="1">
                <a:solidFill>
                  <a:schemeClr val="bg1"/>
                </a:solidFill>
                <a:latin typeface="ICiel Cadena" panose="02000503000000020004" pitchFamily="50" charset="-93"/>
              </a:rPr>
              <a:t>đọc</a:t>
            </a:r>
            <a:r>
              <a:rPr lang="en-US" sz="4000" dirty="0">
                <a:solidFill>
                  <a:schemeClr val="bg1"/>
                </a:solidFill>
                <a:latin typeface="ICiel Cadena" panose="02000503000000020004" pitchFamily="50" charset="-93"/>
              </a:rPr>
              <a:t> </a:t>
            </a:r>
            <a:r>
              <a:rPr lang="en-US" sz="4000" dirty="0" err="1">
                <a:solidFill>
                  <a:schemeClr val="bg1"/>
                </a:solidFill>
                <a:latin typeface="ICiel Cadena" panose="02000503000000020004" pitchFamily="50" charset="-93"/>
              </a:rPr>
              <a:t>hoạt</a:t>
            </a:r>
            <a:r>
              <a:rPr lang="en-US" sz="4000" dirty="0">
                <a:solidFill>
                  <a:schemeClr val="bg1"/>
                </a:solidFill>
                <a:latin typeface="ICiel Cadena" panose="02000503000000020004" pitchFamily="50" charset="-93"/>
              </a:rPr>
              <a:t> </a:t>
            </a:r>
            <a:r>
              <a:rPr lang="en-US" sz="4000" dirty="0" err="1">
                <a:solidFill>
                  <a:schemeClr val="bg1"/>
                </a:solidFill>
                <a:latin typeface="ICiel Cadena" panose="02000503000000020004" pitchFamily="50" charset="-93"/>
              </a:rPr>
              <a:t>động</a:t>
            </a:r>
            <a:r>
              <a:rPr lang="en-US" sz="4000" dirty="0">
                <a:solidFill>
                  <a:schemeClr val="bg1"/>
                </a:solidFill>
                <a:latin typeface="ICiel Cadena" panose="02000503000000020004" pitchFamily="50" charset="-93"/>
              </a:rPr>
              <a:t> </a:t>
            </a:r>
            <a:r>
              <a:rPr lang="en-US" sz="4000" dirty="0" err="1">
                <a:solidFill>
                  <a:schemeClr val="bg1"/>
                </a:solidFill>
                <a:latin typeface="ICiel Cadena" panose="02000503000000020004" pitchFamily="50" charset="-93"/>
              </a:rPr>
              <a:t>cùng</a:t>
            </a:r>
            <a:r>
              <a:rPr lang="en-US" sz="4000" dirty="0">
                <a:solidFill>
                  <a:schemeClr val="bg1"/>
                </a:solidFill>
                <a:latin typeface="ICiel Cadena" panose="02000503000000020004" pitchFamily="50" charset="-93"/>
              </a:rPr>
              <a:t> </a:t>
            </a:r>
            <a:r>
              <a:rPr lang="en-US" sz="4000" dirty="0" err="1">
                <a:solidFill>
                  <a:schemeClr val="bg1"/>
                </a:solidFill>
                <a:latin typeface="ICiel Cadena" panose="02000503000000020004" pitchFamily="50" charset="-93"/>
              </a:rPr>
              <a:t>đọc</a:t>
            </a:r>
            <a:endParaRPr lang="en-US" sz="4000" dirty="0">
              <a:solidFill>
                <a:schemeClr val="bg1"/>
              </a:solidFill>
              <a:latin typeface="ICiel Cadena" panose="02000503000000020004" pitchFamily="50" charset="-93"/>
            </a:endParaRPr>
          </a:p>
          <a:p>
            <a:pPr algn="ctr"/>
            <a:r>
              <a:rPr lang="en-US" sz="4000" dirty="0">
                <a:solidFill>
                  <a:schemeClr val="bg1"/>
                </a:solidFill>
                <a:latin typeface="ICiel Cadena" panose="02000503000000020004" pitchFamily="50" charset="-93"/>
              </a:rPr>
              <a:t> </a:t>
            </a:r>
            <a:r>
              <a:rPr lang="en-US" sz="4000" dirty="0" err="1">
                <a:solidFill>
                  <a:schemeClr val="bg1"/>
                </a:solidFill>
                <a:latin typeface="ICiel Cadena" panose="02000503000000020004" pitchFamily="50" charset="-93"/>
              </a:rPr>
              <a:t>Lớp</a:t>
            </a:r>
            <a:r>
              <a:rPr lang="en-US" sz="4000" dirty="0">
                <a:solidFill>
                  <a:schemeClr val="bg1"/>
                </a:solidFill>
                <a:latin typeface="ICiel Cadena" panose="02000503000000020004" pitchFamily="50" charset="-93"/>
              </a:rPr>
              <a:t>  1A1</a:t>
            </a:r>
          </a:p>
          <a:p>
            <a:pPr algn="ctr"/>
            <a:r>
              <a:rPr lang="en-US" sz="4000" dirty="0" err="1">
                <a:solidFill>
                  <a:schemeClr val="bg1"/>
                </a:solidFill>
                <a:latin typeface="ICiel Cadena" panose="02000503000000020004" pitchFamily="50" charset="-93"/>
              </a:rPr>
              <a:t>Năm</a:t>
            </a:r>
            <a:r>
              <a:rPr lang="en-US" sz="4000" dirty="0">
                <a:solidFill>
                  <a:schemeClr val="bg1"/>
                </a:solidFill>
                <a:latin typeface="ICiel Cadena" panose="02000503000000020004" pitchFamily="50" charset="-93"/>
              </a:rPr>
              <a:t> </a:t>
            </a:r>
            <a:r>
              <a:rPr lang="en-US" sz="4000" dirty="0" err="1">
                <a:solidFill>
                  <a:schemeClr val="bg1"/>
                </a:solidFill>
                <a:latin typeface="ICiel Cadena" panose="02000503000000020004" pitchFamily="50" charset="-93"/>
              </a:rPr>
              <a:t>học</a:t>
            </a:r>
            <a:r>
              <a:rPr lang="en-US" sz="4000" dirty="0">
                <a:solidFill>
                  <a:schemeClr val="bg1"/>
                </a:solidFill>
                <a:latin typeface="ICiel Cadena" panose="02000503000000020004" pitchFamily="50" charset="-93"/>
              </a:rPr>
              <a:t>: 2024-2025</a:t>
            </a:r>
          </a:p>
          <a:p>
            <a:pPr algn="ctr"/>
            <a:endParaRPr lang="en-GB" sz="4000" dirty="0">
              <a:solidFill>
                <a:schemeClr val="bg1"/>
              </a:solidFill>
              <a:latin typeface="ICiel Cadena" panose="02000503000000020004" pitchFamily="50" charset="-93"/>
            </a:endParaRPr>
          </a:p>
        </p:txBody>
      </p:sp>
      <p:sp>
        <p:nvSpPr>
          <p:cNvPr id="2" name="Title 1">
            <a:extLst>
              <a:ext uri="{FF2B5EF4-FFF2-40B4-BE49-F238E27FC236}">
                <a16:creationId xmlns:a16="http://schemas.microsoft.com/office/drawing/2014/main" id="{A341F1E4-AA76-9884-7331-CC8785D240CB}"/>
              </a:ext>
            </a:extLst>
          </p:cNvPr>
          <p:cNvSpPr>
            <a:spLocks noGrp="1"/>
          </p:cNvSpPr>
          <p:nvPr>
            <p:ph type="ctrTitle"/>
          </p:nvPr>
        </p:nvSpPr>
        <p:spPr>
          <a:xfrm>
            <a:off x="1444211" y="268676"/>
            <a:ext cx="9144000" cy="1191629"/>
          </a:xfrm>
        </p:spPr>
        <p:txBody>
          <a:bodyPr>
            <a:normAutofit/>
          </a:bodyPr>
          <a:lstStyle/>
          <a:p>
            <a:r>
              <a:rPr lang="en-US" sz="2400"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UBND TX HOÀI NHƠN</a:t>
            </a:r>
            <a:br>
              <a:rPr lang="en-US" sz="24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400" b="1" u="sng"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 TIỂU HỌC SỐ 1 HOÀI HẢO</a:t>
            </a:r>
            <a:br>
              <a:rPr lang="en-US" sz="1800" b="1" u="sng"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2000" dirty="0">
              <a:solidFill>
                <a:schemeClr val="tx1">
                  <a:lumMod val="95000"/>
                  <a:lumOff val="5000"/>
                </a:schemeClr>
              </a:solidFill>
              <a:effectLst>
                <a:outerShdw blurRad="38100" dist="38100" dir="2700000" algn="tl">
                  <a:srgbClr val="000000">
                    <a:alpha val="43137"/>
                  </a:srgbClr>
                </a:outerShdw>
              </a:effectLst>
            </a:endParaRPr>
          </a:p>
        </p:txBody>
      </p:sp>
      <p:sp>
        <p:nvSpPr>
          <p:cNvPr id="3" name="Date Placeholder 2">
            <a:extLst>
              <a:ext uri="{FF2B5EF4-FFF2-40B4-BE49-F238E27FC236}">
                <a16:creationId xmlns:a16="http://schemas.microsoft.com/office/drawing/2014/main" id="{3E1A5A11-148A-3DB7-E076-A6AE0E7DCA9A}"/>
              </a:ext>
            </a:extLst>
          </p:cNvPr>
          <p:cNvSpPr>
            <a:spLocks noGrp="1"/>
          </p:cNvSpPr>
          <p:nvPr>
            <p:ph type="dt" sz="half" idx="10"/>
          </p:nvPr>
        </p:nvSpPr>
        <p:spPr>
          <a:xfrm>
            <a:off x="10552176" y="6145518"/>
            <a:ext cx="1639824" cy="712482"/>
          </a:xfrm>
        </p:spPr>
        <p:txBody>
          <a:bodyPr/>
          <a:lstStyle/>
          <a:p>
            <a:r>
              <a:rPr lang="en-US" sz="1800" b="1" dirty="0">
                <a:solidFill>
                  <a:schemeClr val="tx1"/>
                </a:solidFill>
                <a:latin typeface="Times New Roman" panose="02020603050405020304" pitchFamily="18" charset="0"/>
                <a:cs typeface="Times New Roman" panose="02020603050405020304" pitchFamily="18" charset="0"/>
              </a:rPr>
              <a:t>07/11/2024</a:t>
            </a:r>
            <a:endParaRPr lang="en-GB" sz="1800" b="1" dirty="0">
              <a:solidFill>
                <a:schemeClr val="tx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4980494-9C8B-D709-167F-BAA1B951657A}"/>
              </a:ext>
            </a:extLst>
          </p:cNvPr>
          <p:cNvPicPr>
            <a:picLocks noChangeAspect="1"/>
          </p:cNvPicPr>
          <p:nvPr/>
        </p:nvPicPr>
        <p:blipFill>
          <a:blip r:embed="rId4" cstate="print"/>
          <a:stretch>
            <a:fillRect/>
          </a:stretch>
        </p:blipFill>
        <p:spPr>
          <a:xfrm>
            <a:off x="8875799" y="4003733"/>
            <a:ext cx="2797921" cy="2098441"/>
          </a:xfrm>
          <a:prstGeom prst="rect">
            <a:avLst/>
          </a:prstGeom>
        </p:spPr>
      </p:pic>
      <p:pic>
        <p:nvPicPr>
          <p:cNvPr id="6" name="Picture 5">
            <a:extLst>
              <a:ext uri="{FF2B5EF4-FFF2-40B4-BE49-F238E27FC236}">
                <a16:creationId xmlns:a16="http://schemas.microsoft.com/office/drawing/2014/main" id="{58DF5A0A-35BD-6ACE-6595-C6D75F668C6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5294" l="7353" r="94706">
                        <a14:foregroundMark x1="62647" y1="25588" x2="62647" y2="25588"/>
                        <a14:foregroundMark x1="62941" y1="29118" x2="62941" y2="29118"/>
                        <a14:foregroundMark x1="63824" y1="30882" x2="63824" y2="30882"/>
                        <a14:foregroundMark x1="72647" y1="32059" x2="59412" y2="32647"/>
                        <a14:foregroundMark x1="91176" y1="30882" x2="91176" y2="30882"/>
                        <a14:foregroundMark x1="94706" y1="34412" x2="94706" y2="34412"/>
                        <a14:foregroundMark x1="90294" y1="31176" x2="90294" y2="31176"/>
                        <a14:foregroundMark x1="90294" y1="30294" x2="90294" y2="30588"/>
                        <a14:foregroundMark x1="7941" y1="26176" x2="7941" y2="26176"/>
                        <a14:foregroundMark x1="51765" y1="91176" x2="51765" y2="91176"/>
                        <a14:foregroundMark x1="75588" y1="91176" x2="75588" y2="91176"/>
                        <a14:foregroundMark x1="80000" y1="91471" x2="80000" y2="91471"/>
                        <a14:foregroundMark x1="77353" y1="95294" x2="77353" y2="95294"/>
                      </a14:backgroundRemoval>
                    </a14:imgEffect>
                  </a14:imgLayer>
                </a14:imgProps>
              </a:ext>
            </a:extLst>
          </a:blip>
          <a:stretch>
            <a:fillRect/>
          </a:stretch>
        </p:blipFill>
        <p:spPr>
          <a:xfrm>
            <a:off x="1000507" y="4341704"/>
            <a:ext cx="2315695" cy="1803814"/>
          </a:xfrm>
          <a:prstGeom prst="rect">
            <a:avLst/>
          </a:prstGeom>
        </p:spPr>
      </p:pic>
    </p:spTree>
    <p:extLst>
      <p:ext uri="{BB962C8B-B14F-4D97-AF65-F5344CB8AC3E}">
        <p14:creationId xmlns:p14="http://schemas.microsoft.com/office/powerpoint/2010/main" val="355285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609" y="437322"/>
            <a:ext cx="10787269" cy="5582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819400" y="6015256"/>
            <a:ext cx="7958913" cy="646331"/>
          </a:xfrm>
          <a:prstGeom prst="rect">
            <a:avLst/>
          </a:prstGeom>
          <a:noFill/>
        </p:spPr>
        <p:txBody>
          <a:bodyPr wrap="square" rtlCol="0">
            <a:spAutoFit/>
          </a:bodyPr>
          <a:lstStyle/>
          <a:p>
            <a:pPr marL="0" marR="0" lvl="0" indent="0" algn="l" defTabSz="914309"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Con </a:t>
            </a:r>
            <a:r>
              <a:rPr kumimoji="0" lang="en-US" sz="36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quạ</a:t>
            </a:r>
            <a:r>
              <a:rPr kumimoji="0" lang="en-US" sz="36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nhìn</a:t>
            </a:r>
            <a:r>
              <a:rPr kumimoji="0" lang="en-US" sz="36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thấy</a:t>
            </a:r>
            <a:r>
              <a:rPr kumimoji="0" lang="en-US" sz="36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gì</a:t>
            </a:r>
            <a:r>
              <a:rPr kumimoji="0" lang="en-US" sz="36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dưới</a:t>
            </a:r>
            <a:r>
              <a:rPr kumimoji="0" lang="en-US" sz="36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gốc</a:t>
            </a:r>
            <a:r>
              <a:rPr kumimoji="0" lang="en-US" sz="36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cây</a:t>
            </a:r>
            <a:r>
              <a:rPr kumimoji="0" lang="en-US" sz="36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51696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45157D8-31EC-437C-9AB3-D25B119BC8D5}"/>
              </a:ext>
            </a:extLst>
          </p:cNvPr>
          <p:cNvPicPr>
            <a:picLocks noChangeAspect="1"/>
          </p:cNvPicPr>
          <p:nvPr/>
        </p:nvPicPr>
        <p:blipFill>
          <a:blip r:embed="rId2"/>
          <a:stretch>
            <a:fillRect/>
          </a:stretch>
        </p:blipFill>
        <p:spPr>
          <a:xfrm>
            <a:off x="609600" y="562490"/>
            <a:ext cx="10880035" cy="5381110"/>
          </a:xfrm>
          <a:prstGeom prst="rect">
            <a:avLst/>
          </a:prstGeom>
        </p:spPr>
      </p:pic>
      <p:sp>
        <p:nvSpPr>
          <p:cNvPr id="9" name="TextBox 8">
            <a:extLst>
              <a:ext uri="{FF2B5EF4-FFF2-40B4-BE49-F238E27FC236}">
                <a16:creationId xmlns:a16="http://schemas.microsoft.com/office/drawing/2014/main" id="{664ABAC1-537F-47D5-8D26-B9B0E9924D03}"/>
              </a:ext>
            </a:extLst>
          </p:cNvPr>
          <p:cNvSpPr txBox="1"/>
          <p:nvPr/>
        </p:nvSpPr>
        <p:spPr>
          <a:xfrm>
            <a:off x="1949450" y="5943600"/>
            <a:ext cx="9206982" cy="584775"/>
          </a:xfrm>
          <a:prstGeom prst="rect">
            <a:avLst/>
          </a:prstGeom>
          <a:noFill/>
        </p:spPr>
        <p:txBody>
          <a:bodyPr wrap="square" rtlCol="0">
            <a:spAutoFit/>
          </a:bodyPr>
          <a:lstStyle/>
          <a:p>
            <a:pPr marL="0" marR="0" lvl="0" indent="0" algn="l" defTabSz="914309"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Quạ</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có</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uống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được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trong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bình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không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Vì</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sao</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87701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08CA42-83FF-4A78-AB3A-AA94657C06F2}"/>
              </a:ext>
            </a:extLst>
          </p:cNvPr>
          <p:cNvPicPr>
            <a:picLocks noChangeAspect="1"/>
          </p:cNvPicPr>
          <p:nvPr/>
        </p:nvPicPr>
        <p:blipFill>
          <a:blip r:embed="rId2"/>
          <a:stretch>
            <a:fillRect/>
          </a:stretch>
        </p:blipFill>
        <p:spPr>
          <a:xfrm>
            <a:off x="649357" y="302992"/>
            <a:ext cx="10893285" cy="5793008"/>
          </a:xfrm>
          <a:prstGeom prst="rect">
            <a:avLst/>
          </a:prstGeom>
        </p:spPr>
      </p:pic>
      <p:sp>
        <p:nvSpPr>
          <p:cNvPr id="9" name="TextBox 8">
            <a:extLst>
              <a:ext uri="{FF2B5EF4-FFF2-40B4-BE49-F238E27FC236}">
                <a16:creationId xmlns:a16="http://schemas.microsoft.com/office/drawing/2014/main" id="{15B13A9A-9486-4F37-992F-D49633DC10CE}"/>
              </a:ext>
            </a:extLst>
          </p:cNvPr>
          <p:cNvSpPr txBox="1"/>
          <p:nvPr/>
        </p:nvSpPr>
        <p:spPr>
          <a:xfrm>
            <a:off x="3352800" y="6096000"/>
            <a:ext cx="5562600" cy="646331"/>
          </a:xfrm>
          <a:prstGeom prst="rect">
            <a:avLst/>
          </a:prstGeom>
          <a:noFill/>
        </p:spPr>
        <p:txBody>
          <a:bodyPr wrap="square" rtlCol="0">
            <a:spAutoFit/>
          </a:bodyPr>
          <a:lstStyle/>
          <a:p>
            <a:pPr marL="0" marR="0" lvl="0" indent="0" algn="l" defTabSz="914309" rtl="0" eaLnBrk="0" fontAlgn="base" latinLnBrk="0" hangingPunct="0">
              <a:lnSpc>
                <a:spcPct val="100000"/>
              </a:lnSpc>
              <a:spcBef>
                <a:spcPct val="0"/>
              </a:spcBef>
              <a:spcAft>
                <a:spcPct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Quạ </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đã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nghĩ</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ra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điều</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gì</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83731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048AD4-2218-4485-979C-3773E898D39B}"/>
              </a:ext>
            </a:extLst>
          </p:cNvPr>
          <p:cNvPicPr>
            <a:picLocks noChangeAspect="1"/>
          </p:cNvPicPr>
          <p:nvPr/>
        </p:nvPicPr>
        <p:blipFill>
          <a:blip r:embed="rId2"/>
          <a:stretch>
            <a:fillRect/>
          </a:stretch>
        </p:blipFill>
        <p:spPr>
          <a:xfrm>
            <a:off x="490330" y="503584"/>
            <a:ext cx="10946296" cy="5709574"/>
          </a:xfrm>
          <a:prstGeom prst="rect">
            <a:avLst/>
          </a:prstGeom>
        </p:spPr>
      </p:pic>
      <p:sp>
        <p:nvSpPr>
          <p:cNvPr id="9" name="TextBox 8">
            <a:extLst>
              <a:ext uri="{FF2B5EF4-FFF2-40B4-BE49-F238E27FC236}">
                <a16:creationId xmlns:a16="http://schemas.microsoft.com/office/drawing/2014/main" id="{FF19724A-2C45-4EEC-B3CC-A25DBBE4473E}"/>
              </a:ext>
            </a:extLst>
          </p:cNvPr>
          <p:cNvSpPr txBox="1"/>
          <p:nvPr/>
        </p:nvSpPr>
        <p:spPr>
          <a:xfrm>
            <a:off x="1981200" y="6213157"/>
            <a:ext cx="8991600" cy="492443"/>
          </a:xfrm>
          <a:prstGeom prst="rect">
            <a:avLst/>
          </a:prstGeom>
          <a:noFill/>
        </p:spPr>
        <p:txBody>
          <a:bodyPr wrap="square" rtlCol="0">
            <a:spAutoFit/>
          </a:bodyPr>
          <a:lstStyle/>
          <a:p>
            <a:pPr marL="0" marR="0" lvl="0" indent="0" algn="l" defTabSz="914309"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Cuối</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cùng</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quạ</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có</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uống</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được</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trong</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bình</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không</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Vì</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sao</a:t>
            </a:r>
            <a:r>
              <a:rPr kumimoji="0" lang="en-US" sz="2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46664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142"/>
        <p:cNvGrpSpPr/>
        <p:nvPr/>
      </p:nvGrpSpPr>
      <p:grpSpPr>
        <a:xfrm>
          <a:off x="0" y="0"/>
          <a:ext cx="0" cy="0"/>
          <a:chOff x="0" y="0"/>
          <a:chExt cx="0" cy="0"/>
        </a:xfrm>
      </p:grpSpPr>
      <p:sp>
        <p:nvSpPr>
          <p:cNvPr id="143" name="Google Shape;143;p2"/>
          <p:cNvSpPr/>
          <p:nvPr/>
        </p:nvSpPr>
        <p:spPr>
          <a:xfrm rot="-3000650" flipH="1">
            <a:off x="4830143" y="1307497"/>
            <a:ext cx="5337371" cy="4651583"/>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grpSp>
        <p:nvGrpSpPr>
          <p:cNvPr id="144" name="Google Shape;144;p2"/>
          <p:cNvGrpSpPr/>
          <p:nvPr/>
        </p:nvGrpSpPr>
        <p:grpSpPr>
          <a:xfrm>
            <a:off x="3004919" y="2046731"/>
            <a:ext cx="2607239" cy="1777877"/>
            <a:chOff x="2253689" y="1535048"/>
            <a:chExt cx="1955429" cy="1333408"/>
          </a:xfrm>
        </p:grpSpPr>
        <p:sp>
          <p:nvSpPr>
            <p:cNvPr id="145" name="Google Shape;145;p2"/>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sp>
          <p:nvSpPr>
            <p:cNvPr id="146" name="Google Shape;146;p2"/>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grpSp>
      <p:grpSp>
        <p:nvGrpSpPr>
          <p:cNvPr id="147" name="Google Shape;147;p2"/>
          <p:cNvGrpSpPr/>
          <p:nvPr/>
        </p:nvGrpSpPr>
        <p:grpSpPr>
          <a:xfrm>
            <a:off x="5013763" y="4776339"/>
            <a:ext cx="1953379" cy="1799816"/>
            <a:chOff x="3760322" y="3582254"/>
            <a:chExt cx="1465034" cy="1349862"/>
          </a:xfrm>
        </p:grpSpPr>
        <p:sp>
          <p:nvSpPr>
            <p:cNvPr id="148" name="Google Shape;148;p2"/>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sp>
          <p:nvSpPr>
            <p:cNvPr id="149" name="Google Shape;149;p2"/>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grpSp>
      <p:grpSp>
        <p:nvGrpSpPr>
          <p:cNvPr id="150" name="Google Shape;150;p2"/>
          <p:cNvGrpSpPr/>
          <p:nvPr/>
        </p:nvGrpSpPr>
        <p:grpSpPr>
          <a:xfrm>
            <a:off x="8119863" y="4541259"/>
            <a:ext cx="988619" cy="1171136"/>
            <a:chOff x="6119714" y="3405944"/>
            <a:chExt cx="741464" cy="878352"/>
          </a:xfrm>
        </p:grpSpPr>
        <p:sp>
          <p:nvSpPr>
            <p:cNvPr id="151" name="Google Shape;151;p2"/>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sp>
          <p:nvSpPr>
            <p:cNvPr id="152" name="Google Shape;152;p2"/>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grpSp>
      <p:grpSp>
        <p:nvGrpSpPr>
          <p:cNvPr id="153" name="Google Shape;153;p2"/>
          <p:cNvGrpSpPr/>
          <p:nvPr/>
        </p:nvGrpSpPr>
        <p:grpSpPr>
          <a:xfrm>
            <a:off x="8504060" y="5330996"/>
            <a:ext cx="1023424" cy="645445"/>
            <a:chOff x="6378045" y="3998247"/>
            <a:chExt cx="767568" cy="484084"/>
          </a:xfrm>
        </p:grpSpPr>
        <p:sp>
          <p:nvSpPr>
            <p:cNvPr id="154" name="Google Shape;154;p2"/>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sp>
          <p:nvSpPr>
            <p:cNvPr id="155" name="Google Shape;155;p2"/>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grpSp>
      <p:grpSp>
        <p:nvGrpSpPr>
          <p:cNvPr id="156" name="Google Shape;156;p2"/>
          <p:cNvGrpSpPr/>
          <p:nvPr/>
        </p:nvGrpSpPr>
        <p:grpSpPr>
          <a:xfrm>
            <a:off x="6706339" y="2764154"/>
            <a:ext cx="797637" cy="1133500"/>
            <a:chOff x="5077882" y="2061083"/>
            <a:chExt cx="598228" cy="850125"/>
          </a:xfrm>
        </p:grpSpPr>
        <p:sp>
          <p:nvSpPr>
            <p:cNvPr id="157" name="Google Shape;157;p2"/>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sp>
          <p:nvSpPr>
            <p:cNvPr id="158" name="Google Shape;158;p2"/>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grpSp>
      <p:grpSp>
        <p:nvGrpSpPr>
          <p:cNvPr id="159" name="Google Shape;159;p2"/>
          <p:cNvGrpSpPr/>
          <p:nvPr/>
        </p:nvGrpSpPr>
        <p:grpSpPr>
          <a:xfrm>
            <a:off x="7065609" y="3354716"/>
            <a:ext cx="1075384" cy="844864"/>
            <a:chOff x="5299207" y="2540101"/>
            <a:chExt cx="806538" cy="633648"/>
          </a:xfrm>
        </p:grpSpPr>
        <p:sp>
          <p:nvSpPr>
            <p:cNvPr id="160" name="Google Shape;160;p2"/>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sp>
          <p:nvSpPr>
            <p:cNvPr id="161" name="Google Shape;161;p2"/>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grpSp>
      <p:grpSp>
        <p:nvGrpSpPr>
          <p:cNvPr id="162" name="Google Shape;162;p2"/>
          <p:cNvGrpSpPr/>
          <p:nvPr/>
        </p:nvGrpSpPr>
        <p:grpSpPr>
          <a:xfrm>
            <a:off x="9881033" y="1597332"/>
            <a:ext cx="1038108" cy="1166800"/>
            <a:chOff x="7374678" y="1161903"/>
            <a:chExt cx="778581" cy="875100"/>
          </a:xfrm>
        </p:grpSpPr>
        <p:sp>
          <p:nvSpPr>
            <p:cNvPr id="163" name="Google Shape;163;p2"/>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sp>
          <p:nvSpPr>
            <p:cNvPr id="164" name="Google Shape;164;p2"/>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grpSp>
      <p:grpSp>
        <p:nvGrpSpPr>
          <p:cNvPr id="165" name="Google Shape;165;p2"/>
          <p:cNvGrpSpPr/>
          <p:nvPr/>
        </p:nvGrpSpPr>
        <p:grpSpPr>
          <a:xfrm>
            <a:off x="9367144" y="1612397"/>
            <a:ext cx="718293" cy="1060208"/>
            <a:chOff x="7001294" y="1209298"/>
            <a:chExt cx="538720" cy="795156"/>
          </a:xfrm>
        </p:grpSpPr>
        <p:sp>
          <p:nvSpPr>
            <p:cNvPr id="166" name="Google Shape;166;p2"/>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sp>
          <p:nvSpPr>
            <p:cNvPr id="167" name="Google Shape;167;p2"/>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grpSp>
      <p:grpSp>
        <p:nvGrpSpPr>
          <p:cNvPr id="168" name="Google Shape;168;p2"/>
          <p:cNvGrpSpPr/>
          <p:nvPr/>
        </p:nvGrpSpPr>
        <p:grpSpPr>
          <a:xfrm>
            <a:off x="10009813" y="1891161"/>
            <a:ext cx="3052619" cy="2394096"/>
            <a:chOff x="7507360" y="1418371"/>
            <a:chExt cx="2289464" cy="1795572"/>
          </a:xfrm>
        </p:grpSpPr>
        <p:sp>
          <p:nvSpPr>
            <p:cNvPr id="169" name="Google Shape;169;p2"/>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sp>
          <p:nvSpPr>
            <p:cNvPr id="170" name="Google Shape;170;p2"/>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grpSp>
      <p:grpSp>
        <p:nvGrpSpPr>
          <p:cNvPr id="171" name="Google Shape;171;p2"/>
          <p:cNvGrpSpPr/>
          <p:nvPr/>
        </p:nvGrpSpPr>
        <p:grpSpPr>
          <a:xfrm rot="2799594" flipH="1">
            <a:off x="6770114" y="-5564"/>
            <a:ext cx="1728989" cy="2823151"/>
            <a:chOff x="1279516" y="-3525500"/>
            <a:chExt cx="1296742" cy="2550422"/>
          </a:xfrm>
        </p:grpSpPr>
        <p:sp>
          <p:nvSpPr>
            <p:cNvPr id="172" name="Google Shape;172;p2"/>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sp>
          <p:nvSpPr>
            <p:cNvPr id="173" name="Google Shape;173;p2"/>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grpSp>
      <p:grpSp>
        <p:nvGrpSpPr>
          <p:cNvPr id="174" name="Google Shape;174;p2"/>
          <p:cNvGrpSpPr/>
          <p:nvPr/>
        </p:nvGrpSpPr>
        <p:grpSpPr>
          <a:xfrm>
            <a:off x="-663503" y="353033"/>
            <a:ext cx="6950841" cy="6410988"/>
            <a:chOff x="1001374" y="-370703"/>
            <a:chExt cx="6695744" cy="6175701"/>
          </a:xfrm>
        </p:grpSpPr>
        <p:pic>
          <p:nvPicPr>
            <p:cNvPr id="175" name="Google Shape;175;p2"/>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176" name="Google Shape;176;p2"/>
            <p:cNvSpPr/>
            <p:nvPr/>
          </p:nvSpPr>
          <p:spPr>
            <a:xfrm>
              <a:off x="2516995" y="893874"/>
              <a:ext cx="3649026" cy="3649026"/>
            </a:xfrm>
            <a:prstGeom prst="ellipse">
              <a:avLst/>
            </a:pr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grpSp>
      <p:sp>
        <p:nvSpPr>
          <p:cNvPr id="177" name="Google Shape;177;p2"/>
          <p:cNvSpPr txBox="1"/>
          <p:nvPr/>
        </p:nvSpPr>
        <p:spPr>
          <a:xfrm>
            <a:off x="230972" y="3100805"/>
            <a:ext cx="4784539" cy="800165"/>
          </a:xfrm>
          <a:prstGeom prst="rect">
            <a:avLst/>
          </a:prstGeom>
          <a:noFill/>
          <a:ln>
            <a:noFill/>
          </a:ln>
        </p:spPr>
        <p:txBody>
          <a:bodyPr spcFirstLastPara="1" wrap="square" lIns="121900" tIns="60933" rIns="121900" bIns="60933"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a:ln>
                  <a:noFill/>
                </a:ln>
                <a:solidFill>
                  <a:srgbClr val="0000FF"/>
                </a:solidFill>
                <a:effectLst/>
                <a:uLnTx/>
                <a:uFillTx/>
                <a:latin typeface="Arial Rounded"/>
                <a:ea typeface="Arial Rounded"/>
                <a:cs typeface="Arial Rounded"/>
                <a:sym typeface="Arial Rounded"/>
              </a:rPr>
              <a:t>Sau khi</a:t>
            </a:r>
            <a:r>
              <a:rPr lang="en-US" sz="4400" b="1" kern="0">
                <a:solidFill>
                  <a:srgbClr val="0000FF"/>
                </a:solidFill>
                <a:latin typeface="Arial Rounded"/>
                <a:ea typeface="Arial Rounded"/>
                <a:cs typeface="Arial Rounded"/>
                <a:sym typeface="Arial Rounded"/>
              </a:rPr>
              <a:t> đọc</a:t>
            </a:r>
            <a:endParaRPr kumimoji="0" sz="4400" b="1" i="0" u="none" strike="noStrike" kern="0" cap="none" spc="0" normalizeH="0" baseline="0" noProof="0" dirty="0">
              <a:ln>
                <a:noFill/>
              </a:ln>
              <a:solidFill>
                <a:srgbClr val="0000FF"/>
              </a:solidFill>
              <a:effectLst/>
              <a:uLnTx/>
              <a:uFillTx/>
              <a:latin typeface="Arial Rounded"/>
              <a:ea typeface="Arial Rounded"/>
              <a:cs typeface="Arial Rounded"/>
              <a:sym typeface="Arial Rounded"/>
            </a:endParaRPr>
          </a:p>
        </p:txBody>
      </p:sp>
      <p:pic>
        <p:nvPicPr>
          <p:cNvPr id="179" name="Google Shape;179;p2"/>
          <p:cNvPicPr preferRelativeResize="0"/>
          <p:nvPr/>
        </p:nvPicPr>
        <p:blipFill rotWithShape="1">
          <a:blip r:embed="rId4">
            <a:alphaModFix/>
          </a:blip>
          <a:srcRect/>
          <a:stretch/>
        </p:blipFill>
        <p:spPr>
          <a:xfrm>
            <a:off x="8739855" y="605701"/>
            <a:ext cx="2998059" cy="1004180"/>
          </a:xfrm>
          <a:prstGeom prst="rect">
            <a:avLst/>
          </a:prstGeom>
          <a:noFill/>
          <a:ln>
            <a:noFill/>
          </a:ln>
        </p:spPr>
      </p:pic>
      <p:pic>
        <p:nvPicPr>
          <p:cNvPr id="180" name="Google Shape;180;p2"/>
          <p:cNvPicPr preferRelativeResize="0"/>
          <p:nvPr/>
        </p:nvPicPr>
        <p:blipFill rotWithShape="1">
          <a:blip r:embed="rId5">
            <a:alphaModFix/>
          </a:blip>
          <a:srcRect/>
          <a:stretch/>
        </p:blipFill>
        <p:spPr>
          <a:xfrm>
            <a:off x="9619969" y="3269456"/>
            <a:ext cx="1501113" cy="3476997"/>
          </a:xfrm>
          <a:prstGeom prst="rect">
            <a:avLst/>
          </a:prstGeom>
          <a:noFill/>
          <a:ln>
            <a:noFill/>
          </a:ln>
        </p:spPr>
      </p:pic>
    </p:spTree>
    <p:extLst>
      <p:ext uri="{BB962C8B-B14F-4D97-AF65-F5344CB8AC3E}">
        <p14:creationId xmlns:p14="http://schemas.microsoft.com/office/powerpoint/2010/main" val="89614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750"/>
                                        <p:tgtEl>
                                          <p:spTgt spid="143"/>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750"/>
                                        <p:tgtEl>
                                          <p:spTgt spid="171"/>
                                        </p:tgtEl>
                                        <p:attrNameLst>
                                          <p:attrName>ppt_w</p:attrName>
                                        </p:attrNameLst>
                                      </p:cBhvr>
                                      <p:tavLst>
                                        <p:tav tm="0">
                                          <p:val>
                                            <p:strVal val="0"/>
                                          </p:val>
                                        </p:tav>
                                        <p:tav tm="100000">
                                          <p:val>
                                            <p:strVal val="#ppt_w"/>
                                          </p:val>
                                        </p:tav>
                                      </p:tavLst>
                                    </p:anim>
                                    <p:anim calcmode="lin" valueType="num">
                                      <p:cBhvr additive="base">
                                        <p:cTn id="12" dur="750"/>
                                        <p:tgtEl>
                                          <p:spTgt spid="171"/>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68"/>
                                        </p:tgtEl>
                                        <p:attrNameLst>
                                          <p:attrName>style.visibility</p:attrName>
                                        </p:attrNameLst>
                                      </p:cBhvr>
                                      <p:to>
                                        <p:strVal val="visible"/>
                                      </p:to>
                                    </p:set>
                                    <p:anim calcmode="lin" valueType="num">
                                      <p:cBhvr additive="base">
                                        <p:cTn id="15" dur="750"/>
                                        <p:tgtEl>
                                          <p:spTgt spid="168"/>
                                        </p:tgtEl>
                                        <p:attrNameLst>
                                          <p:attrName>ppt_w</p:attrName>
                                        </p:attrNameLst>
                                      </p:cBhvr>
                                      <p:tavLst>
                                        <p:tav tm="0">
                                          <p:val>
                                            <p:strVal val="0"/>
                                          </p:val>
                                        </p:tav>
                                        <p:tav tm="100000">
                                          <p:val>
                                            <p:strVal val="#ppt_w"/>
                                          </p:val>
                                        </p:tav>
                                      </p:tavLst>
                                    </p:anim>
                                    <p:anim calcmode="lin" valueType="num">
                                      <p:cBhvr additive="base">
                                        <p:cTn id="16" dur="750"/>
                                        <p:tgtEl>
                                          <p:spTgt spid="168"/>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62"/>
                                        </p:tgtEl>
                                        <p:attrNameLst>
                                          <p:attrName>style.visibility</p:attrName>
                                        </p:attrNameLst>
                                      </p:cBhvr>
                                      <p:to>
                                        <p:strVal val="visible"/>
                                      </p:to>
                                    </p:set>
                                    <p:anim calcmode="lin" valueType="num">
                                      <p:cBhvr additive="base">
                                        <p:cTn id="19" dur="750"/>
                                        <p:tgtEl>
                                          <p:spTgt spid="162"/>
                                        </p:tgtEl>
                                        <p:attrNameLst>
                                          <p:attrName>ppt_w</p:attrName>
                                        </p:attrNameLst>
                                      </p:cBhvr>
                                      <p:tavLst>
                                        <p:tav tm="0">
                                          <p:val>
                                            <p:strVal val="0"/>
                                          </p:val>
                                        </p:tav>
                                        <p:tav tm="100000">
                                          <p:val>
                                            <p:strVal val="#ppt_w"/>
                                          </p:val>
                                        </p:tav>
                                      </p:tavLst>
                                    </p:anim>
                                    <p:anim calcmode="lin" valueType="num">
                                      <p:cBhvr additive="base">
                                        <p:cTn id="20" dur="750"/>
                                        <p:tgtEl>
                                          <p:spTgt spid="162"/>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65"/>
                                        </p:tgtEl>
                                        <p:attrNameLst>
                                          <p:attrName>style.visibility</p:attrName>
                                        </p:attrNameLst>
                                      </p:cBhvr>
                                      <p:to>
                                        <p:strVal val="visible"/>
                                      </p:to>
                                    </p:set>
                                    <p:anim calcmode="lin" valueType="num">
                                      <p:cBhvr additive="base">
                                        <p:cTn id="23" dur="750"/>
                                        <p:tgtEl>
                                          <p:spTgt spid="165"/>
                                        </p:tgtEl>
                                        <p:attrNameLst>
                                          <p:attrName>ppt_w</p:attrName>
                                        </p:attrNameLst>
                                      </p:cBhvr>
                                      <p:tavLst>
                                        <p:tav tm="0">
                                          <p:val>
                                            <p:strVal val="0"/>
                                          </p:val>
                                        </p:tav>
                                        <p:tav tm="100000">
                                          <p:val>
                                            <p:strVal val="#ppt_w"/>
                                          </p:val>
                                        </p:tav>
                                      </p:tavLst>
                                    </p:anim>
                                    <p:anim calcmode="lin" valueType="num">
                                      <p:cBhvr additive="base">
                                        <p:cTn id="24" dur="750"/>
                                        <p:tgtEl>
                                          <p:spTgt spid="165"/>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59"/>
                                        </p:tgtEl>
                                        <p:attrNameLst>
                                          <p:attrName>style.visibility</p:attrName>
                                        </p:attrNameLst>
                                      </p:cBhvr>
                                      <p:to>
                                        <p:strVal val="visible"/>
                                      </p:to>
                                    </p:set>
                                    <p:anim calcmode="lin" valueType="num">
                                      <p:cBhvr additive="base">
                                        <p:cTn id="27" dur="750"/>
                                        <p:tgtEl>
                                          <p:spTgt spid="159"/>
                                        </p:tgtEl>
                                        <p:attrNameLst>
                                          <p:attrName>ppt_w</p:attrName>
                                        </p:attrNameLst>
                                      </p:cBhvr>
                                      <p:tavLst>
                                        <p:tav tm="0">
                                          <p:val>
                                            <p:strVal val="0"/>
                                          </p:val>
                                        </p:tav>
                                        <p:tav tm="100000">
                                          <p:val>
                                            <p:strVal val="#ppt_w"/>
                                          </p:val>
                                        </p:tav>
                                      </p:tavLst>
                                    </p:anim>
                                    <p:anim calcmode="lin" valueType="num">
                                      <p:cBhvr additive="base">
                                        <p:cTn id="28" dur="750"/>
                                        <p:tgtEl>
                                          <p:spTgt spid="159"/>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56"/>
                                        </p:tgtEl>
                                        <p:attrNameLst>
                                          <p:attrName>style.visibility</p:attrName>
                                        </p:attrNameLst>
                                      </p:cBhvr>
                                      <p:to>
                                        <p:strVal val="visible"/>
                                      </p:to>
                                    </p:set>
                                    <p:anim calcmode="lin" valueType="num">
                                      <p:cBhvr additive="base">
                                        <p:cTn id="31" dur="750"/>
                                        <p:tgtEl>
                                          <p:spTgt spid="156"/>
                                        </p:tgtEl>
                                        <p:attrNameLst>
                                          <p:attrName>ppt_w</p:attrName>
                                        </p:attrNameLst>
                                      </p:cBhvr>
                                      <p:tavLst>
                                        <p:tav tm="0">
                                          <p:val>
                                            <p:strVal val="0"/>
                                          </p:val>
                                        </p:tav>
                                        <p:tav tm="100000">
                                          <p:val>
                                            <p:strVal val="#ppt_w"/>
                                          </p:val>
                                        </p:tav>
                                      </p:tavLst>
                                    </p:anim>
                                    <p:anim calcmode="lin" valueType="num">
                                      <p:cBhvr additive="base">
                                        <p:cTn id="32" dur="750"/>
                                        <p:tgtEl>
                                          <p:spTgt spid="156"/>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50"/>
                                        </p:tgtEl>
                                        <p:attrNameLst>
                                          <p:attrName>style.visibility</p:attrName>
                                        </p:attrNameLst>
                                      </p:cBhvr>
                                      <p:to>
                                        <p:strVal val="visible"/>
                                      </p:to>
                                    </p:set>
                                    <p:anim calcmode="lin" valueType="num">
                                      <p:cBhvr additive="base">
                                        <p:cTn id="35" dur="750"/>
                                        <p:tgtEl>
                                          <p:spTgt spid="150"/>
                                        </p:tgtEl>
                                        <p:attrNameLst>
                                          <p:attrName>ppt_w</p:attrName>
                                        </p:attrNameLst>
                                      </p:cBhvr>
                                      <p:tavLst>
                                        <p:tav tm="0">
                                          <p:val>
                                            <p:strVal val="0"/>
                                          </p:val>
                                        </p:tav>
                                        <p:tav tm="100000">
                                          <p:val>
                                            <p:strVal val="#ppt_w"/>
                                          </p:val>
                                        </p:tav>
                                      </p:tavLst>
                                    </p:anim>
                                    <p:anim calcmode="lin" valueType="num">
                                      <p:cBhvr additive="base">
                                        <p:cTn id="36" dur="750"/>
                                        <p:tgtEl>
                                          <p:spTgt spid="150"/>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53"/>
                                        </p:tgtEl>
                                        <p:attrNameLst>
                                          <p:attrName>style.visibility</p:attrName>
                                        </p:attrNameLst>
                                      </p:cBhvr>
                                      <p:to>
                                        <p:strVal val="visible"/>
                                      </p:to>
                                    </p:set>
                                    <p:anim calcmode="lin" valueType="num">
                                      <p:cBhvr additive="base">
                                        <p:cTn id="39" dur="750"/>
                                        <p:tgtEl>
                                          <p:spTgt spid="153"/>
                                        </p:tgtEl>
                                        <p:attrNameLst>
                                          <p:attrName>ppt_w</p:attrName>
                                        </p:attrNameLst>
                                      </p:cBhvr>
                                      <p:tavLst>
                                        <p:tav tm="0">
                                          <p:val>
                                            <p:strVal val="0"/>
                                          </p:val>
                                        </p:tav>
                                        <p:tav tm="100000">
                                          <p:val>
                                            <p:strVal val="#ppt_w"/>
                                          </p:val>
                                        </p:tav>
                                      </p:tavLst>
                                    </p:anim>
                                    <p:anim calcmode="lin" valueType="num">
                                      <p:cBhvr additive="base">
                                        <p:cTn id="40" dur="750"/>
                                        <p:tgtEl>
                                          <p:spTgt spid="153"/>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47"/>
                                        </p:tgtEl>
                                        <p:attrNameLst>
                                          <p:attrName>style.visibility</p:attrName>
                                        </p:attrNameLst>
                                      </p:cBhvr>
                                      <p:to>
                                        <p:strVal val="visible"/>
                                      </p:to>
                                    </p:set>
                                    <p:anim calcmode="lin" valueType="num">
                                      <p:cBhvr additive="base">
                                        <p:cTn id="43" dur="750"/>
                                        <p:tgtEl>
                                          <p:spTgt spid="147"/>
                                        </p:tgtEl>
                                        <p:attrNameLst>
                                          <p:attrName>ppt_w</p:attrName>
                                        </p:attrNameLst>
                                      </p:cBhvr>
                                      <p:tavLst>
                                        <p:tav tm="0">
                                          <p:val>
                                            <p:strVal val="0"/>
                                          </p:val>
                                        </p:tav>
                                        <p:tav tm="100000">
                                          <p:val>
                                            <p:strVal val="#ppt_w"/>
                                          </p:val>
                                        </p:tav>
                                      </p:tavLst>
                                    </p:anim>
                                    <p:anim calcmode="lin" valueType="num">
                                      <p:cBhvr additive="base">
                                        <p:cTn id="44" dur="750"/>
                                        <p:tgtEl>
                                          <p:spTgt spid="147"/>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anim calcmode="lin" valueType="num">
                                      <p:cBhvr additive="base">
                                        <p:cTn id="47" dur="750"/>
                                        <p:tgtEl>
                                          <p:spTgt spid="144"/>
                                        </p:tgtEl>
                                        <p:attrNameLst>
                                          <p:attrName>ppt_w</p:attrName>
                                        </p:attrNameLst>
                                      </p:cBhvr>
                                      <p:tavLst>
                                        <p:tav tm="0">
                                          <p:val>
                                            <p:strVal val="0"/>
                                          </p:val>
                                        </p:tav>
                                        <p:tav tm="100000">
                                          <p:val>
                                            <p:strVal val="#ppt_w"/>
                                          </p:val>
                                        </p:tav>
                                      </p:tavLst>
                                    </p:anim>
                                    <p:anim calcmode="lin" valueType="num">
                                      <p:cBhvr additive="base">
                                        <p:cTn id="48" dur="750"/>
                                        <p:tgtEl>
                                          <p:spTgt spid="144"/>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180"/>
                                        </p:tgtEl>
                                        <p:attrNameLst>
                                          <p:attrName>style.visibility</p:attrName>
                                        </p:attrNameLst>
                                      </p:cBhvr>
                                      <p:to>
                                        <p:strVal val="visible"/>
                                      </p:to>
                                    </p:set>
                                    <p:animEffect transition="in" filter="fade">
                                      <p:cBhvr>
                                        <p:cTn id="52" dur="1000"/>
                                        <p:tgtEl>
                                          <p:spTgt spid="180"/>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174"/>
                                        </p:tgtEl>
                                        <p:attrNameLst>
                                          <p:attrName>style.visibility</p:attrName>
                                        </p:attrNameLst>
                                      </p:cBhvr>
                                      <p:to>
                                        <p:strVal val="visible"/>
                                      </p:to>
                                    </p:set>
                                    <p:anim calcmode="lin" valueType="num">
                                      <p:cBhvr additive="base">
                                        <p:cTn id="56" dur="750"/>
                                        <p:tgtEl>
                                          <p:spTgt spid="174"/>
                                        </p:tgtEl>
                                        <p:attrNameLst>
                                          <p:attrName>ppt_w</p:attrName>
                                        </p:attrNameLst>
                                      </p:cBhvr>
                                      <p:tavLst>
                                        <p:tav tm="0">
                                          <p:val>
                                            <p:strVal val="0"/>
                                          </p:val>
                                        </p:tav>
                                        <p:tav tm="100000">
                                          <p:val>
                                            <p:strVal val="#ppt_w"/>
                                          </p:val>
                                        </p:tav>
                                      </p:tavLst>
                                    </p:anim>
                                    <p:anim calcmode="lin" valueType="num">
                                      <p:cBhvr additive="base">
                                        <p:cTn id="57" dur="750"/>
                                        <p:tgtEl>
                                          <p:spTgt spid="174"/>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174"/>
                                        </p:tgtEl>
                                        <p:attrNameLst>
                                          <p:attrName>r</p:attrName>
                                        </p:attrNameLst>
                                      </p:cBhvr>
                                    </p:animRot>
                                  </p:childTnLst>
                                </p:cTn>
                              </p:par>
                              <p:par>
                                <p:cTn id="61" presetID="10" presetClass="entr" presetSubtype="0" fill="hold" nodeType="withEffect">
                                  <p:stCondLst>
                                    <p:cond delay="1250"/>
                                  </p:stCondLst>
                                  <p:childTnLst>
                                    <p:set>
                                      <p:cBhvr>
                                        <p:cTn id="62" dur="1" fill="hold">
                                          <p:stCondLst>
                                            <p:cond delay="0"/>
                                          </p:stCondLst>
                                        </p:cTn>
                                        <p:tgtEl>
                                          <p:spTgt spid="177"/>
                                        </p:tgtEl>
                                        <p:attrNameLst>
                                          <p:attrName>style.visibility</p:attrName>
                                        </p:attrNameLst>
                                      </p:cBhvr>
                                      <p:to>
                                        <p:strVal val="visible"/>
                                      </p:to>
                                    </p:set>
                                    <p:animEffect transition="in" filter="fade">
                                      <p:cBhvr>
                                        <p:cTn id="63" dur="500"/>
                                        <p:tgtEl>
                                          <p:spTgt spid="177"/>
                                        </p:tgtEl>
                                      </p:cBhvr>
                                    </p:animEffect>
                                  </p:childTnLst>
                                </p:cTn>
                              </p:par>
                              <p:par>
                                <p:cTn id="64" presetID="2" presetClass="entr" presetSubtype="2" fill="hold" nodeType="withEffect">
                                  <p:stCondLst>
                                    <p:cond delay="2250"/>
                                  </p:stCondLst>
                                  <p:childTnLst>
                                    <p:set>
                                      <p:cBhvr>
                                        <p:cTn id="65" dur="1" fill="hold">
                                          <p:stCondLst>
                                            <p:cond delay="0"/>
                                          </p:stCondLst>
                                        </p:cTn>
                                        <p:tgtEl>
                                          <p:spTgt spid="179"/>
                                        </p:tgtEl>
                                        <p:attrNameLst>
                                          <p:attrName>style.visibility</p:attrName>
                                        </p:attrNameLst>
                                      </p:cBhvr>
                                      <p:to>
                                        <p:strVal val="visible"/>
                                      </p:to>
                                    </p:set>
                                    <p:anim calcmode="lin" valueType="num">
                                      <p:cBhvr additive="base">
                                        <p:cTn id="66" dur="1250"/>
                                        <p:tgtEl>
                                          <p:spTgt spid="17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Hình ảnh 52">
            <a:extLst>
              <a:ext uri="{FF2B5EF4-FFF2-40B4-BE49-F238E27FC236}">
                <a16:creationId xmlns:a16="http://schemas.microsoft.com/office/drawing/2014/main" id="{38531B47-7B4C-401C-A990-B07AB0DEB1F6}"/>
              </a:ext>
            </a:extLst>
          </p:cNvPr>
          <p:cNvPicPr>
            <a:picLocks noChangeAspect="1"/>
          </p:cNvPicPr>
          <p:nvPr/>
        </p:nvPicPr>
        <p:blipFill>
          <a:blip r:embed="rId2" cstate="print">
            <a:alphaModFix amt="0"/>
          </a:blip>
          <a:stretch>
            <a:fillRect/>
          </a:stretch>
        </p:blipFill>
        <p:spPr>
          <a:xfrm rot="11977211">
            <a:off x="224729" y="3655403"/>
            <a:ext cx="612527" cy="612527"/>
          </a:xfrm>
          <a:prstGeom prst="rect">
            <a:avLst/>
          </a:prstGeom>
        </p:spPr>
      </p:pic>
      <p:pic>
        <p:nvPicPr>
          <p:cNvPr id="54" name="Hình ảnh 53">
            <a:extLst>
              <a:ext uri="{FF2B5EF4-FFF2-40B4-BE49-F238E27FC236}">
                <a16:creationId xmlns:a16="http://schemas.microsoft.com/office/drawing/2014/main" id="{BAE968EA-3C97-41E7-9B09-8788FFF5A138}"/>
              </a:ext>
            </a:extLst>
          </p:cNvPr>
          <p:cNvPicPr>
            <a:picLocks noChangeAspect="1"/>
          </p:cNvPicPr>
          <p:nvPr/>
        </p:nvPicPr>
        <p:blipFill>
          <a:blip r:embed="rId2" cstate="print">
            <a:alphaModFix amt="0"/>
          </a:blip>
          <a:stretch>
            <a:fillRect/>
          </a:stretch>
        </p:blipFill>
        <p:spPr>
          <a:xfrm rot="11384031">
            <a:off x="1714790" y="3320877"/>
            <a:ext cx="612527" cy="612527"/>
          </a:xfrm>
          <a:prstGeom prst="rect">
            <a:avLst/>
          </a:prstGeom>
        </p:spPr>
      </p:pic>
      <p:pic>
        <p:nvPicPr>
          <p:cNvPr id="55" name="Hình ảnh 54">
            <a:extLst>
              <a:ext uri="{FF2B5EF4-FFF2-40B4-BE49-F238E27FC236}">
                <a16:creationId xmlns:a16="http://schemas.microsoft.com/office/drawing/2014/main" id="{058B5D7F-522C-4000-82B2-20901E650360}"/>
              </a:ext>
            </a:extLst>
          </p:cNvPr>
          <p:cNvPicPr>
            <a:picLocks noChangeAspect="1"/>
          </p:cNvPicPr>
          <p:nvPr/>
        </p:nvPicPr>
        <p:blipFill>
          <a:blip r:embed="rId2" cstate="print">
            <a:alphaModFix amt="0"/>
          </a:blip>
          <a:stretch>
            <a:fillRect/>
          </a:stretch>
        </p:blipFill>
        <p:spPr>
          <a:xfrm rot="8282095">
            <a:off x="2304399" y="79155"/>
            <a:ext cx="612527" cy="612527"/>
          </a:xfrm>
          <a:prstGeom prst="rect">
            <a:avLst/>
          </a:prstGeom>
        </p:spPr>
      </p:pic>
      <p:pic>
        <p:nvPicPr>
          <p:cNvPr id="56" name="Hình ảnh 55">
            <a:extLst>
              <a:ext uri="{FF2B5EF4-FFF2-40B4-BE49-F238E27FC236}">
                <a16:creationId xmlns:a16="http://schemas.microsoft.com/office/drawing/2014/main" id="{824813B3-EF2D-439C-9779-DF4149A75A16}"/>
              </a:ext>
            </a:extLst>
          </p:cNvPr>
          <p:cNvPicPr>
            <a:picLocks noChangeAspect="1"/>
          </p:cNvPicPr>
          <p:nvPr/>
        </p:nvPicPr>
        <p:blipFill>
          <a:blip r:embed="rId3" cstate="print">
            <a:alphaModFix amt="0"/>
          </a:blip>
          <a:stretch>
            <a:fillRect/>
          </a:stretch>
        </p:blipFill>
        <p:spPr>
          <a:xfrm rot="11913062">
            <a:off x="6957628" y="141033"/>
            <a:ext cx="429840" cy="429840"/>
          </a:xfrm>
          <a:prstGeom prst="rect">
            <a:avLst/>
          </a:prstGeom>
        </p:spPr>
      </p:pic>
      <p:pic>
        <p:nvPicPr>
          <p:cNvPr id="57" name="Hình ảnh 56">
            <a:extLst>
              <a:ext uri="{FF2B5EF4-FFF2-40B4-BE49-F238E27FC236}">
                <a16:creationId xmlns:a16="http://schemas.microsoft.com/office/drawing/2014/main" id="{FCBDAC0B-1F15-472A-9DF6-386B506CC244}"/>
              </a:ext>
            </a:extLst>
          </p:cNvPr>
          <p:cNvPicPr>
            <a:picLocks noChangeAspect="1"/>
          </p:cNvPicPr>
          <p:nvPr/>
        </p:nvPicPr>
        <p:blipFill>
          <a:blip r:embed="rId3" cstate="print">
            <a:alphaModFix amt="0"/>
          </a:blip>
          <a:stretch>
            <a:fillRect/>
          </a:stretch>
        </p:blipFill>
        <p:spPr>
          <a:xfrm rot="8510766">
            <a:off x="9249320" y="880142"/>
            <a:ext cx="429840" cy="429840"/>
          </a:xfrm>
          <a:prstGeom prst="rect">
            <a:avLst/>
          </a:prstGeom>
        </p:spPr>
      </p:pic>
      <p:pic>
        <p:nvPicPr>
          <p:cNvPr id="58" name="Hình ảnh 57">
            <a:extLst>
              <a:ext uri="{FF2B5EF4-FFF2-40B4-BE49-F238E27FC236}">
                <a16:creationId xmlns:a16="http://schemas.microsoft.com/office/drawing/2014/main" id="{8731F79D-8D1B-49A4-B089-CF70D38023A4}"/>
              </a:ext>
            </a:extLst>
          </p:cNvPr>
          <p:cNvPicPr>
            <a:picLocks noChangeAspect="1"/>
          </p:cNvPicPr>
          <p:nvPr/>
        </p:nvPicPr>
        <p:blipFill>
          <a:blip r:embed="rId3" cstate="print">
            <a:alphaModFix amt="0"/>
          </a:blip>
          <a:stretch>
            <a:fillRect/>
          </a:stretch>
        </p:blipFill>
        <p:spPr>
          <a:xfrm rot="8324920">
            <a:off x="10668416" y="0"/>
            <a:ext cx="429840" cy="429840"/>
          </a:xfrm>
          <a:prstGeom prst="rect">
            <a:avLst/>
          </a:prstGeom>
        </p:spPr>
      </p:pic>
      <p:pic>
        <p:nvPicPr>
          <p:cNvPr id="59" name="Hình ảnh 58">
            <a:extLst>
              <a:ext uri="{FF2B5EF4-FFF2-40B4-BE49-F238E27FC236}">
                <a16:creationId xmlns:a16="http://schemas.microsoft.com/office/drawing/2014/main" id="{0D38D67E-7C33-413F-8EB1-54C6847572ED}"/>
              </a:ext>
            </a:extLst>
          </p:cNvPr>
          <p:cNvPicPr>
            <a:picLocks noChangeAspect="1"/>
          </p:cNvPicPr>
          <p:nvPr/>
        </p:nvPicPr>
        <p:blipFill>
          <a:blip r:embed="rId3" cstate="print">
            <a:alphaModFix amt="0"/>
          </a:blip>
          <a:stretch>
            <a:fillRect/>
          </a:stretch>
        </p:blipFill>
        <p:spPr>
          <a:xfrm rot="11341548">
            <a:off x="11762160" y="1020164"/>
            <a:ext cx="429840" cy="429840"/>
          </a:xfrm>
          <a:prstGeom prst="rect">
            <a:avLst/>
          </a:prstGeom>
        </p:spPr>
      </p:pic>
      <p:pic>
        <p:nvPicPr>
          <p:cNvPr id="60" name="Hình ảnh 59">
            <a:extLst>
              <a:ext uri="{FF2B5EF4-FFF2-40B4-BE49-F238E27FC236}">
                <a16:creationId xmlns:a16="http://schemas.microsoft.com/office/drawing/2014/main" id="{A849DE09-CF21-4C42-91D6-FBFA6736D222}"/>
              </a:ext>
            </a:extLst>
          </p:cNvPr>
          <p:cNvPicPr>
            <a:picLocks noChangeAspect="1"/>
          </p:cNvPicPr>
          <p:nvPr/>
        </p:nvPicPr>
        <p:blipFill>
          <a:blip r:embed="rId2" cstate="print">
            <a:alphaModFix amt="0"/>
          </a:blip>
          <a:stretch>
            <a:fillRect/>
          </a:stretch>
        </p:blipFill>
        <p:spPr>
          <a:xfrm rot="7314850">
            <a:off x="972983" y="4309146"/>
            <a:ext cx="612527" cy="612527"/>
          </a:xfrm>
          <a:prstGeom prst="rect">
            <a:avLst/>
          </a:prstGeom>
        </p:spPr>
      </p:pic>
      <p:pic>
        <p:nvPicPr>
          <p:cNvPr id="61" name="Hình ảnh 60">
            <a:extLst>
              <a:ext uri="{FF2B5EF4-FFF2-40B4-BE49-F238E27FC236}">
                <a16:creationId xmlns:a16="http://schemas.microsoft.com/office/drawing/2014/main" id="{3B426C61-8FD7-4B2F-9B92-3B817968004A}"/>
              </a:ext>
            </a:extLst>
          </p:cNvPr>
          <p:cNvPicPr>
            <a:picLocks noChangeAspect="1"/>
          </p:cNvPicPr>
          <p:nvPr/>
        </p:nvPicPr>
        <p:blipFill>
          <a:blip r:embed="rId2" cstate="print">
            <a:alphaModFix amt="0"/>
          </a:blip>
          <a:stretch>
            <a:fillRect/>
          </a:stretch>
        </p:blipFill>
        <p:spPr>
          <a:xfrm rot="13123329">
            <a:off x="224728" y="5378530"/>
            <a:ext cx="612527" cy="612527"/>
          </a:xfrm>
          <a:prstGeom prst="rect">
            <a:avLst/>
          </a:prstGeom>
        </p:spPr>
      </p:pic>
      <p:pic>
        <p:nvPicPr>
          <p:cNvPr id="62" name="Hình ảnh 61">
            <a:extLst>
              <a:ext uri="{FF2B5EF4-FFF2-40B4-BE49-F238E27FC236}">
                <a16:creationId xmlns:a16="http://schemas.microsoft.com/office/drawing/2014/main" id="{6CB8B232-B5E5-4258-A672-CA1205655928}"/>
              </a:ext>
            </a:extLst>
          </p:cNvPr>
          <p:cNvPicPr>
            <a:picLocks noChangeAspect="1"/>
          </p:cNvPicPr>
          <p:nvPr/>
        </p:nvPicPr>
        <p:blipFill>
          <a:blip r:embed="rId2" cstate="print">
            <a:alphaModFix amt="0"/>
          </a:blip>
          <a:stretch>
            <a:fillRect/>
          </a:stretch>
        </p:blipFill>
        <p:spPr>
          <a:xfrm rot="9796165">
            <a:off x="1461859" y="6049406"/>
            <a:ext cx="612527" cy="612527"/>
          </a:xfrm>
          <a:prstGeom prst="rect">
            <a:avLst/>
          </a:prstGeom>
        </p:spPr>
      </p:pic>
      <p:sp>
        <p:nvSpPr>
          <p:cNvPr id="3" name="Date Placeholder 1">
            <a:extLst>
              <a:ext uri="{FF2B5EF4-FFF2-40B4-BE49-F238E27FC236}">
                <a16:creationId xmlns:a16="http://schemas.microsoft.com/office/drawing/2014/main" id="{803A92B1-D2F2-6A93-15FC-901B4395477D}"/>
              </a:ext>
            </a:extLst>
          </p:cNvPr>
          <p:cNvSpPr txBox="1">
            <a:spLocks/>
          </p:cNvSpPr>
          <p:nvPr/>
        </p:nvSpPr>
        <p:spPr>
          <a:xfrm>
            <a:off x="10424546" y="616406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a:solidFill>
                  <a:schemeClr val="tx1"/>
                </a:solidFill>
                <a:latin typeface="Times New Roman" panose="02020603050405020304" pitchFamily="18" charset="0"/>
                <a:cs typeface="Times New Roman" panose="02020603050405020304" pitchFamily="18" charset="0"/>
              </a:rPr>
              <a:t>07/11/2024</a:t>
            </a:r>
            <a:endParaRPr lang="en-GB" sz="1800" b="1" dirty="0">
              <a:solidFill>
                <a:schemeClr val="tx1"/>
              </a:solidFill>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BB0DDCE1-9779-4CAB-2810-6B4C68DE3E8F}"/>
              </a:ext>
            </a:extLst>
          </p:cNvPr>
          <p:cNvSpPr/>
          <p:nvPr/>
        </p:nvSpPr>
        <p:spPr>
          <a:xfrm>
            <a:off x="300568" y="385418"/>
            <a:ext cx="11790966" cy="6225694"/>
          </a:xfrm>
          <a:prstGeom prst="round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8" name="Thought Bubble: Cloud 7">
            <a:extLst>
              <a:ext uri="{FF2B5EF4-FFF2-40B4-BE49-F238E27FC236}">
                <a16:creationId xmlns:a16="http://schemas.microsoft.com/office/drawing/2014/main" id="{5A905B9D-3911-512C-8EB4-0EBEE2A4F704}"/>
              </a:ext>
            </a:extLst>
          </p:cNvPr>
          <p:cNvSpPr/>
          <p:nvPr/>
        </p:nvSpPr>
        <p:spPr>
          <a:xfrm>
            <a:off x="1152143" y="923545"/>
            <a:ext cx="4735867" cy="2857884"/>
          </a:xfrm>
          <a:prstGeom prst="cloudCallout">
            <a:avLst>
              <a:gd name="adj1" fmla="val -31044"/>
              <a:gd name="adj2" fmla="val 62838"/>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Vì</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sao</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Quạ</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không</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thể</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uống</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nước</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lọ</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pic>
        <p:nvPicPr>
          <p:cNvPr id="9" name="Picture 8">
            <a:extLst>
              <a:ext uri="{FF2B5EF4-FFF2-40B4-BE49-F238E27FC236}">
                <a16:creationId xmlns:a16="http://schemas.microsoft.com/office/drawing/2014/main" id="{C832720E-6DCF-819C-49AC-E3E870DB52F5}"/>
              </a:ext>
            </a:extLst>
          </p:cNvPr>
          <p:cNvPicPr>
            <a:picLocks noChangeAspect="1"/>
          </p:cNvPicPr>
          <p:nvPr/>
        </p:nvPicPr>
        <p:blipFill>
          <a:blip r:embed="rId4"/>
          <a:stretch>
            <a:fillRect/>
          </a:stretch>
        </p:blipFill>
        <p:spPr>
          <a:xfrm>
            <a:off x="726943" y="3865712"/>
            <a:ext cx="2316235" cy="3283527"/>
          </a:xfrm>
          <a:prstGeom prst="rect">
            <a:avLst/>
          </a:prstGeom>
        </p:spPr>
      </p:pic>
      <p:sp>
        <p:nvSpPr>
          <p:cNvPr id="10" name="Arrow: Right 9">
            <a:extLst>
              <a:ext uri="{FF2B5EF4-FFF2-40B4-BE49-F238E27FC236}">
                <a16:creationId xmlns:a16="http://schemas.microsoft.com/office/drawing/2014/main" id="{B501FEFB-60D6-2B9A-C19E-F6E7397CF7C7}"/>
              </a:ext>
            </a:extLst>
          </p:cNvPr>
          <p:cNvSpPr/>
          <p:nvPr/>
        </p:nvSpPr>
        <p:spPr>
          <a:xfrm>
            <a:off x="6178619" y="2032857"/>
            <a:ext cx="1121932" cy="448056"/>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Flowchart: Process 11">
            <a:extLst>
              <a:ext uri="{FF2B5EF4-FFF2-40B4-BE49-F238E27FC236}">
                <a16:creationId xmlns:a16="http://schemas.microsoft.com/office/drawing/2014/main" id="{47D46DEA-42E9-7710-1437-6BD7A7BC1F4A}"/>
              </a:ext>
            </a:extLst>
          </p:cNvPr>
          <p:cNvSpPr/>
          <p:nvPr/>
        </p:nvSpPr>
        <p:spPr>
          <a:xfrm>
            <a:off x="7454050" y="1095062"/>
            <a:ext cx="4020379" cy="3036014"/>
          </a:xfrm>
          <a:prstGeom prst="flowChartProcess">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sz="4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Cổ</a:t>
            </a:r>
            <a:r>
              <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bình</a:t>
            </a:r>
            <a:r>
              <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quá</a:t>
            </a:r>
            <a:r>
              <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cao</a:t>
            </a:r>
            <a:r>
              <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mà</a:t>
            </a:r>
            <a:r>
              <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miệng</a:t>
            </a:r>
            <a:r>
              <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bình</a:t>
            </a:r>
            <a:r>
              <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lại</a:t>
            </a:r>
            <a:r>
              <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quá</a:t>
            </a:r>
            <a:r>
              <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nhỏ</a:t>
            </a:r>
            <a:r>
              <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05709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Hình ảnh 52">
            <a:extLst>
              <a:ext uri="{FF2B5EF4-FFF2-40B4-BE49-F238E27FC236}">
                <a16:creationId xmlns:a16="http://schemas.microsoft.com/office/drawing/2014/main" id="{38531B47-7B4C-401C-A990-B07AB0DEB1F6}"/>
              </a:ext>
            </a:extLst>
          </p:cNvPr>
          <p:cNvPicPr>
            <a:picLocks noChangeAspect="1"/>
          </p:cNvPicPr>
          <p:nvPr/>
        </p:nvPicPr>
        <p:blipFill>
          <a:blip r:embed="rId2" cstate="print">
            <a:alphaModFix amt="0"/>
          </a:blip>
          <a:stretch>
            <a:fillRect/>
          </a:stretch>
        </p:blipFill>
        <p:spPr>
          <a:xfrm rot="11977211">
            <a:off x="224729" y="3655403"/>
            <a:ext cx="612527" cy="612527"/>
          </a:xfrm>
          <a:prstGeom prst="rect">
            <a:avLst/>
          </a:prstGeom>
        </p:spPr>
      </p:pic>
      <p:pic>
        <p:nvPicPr>
          <p:cNvPr id="54" name="Hình ảnh 53">
            <a:extLst>
              <a:ext uri="{FF2B5EF4-FFF2-40B4-BE49-F238E27FC236}">
                <a16:creationId xmlns:a16="http://schemas.microsoft.com/office/drawing/2014/main" id="{BAE968EA-3C97-41E7-9B09-8788FFF5A138}"/>
              </a:ext>
            </a:extLst>
          </p:cNvPr>
          <p:cNvPicPr>
            <a:picLocks noChangeAspect="1"/>
          </p:cNvPicPr>
          <p:nvPr/>
        </p:nvPicPr>
        <p:blipFill>
          <a:blip r:embed="rId2" cstate="print">
            <a:alphaModFix amt="0"/>
          </a:blip>
          <a:stretch>
            <a:fillRect/>
          </a:stretch>
        </p:blipFill>
        <p:spPr>
          <a:xfrm rot="11384031">
            <a:off x="1714790" y="3320877"/>
            <a:ext cx="612527" cy="612527"/>
          </a:xfrm>
          <a:prstGeom prst="rect">
            <a:avLst/>
          </a:prstGeom>
        </p:spPr>
      </p:pic>
      <p:pic>
        <p:nvPicPr>
          <p:cNvPr id="55" name="Hình ảnh 54">
            <a:extLst>
              <a:ext uri="{FF2B5EF4-FFF2-40B4-BE49-F238E27FC236}">
                <a16:creationId xmlns:a16="http://schemas.microsoft.com/office/drawing/2014/main" id="{058B5D7F-522C-4000-82B2-20901E650360}"/>
              </a:ext>
            </a:extLst>
          </p:cNvPr>
          <p:cNvPicPr>
            <a:picLocks noChangeAspect="1"/>
          </p:cNvPicPr>
          <p:nvPr/>
        </p:nvPicPr>
        <p:blipFill>
          <a:blip r:embed="rId2" cstate="print">
            <a:alphaModFix amt="0"/>
          </a:blip>
          <a:stretch>
            <a:fillRect/>
          </a:stretch>
        </p:blipFill>
        <p:spPr>
          <a:xfrm rot="8282095">
            <a:off x="2304399" y="79155"/>
            <a:ext cx="612527" cy="612527"/>
          </a:xfrm>
          <a:prstGeom prst="rect">
            <a:avLst/>
          </a:prstGeom>
        </p:spPr>
      </p:pic>
      <p:pic>
        <p:nvPicPr>
          <p:cNvPr id="56" name="Hình ảnh 55">
            <a:extLst>
              <a:ext uri="{FF2B5EF4-FFF2-40B4-BE49-F238E27FC236}">
                <a16:creationId xmlns:a16="http://schemas.microsoft.com/office/drawing/2014/main" id="{824813B3-EF2D-439C-9779-DF4149A75A16}"/>
              </a:ext>
            </a:extLst>
          </p:cNvPr>
          <p:cNvPicPr>
            <a:picLocks noChangeAspect="1"/>
          </p:cNvPicPr>
          <p:nvPr/>
        </p:nvPicPr>
        <p:blipFill>
          <a:blip r:embed="rId3" cstate="print">
            <a:alphaModFix amt="0"/>
          </a:blip>
          <a:stretch>
            <a:fillRect/>
          </a:stretch>
        </p:blipFill>
        <p:spPr>
          <a:xfrm rot="11913062">
            <a:off x="6957628" y="141033"/>
            <a:ext cx="429840" cy="429840"/>
          </a:xfrm>
          <a:prstGeom prst="rect">
            <a:avLst/>
          </a:prstGeom>
        </p:spPr>
      </p:pic>
      <p:pic>
        <p:nvPicPr>
          <p:cNvPr id="57" name="Hình ảnh 56">
            <a:extLst>
              <a:ext uri="{FF2B5EF4-FFF2-40B4-BE49-F238E27FC236}">
                <a16:creationId xmlns:a16="http://schemas.microsoft.com/office/drawing/2014/main" id="{FCBDAC0B-1F15-472A-9DF6-386B506CC244}"/>
              </a:ext>
            </a:extLst>
          </p:cNvPr>
          <p:cNvPicPr>
            <a:picLocks noChangeAspect="1"/>
          </p:cNvPicPr>
          <p:nvPr/>
        </p:nvPicPr>
        <p:blipFill>
          <a:blip r:embed="rId3" cstate="print">
            <a:alphaModFix amt="0"/>
          </a:blip>
          <a:stretch>
            <a:fillRect/>
          </a:stretch>
        </p:blipFill>
        <p:spPr>
          <a:xfrm rot="8510766">
            <a:off x="9249320" y="880142"/>
            <a:ext cx="429840" cy="429840"/>
          </a:xfrm>
          <a:prstGeom prst="rect">
            <a:avLst/>
          </a:prstGeom>
        </p:spPr>
      </p:pic>
      <p:pic>
        <p:nvPicPr>
          <p:cNvPr id="58" name="Hình ảnh 57">
            <a:extLst>
              <a:ext uri="{FF2B5EF4-FFF2-40B4-BE49-F238E27FC236}">
                <a16:creationId xmlns:a16="http://schemas.microsoft.com/office/drawing/2014/main" id="{8731F79D-8D1B-49A4-B089-CF70D38023A4}"/>
              </a:ext>
            </a:extLst>
          </p:cNvPr>
          <p:cNvPicPr>
            <a:picLocks noChangeAspect="1"/>
          </p:cNvPicPr>
          <p:nvPr/>
        </p:nvPicPr>
        <p:blipFill>
          <a:blip r:embed="rId3" cstate="print">
            <a:alphaModFix amt="0"/>
          </a:blip>
          <a:stretch>
            <a:fillRect/>
          </a:stretch>
        </p:blipFill>
        <p:spPr>
          <a:xfrm rot="8324920">
            <a:off x="10668416" y="0"/>
            <a:ext cx="429840" cy="429840"/>
          </a:xfrm>
          <a:prstGeom prst="rect">
            <a:avLst/>
          </a:prstGeom>
        </p:spPr>
      </p:pic>
      <p:pic>
        <p:nvPicPr>
          <p:cNvPr id="59" name="Hình ảnh 58">
            <a:extLst>
              <a:ext uri="{FF2B5EF4-FFF2-40B4-BE49-F238E27FC236}">
                <a16:creationId xmlns:a16="http://schemas.microsoft.com/office/drawing/2014/main" id="{0D38D67E-7C33-413F-8EB1-54C6847572ED}"/>
              </a:ext>
            </a:extLst>
          </p:cNvPr>
          <p:cNvPicPr>
            <a:picLocks noChangeAspect="1"/>
          </p:cNvPicPr>
          <p:nvPr/>
        </p:nvPicPr>
        <p:blipFill>
          <a:blip r:embed="rId3" cstate="print">
            <a:alphaModFix amt="0"/>
          </a:blip>
          <a:stretch>
            <a:fillRect/>
          </a:stretch>
        </p:blipFill>
        <p:spPr>
          <a:xfrm rot="11341548">
            <a:off x="11762160" y="1020164"/>
            <a:ext cx="429840" cy="429840"/>
          </a:xfrm>
          <a:prstGeom prst="rect">
            <a:avLst/>
          </a:prstGeom>
        </p:spPr>
      </p:pic>
      <p:pic>
        <p:nvPicPr>
          <p:cNvPr id="60" name="Hình ảnh 59">
            <a:extLst>
              <a:ext uri="{FF2B5EF4-FFF2-40B4-BE49-F238E27FC236}">
                <a16:creationId xmlns:a16="http://schemas.microsoft.com/office/drawing/2014/main" id="{A849DE09-CF21-4C42-91D6-FBFA6736D222}"/>
              </a:ext>
            </a:extLst>
          </p:cNvPr>
          <p:cNvPicPr>
            <a:picLocks noChangeAspect="1"/>
          </p:cNvPicPr>
          <p:nvPr/>
        </p:nvPicPr>
        <p:blipFill>
          <a:blip r:embed="rId2" cstate="print">
            <a:alphaModFix amt="0"/>
          </a:blip>
          <a:stretch>
            <a:fillRect/>
          </a:stretch>
        </p:blipFill>
        <p:spPr>
          <a:xfrm rot="7314850">
            <a:off x="972983" y="4309146"/>
            <a:ext cx="612527" cy="612527"/>
          </a:xfrm>
          <a:prstGeom prst="rect">
            <a:avLst/>
          </a:prstGeom>
        </p:spPr>
      </p:pic>
      <p:pic>
        <p:nvPicPr>
          <p:cNvPr id="61" name="Hình ảnh 60">
            <a:extLst>
              <a:ext uri="{FF2B5EF4-FFF2-40B4-BE49-F238E27FC236}">
                <a16:creationId xmlns:a16="http://schemas.microsoft.com/office/drawing/2014/main" id="{3B426C61-8FD7-4B2F-9B92-3B817968004A}"/>
              </a:ext>
            </a:extLst>
          </p:cNvPr>
          <p:cNvPicPr>
            <a:picLocks noChangeAspect="1"/>
          </p:cNvPicPr>
          <p:nvPr/>
        </p:nvPicPr>
        <p:blipFill>
          <a:blip r:embed="rId2" cstate="print">
            <a:alphaModFix amt="0"/>
          </a:blip>
          <a:stretch>
            <a:fillRect/>
          </a:stretch>
        </p:blipFill>
        <p:spPr>
          <a:xfrm rot="13123329">
            <a:off x="224728" y="5378530"/>
            <a:ext cx="612527" cy="612527"/>
          </a:xfrm>
          <a:prstGeom prst="rect">
            <a:avLst/>
          </a:prstGeom>
        </p:spPr>
      </p:pic>
      <p:pic>
        <p:nvPicPr>
          <p:cNvPr id="62" name="Hình ảnh 61">
            <a:extLst>
              <a:ext uri="{FF2B5EF4-FFF2-40B4-BE49-F238E27FC236}">
                <a16:creationId xmlns:a16="http://schemas.microsoft.com/office/drawing/2014/main" id="{6CB8B232-B5E5-4258-A672-CA1205655928}"/>
              </a:ext>
            </a:extLst>
          </p:cNvPr>
          <p:cNvPicPr>
            <a:picLocks noChangeAspect="1"/>
          </p:cNvPicPr>
          <p:nvPr/>
        </p:nvPicPr>
        <p:blipFill>
          <a:blip r:embed="rId2" cstate="print">
            <a:alphaModFix amt="0"/>
          </a:blip>
          <a:stretch>
            <a:fillRect/>
          </a:stretch>
        </p:blipFill>
        <p:spPr>
          <a:xfrm rot="9796165">
            <a:off x="1461859" y="6049406"/>
            <a:ext cx="612527" cy="612527"/>
          </a:xfrm>
          <a:prstGeom prst="rect">
            <a:avLst/>
          </a:prstGeom>
        </p:spPr>
      </p:pic>
      <p:sp>
        <p:nvSpPr>
          <p:cNvPr id="3" name="Date Placeholder 1">
            <a:extLst>
              <a:ext uri="{FF2B5EF4-FFF2-40B4-BE49-F238E27FC236}">
                <a16:creationId xmlns:a16="http://schemas.microsoft.com/office/drawing/2014/main" id="{803A92B1-D2F2-6A93-15FC-901B4395477D}"/>
              </a:ext>
            </a:extLst>
          </p:cNvPr>
          <p:cNvSpPr txBox="1">
            <a:spLocks/>
          </p:cNvSpPr>
          <p:nvPr/>
        </p:nvSpPr>
        <p:spPr>
          <a:xfrm>
            <a:off x="10424546" y="6164069"/>
            <a:ext cx="1466886"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a:solidFill>
                  <a:schemeClr val="tx1"/>
                </a:solidFill>
                <a:latin typeface="Times New Roman" panose="02020603050405020304" pitchFamily="18" charset="0"/>
                <a:cs typeface="Times New Roman" panose="02020603050405020304" pitchFamily="18" charset="0"/>
              </a:rPr>
              <a:t>07/11/2024</a:t>
            </a:r>
            <a:endParaRPr lang="en-GB" sz="1800" b="1" dirty="0">
              <a:solidFill>
                <a:schemeClr val="tx1"/>
              </a:solidFill>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BB0DDCE1-9779-4CAB-2810-6B4C68DE3E8F}"/>
              </a:ext>
            </a:extLst>
          </p:cNvPr>
          <p:cNvSpPr/>
          <p:nvPr/>
        </p:nvSpPr>
        <p:spPr>
          <a:xfrm>
            <a:off x="300568" y="385418"/>
            <a:ext cx="11790966" cy="6225694"/>
          </a:xfrm>
          <a:prstGeom prst="round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8" name="Thought Bubble: Cloud 7">
            <a:extLst>
              <a:ext uri="{FF2B5EF4-FFF2-40B4-BE49-F238E27FC236}">
                <a16:creationId xmlns:a16="http://schemas.microsoft.com/office/drawing/2014/main" id="{5A905B9D-3911-512C-8EB4-0EBEE2A4F704}"/>
              </a:ext>
            </a:extLst>
          </p:cNvPr>
          <p:cNvSpPr/>
          <p:nvPr/>
        </p:nvSpPr>
        <p:spPr>
          <a:xfrm>
            <a:off x="1152143" y="923545"/>
            <a:ext cx="4735867" cy="2857884"/>
          </a:xfrm>
          <a:prstGeom prst="cloudCallout">
            <a:avLst>
              <a:gd name="adj1" fmla="val -31044"/>
              <a:gd name="adj2" fmla="val 62838"/>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Để</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uống</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được</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nước</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Quạ</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nghĩ</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ra</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kế</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gì</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pic>
        <p:nvPicPr>
          <p:cNvPr id="9" name="Picture 8">
            <a:extLst>
              <a:ext uri="{FF2B5EF4-FFF2-40B4-BE49-F238E27FC236}">
                <a16:creationId xmlns:a16="http://schemas.microsoft.com/office/drawing/2014/main" id="{C832720E-6DCF-819C-49AC-E3E870DB52F5}"/>
              </a:ext>
            </a:extLst>
          </p:cNvPr>
          <p:cNvPicPr>
            <a:picLocks noChangeAspect="1"/>
          </p:cNvPicPr>
          <p:nvPr/>
        </p:nvPicPr>
        <p:blipFill>
          <a:blip r:embed="rId4"/>
          <a:stretch>
            <a:fillRect/>
          </a:stretch>
        </p:blipFill>
        <p:spPr>
          <a:xfrm>
            <a:off x="726943" y="3865712"/>
            <a:ext cx="2316235" cy="3283527"/>
          </a:xfrm>
          <a:prstGeom prst="rect">
            <a:avLst/>
          </a:prstGeom>
        </p:spPr>
      </p:pic>
      <p:sp>
        <p:nvSpPr>
          <p:cNvPr id="10" name="Arrow: Right 9">
            <a:extLst>
              <a:ext uri="{FF2B5EF4-FFF2-40B4-BE49-F238E27FC236}">
                <a16:creationId xmlns:a16="http://schemas.microsoft.com/office/drawing/2014/main" id="{B501FEFB-60D6-2B9A-C19E-F6E7397CF7C7}"/>
              </a:ext>
            </a:extLst>
          </p:cNvPr>
          <p:cNvSpPr/>
          <p:nvPr/>
        </p:nvSpPr>
        <p:spPr>
          <a:xfrm>
            <a:off x="6178619" y="2052736"/>
            <a:ext cx="1121932" cy="448056"/>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Flowchart: Process 11">
            <a:extLst>
              <a:ext uri="{FF2B5EF4-FFF2-40B4-BE49-F238E27FC236}">
                <a16:creationId xmlns:a16="http://schemas.microsoft.com/office/drawing/2014/main" id="{47D46DEA-42E9-7710-1437-6BD7A7BC1F4A}"/>
              </a:ext>
            </a:extLst>
          </p:cNvPr>
          <p:cNvSpPr/>
          <p:nvPr/>
        </p:nvSpPr>
        <p:spPr>
          <a:xfrm>
            <a:off x="7454050" y="1095062"/>
            <a:ext cx="4020379" cy="3036014"/>
          </a:xfrm>
          <a:prstGeom prst="flowChartProcess">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GB" sz="4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Nó</a:t>
            </a:r>
            <a:r>
              <a:rPr lang="en-GB"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đi</a:t>
            </a:r>
            <a:r>
              <a:rPr lang="en-GB"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nhặt</a:t>
            </a:r>
            <a:r>
              <a:rPr lang="en-GB"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từng</a:t>
            </a:r>
            <a:r>
              <a:rPr lang="en-GB"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viên</a:t>
            </a:r>
            <a:r>
              <a:rPr lang="en-GB"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sỏi</a:t>
            </a:r>
            <a:r>
              <a:rPr lang="en-GB"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thả</a:t>
            </a:r>
            <a:r>
              <a:rPr lang="en-GB"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vào</a:t>
            </a:r>
            <a:r>
              <a:rPr lang="en-GB"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GB"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bình</a:t>
            </a:r>
            <a:r>
              <a:rPr lang="en-GB"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nước</a:t>
            </a:r>
            <a:r>
              <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7758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Hình ảnh 52">
            <a:extLst>
              <a:ext uri="{FF2B5EF4-FFF2-40B4-BE49-F238E27FC236}">
                <a16:creationId xmlns:a16="http://schemas.microsoft.com/office/drawing/2014/main" id="{38531B47-7B4C-401C-A990-B07AB0DEB1F6}"/>
              </a:ext>
            </a:extLst>
          </p:cNvPr>
          <p:cNvPicPr>
            <a:picLocks noChangeAspect="1"/>
          </p:cNvPicPr>
          <p:nvPr/>
        </p:nvPicPr>
        <p:blipFill>
          <a:blip r:embed="rId2" cstate="print">
            <a:alphaModFix amt="0"/>
          </a:blip>
          <a:stretch>
            <a:fillRect/>
          </a:stretch>
        </p:blipFill>
        <p:spPr>
          <a:xfrm rot="11977211">
            <a:off x="224729" y="3655403"/>
            <a:ext cx="612527" cy="612527"/>
          </a:xfrm>
          <a:prstGeom prst="rect">
            <a:avLst/>
          </a:prstGeom>
        </p:spPr>
      </p:pic>
      <p:pic>
        <p:nvPicPr>
          <p:cNvPr id="54" name="Hình ảnh 53">
            <a:extLst>
              <a:ext uri="{FF2B5EF4-FFF2-40B4-BE49-F238E27FC236}">
                <a16:creationId xmlns:a16="http://schemas.microsoft.com/office/drawing/2014/main" id="{BAE968EA-3C97-41E7-9B09-8788FFF5A138}"/>
              </a:ext>
            </a:extLst>
          </p:cNvPr>
          <p:cNvPicPr>
            <a:picLocks noChangeAspect="1"/>
          </p:cNvPicPr>
          <p:nvPr/>
        </p:nvPicPr>
        <p:blipFill>
          <a:blip r:embed="rId2" cstate="print">
            <a:alphaModFix amt="0"/>
          </a:blip>
          <a:stretch>
            <a:fillRect/>
          </a:stretch>
        </p:blipFill>
        <p:spPr>
          <a:xfrm rot="11384031">
            <a:off x="1714790" y="3320877"/>
            <a:ext cx="612527" cy="612527"/>
          </a:xfrm>
          <a:prstGeom prst="rect">
            <a:avLst/>
          </a:prstGeom>
        </p:spPr>
      </p:pic>
      <p:pic>
        <p:nvPicPr>
          <p:cNvPr id="55" name="Hình ảnh 54">
            <a:extLst>
              <a:ext uri="{FF2B5EF4-FFF2-40B4-BE49-F238E27FC236}">
                <a16:creationId xmlns:a16="http://schemas.microsoft.com/office/drawing/2014/main" id="{058B5D7F-522C-4000-82B2-20901E650360}"/>
              </a:ext>
            </a:extLst>
          </p:cNvPr>
          <p:cNvPicPr>
            <a:picLocks noChangeAspect="1"/>
          </p:cNvPicPr>
          <p:nvPr/>
        </p:nvPicPr>
        <p:blipFill>
          <a:blip r:embed="rId2" cstate="print">
            <a:alphaModFix amt="0"/>
          </a:blip>
          <a:stretch>
            <a:fillRect/>
          </a:stretch>
        </p:blipFill>
        <p:spPr>
          <a:xfrm rot="8282095">
            <a:off x="2304399" y="79155"/>
            <a:ext cx="612527" cy="612527"/>
          </a:xfrm>
          <a:prstGeom prst="rect">
            <a:avLst/>
          </a:prstGeom>
        </p:spPr>
      </p:pic>
      <p:pic>
        <p:nvPicPr>
          <p:cNvPr id="56" name="Hình ảnh 55">
            <a:extLst>
              <a:ext uri="{FF2B5EF4-FFF2-40B4-BE49-F238E27FC236}">
                <a16:creationId xmlns:a16="http://schemas.microsoft.com/office/drawing/2014/main" id="{824813B3-EF2D-439C-9779-DF4149A75A16}"/>
              </a:ext>
            </a:extLst>
          </p:cNvPr>
          <p:cNvPicPr>
            <a:picLocks noChangeAspect="1"/>
          </p:cNvPicPr>
          <p:nvPr/>
        </p:nvPicPr>
        <p:blipFill>
          <a:blip r:embed="rId3" cstate="print">
            <a:alphaModFix amt="0"/>
          </a:blip>
          <a:stretch>
            <a:fillRect/>
          </a:stretch>
        </p:blipFill>
        <p:spPr>
          <a:xfrm rot="11913062">
            <a:off x="6957628" y="141033"/>
            <a:ext cx="429840" cy="429840"/>
          </a:xfrm>
          <a:prstGeom prst="rect">
            <a:avLst/>
          </a:prstGeom>
        </p:spPr>
      </p:pic>
      <p:pic>
        <p:nvPicPr>
          <p:cNvPr id="57" name="Hình ảnh 56">
            <a:extLst>
              <a:ext uri="{FF2B5EF4-FFF2-40B4-BE49-F238E27FC236}">
                <a16:creationId xmlns:a16="http://schemas.microsoft.com/office/drawing/2014/main" id="{FCBDAC0B-1F15-472A-9DF6-386B506CC244}"/>
              </a:ext>
            </a:extLst>
          </p:cNvPr>
          <p:cNvPicPr>
            <a:picLocks noChangeAspect="1"/>
          </p:cNvPicPr>
          <p:nvPr/>
        </p:nvPicPr>
        <p:blipFill>
          <a:blip r:embed="rId3" cstate="print">
            <a:alphaModFix amt="0"/>
          </a:blip>
          <a:stretch>
            <a:fillRect/>
          </a:stretch>
        </p:blipFill>
        <p:spPr>
          <a:xfrm rot="8510766">
            <a:off x="9249320" y="880142"/>
            <a:ext cx="429840" cy="429840"/>
          </a:xfrm>
          <a:prstGeom prst="rect">
            <a:avLst/>
          </a:prstGeom>
        </p:spPr>
      </p:pic>
      <p:pic>
        <p:nvPicPr>
          <p:cNvPr id="58" name="Hình ảnh 57">
            <a:extLst>
              <a:ext uri="{FF2B5EF4-FFF2-40B4-BE49-F238E27FC236}">
                <a16:creationId xmlns:a16="http://schemas.microsoft.com/office/drawing/2014/main" id="{8731F79D-8D1B-49A4-B089-CF70D38023A4}"/>
              </a:ext>
            </a:extLst>
          </p:cNvPr>
          <p:cNvPicPr>
            <a:picLocks noChangeAspect="1"/>
          </p:cNvPicPr>
          <p:nvPr/>
        </p:nvPicPr>
        <p:blipFill>
          <a:blip r:embed="rId3" cstate="print">
            <a:alphaModFix amt="0"/>
          </a:blip>
          <a:stretch>
            <a:fillRect/>
          </a:stretch>
        </p:blipFill>
        <p:spPr>
          <a:xfrm rot="8324920">
            <a:off x="10668416" y="0"/>
            <a:ext cx="429840" cy="429840"/>
          </a:xfrm>
          <a:prstGeom prst="rect">
            <a:avLst/>
          </a:prstGeom>
        </p:spPr>
      </p:pic>
      <p:pic>
        <p:nvPicPr>
          <p:cNvPr id="59" name="Hình ảnh 58">
            <a:extLst>
              <a:ext uri="{FF2B5EF4-FFF2-40B4-BE49-F238E27FC236}">
                <a16:creationId xmlns:a16="http://schemas.microsoft.com/office/drawing/2014/main" id="{0D38D67E-7C33-413F-8EB1-54C6847572ED}"/>
              </a:ext>
            </a:extLst>
          </p:cNvPr>
          <p:cNvPicPr>
            <a:picLocks noChangeAspect="1"/>
          </p:cNvPicPr>
          <p:nvPr/>
        </p:nvPicPr>
        <p:blipFill>
          <a:blip r:embed="rId3" cstate="print">
            <a:alphaModFix amt="0"/>
          </a:blip>
          <a:stretch>
            <a:fillRect/>
          </a:stretch>
        </p:blipFill>
        <p:spPr>
          <a:xfrm rot="11341548">
            <a:off x="11762160" y="1020164"/>
            <a:ext cx="429840" cy="429840"/>
          </a:xfrm>
          <a:prstGeom prst="rect">
            <a:avLst/>
          </a:prstGeom>
        </p:spPr>
      </p:pic>
      <p:pic>
        <p:nvPicPr>
          <p:cNvPr id="60" name="Hình ảnh 59">
            <a:extLst>
              <a:ext uri="{FF2B5EF4-FFF2-40B4-BE49-F238E27FC236}">
                <a16:creationId xmlns:a16="http://schemas.microsoft.com/office/drawing/2014/main" id="{A849DE09-CF21-4C42-91D6-FBFA6736D222}"/>
              </a:ext>
            </a:extLst>
          </p:cNvPr>
          <p:cNvPicPr>
            <a:picLocks noChangeAspect="1"/>
          </p:cNvPicPr>
          <p:nvPr/>
        </p:nvPicPr>
        <p:blipFill>
          <a:blip r:embed="rId2" cstate="print">
            <a:alphaModFix amt="0"/>
          </a:blip>
          <a:stretch>
            <a:fillRect/>
          </a:stretch>
        </p:blipFill>
        <p:spPr>
          <a:xfrm rot="7314850">
            <a:off x="972983" y="4309146"/>
            <a:ext cx="612527" cy="612527"/>
          </a:xfrm>
          <a:prstGeom prst="rect">
            <a:avLst/>
          </a:prstGeom>
        </p:spPr>
      </p:pic>
      <p:pic>
        <p:nvPicPr>
          <p:cNvPr id="61" name="Hình ảnh 60">
            <a:extLst>
              <a:ext uri="{FF2B5EF4-FFF2-40B4-BE49-F238E27FC236}">
                <a16:creationId xmlns:a16="http://schemas.microsoft.com/office/drawing/2014/main" id="{3B426C61-8FD7-4B2F-9B92-3B817968004A}"/>
              </a:ext>
            </a:extLst>
          </p:cNvPr>
          <p:cNvPicPr>
            <a:picLocks noChangeAspect="1"/>
          </p:cNvPicPr>
          <p:nvPr/>
        </p:nvPicPr>
        <p:blipFill>
          <a:blip r:embed="rId2" cstate="print">
            <a:alphaModFix amt="0"/>
          </a:blip>
          <a:stretch>
            <a:fillRect/>
          </a:stretch>
        </p:blipFill>
        <p:spPr>
          <a:xfrm rot="13123329">
            <a:off x="224728" y="5378530"/>
            <a:ext cx="612527" cy="612527"/>
          </a:xfrm>
          <a:prstGeom prst="rect">
            <a:avLst/>
          </a:prstGeom>
        </p:spPr>
      </p:pic>
      <p:pic>
        <p:nvPicPr>
          <p:cNvPr id="62" name="Hình ảnh 61">
            <a:extLst>
              <a:ext uri="{FF2B5EF4-FFF2-40B4-BE49-F238E27FC236}">
                <a16:creationId xmlns:a16="http://schemas.microsoft.com/office/drawing/2014/main" id="{6CB8B232-B5E5-4258-A672-CA1205655928}"/>
              </a:ext>
            </a:extLst>
          </p:cNvPr>
          <p:cNvPicPr>
            <a:picLocks noChangeAspect="1"/>
          </p:cNvPicPr>
          <p:nvPr/>
        </p:nvPicPr>
        <p:blipFill>
          <a:blip r:embed="rId2" cstate="print">
            <a:alphaModFix amt="0"/>
          </a:blip>
          <a:stretch>
            <a:fillRect/>
          </a:stretch>
        </p:blipFill>
        <p:spPr>
          <a:xfrm rot="9796165">
            <a:off x="1461859" y="6049406"/>
            <a:ext cx="612527" cy="612527"/>
          </a:xfrm>
          <a:prstGeom prst="rect">
            <a:avLst/>
          </a:prstGeom>
        </p:spPr>
      </p:pic>
      <p:sp>
        <p:nvSpPr>
          <p:cNvPr id="3" name="Date Placeholder 1">
            <a:extLst>
              <a:ext uri="{FF2B5EF4-FFF2-40B4-BE49-F238E27FC236}">
                <a16:creationId xmlns:a16="http://schemas.microsoft.com/office/drawing/2014/main" id="{803A92B1-D2F2-6A93-15FC-901B4395477D}"/>
              </a:ext>
            </a:extLst>
          </p:cNvPr>
          <p:cNvSpPr txBox="1">
            <a:spLocks/>
          </p:cNvSpPr>
          <p:nvPr/>
        </p:nvSpPr>
        <p:spPr>
          <a:xfrm>
            <a:off x="10424546" y="6164069"/>
            <a:ext cx="1466886"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a:solidFill>
                  <a:schemeClr val="tx1"/>
                </a:solidFill>
                <a:latin typeface="Times New Roman" panose="02020603050405020304" pitchFamily="18" charset="0"/>
                <a:cs typeface="Times New Roman" panose="02020603050405020304" pitchFamily="18" charset="0"/>
              </a:rPr>
              <a:t>07/11/2024</a:t>
            </a:r>
            <a:endParaRPr lang="en-GB" sz="1800" b="1" dirty="0">
              <a:solidFill>
                <a:schemeClr val="tx1"/>
              </a:solidFill>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BB0DDCE1-9779-4CAB-2810-6B4C68DE3E8F}"/>
              </a:ext>
            </a:extLst>
          </p:cNvPr>
          <p:cNvSpPr/>
          <p:nvPr/>
        </p:nvSpPr>
        <p:spPr>
          <a:xfrm>
            <a:off x="300568" y="385418"/>
            <a:ext cx="11790966" cy="6225694"/>
          </a:xfrm>
          <a:prstGeom prst="round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8" name="Thought Bubble: Cloud 7">
            <a:extLst>
              <a:ext uri="{FF2B5EF4-FFF2-40B4-BE49-F238E27FC236}">
                <a16:creationId xmlns:a16="http://schemas.microsoft.com/office/drawing/2014/main" id="{5A905B9D-3911-512C-8EB4-0EBEE2A4F704}"/>
              </a:ext>
            </a:extLst>
          </p:cNvPr>
          <p:cNvSpPr/>
          <p:nvPr/>
        </p:nvSpPr>
        <p:spPr>
          <a:xfrm>
            <a:off x="1152143" y="518213"/>
            <a:ext cx="4735867" cy="3263216"/>
          </a:xfrm>
          <a:prstGeom prst="cloudCallout">
            <a:avLst>
              <a:gd name="adj1" fmla="val -31044"/>
              <a:gd name="adj2" fmla="val 62838"/>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Cuối</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cùng</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Quạ</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uống</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được</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nước</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lọ</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không</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pic>
        <p:nvPicPr>
          <p:cNvPr id="9" name="Picture 8">
            <a:extLst>
              <a:ext uri="{FF2B5EF4-FFF2-40B4-BE49-F238E27FC236}">
                <a16:creationId xmlns:a16="http://schemas.microsoft.com/office/drawing/2014/main" id="{C832720E-6DCF-819C-49AC-E3E870DB52F5}"/>
              </a:ext>
            </a:extLst>
          </p:cNvPr>
          <p:cNvPicPr>
            <a:picLocks noChangeAspect="1"/>
          </p:cNvPicPr>
          <p:nvPr/>
        </p:nvPicPr>
        <p:blipFill>
          <a:blip r:embed="rId4"/>
          <a:stretch>
            <a:fillRect/>
          </a:stretch>
        </p:blipFill>
        <p:spPr>
          <a:xfrm>
            <a:off x="726943" y="3865712"/>
            <a:ext cx="2316235" cy="3283527"/>
          </a:xfrm>
          <a:prstGeom prst="rect">
            <a:avLst/>
          </a:prstGeom>
        </p:spPr>
      </p:pic>
      <p:sp>
        <p:nvSpPr>
          <p:cNvPr id="10" name="Arrow: Right 9">
            <a:extLst>
              <a:ext uri="{FF2B5EF4-FFF2-40B4-BE49-F238E27FC236}">
                <a16:creationId xmlns:a16="http://schemas.microsoft.com/office/drawing/2014/main" id="{B501FEFB-60D6-2B9A-C19E-F6E7397CF7C7}"/>
              </a:ext>
            </a:extLst>
          </p:cNvPr>
          <p:cNvSpPr/>
          <p:nvPr/>
        </p:nvSpPr>
        <p:spPr>
          <a:xfrm>
            <a:off x="6178619" y="2052735"/>
            <a:ext cx="1121932" cy="448056"/>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Flowchart: Process 11">
            <a:extLst>
              <a:ext uri="{FF2B5EF4-FFF2-40B4-BE49-F238E27FC236}">
                <a16:creationId xmlns:a16="http://schemas.microsoft.com/office/drawing/2014/main" id="{47D46DEA-42E9-7710-1437-6BD7A7BC1F4A}"/>
              </a:ext>
            </a:extLst>
          </p:cNvPr>
          <p:cNvSpPr/>
          <p:nvPr/>
        </p:nvSpPr>
        <p:spPr>
          <a:xfrm>
            <a:off x="7454050" y="1095062"/>
            <a:ext cx="4020379" cy="3036014"/>
          </a:xfrm>
          <a:prstGeom prst="flowChartProcess">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sz="4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Chú</a:t>
            </a:r>
            <a:r>
              <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quạ</a:t>
            </a:r>
            <a:r>
              <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thông</a:t>
            </a:r>
            <a:r>
              <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minh</a:t>
            </a:r>
            <a:r>
              <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đã</a:t>
            </a:r>
            <a:r>
              <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uống</a:t>
            </a:r>
            <a:r>
              <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được</a:t>
            </a:r>
            <a:r>
              <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nước</a:t>
            </a:r>
            <a:r>
              <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4269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Nhóm 20">
            <a:extLst>
              <a:ext uri="{FF2B5EF4-FFF2-40B4-BE49-F238E27FC236}">
                <a16:creationId xmlns:a16="http://schemas.microsoft.com/office/drawing/2014/main" id="{81EFAF23-41B3-40D8-8A38-DFA267C3C936}"/>
              </a:ext>
            </a:extLst>
          </p:cNvPr>
          <p:cNvGrpSpPr/>
          <p:nvPr/>
        </p:nvGrpSpPr>
        <p:grpSpPr>
          <a:xfrm>
            <a:off x="-8268765" y="2459840"/>
            <a:ext cx="1985228" cy="2627276"/>
            <a:chOff x="2844713" y="2459840"/>
            <a:chExt cx="1985228" cy="2627276"/>
          </a:xfrm>
        </p:grpSpPr>
        <p:grpSp>
          <p:nvGrpSpPr>
            <p:cNvPr id="22" name="Nhóm 21">
              <a:extLst>
                <a:ext uri="{FF2B5EF4-FFF2-40B4-BE49-F238E27FC236}">
                  <a16:creationId xmlns:a16="http://schemas.microsoft.com/office/drawing/2014/main" id="{68DA7A5E-BFB9-4816-90D3-03AC2A0EBC34}"/>
                </a:ext>
              </a:extLst>
            </p:cNvPr>
            <p:cNvGrpSpPr/>
            <p:nvPr/>
          </p:nvGrpSpPr>
          <p:grpSpPr>
            <a:xfrm>
              <a:off x="2844713" y="2459840"/>
              <a:ext cx="1985228" cy="2076004"/>
              <a:chOff x="2936153" y="2210014"/>
              <a:chExt cx="1985228" cy="2076004"/>
            </a:xfrm>
          </p:grpSpPr>
          <p:sp>
            <p:nvSpPr>
              <p:cNvPr id="24" name="Hình chữ nhật: Góc Tròn 23">
                <a:extLst>
                  <a:ext uri="{FF2B5EF4-FFF2-40B4-BE49-F238E27FC236}">
                    <a16:creationId xmlns:a16="http://schemas.microsoft.com/office/drawing/2014/main" id="{AF0E0EFB-F000-47AE-A097-8A1C7CD38818}"/>
                  </a:ext>
                </a:extLst>
              </p:cNvPr>
              <p:cNvSpPr/>
              <p:nvPr/>
            </p:nvSpPr>
            <p:spPr>
              <a:xfrm>
                <a:off x="2936153" y="2210014"/>
                <a:ext cx="1985228" cy="2076004"/>
              </a:xfrm>
              <a:prstGeom prst="roundRect">
                <a:avLst>
                  <a:gd name="adj" fmla="val 10345"/>
                </a:avLst>
              </a:prstGeom>
              <a:solidFill>
                <a:srgbClr val="E6686E"/>
              </a:solidFill>
              <a:ln w="57150">
                <a:solidFill>
                  <a:srgbClr val="D323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Hình ảnh 24">
                <a:extLst>
                  <a:ext uri="{FF2B5EF4-FFF2-40B4-BE49-F238E27FC236}">
                    <a16:creationId xmlns:a16="http://schemas.microsoft.com/office/drawing/2014/main" id="{42C75E4C-3F29-446D-901A-F94E42FB102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447" b="99458" l="10000" r="93692">
                            <a14:foregroundMark x1="44308" y1="9002" x2="54769" y2="6833"/>
                            <a14:foregroundMark x1="49231" y1="5640" x2="54462" y2="4772"/>
                            <a14:foregroundMark x1="57385" y1="4447" x2="65538" y2="4555"/>
                            <a14:foregroundMark x1="57538" y1="50976" x2="54462" y2="65618"/>
                            <a14:foregroundMark x1="35846" y1="50217" x2="31077" y2="69089"/>
                            <a14:foregroundMark x1="27077" y1="60195" x2="24615" y2="72451"/>
                            <a14:foregroundMark x1="22000" y1="72126" x2="16769" y2="81670"/>
                            <a14:foregroundMark x1="13231" y1="87744" x2="14000" y2="97072"/>
                            <a14:foregroundMark x1="17385" y1="95445" x2="16154" y2="99458"/>
                            <a14:foregroundMark x1="61077" y1="66269" x2="57077" y2="77657"/>
                            <a14:foregroundMark x1="57077" y1="40998" x2="56923" y2="50976"/>
                            <a14:foregroundMark x1="53077" y1="25380" x2="49846" y2="44794"/>
                            <a14:foregroundMark x1="46615" y1="40998" x2="43231" y2="52278"/>
                            <a14:foregroundMark x1="45231" y1="19414" x2="37077" y2="24078"/>
                            <a14:foregroundMark x1="37077" y1="24078" x2="28308" y2="32646"/>
                            <a14:foregroundMark x1="40769" y1="11822" x2="47077" y2="9328"/>
                            <a14:foregroundMark x1="46000" y1="13774" x2="60154" y2="16486"/>
                            <a14:foregroundMark x1="55231" y1="20282" x2="75385" y2="31453"/>
                            <a14:foregroundMark x1="70769" y1="16052" x2="77692" y2="28742"/>
                            <a14:foregroundMark x1="62462" y1="19957" x2="65077" y2="26573"/>
                            <a14:foregroundMark x1="64923" y1="20174" x2="62000" y2="27115"/>
                            <a14:foregroundMark x1="46154" y1="18547" x2="45538" y2="26030"/>
                            <a14:foregroundMark x1="48769" y1="18221" x2="49385" y2="25488"/>
                            <a14:foregroundMark x1="49385" y1="20282" x2="48154" y2="27115"/>
                            <a14:foregroundMark x1="47692" y1="31670" x2="44462" y2="37310"/>
                            <a14:foregroundMark x1="44462" y1="29284" x2="44462" y2="34382"/>
                            <a14:foregroundMark x1="45231" y1="31128" x2="44154" y2="34382"/>
                            <a14:foregroundMark x1="44154" y1="29826" x2="46923" y2="34707"/>
                            <a14:foregroundMark x1="83385" y1="32755" x2="82923" y2="39154"/>
                            <a14:foregroundMark x1="74769" y1="37310" x2="85231" y2="33297"/>
                            <a14:foregroundMark x1="85077" y1="31453" x2="85077" y2="30369"/>
                            <a14:foregroundMark x1="78154" y1="17679" x2="80308" y2="19848"/>
                            <a14:foregroundMark x1="70615" y1="5640" x2="74308" y2="10412"/>
                            <a14:foregroundMark x1="43077" y1="6616" x2="39692" y2="9653"/>
                            <a14:foregroundMark x1="93692" y1="70174" x2="93538" y2="74837"/>
                            <a14:foregroundMark x1="25846" y1="32755" x2="30923" y2="34924"/>
                            <a14:foregroundMark x1="34462" y1="16703" x2="36615" y2="13232"/>
                            <a14:foregroundMark x1="72000" y1="98698" x2="75385" y2="98915"/>
                            <a14:foregroundMark x1="35077" y1="97505" x2="40769" y2="97831"/>
                            <a14:foregroundMark x1="42154" y1="98915" x2="47538" y2="98915"/>
                            <a14:foregroundMark x1="68000" y1="98482" x2="84308" y2="98915"/>
                            <a14:backgroundMark x1="21077" y1="39262" x2="18923" y2="50325"/>
                            <a14:backgroundMark x1="88923" y1="51302" x2="93077" y2="58351"/>
                          </a14:backgroundRemoval>
                        </a14:imgEffect>
                      </a14:imgLayer>
                    </a14:imgProps>
                  </a:ext>
                </a:extLst>
              </a:blip>
              <a:srcRect l="9162" b="28609"/>
              <a:stretch/>
            </p:blipFill>
            <p:spPr>
              <a:xfrm>
                <a:off x="3112808" y="2373623"/>
                <a:ext cx="1695419" cy="1890014"/>
              </a:xfrm>
              <a:prstGeom prst="rect">
                <a:avLst/>
              </a:prstGeom>
            </p:spPr>
          </p:pic>
        </p:grpSp>
        <p:sp>
          <p:nvSpPr>
            <p:cNvPr id="23" name="Hộp Văn bản 22">
              <a:extLst>
                <a:ext uri="{FF2B5EF4-FFF2-40B4-BE49-F238E27FC236}">
                  <a16:creationId xmlns:a16="http://schemas.microsoft.com/office/drawing/2014/main" id="{17465568-A796-4ECD-BED9-8ED155FED51A}"/>
                </a:ext>
              </a:extLst>
            </p:cNvPr>
            <p:cNvSpPr txBox="1"/>
            <p:nvPr/>
          </p:nvSpPr>
          <p:spPr>
            <a:xfrm>
              <a:off x="2939348" y="4625451"/>
              <a:ext cx="1859458" cy="461665"/>
            </a:xfrm>
            <a:prstGeom prst="rect">
              <a:avLst/>
            </a:prstGeom>
            <a:noFill/>
          </p:spPr>
          <p:txBody>
            <a:bodyPr wrap="square" rtlCol="0">
              <a:spAutoFit/>
            </a:bodyPr>
            <a:lstStyle/>
            <a:p>
              <a:pPr algn="ctr"/>
              <a:r>
                <a:rPr lang="en-US" sz="2400">
                  <a:solidFill>
                    <a:srgbClr val="D3232A"/>
                  </a:solidFill>
                  <a:latin typeface="ICiel Cadena" panose="02000503000000020004" pitchFamily="50" charset="-93"/>
                </a:rPr>
                <a:t>Họ và tên</a:t>
              </a:r>
              <a:endParaRPr lang="en-GB" sz="2400">
                <a:solidFill>
                  <a:srgbClr val="D3232A"/>
                </a:solidFill>
                <a:latin typeface="ICiel Cadena" panose="02000503000000020004" pitchFamily="50" charset="-93"/>
              </a:endParaRPr>
            </a:p>
          </p:txBody>
        </p:sp>
      </p:grpSp>
      <p:grpSp>
        <p:nvGrpSpPr>
          <p:cNvPr id="26" name="Nhóm 25">
            <a:extLst>
              <a:ext uri="{FF2B5EF4-FFF2-40B4-BE49-F238E27FC236}">
                <a16:creationId xmlns:a16="http://schemas.microsoft.com/office/drawing/2014/main" id="{0F29B2F9-ACB8-470E-8C9E-5D6F5C205AED}"/>
              </a:ext>
            </a:extLst>
          </p:cNvPr>
          <p:cNvGrpSpPr/>
          <p:nvPr/>
        </p:nvGrpSpPr>
        <p:grpSpPr>
          <a:xfrm>
            <a:off x="-2970724" y="2488341"/>
            <a:ext cx="1985228" cy="2598775"/>
            <a:chOff x="5165095" y="2488341"/>
            <a:chExt cx="1985228" cy="2598775"/>
          </a:xfrm>
        </p:grpSpPr>
        <p:grpSp>
          <p:nvGrpSpPr>
            <p:cNvPr id="27" name="Nhóm 26">
              <a:extLst>
                <a:ext uri="{FF2B5EF4-FFF2-40B4-BE49-F238E27FC236}">
                  <a16:creationId xmlns:a16="http://schemas.microsoft.com/office/drawing/2014/main" id="{E6BDEEB2-95D2-4B7A-8586-84F0410C8D5C}"/>
                </a:ext>
              </a:extLst>
            </p:cNvPr>
            <p:cNvGrpSpPr/>
            <p:nvPr/>
          </p:nvGrpSpPr>
          <p:grpSpPr>
            <a:xfrm>
              <a:off x="5165095" y="2488341"/>
              <a:ext cx="1985228" cy="2076004"/>
              <a:chOff x="5256535" y="2238515"/>
              <a:chExt cx="1985228" cy="2076004"/>
            </a:xfrm>
          </p:grpSpPr>
          <p:sp>
            <p:nvSpPr>
              <p:cNvPr id="29" name="Hình chữ nhật: Góc Tròn 28">
                <a:extLst>
                  <a:ext uri="{FF2B5EF4-FFF2-40B4-BE49-F238E27FC236}">
                    <a16:creationId xmlns:a16="http://schemas.microsoft.com/office/drawing/2014/main" id="{33BE1CBD-A7E4-4CA3-B111-7E5F7536FD15}"/>
                  </a:ext>
                </a:extLst>
              </p:cNvPr>
              <p:cNvSpPr/>
              <p:nvPr/>
            </p:nvSpPr>
            <p:spPr>
              <a:xfrm>
                <a:off x="5256535" y="2238515"/>
                <a:ext cx="1985228" cy="2076004"/>
              </a:xfrm>
              <a:prstGeom prst="roundRect">
                <a:avLst>
                  <a:gd name="adj" fmla="val 10345"/>
                </a:avLst>
              </a:prstGeom>
              <a:solidFill>
                <a:srgbClr val="AC5AA4"/>
              </a:solidFill>
              <a:ln w="57150">
                <a:solidFill>
                  <a:srgbClr val="713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Hình ảnh 29" descr="Ảnh có chứa người, trong nhà, tường, búp bê&#10;&#10;Mô tả được tạo tự động">
                <a:extLst>
                  <a:ext uri="{FF2B5EF4-FFF2-40B4-BE49-F238E27FC236}">
                    <a16:creationId xmlns:a16="http://schemas.microsoft.com/office/drawing/2014/main" id="{D681996D-54EC-46B0-8955-74FF3DFBB38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9630" l="6057" r="98146">
                            <a14:foregroundMark x1="20519" y1="27593" x2="15328" y2="38056"/>
                            <a14:foregroundMark x1="14339" y1="39537" x2="13597" y2="54259"/>
                            <a14:foregroundMark x1="7911" y1="65000" x2="14215" y2="85463"/>
                            <a14:foregroundMark x1="13350" y1="82037" x2="14215" y2="90833"/>
                            <a14:foregroundMark x1="29666" y1="67685" x2="34611" y2="91852"/>
                            <a14:foregroundMark x1="34611" y1="91852" x2="34611" y2="91852"/>
                            <a14:foregroundMark x1="40049" y1="78704" x2="52905" y2="92593"/>
                            <a14:foregroundMark x1="52905" y1="92593" x2="52905" y2="92593"/>
                            <a14:foregroundMark x1="62423" y1="84259" x2="69716" y2="95000"/>
                            <a14:foregroundMark x1="69716" y1="95000" x2="69716" y2="95000"/>
                            <a14:foregroundMark x1="71199" y1="81759" x2="75155" y2="94352"/>
                            <a14:foregroundMark x1="75155" y1="94352" x2="75155" y2="94352"/>
                            <a14:foregroundMark x1="76638" y1="77315" x2="85043" y2="88889"/>
                            <a14:foregroundMark x1="85043" y1="88889" x2="85043" y2="88889"/>
                            <a14:foregroundMark x1="92954" y1="69167" x2="96044" y2="75000"/>
                            <a14:foregroundMark x1="47466" y1="53333" x2="49938" y2="76019"/>
                            <a14:foregroundMark x1="23733" y1="33148" x2="39555" y2="21944"/>
                            <a14:foregroundMark x1="41656" y1="22222" x2="49444" y2="20463"/>
                            <a14:foregroundMark x1="54883" y1="20000" x2="57849" y2="21759"/>
                            <a14:foregroundMark x1="10383" y1="91852" x2="10630" y2="99722"/>
                            <a14:foregroundMark x1="13597" y1="43426" x2="8035" y2="64444"/>
                            <a14:foregroundMark x1="19283" y1="57222" x2="22868" y2="60185"/>
                            <a14:foregroundMark x1="92089" y1="64630" x2="91347" y2="70926"/>
                            <a14:foregroundMark x1="90729" y1="62685" x2="92336" y2="63426"/>
                            <a14:foregroundMark x1="88999" y1="59815" x2="91471" y2="61481"/>
                            <a14:foregroundMark x1="17923" y1="29907" x2="17305" y2="42222"/>
                            <a14:foregroundMark x1="7664" y1="37593" x2="6057" y2="44907"/>
                            <a14:foregroundMark x1="8900" y1="84722" x2="9023" y2="98333"/>
                            <a14:foregroundMark x1="68356" y1="41759" x2="70705" y2="45741"/>
                            <a14:backgroundMark x1="74289" y1="30833" x2="83189" y2="44444"/>
                            <a14:backgroundMark x1="98022" y1="86204" x2="99258" y2="92778"/>
                            <a14:backgroundMark x1="95056" y1="85648" x2="97404" y2="85648"/>
                            <a14:backgroundMark x1="95426" y1="84907" x2="95426" y2="84907"/>
                            <a14:backgroundMark x1="97281" y1="92963" x2="97775" y2="95370"/>
                            <a14:backgroundMark x1="95056" y1="84630" x2="96415" y2="84444"/>
                            <a14:backgroundMark x1="95426" y1="87037" x2="95921" y2="89074"/>
                            <a14:backgroundMark x1="94438" y1="84444" x2="95426" y2="84444"/>
                          </a14:backgroundRemoval>
                        </a14:imgEffect>
                      </a14:imgLayer>
                    </a14:imgProps>
                  </a:ext>
                  <a:ext uri="{28A0092B-C50C-407E-A947-70E740481C1C}">
                    <a14:useLocalDpi xmlns:a14="http://schemas.microsoft.com/office/drawing/2010/main" val="0"/>
                  </a:ext>
                </a:extLst>
              </a:blip>
              <a:stretch>
                <a:fillRect/>
              </a:stretch>
            </p:blipFill>
            <p:spPr>
              <a:xfrm>
                <a:off x="5537031" y="2294240"/>
                <a:ext cx="1491989" cy="1991778"/>
              </a:xfrm>
              <a:prstGeom prst="rect">
                <a:avLst/>
              </a:prstGeom>
            </p:spPr>
          </p:pic>
        </p:grpSp>
        <p:sp>
          <p:nvSpPr>
            <p:cNvPr id="28" name="Hộp Văn bản 27">
              <a:extLst>
                <a:ext uri="{FF2B5EF4-FFF2-40B4-BE49-F238E27FC236}">
                  <a16:creationId xmlns:a16="http://schemas.microsoft.com/office/drawing/2014/main" id="{A818968F-A1DB-4FA2-9D4D-EE341C2D4D5E}"/>
                </a:ext>
              </a:extLst>
            </p:cNvPr>
            <p:cNvSpPr txBox="1"/>
            <p:nvPr/>
          </p:nvSpPr>
          <p:spPr>
            <a:xfrm>
              <a:off x="5165095" y="4625451"/>
              <a:ext cx="1985228" cy="461665"/>
            </a:xfrm>
            <a:prstGeom prst="rect">
              <a:avLst/>
            </a:prstGeom>
            <a:noFill/>
          </p:spPr>
          <p:txBody>
            <a:bodyPr wrap="square" rtlCol="0">
              <a:spAutoFit/>
            </a:bodyPr>
            <a:lstStyle/>
            <a:p>
              <a:pPr algn="ctr"/>
              <a:r>
                <a:rPr lang="en-US" sz="2400">
                  <a:solidFill>
                    <a:srgbClr val="7030A0"/>
                  </a:solidFill>
                  <a:latin typeface="ICiel Cadena" panose="02000503000000020004" pitchFamily="50" charset="-93"/>
                </a:rPr>
                <a:t>Họ và tên</a:t>
              </a:r>
              <a:endParaRPr lang="en-GB" sz="2400">
                <a:solidFill>
                  <a:srgbClr val="7030A0"/>
                </a:solidFill>
                <a:latin typeface="ICiel Cadena" panose="02000503000000020004" pitchFamily="50" charset="-93"/>
              </a:endParaRPr>
            </a:p>
          </p:txBody>
        </p:sp>
      </p:grpSp>
      <p:sp>
        <p:nvSpPr>
          <p:cNvPr id="7" name="!! 1">
            <a:extLst>
              <a:ext uri="{FF2B5EF4-FFF2-40B4-BE49-F238E27FC236}">
                <a16:creationId xmlns:a16="http://schemas.microsoft.com/office/drawing/2014/main" id="{60DAA6BC-C5A3-4225-B424-4C0076F4672C}"/>
              </a:ext>
            </a:extLst>
          </p:cNvPr>
          <p:cNvSpPr/>
          <p:nvPr/>
        </p:nvSpPr>
        <p:spPr>
          <a:xfrm>
            <a:off x="-2798064" y="-1510748"/>
            <a:ext cx="14990064" cy="8517835"/>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2928578 w 12192000"/>
              <a:gd name="connsiteY5" fmla="*/ 1391054 h 6858000"/>
              <a:gd name="connsiteX6" fmla="*/ 2558494 w 12192000"/>
              <a:gd name="connsiteY6" fmla="*/ 1761138 h 6858000"/>
              <a:gd name="connsiteX7" fmla="*/ 2558494 w 12192000"/>
              <a:gd name="connsiteY7" fmla="*/ 6169611 h 6858000"/>
              <a:gd name="connsiteX8" fmla="*/ 2928578 w 12192000"/>
              <a:gd name="connsiteY8" fmla="*/ 6539695 h 6858000"/>
              <a:gd name="connsiteX9" fmla="*/ 11646656 w 12192000"/>
              <a:gd name="connsiteY9" fmla="*/ 6539695 h 6858000"/>
              <a:gd name="connsiteX10" fmla="*/ 12016740 w 12192000"/>
              <a:gd name="connsiteY10" fmla="*/ 6169611 h 6858000"/>
              <a:gd name="connsiteX11" fmla="*/ 12016740 w 12192000"/>
              <a:gd name="connsiteY11" fmla="*/ 1761138 h 6858000"/>
              <a:gd name="connsiteX12" fmla="*/ 11646656 w 12192000"/>
              <a:gd name="connsiteY12" fmla="*/ 1391054 h 6858000"/>
              <a:gd name="connsiteX13" fmla="*/ 2928578 w 12192000"/>
              <a:gd name="connsiteY13" fmla="*/ 13910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2192000" y="0"/>
                </a:lnTo>
                <a:lnTo>
                  <a:pt x="12192000" y="6858000"/>
                </a:lnTo>
                <a:lnTo>
                  <a:pt x="0" y="6858000"/>
                </a:lnTo>
                <a:lnTo>
                  <a:pt x="0" y="0"/>
                </a:lnTo>
                <a:close/>
                <a:moveTo>
                  <a:pt x="2928578" y="1391054"/>
                </a:moveTo>
                <a:cubicBezTo>
                  <a:pt x="2724186" y="1391054"/>
                  <a:pt x="2558494" y="1556746"/>
                  <a:pt x="2558494" y="1761138"/>
                </a:cubicBezTo>
                <a:lnTo>
                  <a:pt x="2558494" y="6169611"/>
                </a:lnTo>
                <a:cubicBezTo>
                  <a:pt x="2558494" y="6374003"/>
                  <a:pt x="2724186" y="6539695"/>
                  <a:pt x="2928578" y="6539695"/>
                </a:cubicBezTo>
                <a:lnTo>
                  <a:pt x="11646656" y="6539695"/>
                </a:lnTo>
                <a:cubicBezTo>
                  <a:pt x="11851048" y="6539695"/>
                  <a:pt x="12016740" y="6374003"/>
                  <a:pt x="12016740" y="6169611"/>
                </a:cubicBezTo>
                <a:lnTo>
                  <a:pt x="12016740" y="1761138"/>
                </a:lnTo>
                <a:cubicBezTo>
                  <a:pt x="12016740" y="1556746"/>
                  <a:pt x="11851048" y="1391054"/>
                  <a:pt x="11646656" y="1391054"/>
                </a:cubicBezTo>
                <a:lnTo>
                  <a:pt x="2928578" y="1391054"/>
                </a:lnTo>
                <a:close/>
              </a:path>
            </a:pathLst>
          </a:custGeom>
          <a:solidFill>
            <a:srgbClr val="D3232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46" name="Hộp Văn bản 45">
            <a:extLst>
              <a:ext uri="{FF2B5EF4-FFF2-40B4-BE49-F238E27FC236}">
                <a16:creationId xmlns:a16="http://schemas.microsoft.com/office/drawing/2014/main" id="{FF9DC538-1BF0-485F-BFC0-754C8E0A69FF}"/>
              </a:ext>
            </a:extLst>
          </p:cNvPr>
          <p:cNvSpPr txBox="1"/>
          <p:nvPr/>
        </p:nvSpPr>
        <p:spPr>
          <a:xfrm>
            <a:off x="652496" y="909813"/>
            <a:ext cx="10887007" cy="4339650"/>
          </a:xfrm>
          <a:prstGeom prst="rect">
            <a:avLst/>
          </a:prstGeom>
          <a:noFill/>
        </p:spPr>
        <p:txBody>
          <a:bodyPr wrap="square" rtlCol="0">
            <a:spAutoFit/>
          </a:bodyPr>
          <a:lstStyle/>
          <a:p>
            <a:pPr algn="just"/>
            <a:r>
              <a:rPr lang="en-US" sz="3600" dirty="0" err="1">
                <a:solidFill>
                  <a:schemeClr val="bg2">
                    <a:lumMod val="10000"/>
                  </a:schemeClr>
                </a:solidFill>
                <a:latin typeface="ICiel Cadena" panose="02000503000000020004" pitchFamily="50" charset="-93"/>
              </a:rPr>
              <a:t>Kết</a:t>
            </a:r>
            <a:r>
              <a:rPr lang="en-US" sz="3600" dirty="0">
                <a:solidFill>
                  <a:schemeClr val="bg2">
                    <a:lumMod val="10000"/>
                  </a:schemeClr>
                </a:solidFill>
                <a:latin typeface="ICiel Cadena" panose="02000503000000020004" pitchFamily="50" charset="-93"/>
              </a:rPr>
              <a:t> </a:t>
            </a:r>
            <a:r>
              <a:rPr lang="en-US" sz="3600" dirty="0" err="1">
                <a:solidFill>
                  <a:schemeClr val="bg2">
                    <a:lumMod val="10000"/>
                  </a:schemeClr>
                </a:solidFill>
                <a:latin typeface="ICiel Cadena" panose="02000503000000020004" pitchFamily="50" charset="-93"/>
              </a:rPr>
              <a:t>luận</a:t>
            </a:r>
            <a:r>
              <a:rPr lang="en-US" sz="3600" dirty="0">
                <a:solidFill>
                  <a:schemeClr val="bg2">
                    <a:lumMod val="10000"/>
                  </a:schemeClr>
                </a:solidFill>
                <a:latin typeface="ICiel Cadena" panose="02000503000000020004" pitchFamily="50" charset="-93"/>
              </a:rPr>
              <a:t>:</a:t>
            </a:r>
          </a:p>
          <a:p>
            <a:pPr algn="just"/>
            <a:endParaRPr lang="en-US" sz="2400" dirty="0">
              <a:solidFill>
                <a:schemeClr val="bg2">
                  <a:lumMod val="10000"/>
                </a:schemeClr>
              </a:solidFill>
              <a:latin typeface="ICiel Cadena" panose="02000503000000020004" pitchFamily="50" charset="-93"/>
            </a:endParaRPr>
          </a:p>
          <a:p>
            <a:pPr algn="just"/>
            <a:r>
              <a:rPr lang="en-US" sz="2400" dirty="0">
                <a:solidFill>
                  <a:schemeClr val="bg2">
                    <a:lumMod val="10000"/>
                  </a:schemeClr>
                </a:solidFill>
                <a:latin typeface="ICiel Cadena" panose="02000503000000020004" pitchFamily="50" charset="-93"/>
              </a:rPr>
              <a:t>- </a:t>
            </a:r>
            <a:r>
              <a:rPr lang="vi-VN" sz="2400" dirty="0">
                <a:solidFill>
                  <a:schemeClr val="bg2">
                    <a:lumMod val="10000"/>
                  </a:schemeClr>
                </a:solidFill>
                <a:latin typeface="ICiel Cadena" panose="02000503000000020004" pitchFamily="50" charset="-93"/>
              </a:rPr>
              <a:t>Nhờ vào trí thông minh và sự cố gắng nỗ lực của bản thân mà quạ đã cứu sống được chính bản thân mình, thoát ra khỏi hoàn cảnh khó khăn nhất.</a:t>
            </a:r>
          </a:p>
          <a:p>
            <a:pPr algn="just"/>
            <a:endParaRPr lang="vi-VN" sz="2400" dirty="0">
              <a:solidFill>
                <a:schemeClr val="bg2">
                  <a:lumMod val="10000"/>
                </a:schemeClr>
              </a:solidFill>
              <a:latin typeface="ICiel Cadena" panose="02000503000000020004" pitchFamily="50" charset="-93"/>
            </a:endParaRPr>
          </a:p>
          <a:p>
            <a:pPr marL="342900" indent="-342900" algn="just">
              <a:buFontTx/>
              <a:buChar char="-"/>
            </a:pPr>
            <a:r>
              <a:rPr lang="vi-VN" sz="2400" dirty="0">
                <a:solidFill>
                  <a:schemeClr val="bg2">
                    <a:lumMod val="10000"/>
                  </a:schemeClr>
                </a:solidFill>
                <a:latin typeface="ICiel Cadena" panose="02000503000000020004" pitchFamily="50" charset="-93"/>
              </a:rPr>
              <a:t>Sự kiên trì là chìa khóa để giải quyết bất kỳ vấn đề nào vì cuối cùng dù cho tình hình có nghiêm trọng đi chăng nữa, thì </a:t>
            </a:r>
            <a:r>
              <a:rPr lang="en-US" sz="2400" dirty="0" err="1">
                <a:solidFill>
                  <a:schemeClr val="bg2">
                    <a:lumMod val="10000"/>
                  </a:schemeClr>
                </a:solidFill>
                <a:latin typeface="ICiel Cadena" panose="02000503000000020004" pitchFamily="50" charset="-93"/>
              </a:rPr>
              <a:t>chúng</a:t>
            </a:r>
            <a:r>
              <a:rPr lang="en-US" sz="2400" dirty="0">
                <a:solidFill>
                  <a:schemeClr val="bg2">
                    <a:lumMod val="10000"/>
                  </a:schemeClr>
                </a:solidFill>
                <a:latin typeface="ICiel Cadena" panose="02000503000000020004" pitchFamily="50" charset="-93"/>
              </a:rPr>
              <a:t> ta</a:t>
            </a:r>
            <a:r>
              <a:rPr lang="vi-VN" sz="2400" dirty="0">
                <a:solidFill>
                  <a:schemeClr val="bg2">
                    <a:lumMod val="10000"/>
                  </a:schemeClr>
                </a:solidFill>
                <a:latin typeface="ICiel Cadena" panose="02000503000000020004" pitchFamily="50" charset="-93"/>
              </a:rPr>
              <a:t> cũng sẽ tìm thấy một giải pháp.</a:t>
            </a:r>
            <a:endParaRPr lang="en-US" sz="2400" dirty="0">
              <a:solidFill>
                <a:schemeClr val="bg2">
                  <a:lumMod val="10000"/>
                </a:schemeClr>
              </a:solidFill>
              <a:latin typeface="ICiel Cadena" panose="02000503000000020004" pitchFamily="50" charset="-93"/>
            </a:endParaRPr>
          </a:p>
          <a:p>
            <a:pPr marL="342900" indent="-342900" algn="just">
              <a:buFontTx/>
              <a:buChar char="-"/>
            </a:pPr>
            <a:endParaRPr lang="en-US" sz="2400" dirty="0">
              <a:solidFill>
                <a:schemeClr val="bg2">
                  <a:lumMod val="10000"/>
                </a:schemeClr>
              </a:solidFill>
              <a:latin typeface="ICiel Cadena" panose="02000503000000020004" pitchFamily="50" charset="-93"/>
            </a:endParaRPr>
          </a:p>
          <a:p>
            <a:pPr marL="342900" indent="-342900" algn="just">
              <a:buFontTx/>
              <a:buChar char="-"/>
            </a:pPr>
            <a:r>
              <a:rPr lang="vi-VN" sz="2400" dirty="0">
                <a:solidFill>
                  <a:schemeClr val="bg2">
                    <a:lumMod val="10000"/>
                  </a:schemeClr>
                </a:solidFill>
                <a:latin typeface="ICiel Cadena" panose="02000503000000020004" pitchFamily="50" charset="-93"/>
              </a:rPr>
              <a:t>Khi gặp khó khăn, chớ vội nản lòng từ bỏ, hãy suy nghĩ tìm cách giải quyết, lặp đi lặp lại thử nghiệm vì ý tưởng của bạn có lẽ sẽ không tệ như bạn nghĩ.</a:t>
            </a:r>
            <a:endParaRPr lang="en-US" sz="2400" dirty="0">
              <a:solidFill>
                <a:schemeClr val="bg2">
                  <a:lumMod val="10000"/>
                </a:schemeClr>
              </a:solidFill>
              <a:latin typeface="ICiel Cadena" panose="02000503000000020004" pitchFamily="50" charset="-93"/>
            </a:endParaRPr>
          </a:p>
        </p:txBody>
      </p:sp>
      <p:pic>
        <p:nvPicPr>
          <p:cNvPr id="53" name="Hình ảnh 52">
            <a:extLst>
              <a:ext uri="{FF2B5EF4-FFF2-40B4-BE49-F238E27FC236}">
                <a16:creationId xmlns:a16="http://schemas.microsoft.com/office/drawing/2014/main" id="{38531B47-7B4C-401C-A990-B07AB0DEB1F6}"/>
              </a:ext>
            </a:extLst>
          </p:cNvPr>
          <p:cNvPicPr>
            <a:picLocks noChangeAspect="1"/>
          </p:cNvPicPr>
          <p:nvPr/>
        </p:nvPicPr>
        <p:blipFill>
          <a:blip r:embed="rId6" cstate="print">
            <a:alphaModFix amt="0"/>
          </a:blip>
          <a:stretch>
            <a:fillRect/>
          </a:stretch>
        </p:blipFill>
        <p:spPr>
          <a:xfrm rot="11977211">
            <a:off x="224729" y="3655403"/>
            <a:ext cx="612527" cy="612527"/>
          </a:xfrm>
          <a:prstGeom prst="rect">
            <a:avLst/>
          </a:prstGeom>
        </p:spPr>
      </p:pic>
      <p:pic>
        <p:nvPicPr>
          <p:cNvPr id="54" name="Hình ảnh 53">
            <a:extLst>
              <a:ext uri="{FF2B5EF4-FFF2-40B4-BE49-F238E27FC236}">
                <a16:creationId xmlns:a16="http://schemas.microsoft.com/office/drawing/2014/main" id="{BAE968EA-3C97-41E7-9B09-8788FFF5A138}"/>
              </a:ext>
            </a:extLst>
          </p:cNvPr>
          <p:cNvPicPr>
            <a:picLocks noChangeAspect="1"/>
          </p:cNvPicPr>
          <p:nvPr/>
        </p:nvPicPr>
        <p:blipFill>
          <a:blip r:embed="rId6" cstate="print">
            <a:alphaModFix amt="0"/>
          </a:blip>
          <a:stretch>
            <a:fillRect/>
          </a:stretch>
        </p:blipFill>
        <p:spPr>
          <a:xfrm rot="11384031">
            <a:off x="1714790" y="3320877"/>
            <a:ext cx="612527" cy="612527"/>
          </a:xfrm>
          <a:prstGeom prst="rect">
            <a:avLst/>
          </a:prstGeom>
        </p:spPr>
      </p:pic>
      <p:pic>
        <p:nvPicPr>
          <p:cNvPr id="57" name="Hình ảnh 56">
            <a:extLst>
              <a:ext uri="{FF2B5EF4-FFF2-40B4-BE49-F238E27FC236}">
                <a16:creationId xmlns:a16="http://schemas.microsoft.com/office/drawing/2014/main" id="{FCBDAC0B-1F15-472A-9DF6-386B506CC244}"/>
              </a:ext>
            </a:extLst>
          </p:cNvPr>
          <p:cNvPicPr>
            <a:picLocks noChangeAspect="1"/>
          </p:cNvPicPr>
          <p:nvPr/>
        </p:nvPicPr>
        <p:blipFill>
          <a:blip r:embed="rId7" cstate="print">
            <a:alphaModFix amt="0"/>
          </a:blip>
          <a:stretch>
            <a:fillRect/>
          </a:stretch>
        </p:blipFill>
        <p:spPr>
          <a:xfrm rot="8510766">
            <a:off x="9249320" y="880142"/>
            <a:ext cx="429840" cy="429840"/>
          </a:xfrm>
          <a:prstGeom prst="rect">
            <a:avLst/>
          </a:prstGeom>
        </p:spPr>
      </p:pic>
      <p:pic>
        <p:nvPicPr>
          <p:cNvPr id="58" name="Hình ảnh 57">
            <a:extLst>
              <a:ext uri="{FF2B5EF4-FFF2-40B4-BE49-F238E27FC236}">
                <a16:creationId xmlns:a16="http://schemas.microsoft.com/office/drawing/2014/main" id="{8731F79D-8D1B-49A4-B089-CF70D38023A4}"/>
              </a:ext>
            </a:extLst>
          </p:cNvPr>
          <p:cNvPicPr>
            <a:picLocks noChangeAspect="1"/>
          </p:cNvPicPr>
          <p:nvPr/>
        </p:nvPicPr>
        <p:blipFill>
          <a:blip r:embed="rId7" cstate="print">
            <a:alphaModFix amt="0"/>
          </a:blip>
          <a:stretch>
            <a:fillRect/>
          </a:stretch>
        </p:blipFill>
        <p:spPr>
          <a:xfrm rot="8324920">
            <a:off x="10668416" y="0"/>
            <a:ext cx="429840" cy="429840"/>
          </a:xfrm>
          <a:prstGeom prst="rect">
            <a:avLst/>
          </a:prstGeom>
        </p:spPr>
      </p:pic>
      <p:pic>
        <p:nvPicPr>
          <p:cNvPr id="59" name="Hình ảnh 58">
            <a:extLst>
              <a:ext uri="{FF2B5EF4-FFF2-40B4-BE49-F238E27FC236}">
                <a16:creationId xmlns:a16="http://schemas.microsoft.com/office/drawing/2014/main" id="{0D38D67E-7C33-413F-8EB1-54C6847572ED}"/>
              </a:ext>
            </a:extLst>
          </p:cNvPr>
          <p:cNvPicPr>
            <a:picLocks noChangeAspect="1"/>
          </p:cNvPicPr>
          <p:nvPr/>
        </p:nvPicPr>
        <p:blipFill>
          <a:blip r:embed="rId7" cstate="print">
            <a:alphaModFix amt="0"/>
          </a:blip>
          <a:stretch>
            <a:fillRect/>
          </a:stretch>
        </p:blipFill>
        <p:spPr>
          <a:xfrm rot="11341548">
            <a:off x="11762160" y="1020164"/>
            <a:ext cx="429840" cy="429840"/>
          </a:xfrm>
          <a:prstGeom prst="rect">
            <a:avLst/>
          </a:prstGeom>
        </p:spPr>
      </p:pic>
      <p:pic>
        <p:nvPicPr>
          <p:cNvPr id="61" name="Hình ảnh 60">
            <a:extLst>
              <a:ext uri="{FF2B5EF4-FFF2-40B4-BE49-F238E27FC236}">
                <a16:creationId xmlns:a16="http://schemas.microsoft.com/office/drawing/2014/main" id="{3B426C61-8FD7-4B2F-9B92-3B817968004A}"/>
              </a:ext>
            </a:extLst>
          </p:cNvPr>
          <p:cNvPicPr>
            <a:picLocks noChangeAspect="1"/>
          </p:cNvPicPr>
          <p:nvPr/>
        </p:nvPicPr>
        <p:blipFill>
          <a:blip r:embed="rId6" cstate="print">
            <a:alphaModFix amt="0"/>
          </a:blip>
          <a:stretch>
            <a:fillRect/>
          </a:stretch>
        </p:blipFill>
        <p:spPr>
          <a:xfrm rot="13123329">
            <a:off x="224728" y="5378530"/>
            <a:ext cx="612527" cy="612527"/>
          </a:xfrm>
          <a:prstGeom prst="rect">
            <a:avLst/>
          </a:prstGeom>
        </p:spPr>
      </p:pic>
      <p:pic>
        <p:nvPicPr>
          <p:cNvPr id="62" name="Hình ảnh 61">
            <a:extLst>
              <a:ext uri="{FF2B5EF4-FFF2-40B4-BE49-F238E27FC236}">
                <a16:creationId xmlns:a16="http://schemas.microsoft.com/office/drawing/2014/main" id="{6CB8B232-B5E5-4258-A672-CA1205655928}"/>
              </a:ext>
            </a:extLst>
          </p:cNvPr>
          <p:cNvPicPr>
            <a:picLocks noChangeAspect="1"/>
          </p:cNvPicPr>
          <p:nvPr/>
        </p:nvPicPr>
        <p:blipFill>
          <a:blip r:embed="rId6" cstate="print">
            <a:alphaModFix amt="0"/>
          </a:blip>
          <a:stretch>
            <a:fillRect/>
          </a:stretch>
        </p:blipFill>
        <p:spPr>
          <a:xfrm rot="9796165">
            <a:off x="1461859" y="6049406"/>
            <a:ext cx="612527" cy="612527"/>
          </a:xfrm>
          <a:prstGeom prst="rect">
            <a:avLst/>
          </a:prstGeom>
        </p:spPr>
      </p:pic>
      <p:sp>
        <p:nvSpPr>
          <p:cNvPr id="4" name="Date Placeholder 1">
            <a:extLst>
              <a:ext uri="{FF2B5EF4-FFF2-40B4-BE49-F238E27FC236}">
                <a16:creationId xmlns:a16="http://schemas.microsoft.com/office/drawing/2014/main" id="{693BDC8B-031B-A307-9729-F8D7F9873D8C}"/>
              </a:ext>
            </a:extLst>
          </p:cNvPr>
          <p:cNvSpPr txBox="1">
            <a:spLocks/>
          </p:cNvSpPr>
          <p:nvPr/>
        </p:nvSpPr>
        <p:spPr>
          <a:xfrm>
            <a:off x="10255430" y="6275603"/>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a:solidFill>
                  <a:schemeClr val="tx1"/>
                </a:solidFill>
                <a:latin typeface="Times New Roman" panose="02020603050405020304" pitchFamily="18" charset="0"/>
                <a:cs typeface="Times New Roman" panose="02020603050405020304" pitchFamily="18" charset="0"/>
              </a:rPr>
              <a:t>07/11/2024</a:t>
            </a:r>
            <a:endParaRPr lang="en-GB" sz="1800" b="1" dirty="0">
              <a:solidFill>
                <a:schemeClr val="tx1"/>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0F999925-60D0-A114-A1E7-206DE2518B1B}"/>
              </a:ext>
            </a:extLst>
          </p:cNvPr>
          <p:cNvPicPr>
            <a:picLocks noChangeAspect="1"/>
          </p:cNvPicPr>
          <p:nvPr/>
        </p:nvPicPr>
        <p:blipFill>
          <a:blip r:embed="rId8" cstate="print"/>
          <a:stretch>
            <a:fillRect/>
          </a:stretch>
        </p:blipFill>
        <p:spPr>
          <a:xfrm>
            <a:off x="10465024" y="330042"/>
            <a:ext cx="1074479" cy="1278495"/>
          </a:xfrm>
          <a:prstGeom prst="rect">
            <a:avLst/>
          </a:prstGeom>
        </p:spPr>
      </p:pic>
      <p:pic>
        <p:nvPicPr>
          <p:cNvPr id="3" name="Picture 2">
            <a:extLst>
              <a:ext uri="{FF2B5EF4-FFF2-40B4-BE49-F238E27FC236}">
                <a16:creationId xmlns:a16="http://schemas.microsoft.com/office/drawing/2014/main" id="{E00EE2DC-929D-01C1-214D-043579B14B2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61603" y1="52201" x2="61603" y2="52201"/>
                        <a14:foregroundMark x1="18987" y1="58700" x2="18987" y2="58700"/>
                        <a14:foregroundMark x1="18354" y1="66247" x2="18354" y2="66247"/>
                      </a14:backgroundRemoval>
                    </a14:imgEffect>
                  </a14:imgLayer>
                </a14:imgProps>
              </a:ext>
            </a:extLst>
          </a:blip>
          <a:stretch>
            <a:fillRect/>
          </a:stretch>
        </p:blipFill>
        <p:spPr>
          <a:xfrm>
            <a:off x="8806292" y="4856283"/>
            <a:ext cx="2267491" cy="1913109"/>
          </a:xfrm>
          <a:prstGeom prst="rect">
            <a:avLst/>
          </a:prstGeom>
        </p:spPr>
      </p:pic>
    </p:spTree>
    <p:extLst>
      <p:ext uri="{BB962C8B-B14F-4D97-AF65-F5344CB8AC3E}">
        <p14:creationId xmlns:p14="http://schemas.microsoft.com/office/powerpoint/2010/main" val="402219121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CC8FC7-289D-275D-BED4-AE31ADAC0EDA}"/>
              </a:ext>
            </a:extLst>
          </p:cNvPr>
          <p:cNvSpPr>
            <a:spLocks noGrp="1"/>
          </p:cNvSpPr>
          <p:nvPr>
            <p:ph idx="1"/>
          </p:nvPr>
        </p:nvSpPr>
        <p:spPr>
          <a:xfrm>
            <a:off x="838200" y="460650"/>
            <a:ext cx="10515600" cy="5895699"/>
          </a:xfrm>
        </p:spPr>
        <p:txBody>
          <a:bodyPr/>
          <a:lstStyle/>
          <a:p>
            <a:endParaRPr lang="en-US" dirty="0"/>
          </a:p>
        </p:txBody>
      </p:sp>
      <p:sp>
        <p:nvSpPr>
          <p:cNvPr id="4" name="Date Placeholder 3">
            <a:extLst>
              <a:ext uri="{FF2B5EF4-FFF2-40B4-BE49-F238E27FC236}">
                <a16:creationId xmlns:a16="http://schemas.microsoft.com/office/drawing/2014/main" id="{2558B688-4689-97F1-473C-669FC2154AE3}"/>
              </a:ext>
            </a:extLst>
          </p:cNvPr>
          <p:cNvSpPr>
            <a:spLocks noGrp="1"/>
          </p:cNvSpPr>
          <p:nvPr>
            <p:ph type="dt" sz="half" idx="10"/>
          </p:nvPr>
        </p:nvSpPr>
        <p:spPr/>
        <p:txBody>
          <a:bodyPr/>
          <a:lstStyle/>
          <a:p>
            <a:r>
              <a:rPr lang="en-US"/>
              <a:t>07/04/2023</a:t>
            </a:r>
            <a:endParaRPr lang="en-GB" dirty="0"/>
          </a:p>
        </p:txBody>
      </p:sp>
      <p:pic>
        <p:nvPicPr>
          <p:cNvPr id="5" name="Picture 4">
            <a:extLst>
              <a:ext uri="{FF2B5EF4-FFF2-40B4-BE49-F238E27FC236}">
                <a16:creationId xmlns:a16="http://schemas.microsoft.com/office/drawing/2014/main" id="{4114676D-4F20-CA67-204A-357D0A7F99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660" y="21492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2423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142"/>
        <p:cNvGrpSpPr/>
        <p:nvPr/>
      </p:nvGrpSpPr>
      <p:grpSpPr>
        <a:xfrm>
          <a:off x="0" y="0"/>
          <a:ext cx="0" cy="0"/>
          <a:chOff x="0" y="0"/>
          <a:chExt cx="0" cy="0"/>
        </a:xfrm>
      </p:grpSpPr>
      <p:sp>
        <p:nvSpPr>
          <p:cNvPr id="143" name="Google Shape;143;p2"/>
          <p:cNvSpPr/>
          <p:nvPr/>
        </p:nvSpPr>
        <p:spPr>
          <a:xfrm rot="-3000650" flipH="1">
            <a:off x="4830143" y="1307497"/>
            <a:ext cx="5337371" cy="4651583"/>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grpSp>
        <p:nvGrpSpPr>
          <p:cNvPr id="144" name="Google Shape;144;p2"/>
          <p:cNvGrpSpPr/>
          <p:nvPr/>
        </p:nvGrpSpPr>
        <p:grpSpPr>
          <a:xfrm>
            <a:off x="3004919" y="2046731"/>
            <a:ext cx="2607239" cy="1777877"/>
            <a:chOff x="2253689" y="1535048"/>
            <a:chExt cx="1955429" cy="1333408"/>
          </a:xfrm>
        </p:grpSpPr>
        <p:sp>
          <p:nvSpPr>
            <p:cNvPr id="145" name="Google Shape;145;p2"/>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sp>
          <p:nvSpPr>
            <p:cNvPr id="146" name="Google Shape;146;p2"/>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grpSp>
      <p:grpSp>
        <p:nvGrpSpPr>
          <p:cNvPr id="147" name="Google Shape;147;p2"/>
          <p:cNvGrpSpPr/>
          <p:nvPr/>
        </p:nvGrpSpPr>
        <p:grpSpPr>
          <a:xfrm>
            <a:off x="5013763" y="4776339"/>
            <a:ext cx="1953379" cy="1799816"/>
            <a:chOff x="3760322" y="3582254"/>
            <a:chExt cx="1465034" cy="1349862"/>
          </a:xfrm>
        </p:grpSpPr>
        <p:sp>
          <p:nvSpPr>
            <p:cNvPr id="148" name="Google Shape;148;p2"/>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sp>
          <p:nvSpPr>
            <p:cNvPr id="149" name="Google Shape;149;p2"/>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grpSp>
      <p:grpSp>
        <p:nvGrpSpPr>
          <p:cNvPr id="150" name="Google Shape;150;p2"/>
          <p:cNvGrpSpPr/>
          <p:nvPr/>
        </p:nvGrpSpPr>
        <p:grpSpPr>
          <a:xfrm>
            <a:off x="8119863" y="4541259"/>
            <a:ext cx="988619" cy="1171136"/>
            <a:chOff x="6119714" y="3405944"/>
            <a:chExt cx="741464" cy="878352"/>
          </a:xfrm>
        </p:grpSpPr>
        <p:sp>
          <p:nvSpPr>
            <p:cNvPr id="151" name="Google Shape;151;p2"/>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sp>
          <p:nvSpPr>
            <p:cNvPr id="152" name="Google Shape;152;p2"/>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grpSp>
      <p:grpSp>
        <p:nvGrpSpPr>
          <p:cNvPr id="153" name="Google Shape;153;p2"/>
          <p:cNvGrpSpPr/>
          <p:nvPr/>
        </p:nvGrpSpPr>
        <p:grpSpPr>
          <a:xfrm>
            <a:off x="8504060" y="5330996"/>
            <a:ext cx="1023424" cy="645445"/>
            <a:chOff x="6378045" y="3998247"/>
            <a:chExt cx="767568" cy="484084"/>
          </a:xfrm>
        </p:grpSpPr>
        <p:sp>
          <p:nvSpPr>
            <p:cNvPr id="154" name="Google Shape;154;p2"/>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sp>
          <p:nvSpPr>
            <p:cNvPr id="155" name="Google Shape;155;p2"/>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grpSp>
      <p:grpSp>
        <p:nvGrpSpPr>
          <p:cNvPr id="156" name="Google Shape;156;p2"/>
          <p:cNvGrpSpPr/>
          <p:nvPr/>
        </p:nvGrpSpPr>
        <p:grpSpPr>
          <a:xfrm>
            <a:off x="6706339" y="2764154"/>
            <a:ext cx="797637" cy="1133500"/>
            <a:chOff x="5077882" y="2061083"/>
            <a:chExt cx="598228" cy="850125"/>
          </a:xfrm>
        </p:grpSpPr>
        <p:sp>
          <p:nvSpPr>
            <p:cNvPr id="157" name="Google Shape;157;p2"/>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sp>
          <p:nvSpPr>
            <p:cNvPr id="158" name="Google Shape;158;p2"/>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grpSp>
      <p:grpSp>
        <p:nvGrpSpPr>
          <p:cNvPr id="159" name="Google Shape;159;p2"/>
          <p:cNvGrpSpPr/>
          <p:nvPr/>
        </p:nvGrpSpPr>
        <p:grpSpPr>
          <a:xfrm>
            <a:off x="7065609" y="3354716"/>
            <a:ext cx="1075384" cy="844864"/>
            <a:chOff x="5299207" y="2540101"/>
            <a:chExt cx="806538" cy="633648"/>
          </a:xfrm>
        </p:grpSpPr>
        <p:sp>
          <p:nvSpPr>
            <p:cNvPr id="160" name="Google Shape;160;p2"/>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sp>
          <p:nvSpPr>
            <p:cNvPr id="161" name="Google Shape;161;p2"/>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grpSp>
      <p:grpSp>
        <p:nvGrpSpPr>
          <p:cNvPr id="162" name="Google Shape;162;p2"/>
          <p:cNvGrpSpPr/>
          <p:nvPr/>
        </p:nvGrpSpPr>
        <p:grpSpPr>
          <a:xfrm>
            <a:off x="9881033" y="1597332"/>
            <a:ext cx="1038108" cy="1166800"/>
            <a:chOff x="7374678" y="1161903"/>
            <a:chExt cx="778581" cy="875100"/>
          </a:xfrm>
        </p:grpSpPr>
        <p:sp>
          <p:nvSpPr>
            <p:cNvPr id="163" name="Google Shape;163;p2"/>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sp>
          <p:nvSpPr>
            <p:cNvPr id="164" name="Google Shape;164;p2"/>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grpSp>
      <p:grpSp>
        <p:nvGrpSpPr>
          <p:cNvPr id="165" name="Google Shape;165;p2"/>
          <p:cNvGrpSpPr/>
          <p:nvPr/>
        </p:nvGrpSpPr>
        <p:grpSpPr>
          <a:xfrm>
            <a:off x="9367144" y="1612397"/>
            <a:ext cx="718293" cy="1060208"/>
            <a:chOff x="7001294" y="1209298"/>
            <a:chExt cx="538720" cy="795156"/>
          </a:xfrm>
        </p:grpSpPr>
        <p:sp>
          <p:nvSpPr>
            <p:cNvPr id="166" name="Google Shape;166;p2"/>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sp>
          <p:nvSpPr>
            <p:cNvPr id="167" name="Google Shape;167;p2"/>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grpSp>
      <p:grpSp>
        <p:nvGrpSpPr>
          <p:cNvPr id="168" name="Google Shape;168;p2"/>
          <p:cNvGrpSpPr/>
          <p:nvPr/>
        </p:nvGrpSpPr>
        <p:grpSpPr>
          <a:xfrm>
            <a:off x="10009813" y="1891161"/>
            <a:ext cx="3052619" cy="2394096"/>
            <a:chOff x="7507360" y="1418371"/>
            <a:chExt cx="2289464" cy="1795572"/>
          </a:xfrm>
        </p:grpSpPr>
        <p:sp>
          <p:nvSpPr>
            <p:cNvPr id="169" name="Google Shape;169;p2"/>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sp>
          <p:nvSpPr>
            <p:cNvPr id="170" name="Google Shape;170;p2"/>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grpSp>
      <p:grpSp>
        <p:nvGrpSpPr>
          <p:cNvPr id="171" name="Google Shape;171;p2"/>
          <p:cNvGrpSpPr/>
          <p:nvPr/>
        </p:nvGrpSpPr>
        <p:grpSpPr>
          <a:xfrm rot="2799594" flipH="1">
            <a:off x="6770114" y="-5564"/>
            <a:ext cx="1728989" cy="2823151"/>
            <a:chOff x="1279516" y="-3525500"/>
            <a:chExt cx="1296742" cy="2550422"/>
          </a:xfrm>
        </p:grpSpPr>
        <p:sp>
          <p:nvSpPr>
            <p:cNvPr id="172" name="Google Shape;172;p2"/>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sp>
          <p:nvSpPr>
            <p:cNvPr id="173" name="Google Shape;173;p2"/>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grpSp>
      <p:grpSp>
        <p:nvGrpSpPr>
          <p:cNvPr id="174" name="Google Shape;174;p2"/>
          <p:cNvGrpSpPr/>
          <p:nvPr/>
        </p:nvGrpSpPr>
        <p:grpSpPr>
          <a:xfrm>
            <a:off x="-663504" y="234700"/>
            <a:ext cx="6950841" cy="6410988"/>
            <a:chOff x="1001374" y="-370703"/>
            <a:chExt cx="6695744" cy="6175701"/>
          </a:xfrm>
        </p:grpSpPr>
        <p:pic>
          <p:nvPicPr>
            <p:cNvPr id="175" name="Google Shape;175;p2"/>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176" name="Google Shape;176;p2"/>
            <p:cNvSpPr/>
            <p:nvPr/>
          </p:nvSpPr>
          <p:spPr>
            <a:xfrm>
              <a:off x="2516995" y="893874"/>
              <a:ext cx="3649026" cy="3649026"/>
            </a:xfrm>
            <a:prstGeom prst="ellipse">
              <a:avLst/>
            </a:pr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grpSp>
      <p:sp>
        <p:nvSpPr>
          <p:cNvPr id="177" name="Google Shape;177;p2"/>
          <p:cNvSpPr txBox="1"/>
          <p:nvPr/>
        </p:nvSpPr>
        <p:spPr>
          <a:xfrm>
            <a:off x="230972" y="3100805"/>
            <a:ext cx="4784539" cy="800165"/>
          </a:xfrm>
          <a:prstGeom prst="rect">
            <a:avLst/>
          </a:prstGeom>
          <a:noFill/>
          <a:ln>
            <a:noFill/>
          </a:ln>
        </p:spPr>
        <p:txBody>
          <a:bodyPr spcFirstLastPara="1" wrap="square" lIns="121900" tIns="60933" rIns="121900" bIns="60933"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00FF"/>
                </a:solidFill>
                <a:effectLst/>
                <a:uLnTx/>
                <a:uFillTx/>
                <a:latin typeface="Arial Rounded"/>
                <a:ea typeface="Arial Rounded"/>
                <a:cs typeface="Arial Rounded"/>
                <a:sym typeface="Arial Rounded"/>
              </a:rPr>
              <a:t>Trước</a:t>
            </a:r>
            <a:r>
              <a:rPr kumimoji="0" lang="en-US" sz="4400" b="1" i="0" u="none" strike="noStrike" kern="0" cap="none" spc="0" normalizeH="0" baseline="0" noProof="0" dirty="0">
                <a:ln>
                  <a:noFill/>
                </a:ln>
                <a:solidFill>
                  <a:srgbClr val="0000FF"/>
                </a:solidFill>
                <a:effectLst/>
                <a:uLnTx/>
                <a:uFillTx/>
                <a:latin typeface="Arial Rounded"/>
                <a:ea typeface="Arial Rounded"/>
                <a:cs typeface="Arial Rounded"/>
                <a:sym typeface="Arial Rounded"/>
              </a:rPr>
              <a:t> </a:t>
            </a:r>
            <a:r>
              <a:rPr kumimoji="0" lang="en-US" sz="4400" b="1" i="0" u="none" strike="noStrike" kern="0" cap="none" spc="0" normalizeH="0" baseline="0" noProof="0" err="1">
                <a:ln>
                  <a:noFill/>
                </a:ln>
                <a:solidFill>
                  <a:srgbClr val="0000FF"/>
                </a:solidFill>
                <a:effectLst/>
                <a:uLnTx/>
                <a:uFillTx/>
                <a:latin typeface="Arial Rounded"/>
                <a:ea typeface="Arial Rounded"/>
                <a:cs typeface="Arial Rounded"/>
                <a:sym typeface="Arial Rounded"/>
              </a:rPr>
              <a:t>khi</a:t>
            </a:r>
            <a:r>
              <a:rPr kumimoji="0" lang="en-US" sz="4400" b="1" i="0" u="none" strike="noStrike" kern="0" cap="none" spc="0" normalizeH="0" baseline="0" noProof="0">
                <a:ln>
                  <a:noFill/>
                </a:ln>
                <a:solidFill>
                  <a:srgbClr val="0000FF"/>
                </a:solidFill>
                <a:effectLst/>
                <a:uLnTx/>
                <a:uFillTx/>
                <a:latin typeface="Arial Rounded"/>
                <a:ea typeface="Arial Rounded"/>
                <a:cs typeface="Arial Rounded"/>
                <a:sym typeface="Arial Rounded"/>
              </a:rPr>
              <a:t> đọc</a:t>
            </a:r>
            <a:endParaRPr kumimoji="0" sz="4400" b="1" i="0" u="none" strike="noStrike" kern="0" cap="none" spc="0" normalizeH="0" baseline="0" noProof="0" dirty="0">
              <a:ln>
                <a:noFill/>
              </a:ln>
              <a:solidFill>
                <a:srgbClr val="0000FF"/>
              </a:solidFill>
              <a:effectLst/>
              <a:uLnTx/>
              <a:uFillTx/>
              <a:latin typeface="Arial Rounded"/>
              <a:ea typeface="Arial Rounded"/>
              <a:cs typeface="Arial Rounded"/>
              <a:sym typeface="Arial Rounded"/>
            </a:endParaRPr>
          </a:p>
        </p:txBody>
      </p:sp>
      <p:pic>
        <p:nvPicPr>
          <p:cNvPr id="179" name="Google Shape;179;p2"/>
          <p:cNvPicPr preferRelativeResize="0"/>
          <p:nvPr/>
        </p:nvPicPr>
        <p:blipFill rotWithShape="1">
          <a:blip r:embed="rId4">
            <a:alphaModFix/>
          </a:blip>
          <a:srcRect/>
          <a:stretch/>
        </p:blipFill>
        <p:spPr>
          <a:xfrm>
            <a:off x="8739855" y="605701"/>
            <a:ext cx="2998059" cy="1004180"/>
          </a:xfrm>
          <a:prstGeom prst="rect">
            <a:avLst/>
          </a:prstGeom>
          <a:noFill/>
          <a:ln>
            <a:noFill/>
          </a:ln>
        </p:spPr>
      </p:pic>
      <p:pic>
        <p:nvPicPr>
          <p:cNvPr id="180" name="Google Shape;180;p2"/>
          <p:cNvPicPr preferRelativeResize="0"/>
          <p:nvPr/>
        </p:nvPicPr>
        <p:blipFill rotWithShape="1">
          <a:blip r:embed="rId5">
            <a:alphaModFix/>
          </a:blip>
          <a:srcRect/>
          <a:stretch/>
        </p:blipFill>
        <p:spPr>
          <a:xfrm>
            <a:off x="9619969" y="3269456"/>
            <a:ext cx="1501113" cy="3476997"/>
          </a:xfrm>
          <a:prstGeom prst="rect">
            <a:avLst/>
          </a:prstGeom>
          <a:noFill/>
          <a:ln>
            <a:noFill/>
          </a:ln>
        </p:spPr>
      </p:pic>
    </p:spTree>
    <p:extLst>
      <p:ext uri="{BB962C8B-B14F-4D97-AF65-F5344CB8AC3E}">
        <p14:creationId xmlns:p14="http://schemas.microsoft.com/office/powerpoint/2010/main" val="145423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750"/>
                                        <p:tgtEl>
                                          <p:spTgt spid="143"/>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750"/>
                                        <p:tgtEl>
                                          <p:spTgt spid="171"/>
                                        </p:tgtEl>
                                        <p:attrNameLst>
                                          <p:attrName>ppt_w</p:attrName>
                                        </p:attrNameLst>
                                      </p:cBhvr>
                                      <p:tavLst>
                                        <p:tav tm="0">
                                          <p:val>
                                            <p:strVal val="0"/>
                                          </p:val>
                                        </p:tav>
                                        <p:tav tm="100000">
                                          <p:val>
                                            <p:strVal val="#ppt_w"/>
                                          </p:val>
                                        </p:tav>
                                      </p:tavLst>
                                    </p:anim>
                                    <p:anim calcmode="lin" valueType="num">
                                      <p:cBhvr additive="base">
                                        <p:cTn id="12" dur="750"/>
                                        <p:tgtEl>
                                          <p:spTgt spid="171"/>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68"/>
                                        </p:tgtEl>
                                        <p:attrNameLst>
                                          <p:attrName>style.visibility</p:attrName>
                                        </p:attrNameLst>
                                      </p:cBhvr>
                                      <p:to>
                                        <p:strVal val="visible"/>
                                      </p:to>
                                    </p:set>
                                    <p:anim calcmode="lin" valueType="num">
                                      <p:cBhvr additive="base">
                                        <p:cTn id="15" dur="750"/>
                                        <p:tgtEl>
                                          <p:spTgt spid="168"/>
                                        </p:tgtEl>
                                        <p:attrNameLst>
                                          <p:attrName>ppt_w</p:attrName>
                                        </p:attrNameLst>
                                      </p:cBhvr>
                                      <p:tavLst>
                                        <p:tav tm="0">
                                          <p:val>
                                            <p:strVal val="0"/>
                                          </p:val>
                                        </p:tav>
                                        <p:tav tm="100000">
                                          <p:val>
                                            <p:strVal val="#ppt_w"/>
                                          </p:val>
                                        </p:tav>
                                      </p:tavLst>
                                    </p:anim>
                                    <p:anim calcmode="lin" valueType="num">
                                      <p:cBhvr additive="base">
                                        <p:cTn id="16" dur="750"/>
                                        <p:tgtEl>
                                          <p:spTgt spid="168"/>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62"/>
                                        </p:tgtEl>
                                        <p:attrNameLst>
                                          <p:attrName>style.visibility</p:attrName>
                                        </p:attrNameLst>
                                      </p:cBhvr>
                                      <p:to>
                                        <p:strVal val="visible"/>
                                      </p:to>
                                    </p:set>
                                    <p:anim calcmode="lin" valueType="num">
                                      <p:cBhvr additive="base">
                                        <p:cTn id="19" dur="750"/>
                                        <p:tgtEl>
                                          <p:spTgt spid="162"/>
                                        </p:tgtEl>
                                        <p:attrNameLst>
                                          <p:attrName>ppt_w</p:attrName>
                                        </p:attrNameLst>
                                      </p:cBhvr>
                                      <p:tavLst>
                                        <p:tav tm="0">
                                          <p:val>
                                            <p:strVal val="0"/>
                                          </p:val>
                                        </p:tav>
                                        <p:tav tm="100000">
                                          <p:val>
                                            <p:strVal val="#ppt_w"/>
                                          </p:val>
                                        </p:tav>
                                      </p:tavLst>
                                    </p:anim>
                                    <p:anim calcmode="lin" valueType="num">
                                      <p:cBhvr additive="base">
                                        <p:cTn id="20" dur="750"/>
                                        <p:tgtEl>
                                          <p:spTgt spid="162"/>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65"/>
                                        </p:tgtEl>
                                        <p:attrNameLst>
                                          <p:attrName>style.visibility</p:attrName>
                                        </p:attrNameLst>
                                      </p:cBhvr>
                                      <p:to>
                                        <p:strVal val="visible"/>
                                      </p:to>
                                    </p:set>
                                    <p:anim calcmode="lin" valueType="num">
                                      <p:cBhvr additive="base">
                                        <p:cTn id="23" dur="750"/>
                                        <p:tgtEl>
                                          <p:spTgt spid="165"/>
                                        </p:tgtEl>
                                        <p:attrNameLst>
                                          <p:attrName>ppt_w</p:attrName>
                                        </p:attrNameLst>
                                      </p:cBhvr>
                                      <p:tavLst>
                                        <p:tav tm="0">
                                          <p:val>
                                            <p:strVal val="0"/>
                                          </p:val>
                                        </p:tav>
                                        <p:tav tm="100000">
                                          <p:val>
                                            <p:strVal val="#ppt_w"/>
                                          </p:val>
                                        </p:tav>
                                      </p:tavLst>
                                    </p:anim>
                                    <p:anim calcmode="lin" valueType="num">
                                      <p:cBhvr additive="base">
                                        <p:cTn id="24" dur="750"/>
                                        <p:tgtEl>
                                          <p:spTgt spid="165"/>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59"/>
                                        </p:tgtEl>
                                        <p:attrNameLst>
                                          <p:attrName>style.visibility</p:attrName>
                                        </p:attrNameLst>
                                      </p:cBhvr>
                                      <p:to>
                                        <p:strVal val="visible"/>
                                      </p:to>
                                    </p:set>
                                    <p:anim calcmode="lin" valueType="num">
                                      <p:cBhvr additive="base">
                                        <p:cTn id="27" dur="750"/>
                                        <p:tgtEl>
                                          <p:spTgt spid="159"/>
                                        </p:tgtEl>
                                        <p:attrNameLst>
                                          <p:attrName>ppt_w</p:attrName>
                                        </p:attrNameLst>
                                      </p:cBhvr>
                                      <p:tavLst>
                                        <p:tav tm="0">
                                          <p:val>
                                            <p:strVal val="0"/>
                                          </p:val>
                                        </p:tav>
                                        <p:tav tm="100000">
                                          <p:val>
                                            <p:strVal val="#ppt_w"/>
                                          </p:val>
                                        </p:tav>
                                      </p:tavLst>
                                    </p:anim>
                                    <p:anim calcmode="lin" valueType="num">
                                      <p:cBhvr additive="base">
                                        <p:cTn id="28" dur="750"/>
                                        <p:tgtEl>
                                          <p:spTgt spid="159"/>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56"/>
                                        </p:tgtEl>
                                        <p:attrNameLst>
                                          <p:attrName>style.visibility</p:attrName>
                                        </p:attrNameLst>
                                      </p:cBhvr>
                                      <p:to>
                                        <p:strVal val="visible"/>
                                      </p:to>
                                    </p:set>
                                    <p:anim calcmode="lin" valueType="num">
                                      <p:cBhvr additive="base">
                                        <p:cTn id="31" dur="750"/>
                                        <p:tgtEl>
                                          <p:spTgt spid="156"/>
                                        </p:tgtEl>
                                        <p:attrNameLst>
                                          <p:attrName>ppt_w</p:attrName>
                                        </p:attrNameLst>
                                      </p:cBhvr>
                                      <p:tavLst>
                                        <p:tav tm="0">
                                          <p:val>
                                            <p:strVal val="0"/>
                                          </p:val>
                                        </p:tav>
                                        <p:tav tm="100000">
                                          <p:val>
                                            <p:strVal val="#ppt_w"/>
                                          </p:val>
                                        </p:tav>
                                      </p:tavLst>
                                    </p:anim>
                                    <p:anim calcmode="lin" valueType="num">
                                      <p:cBhvr additive="base">
                                        <p:cTn id="32" dur="750"/>
                                        <p:tgtEl>
                                          <p:spTgt spid="156"/>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50"/>
                                        </p:tgtEl>
                                        <p:attrNameLst>
                                          <p:attrName>style.visibility</p:attrName>
                                        </p:attrNameLst>
                                      </p:cBhvr>
                                      <p:to>
                                        <p:strVal val="visible"/>
                                      </p:to>
                                    </p:set>
                                    <p:anim calcmode="lin" valueType="num">
                                      <p:cBhvr additive="base">
                                        <p:cTn id="35" dur="750"/>
                                        <p:tgtEl>
                                          <p:spTgt spid="150"/>
                                        </p:tgtEl>
                                        <p:attrNameLst>
                                          <p:attrName>ppt_w</p:attrName>
                                        </p:attrNameLst>
                                      </p:cBhvr>
                                      <p:tavLst>
                                        <p:tav tm="0">
                                          <p:val>
                                            <p:strVal val="0"/>
                                          </p:val>
                                        </p:tav>
                                        <p:tav tm="100000">
                                          <p:val>
                                            <p:strVal val="#ppt_w"/>
                                          </p:val>
                                        </p:tav>
                                      </p:tavLst>
                                    </p:anim>
                                    <p:anim calcmode="lin" valueType="num">
                                      <p:cBhvr additive="base">
                                        <p:cTn id="36" dur="750"/>
                                        <p:tgtEl>
                                          <p:spTgt spid="150"/>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53"/>
                                        </p:tgtEl>
                                        <p:attrNameLst>
                                          <p:attrName>style.visibility</p:attrName>
                                        </p:attrNameLst>
                                      </p:cBhvr>
                                      <p:to>
                                        <p:strVal val="visible"/>
                                      </p:to>
                                    </p:set>
                                    <p:anim calcmode="lin" valueType="num">
                                      <p:cBhvr additive="base">
                                        <p:cTn id="39" dur="750"/>
                                        <p:tgtEl>
                                          <p:spTgt spid="153"/>
                                        </p:tgtEl>
                                        <p:attrNameLst>
                                          <p:attrName>ppt_w</p:attrName>
                                        </p:attrNameLst>
                                      </p:cBhvr>
                                      <p:tavLst>
                                        <p:tav tm="0">
                                          <p:val>
                                            <p:strVal val="0"/>
                                          </p:val>
                                        </p:tav>
                                        <p:tav tm="100000">
                                          <p:val>
                                            <p:strVal val="#ppt_w"/>
                                          </p:val>
                                        </p:tav>
                                      </p:tavLst>
                                    </p:anim>
                                    <p:anim calcmode="lin" valueType="num">
                                      <p:cBhvr additive="base">
                                        <p:cTn id="40" dur="750"/>
                                        <p:tgtEl>
                                          <p:spTgt spid="153"/>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47"/>
                                        </p:tgtEl>
                                        <p:attrNameLst>
                                          <p:attrName>style.visibility</p:attrName>
                                        </p:attrNameLst>
                                      </p:cBhvr>
                                      <p:to>
                                        <p:strVal val="visible"/>
                                      </p:to>
                                    </p:set>
                                    <p:anim calcmode="lin" valueType="num">
                                      <p:cBhvr additive="base">
                                        <p:cTn id="43" dur="750"/>
                                        <p:tgtEl>
                                          <p:spTgt spid="147"/>
                                        </p:tgtEl>
                                        <p:attrNameLst>
                                          <p:attrName>ppt_w</p:attrName>
                                        </p:attrNameLst>
                                      </p:cBhvr>
                                      <p:tavLst>
                                        <p:tav tm="0">
                                          <p:val>
                                            <p:strVal val="0"/>
                                          </p:val>
                                        </p:tav>
                                        <p:tav tm="100000">
                                          <p:val>
                                            <p:strVal val="#ppt_w"/>
                                          </p:val>
                                        </p:tav>
                                      </p:tavLst>
                                    </p:anim>
                                    <p:anim calcmode="lin" valueType="num">
                                      <p:cBhvr additive="base">
                                        <p:cTn id="44" dur="750"/>
                                        <p:tgtEl>
                                          <p:spTgt spid="147"/>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anim calcmode="lin" valueType="num">
                                      <p:cBhvr additive="base">
                                        <p:cTn id="47" dur="750"/>
                                        <p:tgtEl>
                                          <p:spTgt spid="144"/>
                                        </p:tgtEl>
                                        <p:attrNameLst>
                                          <p:attrName>ppt_w</p:attrName>
                                        </p:attrNameLst>
                                      </p:cBhvr>
                                      <p:tavLst>
                                        <p:tav tm="0">
                                          <p:val>
                                            <p:strVal val="0"/>
                                          </p:val>
                                        </p:tav>
                                        <p:tav tm="100000">
                                          <p:val>
                                            <p:strVal val="#ppt_w"/>
                                          </p:val>
                                        </p:tav>
                                      </p:tavLst>
                                    </p:anim>
                                    <p:anim calcmode="lin" valueType="num">
                                      <p:cBhvr additive="base">
                                        <p:cTn id="48" dur="750"/>
                                        <p:tgtEl>
                                          <p:spTgt spid="144"/>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180"/>
                                        </p:tgtEl>
                                        <p:attrNameLst>
                                          <p:attrName>style.visibility</p:attrName>
                                        </p:attrNameLst>
                                      </p:cBhvr>
                                      <p:to>
                                        <p:strVal val="visible"/>
                                      </p:to>
                                    </p:set>
                                    <p:animEffect transition="in" filter="fade">
                                      <p:cBhvr>
                                        <p:cTn id="52" dur="1000"/>
                                        <p:tgtEl>
                                          <p:spTgt spid="180"/>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174"/>
                                        </p:tgtEl>
                                        <p:attrNameLst>
                                          <p:attrName>style.visibility</p:attrName>
                                        </p:attrNameLst>
                                      </p:cBhvr>
                                      <p:to>
                                        <p:strVal val="visible"/>
                                      </p:to>
                                    </p:set>
                                    <p:anim calcmode="lin" valueType="num">
                                      <p:cBhvr additive="base">
                                        <p:cTn id="56" dur="750"/>
                                        <p:tgtEl>
                                          <p:spTgt spid="174"/>
                                        </p:tgtEl>
                                        <p:attrNameLst>
                                          <p:attrName>ppt_w</p:attrName>
                                        </p:attrNameLst>
                                      </p:cBhvr>
                                      <p:tavLst>
                                        <p:tav tm="0">
                                          <p:val>
                                            <p:strVal val="0"/>
                                          </p:val>
                                        </p:tav>
                                        <p:tav tm="100000">
                                          <p:val>
                                            <p:strVal val="#ppt_w"/>
                                          </p:val>
                                        </p:tav>
                                      </p:tavLst>
                                    </p:anim>
                                    <p:anim calcmode="lin" valueType="num">
                                      <p:cBhvr additive="base">
                                        <p:cTn id="57" dur="750"/>
                                        <p:tgtEl>
                                          <p:spTgt spid="174"/>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174"/>
                                        </p:tgtEl>
                                        <p:attrNameLst>
                                          <p:attrName>r</p:attrName>
                                        </p:attrNameLst>
                                      </p:cBhvr>
                                    </p:animRot>
                                  </p:childTnLst>
                                </p:cTn>
                              </p:par>
                              <p:par>
                                <p:cTn id="61" presetID="10" presetClass="entr" presetSubtype="0" fill="hold" nodeType="withEffect">
                                  <p:stCondLst>
                                    <p:cond delay="1250"/>
                                  </p:stCondLst>
                                  <p:childTnLst>
                                    <p:set>
                                      <p:cBhvr>
                                        <p:cTn id="62" dur="1" fill="hold">
                                          <p:stCondLst>
                                            <p:cond delay="0"/>
                                          </p:stCondLst>
                                        </p:cTn>
                                        <p:tgtEl>
                                          <p:spTgt spid="177"/>
                                        </p:tgtEl>
                                        <p:attrNameLst>
                                          <p:attrName>style.visibility</p:attrName>
                                        </p:attrNameLst>
                                      </p:cBhvr>
                                      <p:to>
                                        <p:strVal val="visible"/>
                                      </p:to>
                                    </p:set>
                                    <p:animEffect transition="in" filter="fade">
                                      <p:cBhvr>
                                        <p:cTn id="63" dur="500"/>
                                        <p:tgtEl>
                                          <p:spTgt spid="177"/>
                                        </p:tgtEl>
                                      </p:cBhvr>
                                    </p:animEffect>
                                  </p:childTnLst>
                                </p:cTn>
                              </p:par>
                              <p:par>
                                <p:cTn id="64" presetID="2" presetClass="entr" presetSubtype="2" fill="hold" nodeType="withEffect">
                                  <p:stCondLst>
                                    <p:cond delay="2250"/>
                                  </p:stCondLst>
                                  <p:childTnLst>
                                    <p:set>
                                      <p:cBhvr>
                                        <p:cTn id="65" dur="1" fill="hold">
                                          <p:stCondLst>
                                            <p:cond delay="0"/>
                                          </p:stCondLst>
                                        </p:cTn>
                                        <p:tgtEl>
                                          <p:spTgt spid="179"/>
                                        </p:tgtEl>
                                        <p:attrNameLst>
                                          <p:attrName>style.visibility</p:attrName>
                                        </p:attrNameLst>
                                      </p:cBhvr>
                                      <p:to>
                                        <p:strVal val="visible"/>
                                      </p:to>
                                    </p:set>
                                    <p:anim calcmode="lin" valueType="num">
                                      <p:cBhvr additive="base">
                                        <p:cTn id="66" dur="1250"/>
                                        <p:tgtEl>
                                          <p:spTgt spid="17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yt1s.com - Lý Quạ Kêu  Tốp Ca Thiếu Nhi Vui Nhộn - Trim">
            <a:hlinkClick r:id="" action="ppaction://media"/>
            <a:extLst>
              <a:ext uri="{FF2B5EF4-FFF2-40B4-BE49-F238E27FC236}">
                <a16:creationId xmlns:a16="http://schemas.microsoft.com/office/drawing/2014/main" id="{77606118-B42B-2190-21A6-E3A3EA41C61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37322" y="318053"/>
            <a:ext cx="11343861" cy="5751442"/>
          </a:xfrm>
        </p:spPr>
      </p:pic>
      <p:sp>
        <p:nvSpPr>
          <p:cNvPr id="4" name="Date Placeholder 3">
            <a:extLst>
              <a:ext uri="{FF2B5EF4-FFF2-40B4-BE49-F238E27FC236}">
                <a16:creationId xmlns:a16="http://schemas.microsoft.com/office/drawing/2014/main" id="{B96B5BD6-1950-DCB6-1572-E324553A23FF}"/>
              </a:ext>
            </a:extLst>
          </p:cNvPr>
          <p:cNvSpPr>
            <a:spLocks noGrp="1"/>
          </p:cNvSpPr>
          <p:nvPr>
            <p:ph type="dt" sz="half" idx="10"/>
          </p:nvPr>
        </p:nvSpPr>
        <p:spPr/>
        <p:txBody>
          <a:bodyPr/>
          <a:lstStyle/>
          <a:p>
            <a:r>
              <a:rPr lang="en-US"/>
              <a:t>07/04/2023</a:t>
            </a:r>
            <a:endParaRPr lang="en-GB" dirty="0"/>
          </a:p>
        </p:txBody>
      </p:sp>
    </p:spTree>
    <p:extLst>
      <p:ext uri="{BB962C8B-B14F-4D97-AF65-F5344CB8AC3E}">
        <p14:creationId xmlns:p14="http://schemas.microsoft.com/office/powerpoint/2010/main" val="206396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3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142"/>
        <p:cNvGrpSpPr/>
        <p:nvPr/>
      </p:nvGrpSpPr>
      <p:grpSpPr>
        <a:xfrm>
          <a:off x="0" y="0"/>
          <a:ext cx="0" cy="0"/>
          <a:chOff x="0" y="0"/>
          <a:chExt cx="0" cy="0"/>
        </a:xfrm>
      </p:grpSpPr>
      <p:sp>
        <p:nvSpPr>
          <p:cNvPr id="143" name="Google Shape;143;p2"/>
          <p:cNvSpPr/>
          <p:nvPr/>
        </p:nvSpPr>
        <p:spPr>
          <a:xfrm rot="-3000650" flipH="1">
            <a:off x="4830143" y="1307497"/>
            <a:ext cx="5337371" cy="4651583"/>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grpSp>
        <p:nvGrpSpPr>
          <p:cNvPr id="144" name="Google Shape;144;p2"/>
          <p:cNvGrpSpPr/>
          <p:nvPr/>
        </p:nvGrpSpPr>
        <p:grpSpPr>
          <a:xfrm>
            <a:off x="3004919" y="2046731"/>
            <a:ext cx="2607239" cy="1777877"/>
            <a:chOff x="2253689" y="1535048"/>
            <a:chExt cx="1955429" cy="1333408"/>
          </a:xfrm>
        </p:grpSpPr>
        <p:sp>
          <p:nvSpPr>
            <p:cNvPr id="145" name="Google Shape;145;p2"/>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sp>
          <p:nvSpPr>
            <p:cNvPr id="146" name="Google Shape;146;p2"/>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grpSp>
      <p:grpSp>
        <p:nvGrpSpPr>
          <p:cNvPr id="147" name="Google Shape;147;p2"/>
          <p:cNvGrpSpPr/>
          <p:nvPr/>
        </p:nvGrpSpPr>
        <p:grpSpPr>
          <a:xfrm>
            <a:off x="5013763" y="4776339"/>
            <a:ext cx="1953379" cy="1799816"/>
            <a:chOff x="3760322" y="3582254"/>
            <a:chExt cx="1465034" cy="1349862"/>
          </a:xfrm>
        </p:grpSpPr>
        <p:sp>
          <p:nvSpPr>
            <p:cNvPr id="148" name="Google Shape;148;p2"/>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sp>
          <p:nvSpPr>
            <p:cNvPr id="149" name="Google Shape;149;p2"/>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grpSp>
      <p:grpSp>
        <p:nvGrpSpPr>
          <p:cNvPr id="150" name="Google Shape;150;p2"/>
          <p:cNvGrpSpPr/>
          <p:nvPr/>
        </p:nvGrpSpPr>
        <p:grpSpPr>
          <a:xfrm>
            <a:off x="8119863" y="4541259"/>
            <a:ext cx="988619" cy="1171136"/>
            <a:chOff x="6119714" y="3405944"/>
            <a:chExt cx="741464" cy="878352"/>
          </a:xfrm>
        </p:grpSpPr>
        <p:sp>
          <p:nvSpPr>
            <p:cNvPr id="151" name="Google Shape;151;p2"/>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sp>
          <p:nvSpPr>
            <p:cNvPr id="152" name="Google Shape;152;p2"/>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grpSp>
      <p:grpSp>
        <p:nvGrpSpPr>
          <p:cNvPr id="153" name="Google Shape;153;p2"/>
          <p:cNvGrpSpPr/>
          <p:nvPr/>
        </p:nvGrpSpPr>
        <p:grpSpPr>
          <a:xfrm>
            <a:off x="8504060" y="5330996"/>
            <a:ext cx="1023424" cy="645445"/>
            <a:chOff x="6378045" y="3998247"/>
            <a:chExt cx="767568" cy="484084"/>
          </a:xfrm>
        </p:grpSpPr>
        <p:sp>
          <p:nvSpPr>
            <p:cNvPr id="154" name="Google Shape;154;p2"/>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sp>
          <p:nvSpPr>
            <p:cNvPr id="155" name="Google Shape;155;p2"/>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grpSp>
      <p:grpSp>
        <p:nvGrpSpPr>
          <p:cNvPr id="156" name="Google Shape;156;p2"/>
          <p:cNvGrpSpPr/>
          <p:nvPr/>
        </p:nvGrpSpPr>
        <p:grpSpPr>
          <a:xfrm>
            <a:off x="6706339" y="2764154"/>
            <a:ext cx="797637" cy="1133500"/>
            <a:chOff x="5077882" y="2061083"/>
            <a:chExt cx="598228" cy="850125"/>
          </a:xfrm>
        </p:grpSpPr>
        <p:sp>
          <p:nvSpPr>
            <p:cNvPr id="157" name="Google Shape;157;p2"/>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sp>
          <p:nvSpPr>
            <p:cNvPr id="158" name="Google Shape;158;p2"/>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grpSp>
      <p:grpSp>
        <p:nvGrpSpPr>
          <p:cNvPr id="159" name="Google Shape;159;p2"/>
          <p:cNvGrpSpPr/>
          <p:nvPr/>
        </p:nvGrpSpPr>
        <p:grpSpPr>
          <a:xfrm>
            <a:off x="7065609" y="3354716"/>
            <a:ext cx="1075384" cy="844864"/>
            <a:chOff x="5299207" y="2540101"/>
            <a:chExt cx="806538" cy="633648"/>
          </a:xfrm>
        </p:grpSpPr>
        <p:sp>
          <p:nvSpPr>
            <p:cNvPr id="160" name="Google Shape;160;p2"/>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sp>
          <p:nvSpPr>
            <p:cNvPr id="161" name="Google Shape;161;p2"/>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grpSp>
      <p:grpSp>
        <p:nvGrpSpPr>
          <p:cNvPr id="162" name="Google Shape;162;p2"/>
          <p:cNvGrpSpPr/>
          <p:nvPr/>
        </p:nvGrpSpPr>
        <p:grpSpPr>
          <a:xfrm>
            <a:off x="9881033" y="1597332"/>
            <a:ext cx="1038108" cy="1166800"/>
            <a:chOff x="7374678" y="1161903"/>
            <a:chExt cx="778581" cy="875100"/>
          </a:xfrm>
        </p:grpSpPr>
        <p:sp>
          <p:nvSpPr>
            <p:cNvPr id="163" name="Google Shape;163;p2"/>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sp>
          <p:nvSpPr>
            <p:cNvPr id="164" name="Google Shape;164;p2"/>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grpSp>
      <p:grpSp>
        <p:nvGrpSpPr>
          <p:cNvPr id="165" name="Google Shape;165;p2"/>
          <p:cNvGrpSpPr/>
          <p:nvPr/>
        </p:nvGrpSpPr>
        <p:grpSpPr>
          <a:xfrm>
            <a:off x="9367144" y="1612397"/>
            <a:ext cx="718293" cy="1060208"/>
            <a:chOff x="7001294" y="1209298"/>
            <a:chExt cx="538720" cy="795156"/>
          </a:xfrm>
        </p:grpSpPr>
        <p:sp>
          <p:nvSpPr>
            <p:cNvPr id="166" name="Google Shape;166;p2"/>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sp>
          <p:nvSpPr>
            <p:cNvPr id="167" name="Google Shape;167;p2"/>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grpSp>
      <p:grpSp>
        <p:nvGrpSpPr>
          <p:cNvPr id="168" name="Google Shape;168;p2"/>
          <p:cNvGrpSpPr/>
          <p:nvPr/>
        </p:nvGrpSpPr>
        <p:grpSpPr>
          <a:xfrm>
            <a:off x="10009813" y="1891161"/>
            <a:ext cx="3052619" cy="2394096"/>
            <a:chOff x="7507360" y="1418371"/>
            <a:chExt cx="2289464" cy="1795572"/>
          </a:xfrm>
        </p:grpSpPr>
        <p:sp>
          <p:nvSpPr>
            <p:cNvPr id="169" name="Google Shape;169;p2"/>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sp>
          <p:nvSpPr>
            <p:cNvPr id="170" name="Google Shape;170;p2"/>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grpSp>
      <p:grpSp>
        <p:nvGrpSpPr>
          <p:cNvPr id="171" name="Google Shape;171;p2"/>
          <p:cNvGrpSpPr/>
          <p:nvPr/>
        </p:nvGrpSpPr>
        <p:grpSpPr>
          <a:xfrm rot="2799594" flipH="1">
            <a:off x="6770114" y="-5564"/>
            <a:ext cx="1728989" cy="2823151"/>
            <a:chOff x="1279516" y="-3525500"/>
            <a:chExt cx="1296742" cy="2550422"/>
          </a:xfrm>
        </p:grpSpPr>
        <p:sp>
          <p:nvSpPr>
            <p:cNvPr id="172" name="Google Shape;172;p2"/>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sp>
          <p:nvSpPr>
            <p:cNvPr id="173" name="Google Shape;173;p2"/>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grpSp>
      <p:grpSp>
        <p:nvGrpSpPr>
          <p:cNvPr id="174" name="Google Shape;174;p2"/>
          <p:cNvGrpSpPr/>
          <p:nvPr/>
        </p:nvGrpSpPr>
        <p:grpSpPr>
          <a:xfrm>
            <a:off x="-663503" y="353033"/>
            <a:ext cx="6950841" cy="6410988"/>
            <a:chOff x="1001374" y="-370703"/>
            <a:chExt cx="6695744" cy="6175701"/>
          </a:xfrm>
        </p:grpSpPr>
        <p:pic>
          <p:nvPicPr>
            <p:cNvPr id="175" name="Google Shape;175;p2"/>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176" name="Google Shape;176;p2"/>
            <p:cNvSpPr/>
            <p:nvPr/>
          </p:nvSpPr>
          <p:spPr>
            <a:xfrm>
              <a:off x="2516995" y="893874"/>
              <a:ext cx="3649026" cy="3649026"/>
            </a:xfrm>
            <a:prstGeom prst="ellipse">
              <a:avLst/>
            </a:pr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grpSp>
      <p:sp>
        <p:nvSpPr>
          <p:cNvPr id="177" name="Google Shape;177;p2"/>
          <p:cNvSpPr txBox="1"/>
          <p:nvPr/>
        </p:nvSpPr>
        <p:spPr>
          <a:xfrm>
            <a:off x="230972" y="3100805"/>
            <a:ext cx="4784539" cy="800165"/>
          </a:xfrm>
          <a:prstGeom prst="rect">
            <a:avLst/>
          </a:prstGeom>
          <a:noFill/>
          <a:ln>
            <a:noFill/>
          </a:ln>
        </p:spPr>
        <p:txBody>
          <a:bodyPr spcFirstLastPara="1" wrap="square" lIns="121900" tIns="60933" rIns="121900" bIns="60933"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a:ln>
                  <a:noFill/>
                </a:ln>
                <a:solidFill>
                  <a:srgbClr val="0000FF"/>
                </a:solidFill>
                <a:effectLst/>
                <a:uLnTx/>
                <a:uFillTx/>
                <a:latin typeface="Arial Rounded"/>
                <a:ea typeface="Arial Rounded"/>
                <a:cs typeface="Arial Rounded"/>
                <a:sym typeface="Arial Rounded"/>
              </a:rPr>
              <a:t>Trong </a:t>
            </a:r>
            <a:r>
              <a:rPr kumimoji="0" lang="en-US" sz="4400" b="1" i="0" u="none" strike="noStrike" kern="0" cap="none" spc="0" normalizeH="0" baseline="0" noProof="0" err="1">
                <a:ln>
                  <a:noFill/>
                </a:ln>
                <a:solidFill>
                  <a:srgbClr val="0000FF"/>
                </a:solidFill>
                <a:effectLst/>
                <a:uLnTx/>
                <a:uFillTx/>
                <a:latin typeface="Arial Rounded"/>
                <a:ea typeface="Arial Rounded"/>
                <a:cs typeface="Arial Rounded"/>
                <a:sym typeface="Arial Rounded"/>
              </a:rPr>
              <a:t>khi</a:t>
            </a:r>
            <a:r>
              <a:rPr kumimoji="0" lang="en-US" sz="4400" b="1" i="0" u="none" strike="noStrike" kern="0" cap="none" spc="0" normalizeH="0" baseline="0" noProof="0">
                <a:ln>
                  <a:noFill/>
                </a:ln>
                <a:solidFill>
                  <a:srgbClr val="0000FF"/>
                </a:solidFill>
                <a:effectLst/>
                <a:uLnTx/>
                <a:uFillTx/>
                <a:latin typeface="Arial Rounded"/>
                <a:ea typeface="Arial Rounded"/>
                <a:cs typeface="Arial Rounded"/>
                <a:sym typeface="Arial Rounded"/>
              </a:rPr>
              <a:t> đọc</a:t>
            </a:r>
            <a:endParaRPr kumimoji="0" sz="4400" b="1" i="0" u="none" strike="noStrike" kern="0" cap="none" spc="0" normalizeH="0" baseline="0" noProof="0" dirty="0">
              <a:ln>
                <a:noFill/>
              </a:ln>
              <a:solidFill>
                <a:srgbClr val="0000FF"/>
              </a:solidFill>
              <a:effectLst/>
              <a:uLnTx/>
              <a:uFillTx/>
              <a:latin typeface="Arial Rounded"/>
              <a:ea typeface="Arial Rounded"/>
              <a:cs typeface="Arial Rounded"/>
              <a:sym typeface="Arial Rounded"/>
            </a:endParaRPr>
          </a:p>
        </p:txBody>
      </p:sp>
      <p:pic>
        <p:nvPicPr>
          <p:cNvPr id="179" name="Google Shape;179;p2"/>
          <p:cNvPicPr preferRelativeResize="0"/>
          <p:nvPr/>
        </p:nvPicPr>
        <p:blipFill rotWithShape="1">
          <a:blip r:embed="rId4">
            <a:alphaModFix/>
          </a:blip>
          <a:srcRect/>
          <a:stretch/>
        </p:blipFill>
        <p:spPr>
          <a:xfrm>
            <a:off x="8739855" y="605701"/>
            <a:ext cx="2998059" cy="1004180"/>
          </a:xfrm>
          <a:prstGeom prst="rect">
            <a:avLst/>
          </a:prstGeom>
          <a:noFill/>
          <a:ln>
            <a:noFill/>
          </a:ln>
        </p:spPr>
      </p:pic>
      <p:pic>
        <p:nvPicPr>
          <p:cNvPr id="180" name="Google Shape;180;p2"/>
          <p:cNvPicPr preferRelativeResize="0"/>
          <p:nvPr/>
        </p:nvPicPr>
        <p:blipFill rotWithShape="1">
          <a:blip r:embed="rId5">
            <a:alphaModFix/>
          </a:blip>
          <a:srcRect/>
          <a:stretch/>
        </p:blipFill>
        <p:spPr>
          <a:xfrm>
            <a:off x="9619969" y="3269456"/>
            <a:ext cx="1501113" cy="3476997"/>
          </a:xfrm>
          <a:prstGeom prst="rect">
            <a:avLst/>
          </a:prstGeom>
          <a:noFill/>
          <a:ln>
            <a:noFill/>
          </a:ln>
        </p:spPr>
      </p:pic>
    </p:spTree>
    <p:extLst>
      <p:ext uri="{BB962C8B-B14F-4D97-AF65-F5344CB8AC3E}">
        <p14:creationId xmlns:p14="http://schemas.microsoft.com/office/powerpoint/2010/main" val="144823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750"/>
                                        <p:tgtEl>
                                          <p:spTgt spid="143"/>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750"/>
                                        <p:tgtEl>
                                          <p:spTgt spid="171"/>
                                        </p:tgtEl>
                                        <p:attrNameLst>
                                          <p:attrName>ppt_w</p:attrName>
                                        </p:attrNameLst>
                                      </p:cBhvr>
                                      <p:tavLst>
                                        <p:tav tm="0">
                                          <p:val>
                                            <p:strVal val="0"/>
                                          </p:val>
                                        </p:tav>
                                        <p:tav tm="100000">
                                          <p:val>
                                            <p:strVal val="#ppt_w"/>
                                          </p:val>
                                        </p:tav>
                                      </p:tavLst>
                                    </p:anim>
                                    <p:anim calcmode="lin" valueType="num">
                                      <p:cBhvr additive="base">
                                        <p:cTn id="12" dur="750"/>
                                        <p:tgtEl>
                                          <p:spTgt spid="171"/>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68"/>
                                        </p:tgtEl>
                                        <p:attrNameLst>
                                          <p:attrName>style.visibility</p:attrName>
                                        </p:attrNameLst>
                                      </p:cBhvr>
                                      <p:to>
                                        <p:strVal val="visible"/>
                                      </p:to>
                                    </p:set>
                                    <p:anim calcmode="lin" valueType="num">
                                      <p:cBhvr additive="base">
                                        <p:cTn id="15" dur="750"/>
                                        <p:tgtEl>
                                          <p:spTgt spid="168"/>
                                        </p:tgtEl>
                                        <p:attrNameLst>
                                          <p:attrName>ppt_w</p:attrName>
                                        </p:attrNameLst>
                                      </p:cBhvr>
                                      <p:tavLst>
                                        <p:tav tm="0">
                                          <p:val>
                                            <p:strVal val="0"/>
                                          </p:val>
                                        </p:tav>
                                        <p:tav tm="100000">
                                          <p:val>
                                            <p:strVal val="#ppt_w"/>
                                          </p:val>
                                        </p:tav>
                                      </p:tavLst>
                                    </p:anim>
                                    <p:anim calcmode="lin" valueType="num">
                                      <p:cBhvr additive="base">
                                        <p:cTn id="16" dur="750"/>
                                        <p:tgtEl>
                                          <p:spTgt spid="168"/>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62"/>
                                        </p:tgtEl>
                                        <p:attrNameLst>
                                          <p:attrName>style.visibility</p:attrName>
                                        </p:attrNameLst>
                                      </p:cBhvr>
                                      <p:to>
                                        <p:strVal val="visible"/>
                                      </p:to>
                                    </p:set>
                                    <p:anim calcmode="lin" valueType="num">
                                      <p:cBhvr additive="base">
                                        <p:cTn id="19" dur="750"/>
                                        <p:tgtEl>
                                          <p:spTgt spid="162"/>
                                        </p:tgtEl>
                                        <p:attrNameLst>
                                          <p:attrName>ppt_w</p:attrName>
                                        </p:attrNameLst>
                                      </p:cBhvr>
                                      <p:tavLst>
                                        <p:tav tm="0">
                                          <p:val>
                                            <p:strVal val="0"/>
                                          </p:val>
                                        </p:tav>
                                        <p:tav tm="100000">
                                          <p:val>
                                            <p:strVal val="#ppt_w"/>
                                          </p:val>
                                        </p:tav>
                                      </p:tavLst>
                                    </p:anim>
                                    <p:anim calcmode="lin" valueType="num">
                                      <p:cBhvr additive="base">
                                        <p:cTn id="20" dur="750"/>
                                        <p:tgtEl>
                                          <p:spTgt spid="162"/>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65"/>
                                        </p:tgtEl>
                                        <p:attrNameLst>
                                          <p:attrName>style.visibility</p:attrName>
                                        </p:attrNameLst>
                                      </p:cBhvr>
                                      <p:to>
                                        <p:strVal val="visible"/>
                                      </p:to>
                                    </p:set>
                                    <p:anim calcmode="lin" valueType="num">
                                      <p:cBhvr additive="base">
                                        <p:cTn id="23" dur="750"/>
                                        <p:tgtEl>
                                          <p:spTgt spid="165"/>
                                        </p:tgtEl>
                                        <p:attrNameLst>
                                          <p:attrName>ppt_w</p:attrName>
                                        </p:attrNameLst>
                                      </p:cBhvr>
                                      <p:tavLst>
                                        <p:tav tm="0">
                                          <p:val>
                                            <p:strVal val="0"/>
                                          </p:val>
                                        </p:tav>
                                        <p:tav tm="100000">
                                          <p:val>
                                            <p:strVal val="#ppt_w"/>
                                          </p:val>
                                        </p:tav>
                                      </p:tavLst>
                                    </p:anim>
                                    <p:anim calcmode="lin" valueType="num">
                                      <p:cBhvr additive="base">
                                        <p:cTn id="24" dur="750"/>
                                        <p:tgtEl>
                                          <p:spTgt spid="165"/>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59"/>
                                        </p:tgtEl>
                                        <p:attrNameLst>
                                          <p:attrName>style.visibility</p:attrName>
                                        </p:attrNameLst>
                                      </p:cBhvr>
                                      <p:to>
                                        <p:strVal val="visible"/>
                                      </p:to>
                                    </p:set>
                                    <p:anim calcmode="lin" valueType="num">
                                      <p:cBhvr additive="base">
                                        <p:cTn id="27" dur="750"/>
                                        <p:tgtEl>
                                          <p:spTgt spid="159"/>
                                        </p:tgtEl>
                                        <p:attrNameLst>
                                          <p:attrName>ppt_w</p:attrName>
                                        </p:attrNameLst>
                                      </p:cBhvr>
                                      <p:tavLst>
                                        <p:tav tm="0">
                                          <p:val>
                                            <p:strVal val="0"/>
                                          </p:val>
                                        </p:tav>
                                        <p:tav tm="100000">
                                          <p:val>
                                            <p:strVal val="#ppt_w"/>
                                          </p:val>
                                        </p:tav>
                                      </p:tavLst>
                                    </p:anim>
                                    <p:anim calcmode="lin" valueType="num">
                                      <p:cBhvr additive="base">
                                        <p:cTn id="28" dur="750"/>
                                        <p:tgtEl>
                                          <p:spTgt spid="159"/>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56"/>
                                        </p:tgtEl>
                                        <p:attrNameLst>
                                          <p:attrName>style.visibility</p:attrName>
                                        </p:attrNameLst>
                                      </p:cBhvr>
                                      <p:to>
                                        <p:strVal val="visible"/>
                                      </p:to>
                                    </p:set>
                                    <p:anim calcmode="lin" valueType="num">
                                      <p:cBhvr additive="base">
                                        <p:cTn id="31" dur="750"/>
                                        <p:tgtEl>
                                          <p:spTgt spid="156"/>
                                        </p:tgtEl>
                                        <p:attrNameLst>
                                          <p:attrName>ppt_w</p:attrName>
                                        </p:attrNameLst>
                                      </p:cBhvr>
                                      <p:tavLst>
                                        <p:tav tm="0">
                                          <p:val>
                                            <p:strVal val="0"/>
                                          </p:val>
                                        </p:tav>
                                        <p:tav tm="100000">
                                          <p:val>
                                            <p:strVal val="#ppt_w"/>
                                          </p:val>
                                        </p:tav>
                                      </p:tavLst>
                                    </p:anim>
                                    <p:anim calcmode="lin" valueType="num">
                                      <p:cBhvr additive="base">
                                        <p:cTn id="32" dur="750"/>
                                        <p:tgtEl>
                                          <p:spTgt spid="156"/>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50"/>
                                        </p:tgtEl>
                                        <p:attrNameLst>
                                          <p:attrName>style.visibility</p:attrName>
                                        </p:attrNameLst>
                                      </p:cBhvr>
                                      <p:to>
                                        <p:strVal val="visible"/>
                                      </p:to>
                                    </p:set>
                                    <p:anim calcmode="lin" valueType="num">
                                      <p:cBhvr additive="base">
                                        <p:cTn id="35" dur="750"/>
                                        <p:tgtEl>
                                          <p:spTgt spid="150"/>
                                        </p:tgtEl>
                                        <p:attrNameLst>
                                          <p:attrName>ppt_w</p:attrName>
                                        </p:attrNameLst>
                                      </p:cBhvr>
                                      <p:tavLst>
                                        <p:tav tm="0">
                                          <p:val>
                                            <p:strVal val="0"/>
                                          </p:val>
                                        </p:tav>
                                        <p:tav tm="100000">
                                          <p:val>
                                            <p:strVal val="#ppt_w"/>
                                          </p:val>
                                        </p:tav>
                                      </p:tavLst>
                                    </p:anim>
                                    <p:anim calcmode="lin" valueType="num">
                                      <p:cBhvr additive="base">
                                        <p:cTn id="36" dur="750"/>
                                        <p:tgtEl>
                                          <p:spTgt spid="150"/>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53"/>
                                        </p:tgtEl>
                                        <p:attrNameLst>
                                          <p:attrName>style.visibility</p:attrName>
                                        </p:attrNameLst>
                                      </p:cBhvr>
                                      <p:to>
                                        <p:strVal val="visible"/>
                                      </p:to>
                                    </p:set>
                                    <p:anim calcmode="lin" valueType="num">
                                      <p:cBhvr additive="base">
                                        <p:cTn id="39" dur="750"/>
                                        <p:tgtEl>
                                          <p:spTgt spid="153"/>
                                        </p:tgtEl>
                                        <p:attrNameLst>
                                          <p:attrName>ppt_w</p:attrName>
                                        </p:attrNameLst>
                                      </p:cBhvr>
                                      <p:tavLst>
                                        <p:tav tm="0">
                                          <p:val>
                                            <p:strVal val="0"/>
                                          </p:val>
                                        </p:tav>
                                        <p:tav tm="100000">
                                          <p:val>
                                            <p:strVal val="#ppt_w"/>
                                          </p:val>
                                        </p:tav>
                                      </p:tavLst>
                                    </p:anim>
                                    <p:anim calcmode="lin" valueType="num">
                                      <p:cBhvr additive="base">
                                        <p:cTn id="40" dur="750"/>
                                        <p:tgtEl>
                                          <p:spTgt spid="153"/>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47"/>
                                        </p:tgtEl>
                                        <p:attrNameLst>
                                          <p:attrName>style.visibility</p:attrName>
                                        </p:attrNameLst>
                                      </p:cBhvr>
                                      <p:to>
                                        <p:strVal val="visible"/>
                                      </p:to>
                                    </p:set>
                                    <p:anim calcmode="lin" valueType="num">
                                      <p:cBhvr additive="base">
                                        <p:cTn id="43" dur="750"/>
                                        <p:tgtEl>
                                          <p:spTgt spid="147"/>
                                        </p:tgtEl>
                                        <p:attrNameLst>
                                          <p:attrName>ppt_w</p:attrName>
                                        </p:attrNameLst>
                                      </p:cBhvr>
                                      <p:tavLst>
                                        <p:tav tm="0">
                                          <p:val>
                                            <p:strVal val="0"/>
                                          </p:val>
                                        </p:tav>
                                        <p:tav tm="100000">
                                          <p:val>
                                            <p:strVal val="#ppt_w"/>
                                          </p:val>
                                        </p:tav>
                                      </p:tavLst>
                                    </p:anim>
                                    <p:anim calcmode="lin" valueType="num">
                                      <p:cBhvr additive="base">
                                        <p:cTn id="44" dur="750"/>
                                        <p:tgtEl>
                                          <p:spTgt spid="147"/>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anim calcmode="lin" valueType="num">
                                      <p:cBhvr additive="base">
                                        <p:cTn id="47" dur="750"/>
                                        <p:tgtEl>
                                          <p:spTgt spid="144"/>
                                        </p:tgtEl>
                                        <p:attrNameLst>
                                          <p:attrName>ppt_w</p:attrName>
                                        </p:attrNameLst>
                                      </p:cBhvr>
                                      <p:tavLst>
                                        <p:tav tm="0">
                                          <p:val>
                                            <p:strVal val="0"/>
                                          </p:val>
                                        </p:tav>
                                        <p:tav tm="100000">
                                          <p:val>
                                            <p:strVal val="#ppt_w"/>
                                          </p:val>
                                        </p:tav>
                                      </p:tavLst>
                                    </p:anim>
                                    <p:anim calcmode="lin" valueType="num">
                                      <p:cBhvr additive="base">
                                        <p:cTn id="48" dur="750"/>
                                        <p:tgtEl>
                                          <p:spTgt spid="144"/>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180"/>
                                        </p:tgtEl>
                                        <p:attrNameLst>
                                          <p:attrName>style.visibility</p:attrName>
                                        </p:attrNameLst>
                                      </p:cBhvr>
                                      <p:to>
                                        <p:strVal val="visible"/>
                                      </p:to>
                                    </p:set>
                                    <p:animEffect transition="in" filter="fade">
                                      <p:cBhvr>
                                        <p:cTn id="52" dur="1000"/>
                                        <p:tgtEl>
                                          <p:spTgt spid="180"/>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174"/>
                                        </p:tgtEl>
                                        <p:attrNameLst>
                                          <p:attrName>style.visibility</p:attrName>
                                        </p:attrNameLst>
                                      </p:cBhvr>
                                      <p:to>
                                        <p:strVal val="visible"/>
                                      </p:to>
                                    </p:set>
                                    <p:anim calcmode="lin" valueType="num">
                                      <p:cBhvr additive="base">
                                        <p:cTn id="56" dur="750"/>
                                        <p:tgtEl>
                                          <p:spTgt spid="174"/>
                                        </p:tgtEl>
                                        <p:attrNameLst>
                                          <p:attrName>ppt_w</p:attrName>
                                        </p:attrNameLst>
                                      </p:cBhvr>
                                      <p:tavLst>
                                        <p:tav tm="0">
                                          <p:val>
                                            <p:strVal val="0"/>
                                          </p:val>
                                        </p:tav>
                                        <p:tav tm="100000">
                                          <p:val>
                                            <p:strVal val="#ppt_w"/>
                                          </p:val>
                                        </p:tav>
                                      </p:tavLst>
                                    </p:anim>
                                    <p:anim calcmode="lin" valueType="num">
                                      <p:cBhvr additive="base">
                                        <p:cTn id="57" dur="750"/>
                                        <p:tgtEl>
                                          <p:spTgt spid="174"/>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174"/>
                                        </p:tgtEl>
                                        <p:attrNameLst>
                                          <p:attrName>r</p:attrName>
                                        </p:attrNameLst>
                                      </p:cBhvr>
                                    </p:animRot>
                                  </p:childTnLst>
                                </p:cTn>
                              </p:par>
                              <p:par>
                                <p:cTn id="61" presetID="10" presetClass="entr" presetSubtype="0" fill="hold" nodeType="withEffect">
                                  <p:stCondLst>
                                    <p:cond delay="1250"/>
                                  </p:stCondLst>
                                  <p:childTnLst>
                                    <p:set>
                                      <p:cBhvr>
                                        <p:cTn id="62" dur="1" fill="hold">
                                          <p:stCondLst>
                                            <p:cond delay="0"/>
                                          </p:stCondLst>
                                        </p:cTn>
                                        <p:tgtEl>
                                          <p:spTgt spid="177"/>
                                        </p:tgtEl>
                                        <p:attrNameLst>
                                          <p:attrName>style.visibility</p:attrName>
                                        </p:attrNameLst>
                                      </p:cBhvr>
                                      <p:to>
                                        <p:strVal val="visible"/>
                                      </p:to>
                                    </p:set>
                                    <p:animEffect transition="in" filter="fade">
                                      <p:cBhvr>
                                        <p:cTn id="63" dur="500"/>
                                        <p:tgtEl>
                                          <p:spTgt spid="177"/>
                                        </p:tgtEl>
                                      </p:cBhvr>
                                    </p:animEffect>
                                  </p:childTnLst>
                                </p:cTn>
                              </p:par>
                              <p:par>
                                <p:cTn id="64" presetID="2" presetClass="entr" presetSubtype="2" fill="hold" nodeType="withEffect">
                                  <p:stCondLst>
                                    <p:cond delay="2250"/>
                                  </p:stCondLst>
                                  <p:childTnLst>
                                    <p:set>
                                      <p:cBhvr>
                                        <p:cTn id="65" dur="1" fill="hold">
                                          <p:stCondLst>
                                            <p:cond delay="0"/>
                                          </p:stCondLst>
                                        </p:cTn>
                                        <p:tgtEl>
                                          <p:spTgt spid="179"/>
                                        </p:tgtEl>
                                        <p:attrNameLst>
                                          <p:attrName>style.visibility</p:attrName>
                                        </p:attrNameLst>
                                      </p:cBhvr>
                                      <p:to>
                                        <p:strVal val="visible"/>
                                      </p:to>
                                    </p:set>
                                    <p:anim calcmode="lin" valueType="num">
                                      <p:cBhvr additive="base">
                                        <p:cTn id="66" dur="1250"/>
                                        <p:tgtEl>
                                          <p:spTgt spid="17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 1">
            <a:extLst>
              <a:ext uri="{FF2B5EF4-FFF2-40B4-BE49-F238E27FC236}">
                <a16:creationId xmlns:a16="http://schemas.microsoft.com/office/drawing/2014/main" id="{53BD4032-5526-4A73-A548-64DC9AC25C59}"/>
              </a:ext>
            </a:extLst>
          </p:cNvPr>
          <p:cNvSpPr/>
          <p:nvPr/>
        </p:nvSpPr>
        <p:spPr>
          <a:xfrm>
            <a:off x="-2834640" y="-137160"/>
            <a:ext cx="15026640" cy="717804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3015388 w 12192000"/>
              <a:gd name="connsiteY5" fmla="*/ 385483 h 6858000"/>
              <a:gd name="connsiteX6" fmla="*/ 2545975 w 12192000"/>
              <a:gd name="connsiteY6" fmla="*/ 854896 h 6858000"/>
              <a:gd name="connsiteX7" fmla="*/ 2545975 w 12192000"/>
              <a:gd name="connsiteY7" fmla="*/ 6065858 h 6858000"/>
              <a:gd name="connsiteX8" fmla="*/ 3015388 w 12192000"/>
              <a:gd name="connsiteY8" fmla="*/ 6535271 h 6858000"/>
              <a:gd name="connsiteX9" fmla="*/ 11552258 w 12192000"/>
              <a:gd name="connsiteY9" fmla="*/ 6535271 h 6858000"/>
              <a:gd name="connsiteX10" fmla="*/ 12021671 w 12192000"/>
              <a:gd name="connsiteY10" fmla="*/ 6065858 h 6858000"/>
              <a:gd name="connsiteX11" fmla="*/ 12021671 w 12192000"/>
              <a:gd name="connsiteY11" fmla="*/ 854896 h 6858000"/>
              <a:gd name="connsiteX12" fmla="*/ 11552258 w 12192000"/>
              <a:gd name="connsiteY12" fmla="*/ 385483 h 6858000"/>
              <a:gd name="connsiteX13" fmla="*/ 3015388 w 12192000"/>
              <a:gd name="connsiteY13" fmla="*/ 3854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2192000" y="0"/>
                </a:lnTo>
                <a:lnTo>
                  <a:pt x="12192000" y="6858000"/>
                </a:lnTo>
                <a:lnTo>
                  <a:pt x="0" y="6858000"/>
                </a:lnTo>
                <a:lnTo>
                  <a:pt x="0" y="0"/>
                </a:lnTo>
                <a:close/>
                <a:moveTo>
                  <a:pt x="3015388" y="385483"/>
                </a:moveTo>
                <a:cubicBezTo>
                  <a:pt x="2756138" y="385483"/>
                  <a:pt x="2545975" y="595646"/>
                  <a:pt x="2545975" y="854896"/>
                </a:cubicBezTo>
                <a:lnTo>
                  <a:pt x="2545975" y="6065858"/>
                </a:lnTo>
                <a:cubicBezTo>
                  <a:pt x="2545975" y="6325108"/>
                  <a:pt x="2756138" y="6535271"/>
                  <a:pt x="3015388" y="6535271"/>
                </a:cubicBezTo>
                <a:lnTo>
                  <a:pt x="11552258" y="6535271"/>
                </a:lnTo>
                <a:cubicBezTo>
                  <a:pt x="11811508" y="6535271"/>
                  <a:pt x="12021671" y="6325108"/>
                  <a:pt x="12021671" y="6065858"/>
                </a:cubicBezTo>
                <a:lnTo>
                  <a:pt x="12021671" y="854896"/>
                </a:lnTo>
                <a:cubicBezTo>
                  <a:pt x="12021671" y="595646"/>
                  <a:pt x="11811508" y="385483"/>
                  <a:pt x="11552258" y="385483"/>
                </a:cubicBezTo>
                <a:lnTo>
                  <a:pt x="3015388" y="385483"/>
                </a:lnTo>
                <a:close/>
              </a:path>
            </a:pathLst>
          </a:custGeom>
          <a:solidFill>
            <a:srgbClr val="D3232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4" name="Hình ảnh 13">
            <a:extLst>
              <a:ext uri="{FF2B5EF4-FFF2-40B4-BE49-F238E27FC236}">
                <a16:creationId xmlns:a16="http://schemas.microsoft.com/office/drawing/2014/main" id="{64BCF4AE-6919-403D-ABD6-E852703BDDE6}"/>
              </a:ext>
            </a:extLst>
          </p:cNvPr>
          <p:cNvPicPr>
            <a:picLocks noChangeAspect="1"/>
          </p:cNvPicPr>
          <p:nvPr/>
        </p:nvPicPr>
        <p:blipFill rotWithShape="1">
          <a:blip r:embed="rId2"/>
          <a:srcRect t="8255"/>
          <a:stretch/>
        </p:blipFill>
        <p:spPr>
          <a:xfrm>
            <a:off x="1977609" y="56759"/>
            <a:ext cx="7851355" cy="2649065"/>
          </a:xfrm>
          <a:prstGeom prst="rect">
            <a:avLst/>
          </a:prstGeom>
        </p:spPr>
      </p:pic>
      <p:sp>
        <p:nvSpPr>
          <p:cNvPr id="15" name="Hộp Văn bản 14">
            <a:extLst>
              <a:ext uri="{FF2B5EF4-FFF2-40B4-BE49-F238E27FC236}">
                <a16:creationId xmlns:a16="http://schemas.microsoft.com/office/drawing/2014/main" id="{BC0AE96C-9BEA-496B-8367-5A389DC589D5}"/>
              </a:ext>
            </a:extLst>
          </p:cNvPr>
          <p:cNvSpPr txBox="1"/>
          <p:nvPr/>
        </p:nvSpPr>
        <p:spPr>
          <a:xfrm>
            <a:off x="3201356" y="862667"/>
            <a:ext cx="5796340" cy="1261884"/>
          </a:xfrm>
          <a:prstGeom prst="rect">
            <a:avLst/>
          </a:prstGeom>
          <a:noFill/>
        </p:spPr>
        <p:txBody>
          <a:bodyPr wrap="square" rtlCol="0">
            <a:spAutoFit/>
          </a:bodyPr>
          <a:lstStyle/>
          <a:p>
            <a:pPr algn="ctr"/>
            <a:r>
              <a:rPr lang="en-US" sz="2800" dirty="0" err="1">
                <a:solidFill>
                  <a:schemeClr val="bg1"/>
                </a:solidFill>
                <a:latin typeface="ICiel Cadena" panose="02000503000000020004" pitchFamily="50" charset="-93"/>
              </a:rPr>
              <a:t>Truyện</a:t>
            </a:r>
            <a:r>
              <a:rPr lang="en-US" sz="2800" dirty="0">
                <a:solidFill>
                  <a:schemeClr val="bg1"/>
                </a:solidFill>
                <a:latin typeface="ICiel Cadena" panose="02000503000000020004" pitchFamily="50" charset="-93"/>
              </a:rPr>
              <a:t> </a:t>
            </a:r>
            <a:r>
              <a:rPr lang="en-US" sz="2800" err="1">
                <a:solidFill>
                  <a:schemeClr val="bg1"/>
                </a:solidFill>
                <a:latin typeface="ICiel Cadena" panose="02000503000000020004" pitchFamily="50" charset="-93"/>
              </a:rPr>
              <a:t>ngụ</a:t>
            </a:r>
            <a:r>
              <a:rPr lang="en-US" sz="2800">
                <a:solidFill>
                  <a:schemeClr val="bg1"/>
                </a:solidFill>
                <a:latin typeface="ICiel Cadena" panose="02000503000000020004" pitchFamily="50" charset="-93"/>
              </a:rPr>
              <a:t> ngôn đặc sắc</a:t>
            </a:r>
            <a:endParaRPr lang="en-US" sz="2800" dirty="0">
              <a:solidFill>
                <a:schemeClr val="bg1"/>
              </a:solidFill>
              <a:latin typeface="ICiel Cadena" panose="02000503000000020004" pitchFamily="50" charset="-93"/>
            </a:endParaRPr>
          </a:p>
          <a:p>
            <a:pPr algn="ctr"/>
            <a:r>
              <a:rPr lang="en-US" sz="4800" dirty="0" err="1">
                <a:solidFill>
                  <a:schemeClr val="bg1"/>
                </a:solidFill>
                <a:latin typeface="ICiel Cadena" panose="02000503000000020004" pitchFamily="50" charset="-93"/>
              </a:rPr>
              <a:t>Quạ</a:t>
            </a:r>
            <a:r>
              <a:rPr lang="en-US" sz="4800" dirty="0">
                <a:solidFill>
                  <a:schemeClr val="bg1"/>
                </a:solidFill>
                <a:latin typeface="ICiel Cadena" panose="02000503000000020004" pitchFamily="50" charset="-93"/>
              </a:rPr>
              <a:t> </a:t>
            </a:r>
            <a:r>
              <a:rPr lang="en-US" sz="4800" dirty="0" err="1">
                <a:solidFill>
                  <a:schemeClr val="bg1"/>
                </a:solidFill>
                <a:latin typeface="ICiel Cadena" panose="02000503000000020004" pitchFamily="50" charset="-93"/>
              </a:rPr>
              <a:t>uống</a:t>
            </a:r>
            <a:r>
              <a:rPr lang="en-US" sz="4800" dirty="0">
                <a:solidFill>
                  <a:schemeClr val="bg1"/>
                </a:solidFill>
                <a:latin typeface="ICiel Cadena" panose="02000503000000020004" pitchFamily="50" charset="-93"/>
              </a:rPr>
              <a:t> </a:t>
            </a:r>
            <a:r>
              <a:rPr lang="en-US" sz="4800" dirty="0" err="1">
                <a:solidFill>
                  <a:schemeClr val="bg1"/>
                </a:solidFill>
                <a:latin typeface="ICiel Cadena" panose="02000503000000020004" pitchFamily="50" charset="-93"/>
              </a:rPr>
              <a:t>nước</a:t>
            </a:r>
            <a:endParaRPr lang="en-GB" sz="4800" dirty="0">
              <a:solidFill>
                <a:schemeClr val="bg1"/>
              </a:solidFill>
              <a:latin typeface="ICiel Cadena" panose="02000503000000020004" pitchFamily="50" charset="-93"/>
            </a:endParaRPr>
          </a:p>
        </p:txBody>
      </p:sp>
      <p:sp>
        <p:nvSpPr>
          <p:cNvPr id="10" name="Hộp Văn bản 9">
            <a:extLst>
              <a:ext uri="{FF2B5EF4-FFF2-40B4-BE49-F238E27FC236}">
                <a16:creationId xmlns:a16="http://schemas.microsoft.com/office/drawing/2014/main" id="{A3F5AACC-3CBF-4ED8-8612-B6C0C33F680C}"/>
              </a:ext>
            </a:extLst>
          </p:cNvPr>
          <p:cNvSpPr txBox="1"/>
          <p:nvPr/>
        </p:nvSpPr>
        <p:spPr>
          <a:xfrm>
            <a:off x="-3285424" y="2451939"/>
            <a:ext cx="2922494" cy="461665"/>
          </a:xfrm>
          <a:prstGeom prst="rect">
            <a:avLst/>
          </a:prstGeom>
          <a:noFill/>
        </p:spPr>
        <p:txBody>
          <a:bodyPr wrap="square" rtlCol="0">
            <a:spAutoFit/>
          </a:bodyPr>
          <a:lstStyle/>
          <a:p>
            <a:pPr algn="ctr"/>
            <a:r>
              <a:rPr lang="en-US" sz="2400">
                <a:solidFill>
                  <a:schemeClr val="bg1"/>
                </a:solidFill>
                <a:latin typeface="ICiel Cadena" panose="02000503000000020004" pitchFamily="50" charset="-93"/>
              </a:rPr>
              <a:t>NỘI DUNG 1</a:t>
            </a:r>
            <a:endParaRPr lang="en-GB" sz="2400">
              <a:solidFill>
                <a:schemeClr val="bg1"/>
              </a:solidFill>
              <a:latin typeface="ICiel Cadena" panose="02000503000000020004" pitchFamily="50" charset="-93"/>
            </a:endParaRPr>
          </a:p>
        </p:txBody>
      </p:sp>
      <p:sp>
        <p:nvSpPr>
          <p:cNvPr id="11" name="Hộp Văn bản 10">
            <a:extLst>
              <a:ext uri="{FF2B5EF4-FFF2-40B4-BE49-F238E27FC236}">
                <a16:creationId xmlns:a16="http://schemas.microsoft.com/office/drawing/2014/main" id="{FEB15369-F511-40BB-AD6B-FDD677EEFD7C}"/>
              </a:ext>
            </a:extLst>
          </p:cNvPr>
          <p:cNvSpPr txBox="1"/>
          <p:nvPr/>
        </p:nvSpPr>
        <p:spPr>
          <a:xfrm>
            <a:off x="-4633932" y="2975071"/>
            <a:ext cx="2922494" cy="461665"/>
          </a:xfrm>
          <a:prstGeom prst="rect">
            <a:avLst/>
          </a:prstGeom>
          <a:noFill/>
        </p:spPr>
        <p:txBody>
          <a:bodyPr wrap="square" rtlCol="0">
            <a:spAutoFit/>
          </a:bodyPr>
          <a:lstStyle/>
          <a:p>
            <a:pPr algn="ctr"/>
            <a:r>
              <a:rPr lang="en-US" sz="2400">
                <a:solidFill>
                  <a:schemeClr val="bg1"/>
                </a:solidFill>
                <a:latin typeface="ICiel Cadena" panose="02000503000000020004" pitchFamily="50" charset="-93"/>
              </a:rPr>
              <a:t>NỘI DUNG 2</a:t>
            </a:r>
            <a:endParaRPr lang="en-GB" sz="2400">
              <a:solidFill>
                <a:schemeClr val="bg1"/>
              </a:solidFill>
              <a:latin typeface="ICiel Cadena" panose="02000503000000020004" pitchFamily="50" charset="-93"/>
            </a:endParaRPr>
          </a:p>
        </p:txBody>
      </p:sp>
      <p:sp>
        <p:nvSpPr>
          <p:cNvPr id="12" name="Hộp Văn bản 11">
            <a:extLst>
              <a:ext uri="{FF2B5EF4-FFF2-40B4-BE49-F238E27FC236}">
                <a16:creationId xmlns:a16="http://schemas.microsoft.com/office/drawing/2014/main" id="{86A81F30-CBCD-47E7-A3A1-F7F7CBC50DD2}"/>
              </a:ext>
            </a:extLst>
          </p:cNvPr>
          <p:cNvSpPr txBox="1"/>
          <p:nvPr/>
        </p:nvSpPr>
        <p:spPr>
          <a:xfrm>
            <a:off x="-5477950" y="3497842"/>
            <a:ext cx="2922494" cy="461665"/>
          </a:xfrm>
          <a:prstGeom prst="rect">
            <a:avLst/>
          </a:prstGeom>
          <a:noFill/>
        </p:spPr>
        <p:txBody>
          <a:bodyPr wrap="square" rtlCol="0">
            <a:spAutoFit/>
          </a:bodyPr>
          <a:lstStyle/>
          <a:p>
            <a:pPr algn="ctr"/>
            <a:r>
              <a:rPr lang="en-US" sz="2400">
                <a:solidFill>
                  <a:schemeClr val="bg1"/>
                </a:solidFill>
                <a:latin typeface="ICiel Cadena" panose="02000503000000020004" pitchFamily="50" charset="-93"/>
              </a:rPr>
              <a:t>NỘI DUNG 3</a:t>
            </a:r>
            <a:endParaRPr lang="en-GB" sz="2400">
              <a:solidFill>
                <a:schemeClr val="bg1"/>
              </a:solidFill>
              <a:latin typeface="ICiel Cadena" panose="02000503000000020004" pitchFamily="50" charset="-93"/>
            </a:endParaRPr>
          </a:p>
        </p:txBody>
      </p:sp>
      <p:sp>
        <p:nvSpPr>
          <p:cNvPr id="13" name="Hộp Văn bản 12">
            <a:extLst>
              <a:ext uri="{FF2B5EF4-FFF2-40B4-BE49-F238E27FC236}">
                <a16:creationId xmlns:a16="http://schemas.microsoft.com/office/drawing/2014/main" id="{E2C3C51D-773F-46E1-9F7D-58A5987B56C2}"/>
              </a:ext>
            </a:extLst>
          </p:cNvPr>
          <p:cNvSpPr txBox="1"/>
          <p:nvPr/>
        </p:nvSpPr>
        <p:spPr>
          <a:xfrm>
            <a:off x="-6551827" y="3990060"/>
            <a:ext cx="2922494" cy="461665"/>
          </a:xfrm>
          <a:prstGeom prst="rect">
            <a:avLst/>
          </a:prstGeom>
          <a:noFill/>
        </p:spPr>
        <p:txBody>
          <a:bodyPr wrap="square" rtlCol="0">
            <a:spAutoFit/>
          </a:bodyPr>
          <a:lstStyle/>
          <a:p>
            <a:pPr algn="ctr"/>
            <a:r>
              <a:rPr lang="en-US" sz="2400">
                <a:solidFill>
                  <a:schemeClr val="bg1"/>
                </a:solidFill>
                <a:latin typeface="ICiel Cadena" panose="02000503000000020004" pitchFamily="50" charset="-93"/>
              </a:rPr>
              <a:t>NỘI DUNG 4</a:t>
            </a:r>
            <a:endParaRPr lang="en-GB" sz="2400">
              <a:solidFill>
                <a:schemeClr val="bg1"/>
              </a:solidFill>
              <a:latin typeface="ICiel Cadena" panose="02000503000000020004" pitchFamily="50" charset="-93"/>
            </a:endParaRPr>
          </a:p>
        </p:txBody>
      </p:sp>
      <p:sp>
        <p:nvSpPr>
          <p:cNvPr id="38" name="Hộp Văn bản 37">
            <a:extLst>
              <a:ext uri="{FF2B5EF4-FFF2-40B4-BE49-F238E27FC236}">
                <a16:creationId xmlns:a16="http://schemas.microsoft.com/office/drawing/2014/main" id="{F9CEF9BE-AAC7-42F0-B3EB-FF2EB389617C}"/>
              </a:ext>
            </a:extLst>
          </p:cNvPr>
          <p:cNvSpPr txBox="1"/>
          <p:nvPr/>
        </p:nvSpPr>
        <p:spPr>
          <a:xfrm>
            <a:off x="4118102" y="-1525455"/>
            <a:ext cx="6919244" cy="1323439"/>
          </a:xfrm>
          <a:prstGeom prst="rect">
            <a:avLst/>
          </a:prstGeom>
          <a:noFill/>
        </p:spPr>
        <p:txBody>
          <a:bodyPr wrap="square" rtlCol="0">
            <a:spAutoFit/>
          </a:bodyPr>
          <a:lstStyle/>
          <a:p>
            <a:pPr algn="ctr"/>
            <a:r>
              <a:rPr lang="en-US" sz="4000">
                <a:solidFill>
                  <a:srgbClr val="D3232A"/>
                </a:solidFill>
                <a:latin typeface="ICiel Cadena" panose="02000503000000020004" pitchFamily="50" charset="-93"/>
              </a:rPr>
              <a:t>NGÔ MINH VÂN dịch</a:t>
            </a:r>
          </a:p>
          <a:p>
            <a:pPr algn="ctr"/>
            <a:r>
              <a:rPr lang="en-US" sz="4000">
                <a:solidFill>
                  <a:srgbClr val="D3232A"/>
                </a:solidFill>
                <a:latin typeface="ICiel Cadena" panose="02000503000000020004" pitchFamily="50" charset="-93"/>
              </a:rPr>
              <a:t>Nhà xuất bản:Dân Trí,H.</a:t>
            </a:r>
            <a:endParaRPr lang="en-GB" sz="4000">
              <a:solidFill>
                <a:srgbClr val="D3232A"/>
              </a:solidFill>
              <a:latin typeface="ICiel Cadena" panose="02000503000000020004" pitchFamily="50" charset="-93"/>
            </a:endParaRPr>
          </a:p>
        </p:txBody>
      </p:sp>
      <p:sp>
        <p:nvSpPr>
          <p:cNvPr id="2" name="Date Placeholder 1">
            <a:extLst>
              <a:ext uri="{FF2B5EF4-FFF2-40B4-BE49-F238E27FC236}">
                <a16:creationId xmlns:a16="http://schemas.microsoft.com/office/drawing/2014/main" id="{4CD5909E-1F2C-3F79-5AFF-CA39962CC7BA}"/>
              </a:ext>
            </a:extLst>
          </p:cNvPr>
          <p:cNvSpPr>
            <a:spLocks noGrp="1"/>
          </p:cNvSpPr>
          <p:nvPr>
            <p:ph type="dt" sz="half" idx="10"/>
          </p:nvPr>
        </p:nvSpPr>
        <p:spPr>
          <a:xfrm>
            <a:off x="10327471" y="6296144"/>
            <a:ext cx="2743200" cy="365125"/>
          </a:xfrm>
        </p:spPr>
        <p:txBody>
          <a:bodyPr/>
          <a:lstStyle/>
          <a:p>
            <a:r>
              <a:rPr lang="en-US" sz="1800" b="1" dirty="0">
                <a:solidFill>
                  <a:schemeClr val="tx1"/>
                </a:solidFill>
                <a:latin typeface="Times New Roman" panose="02020603050405020304" pitchFamily="18" charset="0"/>
                <a:cs typeface="Times New Roman" panose="02020603050405020304" pitchFamily="18" charset="0"/>
              </a:rPr>
              <a:t>07/11/2024</a:t>
            </a:r>
            <a:endParaRPr lang="en-GB" sz="1800" b="1" dirty="0">
              <a:solidFill>
                <a:schemeClr val="tx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6249B56-6D56-3F70-C8D0-30EE1AAAF3C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5000" y1="51500" x2="35000" y2="51500"/>
                        <a14:foregroundMark x1="26583" y1="49750" x2="26583" y2="49750"/>
                        <a14:foregroundMark x1="19083" y1="50250" x2="19083" y2="50250"/>
                        <a14:foregroundMark x1="10583" y1="50250" x2="10583" y2="50250"/>
                        <a14:foregroundMark x1="75250" y1="45083" x2="75250" y2="45083"/>
                        <a14:foregroundMark x1="78833" y1="45583" x2="78833" y2="45583"/>
                        <a14:foregroundMark x1="77250" y1="45083" x2="77250" y2="45083"/>
                        <a14:foregroundMark x1="73917" y1="45333" x2="73917" y2="45333"/>
                        <a14:foregroundMark x1="73417" y1="46000" x2="73417" y2="46000"/>
                        <a14:foregroundMark x1="71750" y1="46167" x2="77250" y2="46167"/>
                        <a14:foregroundMark x1="87000" y1="44500" x2="87000" y2="44500"/>
                        <a14:foregroundMark x1="86750" y1="44833" x2="88417" y2="45167"/>
                        <a14:foregroundMark x1="86083" y1="51083" x2="86083" y2="52250"/>
                        <a14:foregroundMark x1="87000" y1="45500" x2="85417" y2="45750"/>
                        <a14:foregroundMark x1="84750" y1="52667" x2="88333" y2="52833"/>
                        <a14:foregroundMark x1="72333" y1="45750" x2="70750" y2="47583"/>
                      </a14:backgroundRemoval>
                    </a14:imgEffect>
                  </a14:imgLayer>
                </a14:imgProps>
              </a:ext>
            </a:extLst>
          </a:blip>
          <a:stretch>
            <a:fillRect/>
          </a:stretch>
        </p:blipFill>
        <p:spPr>
          <a:xfrm>
            <a:off x="5274889" y="1801466"/>
            <a:ext cx="1408763" cy="1098277"/>
          </a:xfrm>
          <a:prstGeom prst="rect">
            <a:avLst/>
          </a:prstGeom>
        </p:spPr>
      </p:pic>
      <p:pic>
        <p:nvPicPr>
          <p:cNvPr id="4" name="Picture 3">
            <a:extLst>
              <a:ext uri="{FF2B5EF4-FFF2-40B4-BE49-F238E27FC236}">
                <a16:creationId xmlns:a16="http://schemas.microsoft.com/office/drawing/2014/main" id="{C8BD772C-4975-3653-D225-C44085E0DB14}"/>
              </a:ext>
            </a:extLst>
          </p:cNvPr>
          <p:cNvPicPr>
            <a:picLocks noChangeAspect="1"/>
          </p:cNvPicPr>
          <p:nvPr/>
        </p:nvPicPr>
        <p:blipFill>
          <a:blip r:embed="rId5"/>
          <a:stretch>
            <a:fillRect/>
          </a:stretch>
        </p:blipFill>
        <p:spPr>
          <a:xfrm>
            <a:off x="1104790" y="2705824"/>
            <a:ext cx="10087466" cy="3667544"/>
          </a:xfrm>
          <a:prstGeom prst="rect">
            <a:avLst/>
          </a:prstGeom>
          <a:ln>
            <a:noFill/>
          </a:ln>
          <a:effectLst>
            <a:softEdge rad="112500"/>
          </a:effectLst>
        </p:spPr>
      </p:pic>
    </p:spTree>
    <p:extLst>
      <p:ext uri="{BB962C8B-B14F-4D97-AF65-F5344CB8AC3E}">
        <p14:creationId xmlns:p14="http://schemas.microsoft.com/office/powerpoint/2010/main" val="444233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BFB2"/>
        </a:solidFill>
        <a:effectLst/>
      </p:bgPr>
    </p:bg>
    <p:spTree>
      <p:nvGrpSpPr>
        <p:cNvPr id="1" name=""/>
        <p:cNvGrpSpPr/>
        <p:nvPr/>
      </p:nvGrpSpPr>
      <p:grpSpPr>
        <a:xfrm>
          <a:off x="0" y="0"/>
          <a:ext cx="0" cy="0"/>
          <a:chOff x="0" y="0"/>
          <a:chExt cx="0" cy="0"/>
        </a:xfrm>
      </p:grpSpPr>
      <p:grpSp>
        <p:nvGrpSpPr>
          <p:cNvPr id="21" name="Nhóm 20">
            <a:extLst>
              <a:ext uri="{FF2B5EF4-FFF2-40B4-BE49-F238E27FC236}">
                <a16:creationId xmlns:a16="http://schemas.microsoft.com/office/drawing/2014/main" id="{81EFAF23-41B3-40D8-8A38-DFA267C3C936}"/>
              </a:ext>
            </a:extLst>
          </p:cNvPr>
          <p:cNvGrpSpPr/>
          <p:nvPr/>
        </p:nvGrpSpPr>
        <p:grpSpPr>
          <a:xfrm>
            <a:off x="-8268765" y="2459840"/>
            <a:ext cx="1985228" cy="2627276"/>
            <a:chOff x="2844713" y="2459840"/>
            <a:chExt cx="1985228" cy="2627276"/>
          </a:xfrm>
        </p:grpSpPr>
        <p:grpSp>
          <p:nvGrpSpPr>
            <p:cNvPr id="22" name="Nhóm 21">
              <a:extLst>
                <a:ext uri="{FF2B5EF4-FFF2-40B4-BE49-F238E27FC236}">
                  <a16:creationId xmlns:a16="http://schemas.microsoft.com/office/drawing/2014/main" id="{68DA7A5E-BFB9-4816-90D3-03AC2A0EBC34}"/>
                </a:ext>
              </a:extLst>
            </p:cNvPr>
            <p:cNvGrpSpPr/>
            <p:nvPr/>
          </p:nvGrpSpPr>
          <p:grpSpPr>
            <a:xfrm>
              <a:off x="2844713" y="2459840"/>
              <a:ext cx="1985228" cy="2076004"/>
              <a:chOff x="2936153" y="2210014"/>
              <a:chExt cx="1985228" cy="2076004"/>
            </a:xfrm>
          </p:grpSpPr>
          <p:sp>
            <p:nvSpPr>
              <p:cNvPr id="24" name="Hình chữ nhật: Góc Tròn 23">
                <a:extLst>
                  <a:ext uri="{FF2B5EF4-FFF2-40B4-BE49-F238E27FC236}">
                    <a16:creationId xmlns:a16="http://schemas.microsoft.com/office/drawing/2014/main" id="{AF0E0EFB-F000-47AE-A097-8A1C7CD38818}"/>
                  </a:ext>
                </a:extLst>
              </p:cNvPr>
              <p:cNvSpPr/>
              <p:nvPr/>
            </p:nvSpPr>
            <p:spPr>
              <a:xfrm>
                <a:off x="2936153" y="2210014"/>
                <a:ext cx="1985228" cy="2076004"/>
              </a:xfrm>
              <a:prstGeom prst="roundRect">
                <a:avLst>
                  <a:gd name="adj" fmla="val 10345"/>
                </a:avLst>
              </a:prstGeom>
              <a:solidFill>
                <a:srgbClr val="E6686E"/>
              </a:solidFill>
              <a:ln w="57150">
                <a:solidFill>
                  <a:srgbClr val="D323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Hình ảnh 24">
                <a:extLst>
                  <a:ext uri="{FF2B5EF4-FFF2-40B4-BE49-F238E27FC236}">
                    <a16:creationId xmlns:a16="http://schemas.microsoft.com/office/drawing/2014/main" id="{42C75E4C-3F29-446D-901A-F94E42FB102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447" b="99458" l="10000" r="93692">
                            <a14:foregroundMark x1="44308" y1="9002" x2="54769" y2="6833"/>
                            <a14:foregroundMark x1="49231" y1="5640" x2="54462" y2="4772"/>
                            <a14:foregroundMark x1="57385" y1="4447" x2="65538" y2="4555"/>
                            <a14:foregroundMark x1="57538" y1="50976" x2="54462" y2="65618"/>
                            <a14:foregroundMark x1="35846" y1="50217" x2="31077" y2="69089"/>
                            <a14:foregroundMark x1="27077" y1="60195" x2="24615" y2="72451"/>
                            <a14:foregroundMark x1="22000" y1="72126" x2="16769" y2="81670"/>
                            <a14:foregroundMark x1="13231" y1="87744" x2="14000" y2="97072"/>
                            <a14:foregroundMark x1="17385" y1="95445" x2="16154" y2="99458"/>
                            <a14:foregroundMark x1="61077" y1="66269" x2="57077" y2="77657"/>
                            <a14:foregroundMark x1="57077" y1="40998" x2="56923" y2="50976"/>
                            <a14:foregroundMark x1="53077" y1="25380" x2="49846" y2="44794"/>
                            <a14:foregroundMark x1="46615" y1="40998" x2="43231" y2="52278"/>
                            <a14:foregroundMark x1="45231" y1="19414" x2="37077" y2="24078"/>
                            <a14:foregroundMark x1="37077" y1="24078" x2="28308" y2="32646"/>
                            <a14:foregroundMark x1="40769" y1="11822" x2="47077" y2="9328"/>
                            <a14:foregroundMark x1="46000" y1="13774" x2="60154" y2="16486"/>
                            <a14:foregroundMark x1="55231" y1="20282" x2="75385" y2="31453"/>
                            <a14:foregroundMark x1="70769" y1="16052" x2="77692" y2="28742"/>
                            <a14:foregroundMark x1="62462" y1="19957" x2="65077" y2="26573"/>
                            <a14:foregroundMark x1="64923" y1="20174" x2="62000" y2="27115"/>
                            <a14:foregroundMark x1="46154" y1="18547" x2="45538" y2="26030"/>
                            <a14:foregroundMark x1="48769" y1="18221" x2="49385" y2="25488"/>
                            <a14:foregroundMark x1="49385" y1="20282" x2="48154" y2="27115"/>
                            <a14:foregroundMark x1="47692" y1="31670" x2="44462" y2="37310"/>
                            <a14:foregroundMark x1="44462" y1="29284" x2="44462" y2="34382"/>
                            <a14:foregroundMark x1="45231" y1="31128" x2="44154" y2="34382"/>
                            <a14:foregroundMark x1="44154" y1="29826" x2="46923" y2="34707"/>
                            <a14:foregroundMark x1="83385" y1="32755" x2="82923" y2="39154"/>
                            <a14:foregroundMark x1="74769" y1="37310" x2="85231" y2="33297"/>
                            <a14:foregroundMark x1="85077" y1="31453" x2="85077" y2="30369"/>
                            <a14:foregroundMark x1="78154" y1="17679" x2="80308" y2="19848"/>
                            <a14:foregroundMark x1="70615" y1="5640" x2="74308" y2="10412"/>
                            <a14:foregroundMark x1="43077" y1="6616" x2="39692" y2="9653"/>
                            <a14:foregroundMark x1="93692" y1="70174" x2="93538" y2="74837"/>
                            <a14:foregroundMark x1="25846" y1="32755" x2="30923" y2="34924"/>
                            <a14:foregroundMark x1="34462" y1="16703" x2="36615" y2="13232"/>
                            <a14:foregroundMark x1="72000" y1="98698" x2="75385" y2="98915"/>
                            <a14:foregroundMark x1="35077" y1="97505" x2="40769" y2="97831"/>
                            <a14:foregroundMark x1="42154" y1="98915" x2="47538" y2="98915"/>
                            <a14:foregroundMark x1="68000" y1="98482" x2="84308" y2="98915"/>
                            <a14:backgroundMark x1="21077" y1="39262" x2="18923" y2="50325"/>
                            <a14:backgroundMark x1="88923" y1="51302" x2="93077" y2="58351"/>
                          </a14:backgroundRemoval>
                        </a14:imgEffect>
                      </a14:imgLayer>
                    </a14:imgProps>
                  </a:ext>
                </a:extLst>
              </a:blip>
              <a:srcRect l="9162" b="28609"/>
              <a:stretch/>
            </p:blipFill>
            <p:spPr>
              <a:xfrm>
                <a:off x="3112808" y="2373623"/>
                <a:ext cx="1695419" cy="1890014"/>
              </a:xfrm>
              <a:prstGeom prst="rect">
                <a:avLst/>
              </a:prstGeom>
            </p:spPr>
          </p:pic>
        </p:grpSp>
        <p:sp>
          <p:nvSpPr>
            <p:cNvPr id="23" name="Hộp Văn bản 22">
              <a:extLst>
                <a:ext uri="{FF2B5EF4-FFF2-40B4-BE49-F238E27FC236}">
                  <a16:creationId xmlns:a16="http://schemas.microsoft.com/office/drawing/2014/main" id="{17465568-A796-4ECD-BED9-8ED155FED51A}"/>
                </a:ext>
              </a:extLst>
            </p:cNvPr>
            <p:cNvSpPr txBox="1"/>
            <p:nvPr/>
          </p:nvSpPr>
          <p:spPr>
            <a:xfrm>
              <a:off x="2939348" y="4625451"/>
              <a:ext cx="1859458" cy="461665"/>
            </a:xfrm>
            <a:prstGeom prst="rect">
              <a:avLst/>
            </a:prstGeom>
            <a:noFill/>
          </p:spPr>
          <p:txBody>
            <a:bodyPr wrap="square" rtlCol="0">
              <a:spAutoFit/>
            </a:bodyPr>
            <a:lstStyle/>
            <a:p>
              <a:pPr algn="ctr"/>
              <a:r>
                <a:rPr lang="en-US" sz="2400">
                  <a:solidFill>
                    <a:srgbClr val="D3232A"/>
                  </a:solidFill>
                  <a:latin typeface="ICiel Cadena" panose="02000503000000020004" pitchFamily="50" charset="-93"/>
                </a:rPr>
                <a:t>Họ và tên</a:t>
              </a:r>
              <a:endParaRPr lang="en-GB" sz="2400">
                <a:solidFill>
                  <a:srgbClr val="D3232A"/>
                </a:solidFill>
                <a:latin typeface="ICiel Cadena" panose="02000503000000020004" pitchFamily="50" charset="-93"/>
              </a:endParaRPr>
            </a:p>
          </p:txBody>
        </p:sp>
      </p:grpSp>
      <p:grpSp>
        <p:nvGrpSpPr>
          <p:cNvPr id="26" name="Nhóm 25">
            <a:extLst>
              <a:ext uri="{FF2B5EF4-FFF2-40B4-BE49-F238E27FC236}">
                <a16:creationId xmlns:a16="http://schemas.microsoft.com/office/drawing/2014/main" id="{0F29B2F9-ACB8-470E-8C9E-5D6F5C205AED}"/>
              </a:ext>
            </a:extLst>
          </p:cNvPr>
          <p:cNvGrpSpPr/>
          <p:nvPr/>
        </p:nvGrpSpPr>
        <p:grpSpPr>
          <a:xfrm>
            <a:off x="-2970724" y="2488341"/>
            <a:ext cx="1985228" cy="2598775"/>
            <a:chOff x="5165095" y="2488341"/>
            <a:chExt cx="1985228" cy="2598775"/>
          </a:xfrm>
        </p:grpSpPr>
        <p:grpSp>
          <p:nvGrpSpPr>
            <p:cNvPr id="27" name="Nhóm 26">
              <a:extLst>
                <a:ext uri="{FF2B5EF4-FFF2-40B4-BE49-F238E27FC236}">
                  <a16:creationId xmlns:a16="http://schemas.microsoft.com/office/drawing/2014/main" id="{E6BDEEB2-95D2-4B7A-8586-84F0410C8D5C}"/>
                </a:ext>
              </a:extLst>
            </p:cNvPr>
            <p:cNvGrpSpPr/>
            <p:nvPr/>
          </p:nvGrpSpPr>
          <p:grpSpPr>
            <a:xfrm>
              <a:off x="5165095" y="2488341"/>
              <a:ext cx="1985228" cy="2076004"/>
              <a:chOff x="5256535" y="2238515"/>
              <a:chExt cx="1985228" cy="2076004"/>
            </a:xfrm>
          </p:grpSpPr>
          <p:sp>
            <p:nvSpPr>
              <p:cNvPr id="29" name="Hình chữ nhật: Góc Tròn 28">
                <a:extLst>
                  <a:ext uri="{FF2B5EF4-FFF2-40B4-BE49-F238E27FC236}">
                    <a16:creationId xmlns:a16="http://schemas.microsoft.com/office/drawing/2014/main" id="{33BE1CBD-A7E4-4CA3-B111-7E5F7536FD15}"/>
                  </a:ext>
                </a:extLst>
              </p:cNvPr>
              <p:cNvSpPr/>
              <p:nvPr/>
            </p:nvSpPr>
            <p:spPr>
              <a:xfrm>
                <a:off x="5256535" y="2238515"/>
                <a:ext cx="1985228" cy="2076004"/>
              </a:xfrm>
              <a:prstGeom prst="roundRect">
                <a:avLst>
                  <a:gd name="adj" fmla="val 10345"/>
                </a:avLst>
              </a:prstGeom>
              <a:solidFill>
                <a:srgbClr val="AC5AA4"/>
              </a:solidFill>
              <a:ln w="57150">
                <a:solidFill>
                  <a:srgbClr val="713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Hình ảnh 29" descr="Ảnh có chứa người, trong nhà, tường, búp bê&#10;&#10;Mô tả được tạo tự động">
                <a:extLst>
                  <a:ext uri="{FF2B5EF4-FFF2-40B4-BE49-F238E27FC236}">
                    <a16:creationId xmlns:a16="http://schemas.microsoft.com/office/drawing/2014/main" id="{D681996D-54EC-46B0-8955-74FF3DFBB38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9630" l="6057" r="98146">
                            <a14:foregroundMark x1="20519" y1="27593" x2="15328" y2="38056"/>
                            <a14:foregroundMark x1="14339" y1="39537" x2="13597" y2="54259"/>
                            <a14:foregroundMark x1="7911" y1="65000" x2="14215" y2="85463"/>
                            <a14:foregroundMark x1="13350" y1="82037" x2="14215" y2="90833"/>
                            <a14:foregroundMark x1="29666" y1="67685" x2="34611" y2="91852"/>
                            <a14:foregroundMark x1="34611" y1="91852" x2="34611" y2="91852"/>
                            <a14:foregroundMark x1="40049" y1="78704" x2="52905" y2="92593"/>
                            <a14:foregroundMark x1="52905" y1="92593" x2="52905" y2="92593"/>
                            <a14:foregroundMark x1="62423" y1="84259" x2="69716" y2="95000"/>
                            <a14:foregroundMark x1="69716" y1="95000" x2="69716" y2="95000"/>
                            <a14:foregroundMark x1="71199" y1="81759" x2="75155" y2="94352"/>
                            <a14:foregroundMark x1="75155" y1="94352" x2="75155" y2="94352"/>
                            <a14:foregroundMark x1="76638" y1="77315" x2="85043" y2="88889"/>
                            <a14:foregroundMark x1="85043" y1="88889" x2="85043" y2="88889"/>
                            <a14:foregroundMark x1="92954" y1="69167" x2="96044" y2="75000"/>
                            <a14:foregroundMark x1="47466" y1="53333" x2="49938" y2="76019"/>
                            <a14:foregroundMark x1="23733" y1="33148" x2="39555" y2="21944"/>
                            <a14:foregroundMark x1="41656" y1="22222" x2="49444" y2="20463"/>
                            <a14:foregroundMark x1="54883" y1="20000" x2="57849" y2="21759"/>
                            <a14:foregroundMark x1="10383" y1="91852" x2="10630" y2="99722"/>
                            <a14:foregroundMark x1="13597" y1="43426" x2="8035" y2="64444"/>
                            <a14:foregroundMark x1="19283" y1="57222" x2="22868" y2="60185"/>
                            <a14:foregroundMark x1="92089" y1="64630" x2="91347" y2="70926"/>
                            <a14:foregroundMark x1="90729" y1="62685" x2="92336" y2="63426"/>
                            <a14:foregroundMark x1="88999" y1="59815" x2="91471" y2="61481"/>
                            <a14:foregroundMark x1="17923" y1="29907" x2="17305" y2="42222"/>
                            <a14:foregroundMark x1="7664" y1="37593" x2="6057" y2="44907"/>
                            <a14:foregroundMark x1="8900" y1="84722" x2="9023" y2="98333"/>
                            <a14:foregroundMark x1="68356" y1="41759" x2="70705" y2="45741"/>
                            <a14:backgroundMark x1="74289" y1="30833" x2="83189" y2="44444"/>
                            <a14:backgroundMark x1="98022" y1="86204" x2="99258" y2="92778"/>
                            <a14:backgroundMark x1="95056" y1="85648" x2="97404" y2="85648"/>
                            <a14:backgroundMark x1="95426" y1="84907" x2="95426" y2="84907"/>
                            <a14:backgroundMark x1="97281" y1="92963" x2="97775" y2="95370"/>
                            <a14:backgroundMark x1="95056" y1="84630" x2="96415" y2="84444"/>
                            <a14:backgroundMark x1="95426" y1="87037" x2="95921" y2="89074"/>
                            <a14:backgroundMark x1="94438" y1="84444" x2="95426" y2="84444"/>
                          </a14:backgroundRemoval>
                        </a14:imgEffect>
                      </a14:imgLayer>
                    </a14:imgProps>
                  </a:ext>
                  <a:ext uri="{28A0092B-C50C-407E-A947-70E740481C1C}">
                    <a14:useLocalDpi xmlns:a14="http://schemas.microsoft.com/office/drawing/2010/main" val="0"/>
                  </a:ext>
                </a:extLst>
              </a:blip>
              <a:stretch>
                <a:fillRect/>
              </a:stretch>
            </p:blipFill>
            <p:spPr>
              <a:xfrm>
                <a:off x="5537031" y="2294240"/>
                <a:ext cx="1491989" cy="1991778"/>
              </a:xfrm>
              <a:prstGeom prst="rect">
                <a:avLst/>
              </a:prstGeom>
            </p:spPr>
          </p:pic>
        </p:grpSp>
        <p:sp>
          <p:nvSpPr>
            <p:cNvPr id="28" name="Hộp Văn bản 27">
              <a:extLst>
                <a:ext uri="{FF2B5EF4-FFF2-40B4-BE49-F238E27FC236}">
                  <a16:creationId xmlns:a16="http://schemas.microsoft.com/office/drawing/2014/main" id="{A818968F-A1DB-4FA2-9D4D-EE341C2D4D5E}"/>
                </a:ext>
              </a:extLst>
            </p:cNvPr>
            <p:cNvSpPr txBox="1"/>
            <p:nvPr/>
          </p:nvSpPr>
          <p:spPr>
            <a:xfrm>
              <a:off x="5165095" y="4625451"/>
              <a:ext cx="1985228" cy="461665"/>
            </a:xfrm>
            <a:prstGeom prst="rect">
              <a:avLst/>
            </a:prstGeom>
            <a:noFill/>
          </p:spPr>
          <p:txBody>
            <a:bodyPr wrap="square" rtlCol="0">
              <a:spAutoFit/>
            </a:bodyPr>
            <a:lstStyle/>
            <a:p>
              <a:pPr algn="ctr"/>
              <a:r>
                <a:rPr lang="en-US" sz="2400">
                  <a:solidFill>
                    <a:srgbClr val="7030A0"/>
                  </a:solidFill>
                  <a:latin typeface="ICiel Cadena" panose="02000503000000020004" pitchFamily="50" charset="-93"/>
                </a:rPr>
                <a:t>Họ và tên</a:t>
              </a:r>
              <a:endParaRPr lang="en-GB" sz="2400">
                <a:solidFill>
                  <a:srgbClr val="7030A0"/>
                </a:solidFill>
                <a:latin typeface="ICiel Cadena" panose="02000503000000020004" pitchFamily="50" charset="-93"/>
              </a:endParaRPr>
            </a:p>
          </p:txBody>
        </p:sp>
      </p:grpSp>
      <p:sp>
        <p:nvSpPr>
          <p:cNvPr id="7" name="!! 1">
            <a:extLst>
              <a:ext uri="{FF2B5EF4-FFF2-40B4-BE49-F238E27FC236}">
                <a16:creationId xmlns:a16="http://schemas.microsoft.com/office/drawing/2014/main" id="{60DAA6BC-C5A3-4225-B424-4C0076F4672C}"/>
              </a:ext>
            </a:extLst>
          </p:cNvPr>
          <p:cNvSpPr/>
          <p:nvPr/>
        </p:nvSpPr>
        <p:spPr>
          <a:xfrm>
            <a:off x="-2798064" y="-841248"/>
            <a:ext cx="14990064" cy="790956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2928578 w 12192000"/>
              <a:gd name="connsiteY5" fmla="*/ 1391054 h 6858000"/>
              <a:gd name="connsiteX6" fmla="*/ 2558494 w 12192000"/>
              <a:gd name="connsiteY6" fmla="*/ 1761138 h 6858000"/>
              <a:gd name="connsiteX7" fmla="*/ 2558494 w 12192000"/>
              <a:gd name="connsiteY7" fmla="*/ 6169611 h 6858000"/>
              <a:gd name="connsiteX8" fmla="*/ 2928578 w 12192000"/>
              <a:gd name="connsiteY8" fmla="*/ 6539695 h 6858000"/>
              <a:gd name="connsiteX9" fmla="*/ 11646656 w 12192000"/>
              <a:gd name="connsiteY9" fmla="*/ 6539695 h 6858000"/>
              <a:gd name="connsiteX10" fmla="*/ 12016740 w 12192000"/>
              <a:gd name="connsiteY10" fmla="*/ 6169611 h 6858000"/>
              <a:gd name="connsiteX11" fmla="*/ 12016740 w 12192000"/>
              <a:gd name="connsiteY11" fmla="*/ 1761138 h 6858000"/>
              <a:gd name="connsiteX12" fmla="*/ 11646656 w 12192000"/>
              <a:gd name="connsiteY12" fmla="*/ 1391054 h 6858000"/>
              <a:gd name="connsiteX13" fmla="*/ 2928578 w 12192000"/>
              <a:gd name="connsiteY13" fmla="*/ 13910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2192000" y="0"/>
                </a:lnTo>
                <a:lnTo>
                  <a:pt x="12192000" y="6858000"/>
                </a:lnTo>
                <a:lnTo>
                  <a:pt x="0" y="6858000"/>
                </a:lnTo>
                <a:lnTo>
                  <a:pt x="0" y="0"/>
                </a:lnTo>
                <a:close/>
                <a:moveTo>
                  <a:pt x="2928578" y="1391054"/>
                </a:moveTo>
                <a:cubicBezTo>
                  <a:pt x="2724186" y="1391054"/>
                  <a:pt x="2558494" y="1556746"/>
                  <a:pt x="2558494" y="1761138"/>
                </a:cubicBezTo>
                <a:lnTo>
                  <a:pt x="2558494" y="6169611"/>
                </a:lnTo>
                <a:cubicBezTo>
                  <a:pt x="2558494" y="6374003"/>
                  <a:pt x="2724186" y="6539695"/>
                  <a:pt x="2928578" y="6539695"/>
                </a:cubicBezTo>
                <a:lnTo>
                  <a:pt x="11646656" y="6539695"/>
                </a:lnTo>
                <a:cubicBezTo>
                  <a:pt x="11851048" y="6539695"/>
                  <a:pt x="12016740" y="6374003"/>
                  <a:pt x="12016740" y="6169611"/>
                </a:cubicBezTo>
                <a:lnTo>
                  <a:pt x="12016740" y="1761138"/>
                </a:lnTo>
                <a:cubicBezTo>
                  <a:pt x="12016740" y="1556746"/>
                  <a:pt x="11851048" y="1391054"/>
                  <a:pt x="11646656" y="1391054"/>
                </a:cubicBezTo>
                <a:lnTo>
                  <a:pt x="2928578" y="1391054"/>
                </a:lnTo>
                <a:close/>
              </a:path>
            </a:pathLst>
          </a:custGeom>
          <a:solidFill>
            <a:srgbClr val="D3232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11" name="Hình ảnh 10">
            <a:extLst>
              <a:ext uri="{FF2B5EF4-FFF2-40B4-BE49-F238E27FC236}">
                <a16:creationId xmlns:a16="http://schemas.microsoft.com/office/drawing/2014/main" id="{FEBDD158-D605-4FC8-8B50-C07336197FCF}"/>
              </a:ext>
            </a:extLst>
          </p:cNvPr>
          <p:cNvPicPr>
            <a:picLocks noChangeAspect="1"/>
          </p:cNvPicPr>
          <p:nvPr/>
        </p:nvPicPr>
        <p:blipFill rotWithShape="1">
          <a:blip r:embed="rId6">
            <a:biLevel thresh="25000"/>
          </a:blip>
          <a:srcRect t="8255"/>
          <a:stretch/>
        </p:blipFill>
        <p:spPr>
          <a:xfrm>
            <a:off x="3342676" y="-666974"/>
            <a:ext cx="5402967" cy="871369"/>
          </a:xfrm>
          <a:prstGeom prst="rect">
            <a:avLst/>
          </a:prstGeom>
        </p:spPr>
      </p:pic>
      <p:sp>
        <p:nvSpPr>
          <p:cNvPr id="46" name="Hộp Văn bản 45">
            <a:extLst>
              <a:ext uri="{FF2B5EF4-FFF2-40B4-BE49-F238E27FC236}">
                <a16:creationId xmlns:a16="http://schemas.microsoft.com/office/drawing/2014/main" id="{FF9DC538-1BF0-485F-BFC0-754C8E0A69FF}"/>
              </a:ext>
            </a:extLst>
          </p:cNvPr>
          <p:cNvSpPr txBox="1"/>
          <p:nvPr/>
        </p:nvSpPr>
        <p:spPr>
          <a:xfrm>
            <a:off x="718469" y="913185"/>
            <a:ext cx="5282959" cy="6017032"/>
          </a:xfrm>
          <a:prstGeom prst="rect">
            <a:avLst/>
          </a:prstGeom>
          <a:noFill/>
        </p:spPr>
        <p:txBody>
          <a:bodyPr wrap="square" rtlCol="0">
            <a:spAutoFit/>
          </a:bodyPr>
          <a:lstStyle/>
          <a:p>
            <a:pPr algn="just"/>
            <a:r>
              <a:rPr lang="en-US" sz="3400" dirty="0" err="1">
                <a:solidFill>
                  <a:srgbClr val="C00000"/>
                </a:solidFill>
                <a:latin typeface="ICiel Cadena" panose="02000503000000020004" pitchFamily="50" charset="-93"/>
              </a:rPr>
              <a:t>Một</a:t>
            </a:r>
            <a:r>
              <a:rPr lang="en-US" sz="3400" dirty="0">
                <a:solidFill>
                  <a:srgbClr val="C00000"/>
                </a:solidFill>
                <a:latin typeface="ICiel Cadena" panose="02000503000000020004" pitchFamily="50" charset="-93"/>
              </a:rPr>
              <a:t> </a:t>
            </a:r>
            <a:r>
              <a:rPr lang="en-US" sz="3400" dirty="0" err="1">
                <a:solidFill>
                  <a:srgbClr val="C00000"/>
                </a:solidFill>
                <a:latin typeface="ICiel Cadena" panose="02000503000000020004" pitchFamily="50" charset="-93"/>
              </a:rPr>
              <a:t>chú</a:t>
            </a:r>
            <a:r>
              <a:rPr lang="en-US" sz="3400" dirty="0">
                <a:solidFill>
                  <a:srgbClr val="C00000"/>
                </a:solidFill>
                <a:latin typeface="ICiel Cadena" panose="02000503000000020004" pitchFamily="50" charset="-93"/>
              </a:rPr>
              <a:t> </a:t>
            </a:r>
            <a:r>
              <a:rPr lang="en-US" sz="3400" dirty="0" err="1">
                <a:solidFill>
                  <a:srgbClr val="C00000"/>
                </a:solidFill>
                <a:latin typeface="ICiel Cadena" panose="02000503000000020004" pitchFamily="50" charset="-93"/>
              </a:rPr>
              <a:t>quạ</a:t>
            </a:r>
            <a:r>
              <a:rPr lang="en-US" sz="3400" dirty="0">
                <a:solidFill>
                  <a:srgbClr val="C00000"/>
                </a:solidFill>
                <a:latin typeface="ICiel Cadena" panose="02000503000000020004" pitchFamily="50" charset="-93"/>
              </a:rPr>
              <a:t> </a:t>
            </a:r>
            <a:r>
              <a:rPr lang="en-US" sz="3400" dirty="0" err="1">
                <a:latin typeface="ICiel Cadena" panose="02000503000000020004" pitchFamily="50" charset="-93"/>
              </a:rPr>
              <a:t>đang</a:t>
            </a:r>
            <a:r>
              <a:rPr lang="en-US" sz="3400" dirty="0">
                <a:latin typeface="ICiel Cadena" panose="02000503000000020004" pitchFamily="50" charset="-93"/>
              </a:rPr>
              <a:t> bay </a:t>
            </a:r>
            <a:r>
              <a:rPr lang="en-US" sz="3400" dirty="0" err="1">
                <a:latin typeface="ICiel Cadena" panose="02000503000000020004" pitchFamily="50" charset="-93"/>
              </a:rPr>
              <a:t>lượn</a:t>
            </a:r>
            <a:r>
              <a:rPr lang="en-US" sz="3400" dirty="0">
                <a:latin typeface="ICiel Cadena" panose="02000503000000020004" pitchFamily="50" charset="-93"/>
              </a:rPr>
              <a:t> </a:t>
            </a:r>
            <a:r>
              <a:rPr lang="en-US" sz="3400" dirty="0" err="1">
                <a:latin typeface="ICiel Cadena" panose="02000503000000020004" pitchFamily="50" charset="-93"/>
              </a:rPr>
              <a:t>trên</a:t>
            </a:r>
            <a:r>
              <a:rPr lang="en-US" sz="3400" dirty="0">
                <a:latin typeface="ICiel Cadena" panose="02000503000000020004" pitchFamily="50" charset="-93"/>
              </a:rPr>
              <a:t> </a:t>
            </a:r>
            <a:r>
              <a:rPr lang="en-US" sz="3400" dirty="0" err="1">
                <a:latin typeface="ICiel Cadena" panose="02000503000000020004" pitchFamily="50" charset="-93"/>
              </a:rPr>
              <a:t>trời</a:t>
            </a:r>
            <a:r>
              <a:rPr lang="en-US" sz="3400" dirty="0">
                <a:latin typeface="ICiel Cadena" panose="02000503000000020004" pitchFamily="50" charset="-93"/>
              </a:rPr>
              <a:t>, </a:t>
            </a:r>
            <a:r>
              <a:rPr lang="en-US" sz="3400" dirty="0" err="1">
                <a:latin typeface="ICiel Cadena" panose="02000503000000020004" pitchFamily="50" charset="-93"/>
              </a:rPr>
              <a:t>chợt</a:t>
            </a:r>
            <a:r>
              <a:rPr lang="en-US" sz="3400" dirty="0">
                <a:latin typeface="ICiel Cadena" panose="02000503000000020004" pitchFamily="50" charset="-93"/>
              </a:rPr>
              <a:t> </a:t>
            </a:r>
            <a:r>
              <a:rPr lang="en-US" sz="3400" dirty="0" err="1">
                <a:latin typeface="ICiel Cadena" panose="02000503000000020004" pitchFamily="50" charset="-93"/>
              </a:rPr>
              <a:t>thấy</a:t>
            </a:r>
            <a:r>
              <a:rPr lang="en-US" sz="3400" dirty="0">
                <a:latin typeface="ICiel Cadena" panose="02000503000000020004" pitchFamily="50" charset="-93"/>
              </a:rPr>
              <a:t> </a:t>
            </a:r>
            <a:r>
              <a:rPr lang="en-US" sz="3400" dirty="0" err="1">
                <a:latin typeface="ICiel Cadena" panose="02000503000000020004" pitchFamily="50" charset="-93"/>
              </a:rPr>
              <a:t>cổ</a:t>
            </a:r>
            <a:r>
              <a:rPr lang="en-US" sz="3400" dirty="0">
                <a:latin typeface="ICiel Cadena" panose="02000503000000020004" pitchFamily="50" charset="-93"/>
              </a:rPr>
              <a:t> </a:t>
            </a:r>
            <a:r>
              <a:rPr lang="en-US" sz="3400" dirty="0" err="1">
                <a:latin typeface="ICiel Cadena" panose="02000503000000020004" pitchFamily="50" charset="-93"/>
              </a:rPr>
              <a:t>họng</a:t>
            </a:r>
            <a:r>
              <a:rPr lang="en-US" sz="3400" dirty="0">
                <a:latin typeface="ICiel Cadena" panose="02000503000000020004" pitchFamily="50" charset="-93"/>
              </a:rPr>
              <a:t> </a:t>
            </a:r>
            <a:r>
              <a:rPr lang="en-US" sz="3400" dirty="0" err="1">
                <a:latin typeface="ICiel Cadena" panose="02000503000000020004" pitchFamily="50" charset="-93"/>
              </a:rPr>
              <a:t>khát</a:t>
            </a:r>
            <a:r>
              <a:rPr lang="en-US" sz="3400" dirty="0">
                <a:latin typeface="ICiel Cadena" panose="02000503000000020004" pitchFamily="50" charset="-93"/>
              </a:rPr>
              <a:t> </a:t>
            </a:r>
            <a:r>
              <a:rPr lang="en-US" sz="3400" dirty="0" err="1">
                <a:latin typeface="ICiel Cadena" panose="02000503000000020004" pitchFamily="50" charset="-93"/>
              </a:rPr>
              <a:t>khô</a:t>
            </a:r>
            <a:r>
              <a:rPr lang="en-US" sz="3400" dirty="0">
                <a:latin typeface="ICiel Cadena" panose="02000503000000020004" pitchFamily="50" charset="-93"/>
              </a:rPr>
              <a:t>, </a:t>
            </a:r>
            <a:r>
              <a:rPr lang="en-US" sz="3400" dirty="0" err="1">
                <a:latin typeface="ICiel Cadena" panose="02000503000000020004" pitchFamily="50" charset="-93"/>
              </a:rPr>
              <a:t>bèn</a:t>
            </a:r>
            <a:r>
              <a:rPr lang="en-US" sz="3400" dirty="0">
                <a:latin typeface="ICiel Cadena" panose="02000503000000020004" pitchFamily="50" charset="-93"/>
              </a:rPr>
              <a:t> </a:t>
            </a:r>
            <a:r>
              <a:rPr lang="en-US" sz="3400" dirty="0" err="1">
                <a:latin typeface="ICiel Cadena" panose="02000503000000020004" pitchFamily="50" charset="-93"/>
              </a:rPr>
              <a:t>đảo</a:t>
            </a:r>
            <a:r>
              <a:rPr lang="en-US" sz="3400" dirty="0">
                <a:latin typeface="ICiel Cadena" panose="02000503000000020004" pitchFamily="50" charset="-93"/>
              </a:rPr>
              <a:t> </a:t>
            </a:r>
            <a:r>
              <a:rPr lang="en-US" sz="3400" dirty="0" err="1">
                <a:latin typeface="ICiel Cadena" panose="02000503000000020004" pitchFamily="50" charset="-93"/>
              </a:rPr>
              <a:t>vòng</a:t>
            </a:r>
            <a:r>
              <a:rPr lang="en-US" sz="3400" dirty="0">
                <a:latin typeface="ICiel Cadena" panose="02000503000000020004" pitchFamily="50" charset="-93"/>
              </a:rPr>
              <a:t> </a:t>
            </a:r>
            <a:r>
              <a:rPr lang="en-US" sz="3400" dirty="0" err="1">
                <a:latin typeface="ICiel Cadena" panose="02000503000000020004" pitchFamily="50" charset="-93"/>
              </a:rPr>
              <a:t>quanh</a:t>
            </a:r>
            <a:r>
              <a:rPr lang="en-US" sz="3400" dirty="0">
                <a:latin typeface="ICiel Cadena" panose="02000503000000020004" pitchFamily="50" charset="-93"/>
              </a:rPr>
              <a:t> </a:t>
            </a:r>
            <a:r>
              <a:rPr lang="en-US" sz="3400" dirty="0" err="1">
                <a:latin typeface="ICiel Cadena" panose="02000503000000020004" pitchFamily="50" charset="-93"/>
              </a:rPr>
              <a:t>để</a:t>
            </a:r>
            <a:r>
              <a:rPr lang="en-US" sz="3400" dirty="0">
                <a:latin typeface="ICiel Cadena" panose="02000503000000020004" pitchFamily="50" charset="-93"/>
              </a:rPr>
              <a:t> </a:t>
            </a:r>
            <a:r>
              <a:rPr lang="en-US" sz="3400" dirty="0" err="1">
                <a:latin typeface="ICiel Cadena" panose="02000503000000020004" pitchFamily="50" charset="-93"/>
              </a:rPr>
              <a:t>tìm</a:t>
            </a:r>
            <a:r>
              <a:rPr lang="en-US" sz="3400" dirty="0">
                <a:latin typeface="ICiel Cadena" panose="02000503000000020004" pitchFamily="50" charset="-93"/>
              </a:rPr>
              <a:t> </a:t>
            </a:r>
            <a:r>
              <a:rPr lang="en-US" sz="3400" dirty="0" err="1">
                <a:latin typeface="ICiel Cadena" panose="02000503000000020004" pitchFamily="50" charset="-93"/>
              </a:rPr>
              <a:t>nước</a:t>
            </a:r>
            <a:r>
              <a:rPr lang="en-US" sz="3400" dirty="0">
                <a:latin typeface="ICiel Cadena" panose="02000503000000020004" pitchFamily="50" charset="-93"/>
              </a:rPr>
              <a:t> </a:t>
            </a:r>
            <a:r>
              <a:rPr lang="en-US" sz="3400" dirty="0" err="1">
                <a:latin typeface="ICiel Cadena" panose="02000503000000020004" pitchFamily="50" charset="-93"/>
              </a:rPr>
              <a:t>uống</a:t>
            </a:r>
            <a:r>
              <a:rPr lang="en-US" sz="3400" dirty="0">
                <a:latin typeface="ICiel Cadena" panose="02000503000000020004" pitchFamily="50" charset="-93"/>
              </a:rPr>
              <a:t>.</a:t>
            </a:r>
          </a:p>
          <a:p>
            <a:pPr algn="just"/>
            <a:r>
              <a:rPr lang="en-US" sz="3400" dirty="0" err="1">
                <a:latin typeface="ICiel Cadena" panose="02000503000000020004" pitchFamily="50" charset="-93"/>
              </a:rPr>
              <a:t>Quạ</a:t>
            </a:r>
            <a:r>
              <a:rPr lang="en-US" sz="3400" dirty="0">
                <a:latin typeface="ICiel Cadena" panose="02000503000000020004" pitchFamily="50" charset="-93"/>
              </a:rPr>
              <a:t> </a:t>
            </a:r>
            <a:r>
              <a:rPr lang="en-US" sz="3400" dirty="0" err="1">
                <a:latin typeface="ICiel Cadena" panose="02000503000000020004" pitchFamily="50" charset="-93"/>
              </a:rPr>
              <a:t>nhìn</a:t>
            </a:r>
            <a:r>
              <a:rPr lang="en-US" sz="3400" dirty="0">
                <a:latin typeface="ICiel Cadena" panose="02000503000000020004" pitchFamily="50" charset="-93"/>
              </a:rPr>
              <a:t> </a:t>
            </a:r>
            <a:r>
              <a:rPr lang="en-US" sz="3400" dirty="0" err="1">
                <a:latin typeface="ICiel Cadena" panose="02000503000000020004" pitchFamily="50" charset="-93"/>
              </a:rPr>
              <a:t>thấy</a:t>
            </a:r>
            <a:r>
              <a:rPr lang="en-US" sz="3400" dirty="0">
                <a:latin typeface="ICiel Cadena" panose="02000503000000020004" pitchFamily="50" charset="-93"/>
              </a:rPr>
              <a:t> ở </a:t>
            </a:r>
            <a:r>
              <a:rPr lang="en-US" sz="3400" dirty="0" err="1">
                <a:latin typeface="ICiel Cadena" panose="02000503000000020004" pitchFamily="50" charset="-93"/>
              </a:rPr>
              <a:t>bên</a:t>
            </a:r>
            <a:r>
              <a:rPr lang="en-US" sz="3400" dirty="0">
                <a:latin typeface="ICiel Cadena" panose="02000503000000020004" pitchFamily="50" charset="-93"/>
              </a:rPr>
              <a:t> </a:t>
            </a:r>
            <a:r>
              <a:rPr lang="en-US" sz="3400" dirty="0" err="1">
                <a:latin typeface="ICiel Cadena" panose="02000503000000020004" pitchFamily="50" charset="-93"/>
              </a:rPr>
              <a:t>vệ</a:t>
            </a:r>
            <a:r>
              <a:rPr lang="en-US" sz="3400" dirty="0">
                <a:latin typeface="ICiel Cadena" panose="02000503000000020004" pitchFamily="50" charset="-93"/>
              </a:rPr>
              <a:t> </a:t>
            </a:r>
            <a:r>
              <a:rPr lang="en-US" sz="3400" dirty="0" err="1">
                <a:latin typeface="ICiel Cadena" panose="02000503000000020004" pitchFamily="50" charset="-93"/>
              </a:rPr>
              <a:t>đường</a:t>
            </a:r>
            <a:r>
              <a:rPr lang="en-US" sz="3400" dirty="0">
                <a:latin typeface="ICiel Cadena" panose="02000503000000020004" pitchFamily="50" charset="-93"/>
              </a:rPr>
              <a:t> </a:t>
            </a:r>
            <a:r>
              <a:rPr lang="en-US" sz="3400" dirty="0" err="1">
                <a:latin typeface="ICiel Cadena" panose="02000503000000020004" pitchFamily="50" charset="-93"/>
              </a:rPr>
              <a:t>đằng</a:t>
            </a:r>
            <a:r>
              <a:rPr lang="en-US" sz="3400" dirty="0">
                <a:latin typeface="ICiel Cadena" panose="02000503000000020004" pitchFamily="50" charset="-93"/>
              </a:rPr>
              <a:t> </a:t>
            </a:r>
            <a:r>
              <a:rPr lang="en-US" sz="3400" dirty="0" err="1">
                <a:latin typeface="ICiel Cadena" panose="02000503000000020004" pitchFamily="50" charset="-93"/>
              </a:rPr>
              <a:t>xa</a:t>
            </a:r>
            <a:r>
              <a:rPr lang="en-US" sz="3400" dirty="0">
                <a:latin typeface="ICiel Cadena" panose="02000503000000020004" pitchFamily="50" charset="-93"/>
              </a:rPr>
              <a:t> </a:t>
            </a:r>
            <a:r>
              <a:rPr lang="en-US" sz="3400" dirty="0" err="1">
                <a:latin typeface="ICiel Cadena" panose="02000503000000020004" pitchFamily="50" charset="-93"/>
              </a:rPr>
              <a:t>có</a:t>
            </a:r>
            <a:r>
              <a:rPr lang="en-US" sz="3400" dirty="0">
                <a:latin typeface="ICiel Cadena" panose="02000503000000020004" pitchFamily="50" charset="-93"/>
              </a:rPr>
              <a:t> </a:t>
            </a:r>
            <a:r>
              <a:rPr lang="en-US" sz="3400" dirty="0" err="1">
                <a:latin typeface="ICiel Cadena" panose="02000503000000020004" pitchFamily="50" charset="-93"/>
              </a:rPr>
              <a:t>một</a:t>
            </a:r>
            <a:r>
              <a:rPr lang="en-US" sz="3400" dirty="0">
                <a:latin typeface="ICiel Cadena" panose="02000503000000020004" pitchFamily="50" charset="-93"/>
              </a:rPr>
              <a:t> </a:t>
            </a:r>
            <a:r>
              <a:rPr lang="en-US" sz="3400" dirty="0" err="1">
                <a:latin typeface="ICiel Cadena" panose="02000503000000020004" pitchFamily="50" charset="-93"/>
              </a:rPr>
              <a:t>cái</a:t>
            </a:r>
            <a:r>
              <a:rPr lang="en-US" sz="3400" dirty="0">
                <a:latin typeface="ICiel Cadena" panose="02000503000000020004" pitchFamily="50" charset="-93"/>
              </a:rPr>
              <a:t> </a:t>
            </a:r>
            <a:r>
              <a:rPr lang="en-US" sz="3400" dirty="0" err="1">
                <a:latin typeface="ICiel Cadena" panose="02000503000000020004" pitchFamily="50" charset="-93"/>
              </a:rPr>
              <a:t>bình</a:t>
            </a:r>
            <a:r>
              <a:rPr lang="en-US" sz="3400" dirty="0">
                <a:latin typeface="ICiel Cadena" panose="02000503000000020004" pitchFamily="50" charset="-93"/>
              </a:rPr>
              <a:t> </a:t>
            </a:r>
            <a:r>
              <a:rPr lang="en-US" sz="3400" dirty="0" err="1">
                <a:latin typeface="ICiel Cadena" panose="02000503000000020004" pitchFamily="50" charset="-93"/>
              </a:rPr>
              <a:t>thủy</a:t>
            </a:r>
            <a:r>
              <a:rPr lang="en-US" sz="3400" dirty="0">
                <a:latin typeface="ICiel Cadena" panose="02000503000000020004" pitchFamily="50" charset="-93"/>
              </a:rPr>
              <a:t> </a:t>
            </a:r>
            <a:r>
              <a:rPr lang="en-US" sz="3400" dirty="0" err="1">
                <a:latin typeface="ICiel Cadena" panose="02000503000000020004" pitchFamily="50" charset="-93"/>
              </a:rPr>
              <a:t>tinh</a:t>
            </a:r>
            <a:r>
              <a:rPr lang="en-US" sz="3400" dirty="0">
                <a:latin typeface="ICiel Cadena" panose="02000503000000020004" pitchFamily="50" charset="-93"/>
              </a:rPr>
              <a:t>, </a:t>
            </a:r>
            <a:r>
              <a:rPr lang="en-US" sz="3400" dirty="0" err="1">
                <a:latin typeface="ICiel Cadena" panose="02000503000000020004" pitchFamily="50" charset="-93"/>
              </a:rPr>
              <a:t>liền</a:t>
            </a:r>
            <a:r>
              <a:rPr lang="en-US" sz="3400" dirty="0">
                <a:latin typeface="ICiel Cadena" panose="02000503000000020004" pitchFamily="50" charset="-93"/>
              </a:rPr>
              <a:t> bay </a:t>
            </a:r>
            <a:r>
              <a:rPr lang="en-US" sz="3400" dirty="0" err="1">
                <a:latin typeface="ICiel Cadena" panose="02000503000000020004" pitchFamily="50" charset="-93"/>
              </a:rPr>
              <a:t>lại</a:t>
            </a:r>
            <a:r>
              <a:rPr lang="en-US" sz="3400" dirty="0">
                <a:latin typeface="ICiel Cadena" panose="02000503000000020004" pitchFamily="50" charset="-93"/>
              </a:rPr>
              <a:t> </a:t>
            </a:r>
            <a:r>
              <a:rPr lang="en-US" sz="3400" dirty="0" err="1">
                <a:latin typeface="ICiel Cadena" panose="02000503000000020004" pitchFamily="50" charset="-93"/>
              </a:rPr>
              <a:t>gần</a:t>
            </a:r>
            <a:r>
              <a:rPr lang="en-US" sz="3400" dirty="0">
                <a:latin typeface="ICiel Cadena" panose="02000503000000020004" pitchFamily="50" charset="-93"/>
              </a:rPr>
              <a:t>.</a:t>
            </a:r>
          </a:p>
          <a:p>
            <a:pPr algn="just"/>
            <a:r>
              <a:rPr lang="en-US" sz="3400" dirty="0">
                <a:latin typeface="ICiel Cadena" panose="02000503000000020004" pitchFamily="50" charset="-93"/>
              </a:rPr>
              <a:t>May </a:t>
            </a:r>
            <a:r>
              <a:rPr lang="en-US" sz="3400" dirty="0" err="1">
                <a:latin typeface="ICiel Cadena" panose="02000503000000020004" pitchFamily="50" charset="-93"/>
              </a:rPr>
              <a:t>quá</a:t>
            </a:r>
            <a:r>
              <a:rPr lang="en-US" sz="3400" dirty="0">
                <a:latin typeface="ICiel Cadena" panose="02000503000000020004" pitchFamily="50" charset="-93"/>
              </a:rPr>
              <a:t>, </a:t>
            </a:r>
            <a:r>
              <a:rPr lang="en-US" sz="3400" dirty="0" err="1">
                <a:latin typeface="ICiel Cadena" panose="02000503000000020004" pitchFamily="50" charset="-93"/>
              </a:rPr>
              <a:t>trong</a:t>
            </a:r>
            <a:r>
              <a:rPr lang="en-US" sz="3400" dirty="0">
                <a:latin typeface="ICiel Cadena" panose="02000503000000020004" pitchFamily="50" charset="-93"/>
              </a:rPr>
              <a:t> </a:t>
            </a:r>
            <a:r>
              <a:rPr lang="en-US" sz="3400" dirty="0" err="1">
                <a:latin typeface="ICiel Cadena" panose="02000503000000020004" pitchFamily="50" charset="-93"/>
              </a:rPr>
              <a:t>bình</a:t>
            </a:r>
            <a:r>
              <a:rPr lang="en-US" sz="3400" dirty="0">
                <a:latin typeface="ICiel Cadena" panose="02000503000000020004" pitchFamily="50" charset="-93"/>
              </a:rPr>
              <a:t> </a:t>
            </a:r>
            <a:r>
              <a:rPr lang="en-US" sz="3400" dirty="0" err="1">
                <a:latin typeface="ICiel Cadena" panose="02000503000000020004" pitchFamily="50" charset="-93"/>
              </a:rPr>
              <a:t>đúng</a:t>
            </a:r>
            <a:r>
              <a:rPr lang="en-US" sz="3400" dirty="0">
                <a:latin typeface="ICiel Cadena" panose="02000503000000020004" pitchFamily="50" charset="-93"/>
              </a:rPr>
              <a:t> </a:t>
            </a:r>
            <a:r>
              <a:rPr lang="en-US" sz="3400" dirty="0" err="1">
                <a:latin typeface="ICiel Cadena" panose="02000503000000020004" pitchFamily="50" charset="-93"/>
              </a:rPr>
              <a:t>là</a:t>
            </a:r>
            <a:r>
              <a:rPr lang="en-US" sz="3400" dirty="0">
                <a:latin typeface="ICiel Cadena" panose="02000503000000020004" pitchFamily="50" charset="-93"/>
              </a:rPr>
              <a:t> </a:t>
            </a:r>
            <a:r>
              <a:rPr lang="en-US" sz="3400" dirty="0" err="1">
                <a:latin typeface="ICiel Cadena" panose="02000503000000020004" pitchFamily="50" charset="-93"/>
              </a:rPr>
              <a:t>có</a:t>
            </a:r>
            <a:r>
              <a:rPr lang="en-US" sz="3400" dirty="0">
                <a:latin typeface="ICiel Cadena" panose="02000503000000020004" pitchFamily="50" charset="-93"/>
              </a:rPr>
              <a:t> </a:t>
            </a:r>
            <a:r>
              <a:rPr lang="en-US" sz="3400" dirty="0" err="1">
                <a:latin typeface="ICiel Cadena" panose="02000503000000020004" pitchFamily="50" charset="-93"/>
              </a:rPr>
              <a:t>một</a:t>
            </a:r>
            <a:r>
              <a:rPr lang="en-US" sz="3400" dirty="0">
                <a:latin typeface="ICiel Cadena" panose="02000503000000020004" pitchFamily="50" charset="-93"/>
              </a:rPr>
              <a:t> </a:t>
            </a:r>
            <a:r>
              <a:rPr lang="en-US" sz="3400" dirty="0" err="1">
                <a:latin typeface="ICiel Cadena" panose="02000503000000020004" pitchFamily="50" charset="-93"/>
              </a:rPr>
              <a:t>ít</a:t>
            </a:r>
            <a:r>
              <a:rPr lang="en-US" sz="3400" dirty="0">
                <a:latin typeface="ICiel Cadena" panose="02000503000000020004" pitchFamily="50" charset="-93"/>
              </a:rPr>
              <a:t> </a:t>
            </a:r>
            <a:r>
              <a:rPr lang="en-US" sz="3400" dirty="0" err="1">
                <a:latin typeface="ICiel Cadena" panose="02000503000000020004" pitchFamily="50" charset="-93"/>
              </a:rPr>
              <a:t>nước</a:t>
            </a:r>
            <a:r>
              <a:rPr lang="en-US" sz="3400" dirty="0">
                <a:latin typeface="ICiel Cadena" panose="02000503000000020004" pitchFamily="50" charset="-93"/>
              </a:rPr>
              <a:t>!</a:t>
            </a:r>
            <a:endParaRPr lang="en-GB" sz="3400" dirty="0">
              <a:latin typeface="ICiel Cadena" panose="02000503000000020004" pitchFamily="50" charset="-93"/>
            </a:endParaRPr>
          </a:p>
        </p:txBody>
      </p:sp>
      <p:pic>
        <p:nvPicPr>
          <p:cNvPr id="53" name="Hình ảnh 52">
            <a:extLst>
              <a:ext uri="{FF2B5EF4-FFF2-40B4-BE49-F238E27FC236}">
                <a16:creationId xmlns:a16="http://schemas.microsoft.com/office/drawing/2014/main" id="{38531B47-7B4C-401C-A990-B07AB0DEB1F6}"/>
              </a:ext>
            </a:extLst>
          </p:cNvPr>
          <p:cNvPicPr>
            <a:picLocks noChangeAspect="1"/>
          </p:cNvPicPr>
          <p:nvPr/>
        </p:nvPicPr>
        <p:blipFill>
          <a:blip r:embed="rId7" cstate="print">
            <a:alphaModFix amt="0"/>
          </a:blip>
          <a:stretch>
            <a:fillRect/>
          </a:stretch>
        </p:blipFill>
        <p:spPr>
          <a:xfrm rot="11977211">
            <a:off x="224729" y="3655403"/>
            <a:ext cx="612527" cy="612527"/>
          </a:xfrm>
          <a:prstGeom prst="rect">
            <a:avLst/>
          </a:prstGeom>
        </p:spPr>
      </p:pic>
      <p:pic>
        <p:nvPicPr>
          <p:cNvPr id="54" name="Hình ảnh 53">
            <a:extLst>
              <a:ext uri="{FF2B5EF4-FFF2-40B4-BE49-F238E27FC236}">
                <a16:creationId xmlns:a16="http://schemas.microsoft.com/office/drawing/2014/main" id="{BAE968EA-3C97-41E7-9B09-8788FFF5A138}"/>
              </a:ext>
            </a:extLst>
          </p:cNvPr>
          <p:cNvPicPr>
            <a:picLocks noChangeAspect="1"/>
          </p:cNvPicPr>
          <p:nvPr/>
        </p:nvPicPr>
        <p:blipFill>
          <a:blip r:embed="rId7" cstate="print">
            <a:alphaModFix amt="0"/>
          </a:blip>
          <a:stretch>
            <a:fillRect/>
          </a:stretch>
        </p:blipFill>
        <p:spPr>
          <a:xfrm rot="11384031">
            <a:off x="1714790" y="3320877"/>
            <a:ext cx="612527" cy="612527"/>
          </a:xfrm>
          <a:prstGeom prst="rect">
            <a:avLst/>
          </a:prstGeom>
        </p:spPr>
      </p:pic>
      <p:pic>
        <p:nvPicPr>
          <p:cNvPr id="57" name="Hình ảnh 56">
            <a:extLst>
              <a:ext uri="{FF2B5EF4-FFF2-40B4-BE49-F238E27FC236}">
                <a16:creationId xmlns:a16="http://schemas.microsoft.com/office/drawing/2014/main" id="{FCBDAC0B-1F15-472A-9DF6-386B506CC244}"/>
              </a:ext>
            </a:extLst>
          </p:cNvPr>
          <p:cNvPicPr>
            <a:picLocks noChangeAspect="1"/>
          </p:cNvPicPr>
          <p:nvPr/>
        </p:nvPicPr>
        <p:blipFill>
          <a:blip r:embed="rId8" cstate="print">
            <a:alphaModFix amt="0"/>
          </a:blip>
          <a:stretch>
            <a:fillRect/>
          </a:stretch>
        </p:blipFill>
        <p:spPr>
          <a:xfrm rot="8510766">
            <a:off x="9249320" y="880142"/>
            <a:ext cx="429840" cy="429840"/>
          </a:xfrm>
          <a:prstGeom prst="rect">
            <a:avLst/>
          </a:prstGeom>
        </p:spPr>
      </p:pic>
      <p:pic>
        <p:nvPicPr>
          <p:cNvPr id="58" name="Hình ảnh 57">
            <a:extLst>
              <a:ext uri="{FF2B5EF4-FFF2-40B4-BE49-F238E27FC236}">
                <a16:creationId xmlns:a16="http://schemas.microsoft.com/office/drawing/2014/main" id="{8731F79D-8D1B-49A4-B089-CF70D38023A4}"/>
              </a:ext>
            </a:extLst>
          </p:cNvPr>
          <p:cNvPicPr>
            <a:picLocks noChangeAspect="1"/>
          </p:cNvPicPr>
          <p:nvPr/>
        </p:nvPicPr>
        <p:blipFill>
          <a:blip r:embed="rId8" cstate="print">
            <a:alphaModFix amt="0"/>
          </a:blip>
          <a:stretch>
            <a:fillRect/>
          </a:stretch>
        </p:blipFill>
        <p:spPr>
          <a:xfrm rot="8324920">
            <a:off x="10668416" y="0"/>
            <a:ext cx="429840" cy="429840"/>
          </a:xfrm>
          <a:prstGeom prst="rect">
            <a:avLst/>
          </a:prstGeom>
        </p:spPr>
      </p:pic>
      <p:pic>
        <p:nvPicPr>
          <p:cNvPr id="59" name="Hình ảnh 58">
            <a:extLst>
              <a:ext uri="{FF2B5EF4-FFF2-40B4-BE49-F238E27FC236}">
                <a16:creationId xmlns:a16="http://schemas.microsoft.com/office/drawing/2014/main" id="{0D38D67E-7C33-413F-8EB1-54C6847572ED}"/>
              </a:ext>
            </a:extLst>
          </p:cNvPr>
          <p:cNvPicPr>
            <a:picLocks noChangeAspect="1"/>
          </p:cNvPicPr>
          <p:nvPr/>
        </p:nvPicPr>
        <p:blipFill>
          <a:blip r:embed="rId8" cstate="print">
            <a:alphaModFix amt="0"/>
          </a:blip>
          <a:stretch>
            <a:fillRect/>
          </a:stretch>
        </p:blipFill>
        <p:spPr>
          <a:xfrm rot="11341548">
            <a:off x="11762160" y="1020164"/>
            <a:ext cx="429840" cy="429840"/>
          </a:xfrm>
          <a:prstGeom prst="rect">
            <a:avLst/>
          </a:prstGeom>
        </p:spPr>
      </p:pic>
      <p:pic>
        <p:nvPicPr>
          <p:cNvPr id="61" name="Hình ảnh 60">
            <a:extLst>
              <a:ext uri="{FF2B5EF4-FFF2-40B4-BE49-F238E27FC236}">
                <a16:creationId xmlns:a16="http://schemas.microsoft.com/office/drawing/2014/main" id="{3B426C61-8FD7-4B2F-9B92-3B817968004A}"/>
              </a:ext>
            </a:extLst>
          </p:cNvPr>
          <p:cNvPicPr>
            <a:picLocks noChangeAspect="1"/>
          </p:cNvPicPr>
          <p:nvPr/>
        </p:nvPicPr>
        <p:blipFill>
          <a:blip r:embed="rId7" cstate="print">
            <a:alphaModFix amt="0"/>
          </a:blip>
          <a:stretch>
            <a:fillRect/>
          </a:stretch>
        </p:blipFill>
        <p:spPr>
          <a:xfrm rot="13123329">
            <a:off x="224728" y="5378530"/>
            <a:ext cx="612527" cy="612527"/>
          </a:xfrm>
          <a:prstGeom prst="rect">
            <a:avLst/>
          </a:prstGeom>
        </p:spPr>
      </p:pic>
      <p:pic>
        <p:nvPicPr>
          <p:cNvPr id="62" name="Hình ảnh 61">
            <a:extLst>
              <a:ext uri="{FF2B5EF4-FFF2-40B4-BE49-F238E27FC236}">
                <a16:creationId xmlns:a16="http://schemas.microsoft.com/office/drawing/2014/main" id="{6CB8B232-B5E5-4258-A672-CA1205655928}"/>
              </a:ext>
            </a:extLst>
          </p:cNvPr>
          <p:cNvPicPr>
            <a:picLocks noChangeAspect="1"/>
          </p:cNvPicPr>
          <p:nvPr/>
        </p:nvPicPr>
        <p:blipFill>
          <a:blip r:embed="rId7" cstate="print">
            <a:alphaModFix amt="0"/>
          </a:blip>
          <a:stretch>
            <a:fillRect/>
          </a:stretch>
        </p:blipFill>
        <p:spPr>
          <a:xfrm rot="9796165">
            <a:off x="1461859" y="6049406"/>
            <a:ext cx="612527" cy="612527"/>
          </a:xfrm>
          <a:prstGeom prst="rect">
            <a:avLst/>
          </a:prstGeom>
        </p:spPr>
      </p:pic>
      <p:sp>
        <p:nvSpPr>
          <p:cNvPr id="4" name="Date Placeholder 1">
            <a:extLst>
              <a:ext uri="{FF2B5EF4-FFF2-40B4-BE49-F238E27FC236}">
                <a16:creationId xmlns:a16="http://schemas.microsoft.com/office/drawing/2014/main" id="{693BDC8B-031B-A307-9729-F8D7F9873D8C}"/>
              </a:ext>
            </a:extLst>
          </p:cNvPr>
          <p:cNvSpPr txBox="1">
            <a:spLocks/>
          </p:cNvSpPr>
          <p:nvPr/>
        </p:nvSpPr>
        <p:spPr>
          <a:xfrm>
            <a:off x="10255430" y="6275603"/>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a:solidFill>
                  <a:schemeClr val="tx1"/>
                </a:solidFill>
                <a:latin typeface="Times New Roman" panose="02020603050405020304" pitchFamily="18" charset="0"/>
                <a:cs typeface="Times New Roman" panose="02020603050405020304" pitchFamily="18" charset="0"/>
              </a:rPr>
              <a:t>07/11/2024</a:t>
            </a:r>
            <a:endParaRPr lang="en-GB" sz="1800" b="1" dirty="0">
              <a:solidFill>
                <a:schemeClr val="tx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71E2F05-A52D-24FB-AEA5-8E3878F29F2A}"/>
              </a:ext>
            </a:extLst>
          </p:cNvPr>
          <p:cNvSpPr/>
          <p:nvPr/>
        </p:nvSpPr>
        <p:spPr>
          <a:xfrm>
            <a:off x="4943250" y="-223040"/>
            <a:ext cx="2995894" cy="446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C00000"/>
                </a:solidFill>
                <a:latin typeface="ICiel Cadena" panose="02000503000000020004" pitchFamily="50" charset="-93"/>
              </a:rPr>
              <a:t>Truyện</a:t>
            </a:r>
            <a:r>
              <a:rPr lang="en-US" dirty="0">
                <a:solidFill>
                  <a:srgbClr val="C00000"/>
                </a:solidFill>
                <a:latin typeface="ICiel Cadena" panose="02000503000000020004" pitchFamily="50" charset="-93"/>
              </a:rPr>
              <a:t> </a:t>
            </a:r>
            <a:r>
              <a:rPr lang="en-US" dirty="0" err="1">
                <a:solidFill>
                  <a:srgbClr val="C00000"/>
                </a:solidFill>
                <a:latin typeface="ICiel Cadena" panose="02000503000000020004" pitchFamily="50" charset="-93"/>
              </a:rPr>
              <a:t>ngụ</a:t>
            </a:r>
            <a:r>
              <a:rPr lang="en-US" dirty="0">
                <a:solidFill>
                  <a:srgbClr val="C00000"/>
                </a:solidFill>
                <a:latin typeface="ICiel Cadena" panose="02000503000000020004" pitchFamily="50" charset="-93"/>
              </a:rPr>
              <a:t> </a:t>
            </a:r>
            <a:r>
              <a:rPr lang="en-US" dirty="0" err="1">
                <a:solidFill>
                  <a:srgbClr val="C00000"/>
                </a:solidFill>
                <a:latin typeface="ICiel Cadena" panose="02000503000000020004" pitchFamily="50" charset="-93"/>
              </a:rPr>
              <a:t>ngôn</a:t>
            </a:r>
            <a:endParaRPr lang="en-US" dirty="0">
              <a:solidFill>
                <a:srgbClr val="C00000"/>
              </a:solidFill>
              <a:latin typeface="ICiel Cadena" panose="02000503000000020004" pitchFamily="50" charset="-93"/>
            </a:endParaRPr>
          </a:p>
          <a:p>
            <a:pPr algn="ctr"/>
            <a:r>
              <a:rPr lang="en-US" sz="2400" dirty="0" err="1">
                <a:solidFill>
                  <a:srgbClr val="C00000"/>
                </a:solidFill>
                <a:latin typeface="ICiel Cadena" panose="02000503000000020004" pitchFamily="50" charset="-93"/>
              </a:rPr>
              <a:t>Quạ</a:t>
            </a:r>
            <a:r>
              <a:rPr lang="en-US" sz="2400" dirty="0">
                <a:solidFill>
                  <a:srgbClr val="C00000"/>
                </a:solidFill>
                <a:latin typeface="ICiel Cadena" panose="02000503000000020004" pitchFamily="50" charset="-93"/>
              </a:rPr>
              <a:t> </a:t>
            </a:r>
            <a:r>
              <a:rPr lang="en-US" sz="2400" dirty="0" err="1">
                <a:solidFill>
                  <a:srgbClr val="C00000"/>
                </a:solidFill>
                <a:latin typeface="ICiel Cadena" panose="02000503000000020004" pitchFamily="50" charset="-93"/>
              </a:rPr>
              <a:t>uống</a:t>
            </a:r>
            <a:r>
              <a:rPr lang="en-US" sz="2400" dirty="0">
                <a:solidFill>
                  <a:srgbClr val="C00000"/>
                </a:solidFill>
                <a:latin typeface="ICiel Cadena" panose="02000503000000020004" pitchFamily="50" charset="-93"/>
              </a:rPr>
              <a:t> </a:t>
            </a:r>
            <a:r>
              <a:rPr lang="en-US" sz="2400" dirty="0" err="1">
                <a:solidFill>
                  <a:srgbClr val="C00000"/>
                </a:solidFill>
                <a:latin typeface="ICiel Cadena" panose="02000503000000020004" pitchFamily="50" charset="-93"/>
              </a:rPr>
              <a:t>nước</a:t>
            </a:r>
            <a:endParaRPr lang="en-GB" sz="2400" dirty="0">
              <a:solidFill>
                <a:srgbClr val="C00000"/>
              </a:solidFill>
              <a:latin typeface="ICiel Cadena" panose="02000503000000020004" pitchFamily="50" charset="-93"/>
            </a:endParaRPr>
          </a:p>
          <a:p>
            <a:pPr algn="ctr"/>
            <a:endParaRPr lang="en-US" dirty="0">
              <a:solidFill>
                <a:srgbClr val="C00000"/>
              </a:solidFill>
            </a:endParaRPr>
          </a:p>
        </p:txBody>
      </p:sp>
      <p:pic>
        <p:nvPicPr>
          <p:cNvPr id="8" name="Picture 7">
            <a:extLst>
              <a:ext uri="{FF2B5EF4-FFF2-40B4-BE49-F238E27FC236}">
                <a16:creationId xmlns:a16="http://schemas.microsoft.com/office/drawing/2014/main" id="{2E9B6C6D-CBAD-D910-6630-00BE916396DF}"/>
              </a:ext>
            </a:extLst>
          </p:cNvPr>
          <p:cNvPicPr>
            <a:picLocks noChangeAspect="1"/>
          </p:cNvPicPr>
          <p:nvPr/>
        </p:nvPicPr>
        <p:blipFill rotWithShape="1">
          <a:blip r:embed="rId9"/>
          <a:srcRect l="3306" t="3252" r="1772" b="1464"/>
          <a:stretch/>
        </p:blipFill>
        <p:spPr>
          <a:xfrm>
            <a:off x="6190488" y="913184"/>
            <a:ext cx="5329440" cy="5444109"/>
          </a:xfrm>
          <a:prstGeom prst="rect">
            <a:avLst/>
          </a:prstGeom>
          <a:ln>
            <a:noFill/>
          </a:ln>
          <a:effectLst>
            <a:softEdge rad="112500"/>
          </a:effectLst>
        </p:spPr>
      </p:pic>
    </p:spTree>
    <p:extLst>
      <p:ext uri="{BB962C8B-B14F-4D97-AF65-F5344CB8AC3E}">
        <p14:creationId xmlns:p14="http://schemas.microsoft.com/office/powerpoint/2010/main" val="2933562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BFD8"/>
        </a:solidFill>
        <a:effectLst/>
      </p:bgPr>
    </p:bg>
    <p:spTree>
      <p:nvGrpSpPr>
        <p:cNvPr id="1" name=""/>
        <p:cNvGrpSpPr/>
        <p:nvPr/>
      </p:nvGrpSpPr>
      <p:grpSpPr>
        <a:xfrm>
          <a:off x="0" y="0"/>
          <a:ext cx="0" cy="0"/>
          <a:chOff x="0" y="0"/>
          <a:chExt cx="0" cy="0"/>
        </a:xfrm>
      </p:grpSpPr>
      <p:sp>
        <p:nvSpPr>
          <p:cNvPr id="7" name="!! 1">
            <a:extLst>
              <a:ext uri="{FF2B5EF4-FFF2-40B4-BE49-F238E27FC236}">
                <a16:creationId xmlns:a16="http://schemas.microsoft.com/office/drawing/2014/main" id="{60DAA6BC-C5A3-4225-B424-4C0076F4672C}"/>
              </a:ext>
            </a:extLst>
          </p:cNvPr>
          <p:cNvSpPr/>
          <p:nvPr/>
        </p:nvSpPr>
        <p:spPr>
          <a:xfrm>
            <a:off x="-2761486" y="-802385"/>
            <a:ext cx="14953488" cy="7690103"/>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2928578 w 12192000"/>
              <a:gd name="connsiteY5" fmla="*/ 1391054 h 6858000"/>
              <a:gd name="connsiteX6" fmla="*/ 2558494 w 12192000"/>
              <a:gd name="connsiteY6" fmla="*/ 1761138 h 6858000"/>
              <a:gd name="connsiteX7" fmla="*/ 2558494 w 12192000"/>
              <a:gd name="connsiteY7" fmla="*/ 6169611 h 6858000"/>
              <a:gd name="connsiteX8" fmla="*/ 2928578 w 12192000"/>
              <a:gd name="connsiteY8" fmla="*/ 6539695 h 6858000"/>
              <a:gd name="connsiteX9" fmla="*/ 11646656 w 12192000"/>
              <a:gd name="connsiteY9" fmla="*/ 6539695 h 6858000"/>
              <a:gd name="connsiteX10" fmla="*/ 12016740 w 12192000"/>
              <a:gd name="connsiteY10" fmla="*/ 6169611 h 6858000"/>
              <a:gd name="connsiteX11" fmla="*/ 12016740 w 12192000"/>
              <a:gd name="connsiteY11" fmla="*/ 1761138 h 6858000"/>
              <a:gd name="connsiteX12" fmla="*/ 11646656 w 12192000"/>
              <a:gd name="connsiteY12" fmla="*/ 1391054 h 6858000"/>
              <a:gd name="connsiteX13" fmla="*/ 2928578 w 12192000"/>
              <a:gd name="connsiteY13" fmla="*/ 13910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2192000" y="0"/>
                </a:lnTo>
                <a:lnTo>
                  <a:pt x="12192000" y="6858000"/>
                </a:lnTo>
                <a:lnTo>
                  <a:pt x="0" y="6858000"/>
                </a:lnTo>
                <a:lnTo>
                  <a:pt x="0" y="0"/>
                </a:lnTo>
                <a:close/>
                <a:moveTo>
                  <a:pt x="2928578" y="1391054"/>
                </a:moveTo>
                <a:cubicBezTo>
                  <a:pt x="2724186" y="1391054"/>
                  <a:pt x="2558494" y="1556746"/>
                  <a:pt x="2558494" y="1761138"/>
                </a:cubicBezTo>
                <a:lnTo>
                  <a:pt x="2558494" y="6169611"/>
                </a:lnTo>
                <a:cubicBezTo>
                  <a:pt x="2558494" y="6374003"/>
                  <a:pt x="2724186" y="6539695"/>
                  <a:pt x="2928578" y="6539695"/>
                </a:cubicBezTo>
                <a:lnTo>
                  <a:pt x="11646656" y="6539695"/>
                </a:lnTo>
                <a:cubicBezTo>
                  <a:pt x="11851048" y="6539695"/>
                  <a:pt x="12016740" y="6374003"/>
                  <a:pt x="12016740" y="6169611"/>
                </a:cubicBezTo>
                <a:lnTo>
                  <a:pt x="12016740" y="1761138"/>
                </a:lnTo>
                <a:cubicBezTo>
                  <a:pt x="12016740" y="1556746"/>
                  <a:pt x="11851048" y="1391054"/>
                  <a:pt x="11646656" y="1391054"/>
                </a:cubicBezTo>
                <a:lnTo>
                  <a:pt x="2928578" y="1391054"/>
                </a:lnTo>
                <a:close/>
              </a:path>
            </a:pathLst>
          </a:custGeom>
          <a:solidFill>
            <a:srgbClr val="AC5AA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11" name="Hình ảnh 10">
            <a:extLst>
              <a:ext uri="{FF2B5EF4-FFF2-40B4-BE49-F238E27FC236}">
                <a16:creationId xmlns:a16="http://schemas.microsoft.com/office/drawing/2014/main" id="{FEBDD158-D605-4FC8-8B50-C07336197FCF}"/>
              </a:ext>
            </a:extLst>
          </p:cNvPr>
          <p:cNvPicPr>
            <a:picLocks noChangeAspect="1"/>
          </p:cNvPicPr>
          <p:nvPr/>
        </p:nvPicPr>
        <p:blipFill rotWithShape="1">
          <a:blip r:embed="rId2" cstate="print">
            <a:biLevel thresh="25000"/>
          </a:blip>
          <a:srcRect t="8255"/>
          <a:stretch/>
        </p:blipFill>
        <p:spPr>
          <a:xfrm>
            <a:off x="4110600" y="-212998"/>
            <a:ext cx="3688472" cy="986936"/>
          </a:xfrm>
          <a:prstGeom prst="rect">
            <a:avLst/>
          </a:prstGeom>
        </p:spPr>
      </p:pic>
      <p:sp>
        <p:nvSpPr>
          <p:cNvPr id="46" name="Hộp Văn bản 45">
            <a:extLst>
              <a:ext uri="{FF2B5EF4-FFF2-40B4-BE49-F238E27FC236}">
                <a16:creationId xmlns:a16="http://schemas.microsoft.com/office/drawing/2014/main" id="{FF9DC538-1BF0-485F-BFC0-754C8E0A69FF}"/>
              </a:ext>
            </a:extLst>
          </p:cNvPr>
          <p:cNvSpPr txBox="1"/>
          <p:nvPr/>
        </p:nvSpPr>
        <p:spPr>
          <a:xfrm>
            <a:off x="510377" y="1028343"/>
            <a:ext cx="5326603" cy="4801314"/>
          </a:xfrm>
          <a:prstGeom prst="rect">
            <a:avLst/>
          </a:prstGeom>
          <a:noFill/>
        </p:spPr>
        <p:txBody>
          <a:bodyPr wrap="square" rtlCol="0">
            <a:spAutoFit/>
          </a:bodyPr>
          <a:lstStyle/>
          <a:p>
            <a:pPr algn="just"/>
            <a:r>
              <a:rPr lang="en-US" sz="3400" dirty="0" err="1">
                <a:solidFill>
                  <a:srgbClr val="C00000"/>
                </a:solidFill>
                <a:latin typeface="ICiel Cadena" panose="02000503000000020004" pitchFamily="50" charset="-93"/>
              </a:rPr>
              <a:t>Đang</a:t>
            </a:r>
            <a:r>
              <a:rPr lang="en-US" sz="3400" dirty="0">
                <a:solidFill>
                  <a:srgbClr val="C00000"/>
                </a:solidFill>
                <a:latin typeface="ICiel Cadena" panose="02000503000000020004" pitchFamily="50" charset="-93"/>
              </a:rPr>
              <a:t> </a:t>
            </a:r>
            <a:r>
              <a:rPr lang="en-US" sz="3400" dirty="0" err="1">
                <a:solidFill>
                  <a:srgbClr val="C00000"/>
                </a:solidFill>
                <a:latin typeface="ICiel Cadena" panose="02000503000000020004" pitchFamily="50" charset="-93"/>
              </a:rPr>
              <a:t>khát</a:t>
            </a:r>
            <a:r>
              <a:rPr lang="en-US" sz="3400" dirty="0">
                <a:solidFill>
                  <a:srgbClr val="C00000"/>
                </a:solidFill>
                <a:latin typeface="ICiel Cadena" panose="02000503000000020004" pitchFamily="50" charset="-93"/>
              </a:rPr>
              <a:t> </a:t>
            </a:r>
            <a:r>
              <a:rPr lang="en-US" sz="3400" dirty="0" err="1">
                <a:solidFill>
                  <a:srgbClr val="7030A0"/>
                </a:solidFill>
                <a:latin typeface="ICiel Cadena" panose="02000503000000020004" pitchFamily="50" charset="-93"/>
              </a:rPr>
              <a:t>khô</a:t>
            </a:r>
            <a:r>
              <a:rPr lang="en-US" sz="3400" dirty="0">
                <a:solidFill>
                  <a:srgbClr val="7030A0"/>
                </a:solidFill>
                <a:latin typeface="ICiel Cadena" panose="02000503000000020004" pitchFamily="50" charset="-93"/>
              </a:rPr>
              <a:t> </a:t>
            </a:r>
            <a:r>
              <a:rPr lang="en-US" sz="3400" dirty="0" err="1">
                <a:solidFill>
                  <a:srgbClr val="7030A0"/>
                </a:solidFill>
                <a:latin typeface="ICiel Cadena" panose="02000503000000020004" pitchFamily="50" charset="-93"/>
              </a:rPr>
              <a:t>cả</a:t>
            </a:r>
            <a:r>
              <a:rPr lang="en-US" sz="3400" dirty="0">
                <a:solidFill>
                  <a:srgbClr val="7030A0"/>
                </a:solidFill>
                <a:latin typeface="ICiel Cadena" panose="02000503000000020004" pitchFamily="50" charset="-93"/>
              </a:rPr>
              <a:t> </a:t>
            </a:r>
            <a:r>
              <a:rPr lang="en-US" sz="3400" dirty="0" err="1">
                <a:solidFill>
                  <a:srgbClr val="7030A0"/>
                </a:solidFill>
                <a:latin typeface="ICiel Cadena" panose="02000503000000020004" pitchFamily="50" charset="-93"/>
              </a:rPr>
              <a:t>cổ</a:t>
            </a:r>
            <a:r>
              <a:rPr lang="en-US" sz="3400" dirty="0">
                <a:solidFill>
                  <a:srgbClr val="7030A0"/>
                </a:solidFill>
                <a:latin typeface="ICiel Cadena" panose="02000503000000020004" pitchFamily="50" charset="-93"/>
              </a:rPr>
              <a:t>, </a:t>
            </a:r>
            <a:r>
              <a:rPr lang="en-US" sz="3400" dirty="0" err="1">
                <a:solidFill>
                  <a:srgbClr val="7030A0"/>
                </a:solidFill>
                <a:latin typeface="ICiel Cadena" panose="02000503000000020004" pitchFamily="50" charset="-93"/>
              </a:rPr>
              <a:t>nhìn</a:t>
            </a:r>
            <a:r>
              <a:rPr lang="en-US" sz="3400" dirty="0">
                <a:solidFill>
                  <a:srgbClr val="7030A0"/>
                </a:solidFill>
                <a:latin typeface="ICiel Cadena" panose="02000503000000020004" pitchFamily="50" charset="-93"/>
              </a:rPr>
              <a:t> </a:t>
            </a:r>
            <a:r>
              <a:rPr lang="en-US" sz="3400" dirty="0" err="1">
                <a:solidFill>
                  <a:srgbClr val="7030A0"/>
                </a:solidFill>
                <a:latin typeface="ICiel Cadena" panose="02000503000000020004" pitchFamily="50" charset="-93"/>
              </a:rPr>
              <a:t>thấy</a:t>
            </a:r>
            <a:r>
              <a:rPr lang="en-US" sz="3400" dirty="0">
                <a:solidFill>
                  <a:srgbClr val="7030A0"/>
                </a:solidFill>
                <a:latin typeface="ICiel Cadena" panose="02000503000000020004" pitchFamily="50" charset="-93"/>
              </a:rPr>
              <a:t> </a:t>
            </a:r>
            <a:r>
              <a:rPr lang="en-US" sz="3400" dirty="0" err="1">
                <a:solidFill>
                  <a:srgbClr val="7030A0"/>
                </a:solidFill>
                <a:latin typeface="ICiel Cadena" panose="02000503000000020004" pitchFamily="50" charset="-93"/>
              </a:rPr>
              <a:t>bình</a:t>
            </a:r>
            <a:r>
              <a:rPr lang="en-US" sz="3400" dirty="0">
                <a:solidFill>
                  <a:srgbClr val="7030A0"/>
                </a:solidFill>
                <a:latin typeface="ICiel Cadena" panose="02000503000000020004" pitchFamily="50" charset="-93"/>
              </a:rPr>
              <a:t> </a:t>
            </a:r>
            <a:r>
              <a:rPr lang="en-US" sz="3400" dirty="0" err="1">
                <a:solidFill>
                  <a:srgbClr val="7030A0"/>
                </a:solidFill>
                <a:latin typeface="ICiel Cadena" panose="02000503000000020004" pitchFamily="50" charset="-93"/>
              </a:rPr>
              <a:t>nước</a:t>
            </a:r>
            <a:r>
              <a:rPr lang="en-US" sz="3400" dirty="0">
                <a:solidFill>
                  <a:srgbClr val="7030A0"/>
                </a:solidFill>
                <a:latin typeface="ICiel Cadena" panose="02000503000000020004" pitchFamily="50" charset="-93"/>
              </a:rPr>
              <a:t>, </a:t>
            </a:r>
            <a:r>
              <a:rPr lang="en-US" sz="3400" dirty="0" err="1">
                <a:solidFill>
                  <a:srgbClr val="7030A0"/>
                </a:solidFill>
                <a:latin typeface="ICiel Cadena" panose="02000503000000020004" pitchFamily="50" charset="-93"/>
              </a:rPr>
              <a:t>Quạ</a:t>
            </a:r>
            <a:r>
              <a:rPr lang="en-US" sz="3400" dirty="0">
                <a:solidFill>
                  <a:srgbClr val="7030A0"/>
                </a:solidFill>
                <a:latin typeface="ICiel Cadena" panose="02000503000000020004" pitchFamily="50" charset="-93"/>
              </a:rPr>
              <a:t> </a:t>
            </a:r>
            <a:r>
              <a:rPr lang="en-US" sz="3400" dirty="0" err="1">
                <a:solidFill>
                  <a:srgbClr val="7030A0"/>
                </a:solidFill>
                <a:latin typeface="ICiel Cadena" panose="02000503000000020004" pitchFamily="50" charset="-93"/>
              </a:rPr>
              <a:t>reo</a:t>
            </a:r>
            <a:r>
              <a:rPr lang="en-US" sz="3400" dirty="0">
                <a:solidFill>
                  <a:srgbClr val="7030A0"/>
                </a:solidFill>
                <a:latin typeface="ICiel Cadena" panose="02000503000000020004" pitchFamily="50" charset="-93"/>
              </a:rPr>
              <a:t> </a:t>
            </a:r>
            <a:r>
              <a:rPr lang="en-US" sz="3400" dirty="0" err="1">
                <a:solidFill>
                  <a:srgbClr val="7030A0"/>
                </a:solidFill>
                <a:latin typeface="ICiel Cadena" panose="02000503000000020004" pitchFamily="50" charset="-93"/>
              </a:rPr>
              <a:t>lên</a:t>
            </a:r>
            <a:r>
              <a:rPr lang="en-US" sz="3400" dirty="0">
                <a:solidFill>
                  <a:srgbClr val="7030A0"/>
                </a:solidFill>
                <a:latin typeface="ICiel Cadena" panose="02000503000000020004" pitchFamily="50" charset="-93"/>
              </a:rPr>
              <a:t> </a:t>
            </a:r>
            <a:r>
              <a:rPr lang="en-US" sz="3400" dirty="0" err="1">
                <a:solidFill>
                  <a:srgbClr val="7030A0"/>
                </a:solidFill>
                <a:latin typeface="ICiel Cadena" panose="02000503000000020004" pitchFamily="50" charset="-93"/>
              </a:rPr>
              <a:t>vui</a:t>
            </a:r>
            <a:r>
              <a:rPr lang="en-US" sz="3400" dirty="0">
                <a:solidFill>
                  <a:srgbClr val="7030A0"/>
                </a:solidFill>
                <a:latin typeface="ICiel Cadena" panose="02000503000000020004" pitchFamily="50" charset="-93"/>
              </a:rPr>
              <a:t> </a:t>
            </a:r>
            <a:r>
              <a:rPr lang="en-US" sz="3400" dirty="0" err="1">
                <a:solidFill>
                  <a:srgbClr val="7030A0"/>
                </a:solidFill>
                <a:latin typeface="ICiel Cadena" panose="02000503000000020004" pitchFamily="50" charset="-93"/>
              </a:rPr>
              <a:t>mừng</a:t>
            </a:r>
            <a:r>
              <a:rPr lang="en-US" sz="3400" dirty="0">
                <a:solidFill>
                  <a:srgbClr val="7030A0"/>
                </a:solidFill>
                <a:latin typeface="ICiel Cadena" panose="02000503000000020004" pitchFamily="50" charset="-93"/>
              </a:rPr>
              <a:t> </a:t>
            </a:r>
            <a:r>
              <a:rPr lang="en-US" sz="3400" dirty="0" err="1">
                <a:solidFill>
                  <a:srgbClr val="7030A0"/>
                </a:solidFill>
                <a:latin typeface="ICiel Cadena" panose="02000503000000020004" pitchFamily="50" charset="-93"/>
              </a:rPr>
              <a:t>và</a:t>
            </a:r>
            <a:r>
              <a:rPr lang="en-US" sz="3400" dirty="0">
                <a:solidFill>
                  <a:srgbClr val="7030A0"/>
                </a:solidFill>
                <a:latin typeface="ICiel Cadena" panose="02000503000000020004" pitchFamily="50" charset="-93"/>
              </a:rPr>
              <a:t> </a:t>
            </a:r>
            <a:r>
              <a:rPr lang="en-US" sz="3400" dirty="0" err="1">
                <a:solidFill>
                  <a:srgbClr val="7030A0"/>
                </a:solidFill>
                <a:latin typeface="ICiel Cadena" panose="02000503000000020004" pitchFamily="50" charset="-93"/>
              </a:rPr>
              <a:t>vỗ</a:t>
            </a:r>
            <a:r>
              <a:rPr lang="en-US" sz="3400" dirty="0">
                <a:solidFill>
                  <a:srgbClr val="7030A0"/>
                </a:solidFill>
                <a:latin typeface="ICiel Cadena" panose="02000503000000020004" pitchFamily="50" charset="-93"/>
              </a:rPr>
              <a:t> </a:t>
            </a:r>
            <a:r>
              <a:rPr lang="en-US" sz="3400" dirty="0" err="1">
                <a:solidFill>
                  <a:srgbClr val="7030A0"/>
                </a:solidFill>
                <a:latin typeface="ICiel Cadena" panose="02000503000000020004" pitchFamily="50" charset="-93"/>
              </a:rPr>
              <a:t>vỗ</a:t>
            </a:r>
            <a:r>
              <a:rPr lang="en-US" sz="3400" dirty="0">
                <a:solidFill>
                  <a:srgbClr val="7030A0"/>
                </a:solidFill>
                <a:latin typeface="ICiel Cadena" panose="02000503000000020004" pitchFamily="50" charset="-93"/>
              </a:rPr>
              <a:t> </a:t>
            </a:r>
            <a:r>
              <a:rPr lang="en-US" sz="3400" dirty="0" err="1">
                <a:solidFill>
                  <a:srgbClr val="7030A0"/>
                </a:solidFill>
                <a:latin typeface="ICiel Cadena" panose="02000503000000020004" pitchFamily="50" charset="-93"/>
              </a:rPr>
              <a:t>cánh</a:t>
            </a:r>
            <a:r>
              <a:rPr lang="en-US" sz="3400" dirty="0">
                <a:solidFill>
                  <a:srgbClr val="7030A0"/>
                </a:solidFill>
                <a:latin typeface="ICiel Cadena" panose="02000503000000020004" pitchFamily="50" charset="-93"/>
              </a:rPr>
              <a:t> </a:t>
            </a:r>
            <a:r>
              <a:rPr lang="en-US" sz="3400" dirty="0" err="1">
                <a:solidFill>
                  <a:srgbClr val="7030A0"/>
                </a:solidFill>
                <a:latin typeface="ICiel Cadena" panose="02000503000000020004" pitchFamily="50" charset="-93"/>
              </a:rPr>
              <a:t>chạy</a:t>
            </a:r>
            <a:r>
              <a:rPr lang="en-US" sz="3400" dirty="0">
                <a:solidFill>
                  <a:srgbClr val="7030A0"/>
                </a:solidFill>
                <a:latin typeface="ICiel Cadena" panose="02000503000000020004" pitchFamily="50" charset="-93"/>
              </a:rPr>
              <a:t> </a:t>
            </a:r>
            <a:r>
              <a:rPr lang="en-US" sz="3400" dirty="0" err="1">
                <a:solidFill>
                  <a:srgbClr val="7030A0"/>
                </a:solidFill>
                <a:latin typeface="ICiel Cadena" panose="02000503000000020004" pitchFamily="50" charset="-93"/>
              </a:rPr>
              <a:t>vòng</a:t>
            </a:r>
            <a:r>
              <a:rPr lang="en-US" sz="3400" dirty="0">
                <a:solidFill>
                  <a:srgbClr val="7030A0"/>
                </a:solidFill>
                <a:latin typeface="ICiel Cadena" panose="02000503000000020004" pitchFamily="50" charset="-93"/>
              </a:rPr>
              <a:t> </a:t>
            </a:r>
            <a:r>
              <a:rPr lang="en-US" sz="3400" dirty="0" err="1">
                <a:solidFill>
                  <a:srgbClr val="7030A0"/>
                </a:solidFill>
                <a:latin typeface="ICiel Cadena" panose="02000503000000020004" pitchFamily="50" charset="-93"/>
              </a:rPr>
              <a:t>quanh</a:t>
            </a:r>
            <a:r>
              <a:rPr lang="en-US" sz="3400" dirty="0">
                <a:solidFill>
                  <a:srgbClr val="7030A0"/>
                </a:solidFill>
                <a:latin typeface="ICiel Cadena" panose="02000503000000020004" pitchFamily="50" charset="-93"/>
              </a:rPr>
              <a:t> </a:t>
            </a:r>
            <a:r>
              <a:rPr lang="en-US" sz="3400" dirty="0" err="1">
                <a:solidFill>
                  <a:srgbClr val="7030A0"/>
                </a:solidFill>
                <a:latin typeface="ICiel Cadena" panose="02000503000000020004" pitchFamily="50" charset="-93"/>
              </a:rPr>
              <a:t>bình</a:t>
            </a:r>
            <a:r>
              <a:rPr lang="en-US" sz="3400" dirty="0">
                <a:solidFill>
                  <a:srgbClr val="7030A0"/>
                </a:solidFill>
                <a:latin typeface="ICiel Cadena" panose="02000503000000020004" pitchFamily="50" charset="-93"/>
              </a:rPr>
              <a:t>.</a:t>
            </a:r>
            <a:endParaRPr lang="en-US" sz="1400" dirty="0">
              <a:solidFill>
                <a:srgbClr val="7030A0"/>
              </a:solidFill>
              <a:latin typeface="ICiel Cadena" panose="02000503000000020004" pitchFamily="50" charset="-93"/>
            </a:endParaRPr>
          </a:p>
          <a:p>
            <a:pPr algn="just"/>
            <a:r>
              <a:rPr lang="en-US" sz="3400" dirty="0" err="1">
                <a:solidFill>
                  <a:srgbClr val="7030A0"/>
                </a:solidFill>
                <a:latin typeface="ICiel Cadena" panose="02000503000000020004" pitchFamily="50" charset="-93"/>
              </a:rPr>
              <a:t>Thế</a:t>
            </a:r>
            <a:r>
              <a:rPr lang="en-US" sz="3400" dirty="0">
                <a:solidFill>
                  <a:srgbClr val="7030A0"/>
                </a:solidFill>
                <a:latin typeface="ICiel Cadena" panose="02000503000000020004" pitchFamily="50" charset="-93"/>
              </a:rPr>
              <a:t> </a:t>
            </a:r>
            <a:r>
              <a:rPr lang="en-US" sz="3400" dirty="0" err="1">
                <a:solidFill>
                  <a:srgbClr val="7030A0"/>
                </a:solidFill>
                <a:latin typeface="ICiel Cadena" panose="02000503000000020004" pitchFamily="50" charset="-93"/>
              </a:rPr>
              <a:t>nhưng</a:t>
            </a:r>
            <a:r>
              <a:rPr lang="en-US" sz="3400" dirty="0">
                <a:solidFill>
                  <a:srgbClr val="7030A0"/>
                </a:solidFill>
                <a:latin typeface="ICiel Cadena" panose="02000503000000020004" pitchFamily="50" charset="-93"/>
              </a:rPr>
              <a:t>, </a:t>
            </a:r>
            <a:r>
              <a:rPr lang="en-US" sz="3400" dirty="0" err="1">
                <a:solidFill>
                  <a:srgbClr val="7030A0"/>
                </a:solidFill>
                <a:latin typeface="ICiel Cadena" panose="02000503000000020004" pitchFamily="50" charset="-93"/>
              </a:rPr>
              <a:t>cổ</a:t>
            </a:r>
            <a:r>
              <a:rPr lang="en-US" sz="3400" dirty="0">
                <a:solidFill>
                  <a:srgbClr val="7030A0"/>
                </a:solidFill>
                <a:latin typeface="ICiel Cadena" panose="02000503000000020004" pitchFamily="50" charset="-93"/>
              </a:rPr>
              <a:t> </a:t>
            </a:r>
            <a:r>
              <a:rPr lang="en-US" sz="3400" dirty="0" err="1">
                <a:solidFill>
                  <a:srgbClr val="7030A0"/>
                </a:solidFill>
                <a:latin typeface="ICiel Cadena" panose="02000503000000020004" pitchFamily="50" charset="-93"/>
              </a:rPr>
              <a:t>bình</a:t>
            </a:r>
            <a:r>
              <a:rPr lang="en-US" sz="3400" dirty="0">
                <a:solidFill>
                  <a:srgbClr val="7030A0"/>
                </a:solidFill>
                <a:latin typeface="ICiel Cadena" panose="02000503000000020004" pitchFamily="50" charset="-93"/>
              </a:rPr>
              <a:t> </a:t>
            </a:r>
            <a:r>
              <a:rPr lang="en-US" sz="3400" dirty="0" err="1">
                <a:solidFill>
                  <a:srgbClr val="7030A0"/>
                </a:solidFill>
                <a:latin typeface="ICiel Cadena" panose="02000503000000020004" pitchFamily="50" charset="-93"/>
              </a:rPr>
              <a:t>quá</a:t>
            </a:r>
            <a:r>
              <a:rPr lang="en-US" sz="3400" dirty="0">
                <a:solidFill>
                  <a:srgbClr val="7030A0"/>
                </a:solidFill>
                <a:latin typeface="ICiel Cadena" panose="02000503000000020004" pitchFamily="50" charset="-93"/>
              </a:rPr>
              <a:t> </a:t>
            </a:r>
            <a:r>
              <a:rPr lang="en-US" sz="3400" dirty="0" err="1">
                <a:solidFill>
                  <a:srgbClr val="7030A0"/>
                </a:solidFill>
                <a:latin typeface="ICiel Cadena" panose="02000503000000020004" pitchFamily="50" charset="-93"/>
              </a:rPr>
              <a:t>cao</a:t>
            </a:r>
            <a:r>
              <a:rPr lang="en-US" sz="3400" dirty="0">
                <a:solidFill>
                  <a:srgbClr val="7030A0"/>
                </a:solidFill>
                <a:latin typeface="ICiel Cadena" panose="02000503000000020004" pitchFamily="50" charset="-93"/>
              </a:rPr>
              <a:t> </a:t>
            </a:r>
            <a:r>
              <a:rPr lang="en-US" sz="3400" dirty="0" err="1">
                <a:solidFill>
                  <a:srgbClr val="7030A0"/>
                </a:solidFill>
                <a:latin typeface="ICiel Cadena" panose="02000503000000020004" pitchFamily="50" charset="-93"/>
              </a:rPr>
              <a:t>mà</a:t>
            </a:r>
            <a:r>
              <a:rPr lang="en-US" sz="3400" dirty="0">
                <a:solidFill>
                  <a:srgbClr val="7030A0"/>
                </a:solidFill>
                <a:latin typeface="ICiel Cadena" panose="02000503000000020004" pitchFamily="50" charset="-93"/>
              </a:rPr>
              <a:t> </a:t>
            </a:r>
            <a:r>
              <a:rPr lang="en-US" sz="3400" dirty="0" err="1">
                <a:solidFill>
                  <a:srgbClr val="7030A0"/>
                </a:solidFill>
                <a:latin typeface="ICiel Cadena" panose="02000503000000020004" pitchFamily="50" charset="-93"/>
              </a:rPr>
              <a:t>miệng</a:t>
            </a:r>
            <a:r>
              <a:rPr lang="en-US" sz="3400" dirty="0">
                <a:solidFill>
                  <a:srgbClr val="7030A0"/>
                </a:solidFill>
                <a:latin typeface="ICiel Cadena" panose="02000503000000020004" pitchFamily="50" charset="-93"/>
              </a:rPr>
              <a:t> </a:t>
            </a:r>
            <a:r>
              <a:rPr lang="en-US" sz="3400" dirty="0" err="1">
                <a:solidFill>
                  <a:srgbClr val="7030A0"/>
                </a:solidFill>
                <a:latin typeface="ICiel Cadena" panose="02000503000000020004" pitchFamily="50" charset="-93"/>
              </a:rPr>
              <a:t>bình</a:t>
            </a:r>
            <a:r>
              <a:rPr lang="en-US" sz="3400" dirty="0">
                <a:solidFill>
                  <a:srgbClr val="7030A0"/>
                </a:solidFill>
                <a:latin typeface="ICiel Cadena" panose="02000503000000020004" pitchFamily="50" charset="-93"/>
              </a:rPr>
              <a:t> </a:t>
            </a:r>
            <a:r>
              <a:rPr lang="en-US" sz="3400" dirty="0" err="1">
                <a:solidFill>
                  <a:srgbClr val="7030A0"/>
                </a:solidFill>
                <a:latin typeface="ICiel Cadena" panose="02000503000000020004" pitchFamily="50" charset="-93"/>
              </a:rPr>
              <a:t>lại</a:t>
            </a:r>
            <a:r>
              <a:rPr lang="en-US" sz="3400" dirty="0">
                <a:solidFill>
                  <a:srgbClr val="7030A0"/>
                </a:solidFill>
                <a:latin typeface="ICiel Cadena" panose="02000503000000020004" pitchFamily="50" charset="-93"/>
              </a:rPr>
              <a:t> </a:t>
            </a:r>
            <a:r>
              <a:rPr lang="en-US" sz="3400" dirty="0" err="1">
                <a:solidFill>
                  <a:srgbClr val="7030A0"/>
                </a:solidFill>
                <a:latin typeface="ICiel Cadena" panose="02000503000000020004" pitchFamily="50" charset="-93"/>
              </a:rPr>
              <a:t>quá</a:t>
            </a:r>
            <a:r>
              <a:rPr lang="en-US" sz="3400" dirty="0">
                <a:solidFill>
                  <a:srgbClr val="7030A0"/>
                </a:solidFill>
                <a:latin typeface="ICiel Cadena" panose="02000503000000020004" pitchFamily="50" charset="-93"/>
              </a:rPr>
              <a:t> </a:t>
            </a:r>
            <a:r>
              <a:rPr lang="en-US" sz="3400" dirty="0" err="1">
                <a:solidFill>
                  <a:srgbClr val="7030A0"/>
                </a:solidFill>
                <a:latin typeface="ICiel Cadena" panose="02000503000000020004" pitchFamily="50" charset="-93"/>
              </a:rPr>
              <a:t>nhỏ</a:t>
            </a:r>
            <a:r>
              <a:rPr lang="en-US" sz="3400" dirty="0">
                <a:solidFill>
                  <a:srgbClr val="7030A0"/>
                </a:solidFill>
                <a:latin typeface="ICiel Cadena" panose="02000503000000020004" pitchFamily="50" charset="-93"/>
              </a:rPr>
              <a:t>, </a:t>
            </a:r>
            <a:r>
              <a:rPr lang="en-US" sz="3400" dirty="0" err="1">
                <a:solidFill>
                  <a:srgbClr val="7030A0"/>
                </a:solidFill>
                <a:latin typeface="ICiel Cadena" panose="02000503000000020004" pitchFamily="50" charset="-93"/>
              </a:rPr>
              <a:t>Quạ</a:t>
            </a:r>
            <a:r>
              <a:rPr lang="en-US" sz="3400" dirty="0">
                <a:solidFill>
                  <a:srgbClr val="7030A0"/>
                </a:solidFill>
                <a:latin typeface="ICiel Cadena" panose="02000503000000020004" pitchFamily="50" charset="-93"/>
              </a:rPr>
              <a:t> </a:t>
            </a:r>
            <a:r>
              <a:rPr lang="en-US" sz="3400" dirty="0" err="1">
                <a:solidFill>
                  <a:srgbClr val="7030A0"/>
                </a:solidFill>
                <a:latin typeface="ICiel Cadena" panose="02000503000000020004" pitchFamily="50" charset="-93"/>
              </a:rPr>
              <a:t>không</a:t>
            </a:r>
            <a:r>
              <a:rPr lang="en-US" sz="3400" dirty="0">
                <a:solidFill>
                  <a:srgbClr val="7030A0"/>
                </a:solidFill>
                <a:latin typeface="ICiel Cadena" panose="02000503000000020004" pitchFamily="50" charset="-93"/>
              </a:rPr>
              <a:t> </a:t>
            </a:r>
            <a:r>
              <a:rPr lang="en-US" sz="3400" dirty="0" err="1">
                <a:solidFill>
                  <a:srgbClr val="7030A0"/>
                </a:solidFill>
                <a:latin typeface="ICiel Cadena" panose="02000503000000020004" pitchFamily="50" charset="-93"/>
              </a:rPr>
              <a:t>sao</a:t>
            </a:r>
            <a:r>
              <a:rPr lang="en-US" sz="3400" dirty="0">
                <a:solidFill>
                  <a:srgbClr val="7030A0"/>
                </a:solidFill>
                <a:latin typeface="ICiel Cadena" panose="02000503000000020004" pitchFamily="50" charset="-93"/>
              </a:rPr>
              <a:t> </a:t>
            </a:r>
            <a:r>
              <a:rPr lang="en-US" sz="3400" dirty="0" err="1">
                <a:solidFill>
                  <a:srgbClr val="7030A0"/>
                </a:solidFill>
                <a:latin typeface="ICiel Cadena" panose="02000503000000020004" pitchFamily="50" charset="-93"/>
              </a:rPr>
              <a:t>thò</a:t>
            </a:r>
            <a:r>
              <a:rPr lang="en-US" sz="3400" dirty="0">
                <a:solidFill>
                  <a:srgbClr val="7030A0"/>
                </a:solidFill>
                <a:latin typeface="ICiel Cadena" panose="02000503000000020004" pitchFamily="50" charset="-93"/>
              </a:rPr>
              <a:t> </a:t>
            </a:r>
            <a:r>
              <a:rPr lang="en-US" sz="3400" dirty="0" err="1">
                <a:solidFill>
                  <a:srgbClr val="7030A0"/>
                </a:solidFill>
                <a:latin typeface="ICiel Cadena" panose="02000503000000020004" pitchFamily="50" charset="-93"/>
              </a:rPr>
              <a:t>được</a:t>
            </a:r>
            <a:r>
              <a:rPr lang="en-US" sz="3400" dirty="0">
                <a:solidFill>
                  <a:srgbClr val="7030A0"/>
                </a:solidFill>
                <a:latin typeface="ICiel Cadena" panose="02000503000000020004" pitchFamily="50" charset="-93"/>
              </a:rPr>
              <a:t> </a:t>
            </a:r>
            <a:r>
              <a:rPr lang="en-US" sz="3400" dirty="0" err="1">
                <a:solidFill>
                  <a:srgbClr val="7030A0"/>
                </a:solidFill>
                <a:latin typeface="ICiel Cadena" panose="02000503000000020004" pitchFamily="50" charset="-93"/>
              </a:rPr>
              <a:t>mỏ</a:t>
            </a:r>
            <a:r>
              <a:rPr lang="en-US" sz="3400" dirty="0">
                <a:solidFill>
                  <a:srgbClr val="7030A0"/>
                </a:solidFill>
                <a:latin typeface="ICiel Cadena" panose="02000503000000020004" pitchFamily="50" charset="-93"/>
              </a:rPr>
              <a:t> </a:t>
            </a:r>
            <a:r>
              <a:rPr lang="en-US" sz="3400" dirty="0" err="1">
                <a:solidFill>
                  <a:srgbClr val="7030A0"/>
                </a:solidFill>
                <a:latin typeface="ICiel Cadena" panose="02000503000000020004" pitchFamily="50" charset="-93"/>
              </a:rPr>
              <a:t>của</a:t>
            </a:r>
            <a:r>
              <a:rPr lang="en-US" sz="3400" dirty="0">
                <a:solidFill>
                  <a:srgbClr val="7030A0"/>
                </a:solidFill>
                <a:latin typeface="ICiel Cadena" panose="02000503000000020004" pitchFamily="50" charset="-93"/>
              </a:rPr>
              <a:t> </a:t>
            </a:r>
            <a:r>
              <a:rPr lang="en-US" sz="3400" dirty="0" err="1">
                <a:solidFill>
                  <a:srgbClr val="7030A0"/>
                </a:solidFill>
                <a:latin typeface="ICiel Cadena" panose="02000503000000020004" pitchFamily="50" charset="-93"/>
              </a:rPr>
              <a:t>mình</a:t>
            </a:r>
            <a:r>
              <a:rPr lang="en-US" sz="3400" dirty="0">
                <a:solidFill>
                  <a:srgbClr val="7030A0"/>
                </a:solidFill>
                <a:latin typeface="ICiel Cadena" panose="02000503000000020004" pitchFamily="50" charset="-93"/>
              </a:rPr>
              <a:t> </a:t>
            </a:r>
            <a:r>
              <a:rPr lang="en-US" sz="3400" dirty="0" err="1">
                <a:solidFill>
                  <a:srgbClr val="7030A0"/>
                </a:solidFill>
                <a:latin typeface="ICiel Cadena" panose="02000503000000020004" pitchFamily="50" charset="-93"/>
              </a:rPr>
              <a:t>vào</a:t>
            </a:r>
            <a:r>
              <a:rPr lang="en-US" sz="3400" dirty="0">
                <a:solidFill>
                  <a:srgbClr val="7030A0"/>
                </a:solidFill>
                <a:latin typeface="ICiel Cadena" panose="02000503000000020004" pitchFamily="50" charset="-93"/>
              </a:rPr>
              <a:t> </a:t>
            </a:r>
            <a:r>
              <a:rPr lang="en-US" sz="3400" dirty="0" err="1">
                <a:solidFill>
                  <a:srgbClr val="7030A0"/>
                </a:solidFill>
                <a:latin typeface="ICiel Cadena" panose="02000503000000020004" pitchFamily="50" charset="-93"/>
              </a:rPr>
              <a:t>trong</a:t>
            </a:r>
            <a:r>
              <a:rPr lang="en-US" sz="3400" dirty="0">
                <a:solidFill>
                  <a:srgbClr val="7030A0"/>
                </a:solidFill>
                <a:latin typeface="ICiel Cadena" panose="02000503000000020004" pitchFamily="50" charset="-93"/>
              </a:rPr>
              <a:t> </a:t>
            </a:r>
            <a:r>
              <a:rPr lang="en-US" sz="3400" dirty="0" err="1">
                <a:solidFill>
                  <a:srgbClr val="7030A0"/>
                </a:solidFill>
                <a:latin typeface="ICiel Cadena" panose="02000503000000020004" pitchFamily="50" charset="-93"/>
              </a:rPr>
              <a:t>để</a:t>
            </a:r>
            <a:r>
              <a:rPr lang="en-US" sz="3400" dirty="0">
                <a:solidFill>
                  <a:srgbClr val="7030A0"/>
                </a:solidFill>
                <a:latin typeface="ICiel Cadena" panose="02000503000000020004" pitchFamily="50" charset="-93"/>
              </a:rPr>
              <a:t> </a:t>
            </a:r>
            <a:r>
              <a:rPr lang="en-US" sz="3400" dirty="0" err="1">
                <a:solidFill>
                  <a:srgbClr val="7030A0"/>
                </a:solidFill>
                <a:latin typeface="ICiel Cadena" panose="02000503000000020004" pitchFamily="50" charset="-93"/>
              </a:rPr>
              <a:t>uống</a:t>
            </a:r>
            <a:r>
              <a:rPr lang="en-US" sz="3400" dirty="0">
                <a:solidFill>
                  <a:srgbClr val="7030A0"/>
                </a:solidFill>
                <a:latin typeface="ICiel Cadena" panose="02000503000000020004" pitchFamily="50" charset="-93"/>
              </a:rPr>
              <a:t> </a:t>
            </a:r>
            <a:r>
              <a:rPr lang="en-US" sz="3400" dirty="0" err="1">
                <a:solidFill>
                  <a:srgbClr val="7030A0"/>
                </a:solidFill>
                <a:latin typeface="ICiel Cadena" panose="02000503000000020004" pitchFamily="50" charset="-93"/>
              </a:rPr>
              <a:t>nước</a:t>
            </a:r>
            <a:r>
              <a:rPr lang="en-US" sz="3400" dirty="0">
                <a:solidFill>
                  <a:srgbClr val="7030A0"/>
                </a:solidFill>
                <a:latin typeface="ICiel Cadena" panose="02000503000000020004" pitchFamily="50" charset="-93"/>
              </a:rPr>
              <a:t>.</a:t>
            </a:r>
            <a:endParaRPr lang="en-GB" sz="3400" dirty="0">
              <a:solidFill>
                <a:srgbClr val="7030A0"/>
              </a:solidFill>
              <a:latin typeface="ICiel Cadena" panose="02000503000000020004" pitchFamily="50" charset="-93"/>
            </a:endParaRPr>
          </a:p>
        </p:txBody>
      </p:sp>
      <p:pic>
        <p:nvPicPr>
          <p:cNvPr id="6" name="Hình ảnh 5">
            <a:extLst>
              <a:ext uri="{FF2B5EF4-FFF2-40B4-BE49-F238E27FC236}">
                <a16:creationId xmlns:a16="http://schemas.microsoft.com/office/drawing/2014/main" id="{CAFC1248-B5A3-4F8E-A8DB-847C52701C2F}"/>
              </a:ext>
            </a:extLst>
          </p:cNvPr>
          <p:cNvPicPr>
            <a:picLocks noChangeAspect="1"/>
          </p:cNvPicPr>
          <p:nvPr/>
        </p:nvPicPr>
        <p:blipFill>
          <a:blip r:embed="rId3" cstate="print"/>
          <a:stretch>
            <a:fillRect/>
          </a:stretch>
        </p:blipFill>
        <p:spPr>
          <a:xfrm>
            <a:off x="53261" y="2904510"/>
            <a:ext cx="239941" cy="239941"/>
          </a:xfrm>
          <a:prstGeom prst="rect">
            <a:avLst/>
          </a:prstGeom>
        </p:spPr>
      </p:pic>
      <p:pic>
        <p:nvPicPr>
          <p:cNvPr id="51" name="Hình ảnh 50">
            <a:extLst>
              <a:ext uri="{FF2B5EF4-FFF2-40B4-BE49-F238E27FC236}">
                <a16:creationId xmlns:a16="http://schemas.microsoft.com/office/drawing/2014/main" id="{4C89D663-7C25-4E42-AB24-2E3E467FD495}"/>
              </a:ext>
            </a:extLst>
          </p:cNvPr>
          <p:cNvPicPr>
            <a:picLocks noChangeAspect="1"/>
          </p:cNvPicPr>
          <p:nvPr/>
        </p:nvPicPr>
        <p:blipFill>
          <a:blip r:embed="rId4" cstate="print"/>
          <a:stretch>
            <a:fillRect/>
          </a:stretch>
        </p:blipFill>
        <p:spPr>
          <a:xfrm rot="3029337">
            <a:off x="-103403" y="3106906"/>
            <a:ext cx="315103" cy="315103"/>
          </a:xfrm>
          <a:prstGeom prst="rect">
            <a:avLst/>
          </a:prstGeom>
        </p:spPr>
      </p:pic>
      <p:pic>
        <p:nvPicPr>
          <p:cNvPr id="52" name="Hình ảnh 51">
            <a:extLst>
              <a:ext uri="{FF2B5EF4-FFF2-40B4-BE49-F238E27FC236}">
                <a16:creationId xmlns:a16="http://schemas.microsoft.com/office/drawing/2014/main" id="{9694E05D-B524-4B82-93A5-8192A1D46DFC}"/>
              </a:ext>
            </a:extLst>
          </p:cNvPr>
          <p:cNvPicPr>
            <a:picLocks noChangeAspect="1"/>
          </p:cNvPicPr>
          <p:nvPr/>
        </p:nvPicPr>
        <p:blipFill>
          <a:blip r:embed="rId5" cstate="print"/>
          <a:stretch>
            <a:fillRect/>
          </a:stretch>
        </p:blipFill>
        <p:spPr>
          <a:xfrm rot="19367889">
            <a:off x="7046762" y="387511"/>
            <a:ext cx="247261" cy="247261"/>
          </a:xfrm>
          <a:prstGeom prst="rect">
            <a:avLst/>
          </a:prstGeom>
        </p:spPr>
      </p:pic>
      <p:pic>
        <p:nvPicPr>
          <p:cNvPr id="53" name="Hình ảnh 52">
            <a:extLst>
              <a:ext uri="{FF2B5EF4-FFF2-40B4-BE49-F238E27FC236}">
                <a16:creationId xmlns:a16="http://schemas.microsoft.com/office/drawing/2014/main" id="{17586A0F-0508-43A8-843E-424B127D4B12}"/>
              </a:ext>
            </a:extLst>
          </p:cNvPr>
          <p:cNvPicPr>
            <a:picLocks noChangeAspect="1"/>
          </p:cNvPicPr>
          <p:nvPr/>
        </p:nvPicPr>
        <p:blipFill>
          <a:blip r:embed="rId6" cstate="print"/>
          <a:stretch>
            <a:fillRect/>
          </a:stretch>
        </p:blipFill>
        <p:spPr>
          <a:xfrm rot="2782256">
            <a:off x="4464039" y="176395"/>
            <a:ext cx="208151" cy="208151"/>
          </a:xfrm>
          <a:prstGeom prst="rect">
            <a:avLst/>
          </a:prstGeom>
        </p:spPr>
      </p:pic>
      <p:pic>
        <p:nvPicPr>
          <p:cNvPr id="54" name="Hình ảnh 53">
            <a:extLst>
              <a:ext uri="{FF2B5EF4-FFF2-40B4-BE49-F238E27FC236}">
                <a16:creationId xmlns:a16="http://schemas.microsoft.com/office/drawing/2014/main" id="{A04764B1-564D-45D5-B89A-866A9F94F741}"/>
              </a:ext>
            </a:extLst>
          </p:cNvPr>
          <p:cNvPicPr>
            <a:picLocks noChangeAspect="1"/>
          </p:cNvPicPr>
          <p:nvPr/>
        </p:nvPicPr>
        <p:blipFill>
          <a:blip r:embed="rId7" cstate="print"/>
          <a:stretch>
            <a:fillRect/>
          </a:stretch>
        </p:blipFill>
        <p:spPr>
          <a:xfrm rot="19208626">
            <a:off x="11788421" y="468775"/>
            <a:ext cx="227151" cy="227151"/>
          </a:xfrm>
          <a:prstGeom prst="rect">
            <a:avLst/>
          </a:prstGeom>
        </p:spPr>
      </p:pic>
      <p:pic>
        <p:nvPicPr>
          <p:cNvPr id="55" name="Hình ảnh 54">
            <a:extLst>
              <a:ext uri="{FF2B5EF4-FFF2-40B4-BE49-F238E27FC236}">
                <a16:creationId xmlns:a16="http://schemas.microsoft.com/office/drawing/2014/main" id="{16B68509-B897-4F90-8F3E-5321B625D757}"/>
              </a:ext>
            </a:extLst>
          </p:cNvPr>
          <p:cNvPicPr>
            <a:picLocks noChangeAspect="1"/>
          </p:cNvPicPr>
          <p:nvPr/>
        </p:nvPicPr>
        <p:blipFill>
          <a:blip r:embed="rId8" cstate="print"/>
          <a:stretch>
            <a:fillRect/>
          </a:stretch>
        </p:blipFill>
        <p:spPr>
          <a:xfrm rot="14969771">
            <a:off x="11374806" y="559017"/>
            <a:ext cx="429840" cy="429840"/>
          </a:xfrm>
          <a:prstGeom prst="rect">
            <a:avLst/>
          </a:prstGeom>
        </p:spPr>
      </p:pic>
      <p:pic>
        <p:nvPicPr>
          <p:cNvPr id="56" name="Hình ảnh 55">
            <a:extLst>
              <a:ext uri="{FF2B5EF4-FFF2-40B4-BE49-F238E27FC236}">
                <a16:creationId xmlns:a16="http://schemas.microsoft.com/office/drawing/2014/main" id="{705E60B7-DDCB-4283-A7E6-7AE94217E3CF}"/>
              </a:ext>
            </a:extLst>
          </p:cNvPr>
          <p:cNvPicPr>
            <a:picLocks noChangeAspect="1"/>
          </p:cNvPicPr>
          <p:nvPr/>
        </p:nvPicPr>
        <p:blipFill>
          <a:blip r:embed="rId9" cstate="print"/>
          <a:stretch>
            <a:fillRect/>
          </a:stretch>
        </p:blipFill>
        <p:spPr>
          <a:xfrm rot="3714813">
            <a:off x="11369898" y="274936"/>
            <a:ext cx="305356" cy="305356"/>
          </a:xfrm>
          <a:prstGeom prst="rect">
            <a:avLst/>
          </a:prstGeom>
        </p:spPr>
      </p:pic>
      <p:pic>
        <p:nvPicPr>
          <p:cNvPr id="57" name="Hình ảnh 56">
            <a:extLst>
              <a:ext uri="{FF2B5EF4-FFF2-40B4-BE49-F238E27FC236}">
                <a16:creationId xmlns:a16="http://schemas.microsoft.com/office/drawing/2014/main" id="{F55A1B10-04C9-479E-AE39-B3A0BC936026}"/>
              </a:ext>
            </a:extLst>
          </p:cNvPr>
          <p:cNvPicPr>
            <a:picLocks noChangeAspect="1"/>
          </p:cNvPicPr>
          <p:nvPr/>
        </p:nvPicPr>
        <p:blipFill>
          <a:blip r:embed="rId10" cstate="print"/>
          <a:stretch>
            <a:fillRect/>
          </a:stretch>
        </p:blipFill>
        <p:spPr>
          <a:xfrm rot="18566076">
            <a:off x="155400" y="3414675"/>
            <a:ext cx="143143" cy="143143"/>
          </a:xfrm>
          <a:prstGeom prst="rect">
            <a:avLst/>
          </a:prstGeom>
        </p:spPr>
      </p:pic>
      <p:pic>
        <p:nvPicPr>
          <p:cNvPr id="58" name="Hình ảnh 57">
            <a:extLst>
              <a:ext uri="{FF2B5EF4-FFF2-40B4-BE49-F238E27FC236}">
                <a16:creationId xmlns:a16="http://schemas.microsoft.com/office/drawing/2014/main" id="{81FF2749-DF58-4DC3-9A79-A8536D522DEA}"/>
              </a:ext>
            </a:extLst>
          </p:cNvPr>
          <p:cNvPicPr>
            <a:picLocks noChangeAspect="1"/>
          </p:cNvPicPr>
          <p:nvPr/>
        </p:nvPicPr>
        <p:blipFill>
          <a:blip r:embed="rId11" cstate="print"/>
          <a:stretch>
            <a:fillRect/>
          </a:stretch>
        </p:blipFill>
        <p:spPr>
          <a:xfrm rot="3078368">
            <a:off x="-27471" y="6313535"/>
            <a:ext cx="401402" cy="401402"/>
          </a:xfrm>
          <a:prstGeom prst="rect">
            <a:avLst/>
          </a:prstGeom>
        </p:spPr>
      </p:pic>
      <p:pic>
        <p:nvPicPr>
          <p:cNvPr id="59" name="Hình ảnh 58">
            <a:extLst>
              <a:ext uri="{FF2B5EF4-FFF2-40B4-BE49-F238E27FC236}">
                <a16:creationId xmlns:a16="http://schemas.microsoft.com/office/drawing/2014/main" id="{9B8AACE8-CAF4-4419-A618-8231C04C3298}"/>
              </a:ext>
            </a:extLst>
          </p:cNvPr>
          <p:cNvPicPr>
            <a:picLocks noChangeAspect="1"/>
          </p:cNvPicPr>
          <p:nvPr/>
        </p:nvPicPr>
        <p:blipFill>
          <a:blip r:embed="rId12" cstate="print"/>
          <a:stretch>
            <a:fillRect/>
          </a:stretch>
        </p:blipFill>
        <p:spPr>
          <a:xfrm rot="20818917">
            <a:off x="378437" y="6269320"/>
            <a:ext cx="345733" cy="345733"/>
          </a:xfrm>
          <a:prstGeom prst="rect">
            <a:avLst/>
          </a:prstGeom>
        </p:spPr>
      </p:pic>
      <p:pic>
        <p:nvPicPr>
          <p:cNvPr id="60" name="Hình ảnh 59">
            <a:extLst>
              <a:ext uri="{FF2B5EF4-FFF2-40B4-BE49-F238E27FC236}">
                <a16:creationId xmlns:a16="http://schemas.microsoft.com/office/drawing/2014/main" id="{41D7357E-9A49-4B64-86EC-A38EA784608D}"/>
              </a:ext>
            </a:extLst>
          </p:cNvPr>
          <p:cNvPicPr>
            <a:picLocks noChangeAspect="1"/>
          </p:cNvPicPr>
          <p:nvPr/>
        </p:nvPicPr>
        <p:blipFill>
          <a:blip r:embed="rId13" cstate="print"/>
          <a:stretch>
            <a:fillRect/>
          </a:stretch>
        </p:blipFill>
        <p:spPr>
          <a:xfrm rot="3952922">
            <a:off x="96757" y="6028063"/>
            <a:ext cx="299456" cy="299456"/>
          </a:xfrm>
          <a:prstGeom prst="rect">
            <a:avLst/>
          </a:prstGeom>
        </p:spPr>
      </p:pic>
      <p:pic>
        <p:nvPicPr>
          <p:cNvPr id="62" name="Hình ảnh 61" descr="Ảnh có chứa ngoài trời, cô bé, rất ít, trẻ&#10;&#10;Mô tả được tạo tự động">
            <a:extLst>
              <a:ext uri="{FF2B5EF4-FFF2-40B4-BE49-F238E27FC236}">
                <a16:creationId xmlns:a16="http://schemas.microsoft.com/office/drawing/2014/main" id="{B7837FCB-DEB2-4F1E-A97D-E3719B189923}"/>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23599" b="87758" l="23750" r="77167">
                        <a14:foregroundMark x1="25083" y1="64897" x2="25083" y2="64897"/>
                        <a14:foregroundMark x1="25000" y1="57670" x2="25833" y2="57670"/>
                        <a14:foregroundMark x1="36500" y1="50147" x2="37167" y2="54720"/>
                        <a14:foregroundMark x1="50667" y1="47640" x2="49750" y2="52065"/>
                        <a14:foregroundMark x1="49333" y1="43215" x2="50000" y2="42478"/>
                        <a14:foregroundMark x1="61083" y1="33186" x2="59750" y2="47345"/>
                        <a14:foregroundMark x1="50833" y1="84956" x2="51390" y2="85763"/>
                        <a14:foregroundMark x1="42833" y1="84218" x2="46000" y2="85693"/>
                        <a14:foregroundMark x1="24250" y1="63569" x2="23833" y2="64749"/>
                        <a14:foregroundMark x1="44917" y1="25074" x2="45167" y2="25664"/>
                        <a14:foregroundMark x1="37167" y1="25959" x2="37167" y2="25959"/>
                        <a14:foregroundMark x1="37917" y1="26106" x2="38833" y2="27286"/>
                        <a14:foregroundMark x1="71167" y1="38791" x2="73000" y2="37316"/>
                        <a14:foregroundMark x1="74417" y1="37758" x2="75083" y2="38053"/>
                        <a14:foregroundMark x1="77167" y1="39823" x2="77167" y2="39823"/>
                        <a14:foregroundMark x1="67500" y1="84513" x2="67167" y2="87463"/>
                        <a14:foregroundMark x1="66833" y1="80826" x2="67500" y2="82743"/>
                        <a14:foregroundMark x1="65750" y1="84366" x2="65333" y2="84956"/>
                        <a14:foregroundMark x1="65833" y1="87168" x2="67417" y2="87168"/>
                        <a14:foregroundMark x1="68000" y1="87611" x2="69083" y2="87758"/>
                        <a14:foregroundMark x1="68167" y1="42035" x2="71083" y2="38053"/>
                        <a14:foregroundMark x1="55083" y1="38938" x2="55000" y2="40118"/>
                        <a14:foregroundMark x1="39750" y1="82596" x2="39852" y2="82830"/>
                        <a14:foregroundMark x1="47000" y1="86726" x2="46917" y2="85988"/>
                        <a14:foregroundMark x1="43917" y1="87168" x2="43917" y2="87168"/>
                        <a14:foregroundMark x1="39333" y1="81711" x2="40333" y2="83186"/>
                        <a14:foregroundMark x1="38750" y1="83186" x2="38750" y2="83186"/>
                        <a14:backgroundMark x1="37917" y1="80088" x2="37917" y2="80088"/>
                        <a14:backgroundMark x1="45000" y1="78024" x2="45000" y2="78024"/>
                        <a14:backgroundMark x1="48833" y1="83923" x2="48833" y2="83923"/>
                        <a14:backgroundMark x1="38083" y1="85398" x2="38083" y2="85398"/>
                        <a14:backgroundMark x1="28083" y1="62242" x2="28667" y2="63127"/>
                        <a14:backgroundMark x1="29500" y1="64602" x2="29500" y2="64602"/>
                        <a14:backgroundMark x1="29167" y1="63422" x2="29833" y2="63717"/>
                        <a14:backgroundMark x1="31167" y1="61062" x2="31167" y2="61947"/>
                        <a14:backgroundMark x1="31250" y1="60767" x2="31333" y2="61357"/>
                        <a14:backgroundMark x1="38702" y1="85716" x2="38917" y2="86431"/>
                        <a14:backgroundMark x1="52667" y1="46460" x2="54333" y2="59735"/>
                        <a14:backgroundMark x1="53083" y1="48968" x2="53250" y2="62684"/>
                        <a14:backgroundMark x1="52000" y1="47788" x2="52000" y2="51770"/>
                        <a14:backgroundMark x1="52500" y1="85398" x2="52750" y2="87758"/>
                        <a14:backgroundMark x1="51750" y1="78171" x2="51917" y2="80531"/>
                        <a14:backgroundMark x1="51750" y1="73599" x2="51917" y2="77434"/>
                        <a14:backgroundMark x1="51917" y1="71976" x2="51917" y2="75221"/>
                        <a14:backgroundMark x1="51917" y1="80236" x2="51917" y2="81711"/>
                      </a14:backgroundRemoval>
                    </a14:imgEffect>
                  </a14:imgLayer>
                </a14:imgProps>
              </a:ext>
              <a:ext uri="{28A0092B-C50C-407E-A947-70E740481C1C}">
                <a14:useLocalDpi xmlns:a14="http://schemas.microsoft.com/office/drawing/2010/main" val="0"/>
              </a:ext>
            </a:extLst>
          </a:blip>
          <a:srcRect l="53509" t="16430" r="22192" b="26059"/>
          <a:stretch/>
        </p:blipFill>
        <p:spPr>
          <a:xfrm>
            <a:off x="-3465390" y="2447951"/>
            <a:ext cx="3297750" cy="4410050"/>
          </a:xfrm>
          <a:prstGeom prst="rect">
            <a:avLst/>
          </a:prstGeom>
        </p:spPr>
      </p:pic>
      <p:pic>
        <p:nvPicPr>
          <p:cNvPr id="63" name="Hình ảnh 62" descr="Ảnh có chứa trong nhà, người&#10;&#10;Mô tả được tạo tự động">
            <a:extLst>
              <a:ext uri="{FF2B5EF4-FFF2-40B4-BE49-F238E27FC236}">
                <a16:creationId xmlns:a16="http://schemas.microsoft.com/office/drawing/2014/main" id="{290E0670-EABA-4B76-8951-61FA4FA20B69}"/>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9494" b="95570" l="9932" r="89726">
                        <a14:foregroundMark x1="39041" y1="82911" x2="39212" y2="94620"/>
                        <a14:foregroundMark x1="60959" y1="88291" x2="63014" y2="92722"/>
                        <a14:foregroundMark x1="25171" y1="89557" x2="22945" y2="95570"/>
                        <a14:backgroundMark x1="29623" y1="23101" x2="26541" y2="65506"/>
                        <a14:backgroundMark x1="77568" y1="23734" x2="74315" y2="79747"/>
                        <a14:backgroundMark x1="29623" y1="87658" x2="30137" y2="87975"/>
                      </a14:backgroundRemoval>
                    </a14:imgEffect>
                  </a14:imgLayer>
                </a14:imgProps>
              </a:ext>
              <a:ext uri="{28A0092B-C50C-407E-A947-70E740481C1C}">
                <a14:useLocalDpi xmlns:a14="http://schemas.microsoft.com/office/drawing/2010/main" val="0"/>
              </a:ext>
            </a:extLst>
          </a:blip>
          <a:srcRect l="17423" r="29813"/>
          <a:stretch/>
        </p:blipFill>
        <p:spPr>
          <a:xfrm>
            <a:off x="13362656" y="3963517"/>
            <a:ext cx="2851125" cy="2914076"/>
          </a:xfrm>
          <a:prstGeom prst="rect">
            <a:avLst/>
          </a:prstGeom>
        </p:spPr>
      </p:pic>
      <p:sp>
        <p:nvSpPr>
          <p:cNvPr id="3" name="Date Placeholder 1">
            <a:extLst>
              <a:ext uri="{FF2B5EF4-FFF2-40B4-BE49-F238E27FC236}">
                <a16:creationId xmlns:a16="http://schemas.microsoft.com/office/drawing/2014/main" id="{3A24E237-57A0-9B22-5ACE-8D3735505ADF}"/>
              </a:ext>
            </a:extLst>
          </p:cNvPr>
          <p:cNvSpPr txBox="1">
            <a:spLocks/>
          </p:cNvSpPr>
          <p:nvPr/>
        </p:nvSpPr>
        <p:spPr>
          <a:xfrm>
            <a:off x="10284137" y="6193068"/>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a:solidFill>
                  <a:schemeClr val="tx1"/>
                </a:solidFill>
                <a:latin typeface="Times New Roman" panose="02020603050405020304" pitchFamily="18" charset="0"/>
                <a:cs typeface="Times New Roman" panose="02020603050405020304" pitchFamily="18" charset="0"/>
              </a:rPr>
              <a:t>07/11/2024</a:t>
            </a:r>
            <a:endParaRPr lang="en-GB" sz="1800" b="1" dirty="0">
              <a:solidFill>
                <a:schemeClr val="tx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AD7FC47-7C1F-310B-A276-7ABC682CE1E5}"/>
              </a:ext>
            </a:extLst>
          </p:cNvPr>
          <p:cNvSpPr txBox="1"/>
          <p:nvPr/>
        </p:nvSpPr>
        <p:spPr>
          <a:xfrm>
            <a:off x="4694898" y="-12153"/>
            <a:ext cx="2642616" cy="738664"/>
          </a:xfrm>
          <a:prstGeom prst="rect">
            <a:avLst/>
          </a:prstGeom>
          <a:noFill/>
        </p:spPr>
        <p:txBody>
          <a:bodyPr wrap="square">
            <a:spAutoFit/>
          </a:bodyPr>
          <a:lstStyle/>
          <a:p>
            <a:pPr algn="ctr"/>
            <a:r>
              <a:rPr lang="en-US" dirty="0" err="1">
                <a:solidFill>
                  <a:srgbClr val="7030A0"/>
                </a:solidFill>
                <a:latin typeface="ICiel Cadena" panose="02000503000000020004" pitchFamily="50" charset="-93"/>
              </a:rPr>
              <a:t>Truyện</a:t>
            </a:r>
            <a:r>
              <a:rPr lang="en-US" dirty="0">
                <a:solidFill>
                  <a:srgbClr val="7030A0"/>
                </a:solidFill>
                <a:latin typeface="ICiel Cadena" panose="02000503000000020004" pitchFamily="50" charset="-93"/>
              </a:rPr>
              <a:t> </a:t>
            </a:r>
            <a:r>
              <a:rPr lang="en-US" dirty="0" err="1">
                <a:solidFill>
                  <a:srgbClr val="7030A0"/>
                </a:solidFill>
                <a:latin typeface="ICiel Cadena" panose="02000503000000020004" pitchFamily="50" charset="-93"/>
              </a:rPr>
              <a:t>ngụ</a:t>
            </a:r>
            <a:r>
              <a:rPr lang="en-US" dirty="0">
                <a:solidFill>
                  <a:srgbClr val="7030A0"/>
                </a:solidFill>
                <a:latin typeface="ICiel Cadena" panose="02000503000000020004" pitchFamily="50" charset="-93"/>
              </a:rPr>
              <a:t> </a:t>
            </a:r>
            <a:r>
              <a:rPr lang="en-US" dirty="0" err="1">
                <a:solidFill>
                  <a:srgbClr val="7030A0"/>
                </a:solidFill>
                <a:latin typeface="ICiel Cadena" panose="02000503000000020004" pitchFamily="50" charset="-93"/>
              </a:rPr>
              <a:t>ngôn</a:t>
            </a:r>
            <a:endParaRPr lang="en-US" dirty="0">
              <a:solidFill>
                <a:srgbClr val="7030A0"/>
              </a:solidFill>
              <a:latin typeface="ICiel Cadena" panose="02000503000000020004" pitchFamily="50" charset="-93"/>
            </a:endParaRPr>
          </a:p>
          <a:p>
            <a:pPr algn="ctr"/>
            <a:r>
              <a:rPr lang="en-US" sz="2400" dirty="0" err="1">
                <a:solidFill>
                  <a:srgbClr val="7030A0"/>
                </a:solidFill>
                <a:latin typeface="ICiel Cadena" panose="02000503000000020004" pitchFamily="50" charset="-93"/>
              </a:rPr>
              <a:t>Quạ</a:t>
            </a:r>
            <a:r>
              <a:rPr lang="en-US" sz="2400" dirty="0">
                <a:solidFill>
                  <a:srgbClr val="7030A0"/>
                </a:solidFill>
                <a:latin typeface="ICiel Cadena" panose="02000503000000020004" pitchFamily="50" charset="-93"/>
              </a:rPr>
              <a:t> </a:t>
            </a:r>
            <a:r>
              <a:rPr lang="en-US" sz="2400" dirty="0" err="1">
                <a:solidFill>
                  <a:srgbClr val="7030A0"/>
                </a:solidFill>
                <a:latin typeface="ICiel Cadena" panose="02000503000000020004" pitchFamily="50" charset="-93"/>
              </a:rPr>
              <a:t>uống</a:t>
            </a:r>
            <a:r>
              <a:rPr lang="en-US" sz="2400" dirty="0">
                <a:solidFill>
                  <a:srgbClr val="7030A0"/>
                </a:solidFill>
                <a:latin typeface="ICiel Cadena" panose="02000503000000020004" pitchFamily="50" charset="-93"/>
              </a:rPr>
              <a:t> </a:t>
            </a:r>
            <a:r>
              <a:rPr lang="en-US" sz="2400" dirty="0" err="1">
                <a:solidFill>
                  <a:srgbClr val="7030A0"/>
                </a:solidFill>
                <a:latin typeface="ICiel Cadena" panose="02000503000000020004" pitchFamily="50" charset="-93"/>
              </a:rPr>
              <a:t>nước</a:t>
            </a:r>
            <a:endParaRPr lang="en-GB" sz="2400" dirty="0">
              <a:solidFill>
                <a:srgbClr val="7030A0"/>
              </a:solidFill>
              <a:latin typeface="ICiel Cadena" panose="02000503000000020004" pitchFamily="50" charset="-93"/>
            </a:endParaRPr>
          </a:p>
        </p:txBody>
      </p:sp>
      <p:pic>
        <p:nvPicPr>
          <p:cNvPr id="9" name="Picture 8">
            <a:extLst>
              <a:ext uri="{FF2B5EF4-FFF2-40B4-BE49-F238E27FC236}">
                <a16:creationId xmlns:a16="http://schemas.microsoft.com/office/drawing/2014/main" id="{D122E348-7CCA-7009-159F-6F554E3F3A3A}"/>
              </a:ext>
            </a:extLst>
          </p:cNvPr>
          <p:cNvPicPr>
            <a:picLocks noChangeAspect="1"/>
          </p:cNvPicPr>
          <p:nvPr/>
        </p:nvPicPr>
        <p:blipFill rotWithShape="1">
          <a:blip r:embed="rId18"/>
          <a:srcRect l="-682" t="9339" r="8565" b="2586"/>
          <a:stretch/>
        </p:blipFill>
        <p:spPr>
          <a:xfrm>
            <a:off x="6071418" y="788789"/>
            <a:ext cx="5584320" cy="5454900"/>
          </a:xfrm>
          <a:prstGeom prst="rect">
            <a:avLst/>
          </a:prstGeom>
          <a:ln>
            <a:noFill/>
          </a:ln>
          <a:effectLst>
            <a:softEdge rad="112500"/>
          </a:effectLst>
        </p:spPr>
      </p:pic>
    </p:spTree>
    <p:extLst>
      <p:ext uri="{BB962C8B-B14F-4D97-AF65-F5344CB8AC3E}">
        <p14:creationId xmlns:p14="http://schemas.microsoft.com/office/powerpoint/2010/main" val="79736599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FD770"/>
        </a:solidFill>
        <a:effectLst/>
      </p:bgPr>
    </p:bg>
    <p:spTree>
      <p:nvGrpSpPr>
        <p:cNvPr id="1" name=""/>
        <p:cNvGrpSpPr/>
        <p:nvPr/>
      </p:nvGrpSpPr>
      <p:grpSpPr>
        <a:xfrm>
          <a:off x="0" y="0"/>
          <a:ext cx="0" cy="0"/>
          <a:chOff x="0" y="0"/>
          <a:chExt cx="0" cy="0"/>
        </a:xfrm>
      </p:grpSpPr>
      <p:sp>
        <p:nvSpPr>
          <p:cNvPr id="7" name="!! 1">
            <a:extLst>
              <a:ext uri="{FF2B5EF4-FFF2-40B4-BE49-F238E27FC236}">
                <a16:creationId xmlns:a16="http://schemas.microsoft.com/office/drawing/2014/main" id="{60DAA6BC-C5A3-4225-B424-4C0076F4672C}"/>
              </a:ext>
            </a:extLst>
          </p:cNvPr>
          <p:cNvSpPr/>
          <p:nvPr/>
        </p:nvSpPr>
        <p:spPr>
          <a:xfrm>
            <a:off x="-2880360" y="-795528"/>
            <a:ext cx="15072360" cy="781812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2928578 w 12192000"/>
              <a:gd name="connsiteY5" fmla="*/ 1391054 h 6858000"/>
              <a:gd name="connsiteX6" fmla="*/ 2558494 w 12192000"/>
              <a:gd name="connsiteY6" fmla="*/ 1761138 h 6858000"/>
              <a:gd name="connsiteX7" fmla="*/ 2558494 w 12192000"/>
              <a:gd name="connsiteY7" fmla="*/ 6169611 h 6858000"/>
              <a:gd name="connsiteX8" fmla="*/ 2928578 w 12192000"/>
              <a:gd name="connsiteY8" fmla="*/ 6539695 h 6858000"/>
              <a:gd name="connsiteX9" fmla="*/ 11646656 w 12192000"/>
              <a:gd name="connsiteY9" fmla="*/ 6539695 h 6858000"/>
              <a:gd name="connsiteX10" fmla="*/ 12016740 w 12192000"/>
              <a:gd name="connsiteY10" fmla="*/ 6169611 h 6858000"/>
              <a:gd name="connsiteX11" fmla="*/ 12016740 w 12192000"/>
              <a:gd name="connsiteY11" fmla="*/ 1761138 h 6858000"/>
              <a:gd name="connsiteX12" fmla="*/ 11646656 w 12192000"/>
              <a:gd name="connsiteY12" fmla="*/ 1391054 h 6858000"/>
              <a:gd name="connsiteX13" fmla="*/ 2928578 w 12192000"/>
              <a:gd name="connsiteY13" fmla="*/ 13910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2192000" y="0"/>
                </a:lnTo>
                <a:lnTo>
                  <a:pt x="12192000" y="6858000"/>
                </a:lnTo>
                <a:lnTo>
                  <a:pt x="0" y="6858000"/>
                </a:lnTo>
                <a:lnTo>
                  <a:pt x="0" y="0"/>
                </a:lnTo>
                <a:close/>
                <a:moveTo>
                  <a:pt x="2928578" y="1391054"/>
                </a:moveTo>
                <a:cubicBezTo>
                  <a:pt x="2724186" y="1391054"/>
                  <a:pt x="2558494" y="1556746"/>
                  <a:pt x="2558494" y="1761138"/>
                </a:cubicBezTo>
                <a:lnTo>
                  <a:pt x="2558494" y="6169611"/>
                </a:lnTo>
                <a:cubicBezTo>
                  <a:pt x="2558494" y="6374003"/>
                  <a:pt x="2724186" y="6539695"/>
                  <a:pt x="2928578" y="6539695"/>
                </a:cubicBezTo>
                <a:lnTo>
                  <a:pt x="11646656" y="6539695"/>
                </a:lnTo>
                <a:cubicBezTo>
                  <a:pt x="11851048" y="6539695"/>
                  <a:pt x="12016740" y="6374003"/>
                  <a:pt x="12016740" y="6169611"/>
                </a:cubicBezTo>
                <a:lnTo>
                  <a:pt x="12016740" y="1761138"/>
                </a:lnTo>
                <a:cubicBezTo>
                  <a:pt x="12016740" y="1556746"/>
                  <a:pt x="11851048" y="1391054"/>
                  <a:pt x="11646656" y="1391054"/>
                </a:cubicBezTo>
                <a:lnTo>
                  <a:pt x="2928578" y="1391054"/>
                </a:lnTo>
                <a:close/>
              </a:path>
            </a:pathLst>
          </a:custGeom>
          <a:solidFill>
            <a:srgbClr val="2F47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11" name="Hình ảnh 10">
            <a:extLst>
              <a:ext uri="{FF2B5EF4-FFF2-40B4-BE49-F238E27FC236}">
                <a16:creationId xmlns:a16="http://schemas.microsoft.com/office/drawing/2014/main" id="{FEBDD158-D605-4FC8-8B50-C07336197FCF}"/>
              </a:ext>
            </a:extLst>
          </p:cNvPr>
          <p:cNvPicPr>
            <a:picLocks noChangeAspect="1"/>
          </p:cNvPicPr>
          <p:nvPr/>
        </p:nvPicPr>
        <p:blipFill rotWithShape="1">
          <a:blip r:embed="rId2">
            <a:biLevel thresh="25000"/>
          </a:blip>
          <a:srcRect t="8255"/>
          <a:stretch/>
        </p:blipFill>
        <p:spPr>
          <a:xfrm>
            <a:off x="3869954" y="-187290"/>
            <a:ext cx="4807702" cy="980576"/>
          </a:xfrm>
          <a:prstGeom prst="rect">
            <a:avLst/>
          </a:prstGeom>
        </p:spPr>
      </p:pic>
      <p:sp>
        <p:nvSpPr>
          <p:cNvPr id="12" name="Hộp Văn bản 11">
            <a:extLst>
              <a:ext uri="{FF2B5EF4-FFF2-40B4-BE49-F238E27FC236}">
                <a16:creationId xmlns:a16="http://schemas.microsoft.com/office/drawing/2014/main" id="{EECA6330-A8B7-469A-8254-ECD7E692C0C4}"/>
              </a:ext>
            </a:extLst>
          </p:cNvPr>
          <p:cNvSpPr txBox="1"/>
          <p:nvPr/>
        </p:nvSpPr>
        <p:spPr>
          <a:xfrm>
            <a:off x="4945565" y="34116"/>
            <a:ext cx="2906919" cy="738664"/>
          </a:xfrm>
          <a:prstGeom prst="rect">
            <a:avLst/>
          </a:prstGeom>
          <a:noFill/>
        </p:spPr>
        <p:txBody>
          <a:bodyPr wrap="square" rtlCol="0">
            <a:spAutoFit/>
          </a:bodyPr>
          <a:lstStyle/>
          <a:p>
            <a:pPr algn="ctr"/>
            <a:r>
              <a:rPr lang="en-US" dirty="0" err="1">
                <a:solidFill>
                  <a:schemeClr val="accent6">
                    <a:lumMod val="50000"/>
                  </a:schemeClr>
                </a:solidFill>
                <a:latin typeface="ICiel Cadena" panose="02000503000000020004" pitchFamily="50" charset="-93"/>
              </a:rPr>
              <a:t>Truyện</a:t>
            </a:r>
            <a:r>
              <a:rPr lang="en-US" dirty="0">
                <a:solidFill>
                  <a:schemeClr val="accent6">
                    <a:lumMod val="50000"/>
                  </a:schemeClr>
                </a:solidFill>
                <a:latin typeface="ICiel Cadena" panose="02000503000000020004" pitchFamily="50" charset="-93"/>
              </a:rPr>
              <a:t> </a:t>
            </a:r>
            <a:r>
              <a:rPr lang="en-US" dirty="0" err="1">
                <a:solidFill>
                  <a:schemeClr val="accent6">
                    <a:lumMod val="50000"/>
                  </a:schemeClr>
                </a:solidFill>
                <a:latin typeface="ICiel Cadena" panose="02000503000000020004" pitchFamily="50" charset="-93"/>
              </a:rPr>
              <a:t>ngụ</a:t>
            </a:r>
            <a:r>
              <a:rPr lang="en-US" dirty="0">
                <a:solidFill>
                  <a:schemeClr val="accent6">
                    <a:lumMod val="50000"/>
                  </a:schemeClr>
                </a:solidFill>
                <a:latin typeface="ICiel Cadena" panose="02000503000000020004" pitchFamily="50" charset="-93"/>
              </a:rPr>
              <a:t> </a:t>
            </a:r>
            <a:r>
              <a:rPr lang="en-US" dirty="0" err="1">
                <a:solidFill>
                  <a:schemeClr val="accent6">
                    <a:lumMod val="50000"/>
                  </a:schemeClr>
                </a:solidFill>
                <a:latin typeface="ICiel Cadena" panose="02000503000000020004" pitchFamily="50" charset="-93"/>
              </a:rPr>
              <a:t>ngôn</a:t>
            </a:r>
            <a:endParaRPr lang="en-US" dirty="0">
              <a:solidFill>
                <a:schemeClr val="accent6">
                  <a:lumMod val="50000"/>
                </a:schemeClr>
              </a:solidFill>
              <a:latin typeface="ICiel Cadena" panose="02000503000000020004" pitchFamily="50" charset="-93"/>
            </a:endParaRPr>
          </a:p>
          <a:p>
            <a:pPr algn="ctr"/>
            <a:r>
              <a:rPr lang="en-US" sz="2400" dirty="0" err="1">
                <a:solidFill>
                  <a:schemeClr val="accent6">
                    <a:lumMod val="50000"/>
                  </a:schemeClr>
                </a:solidFill>
                <a:latin typeface="ICiel Cadena" panose="02000503000000020004" pitchFamily="50" charset="-93"/>
              </a:rPr>
              <a:t>Quạ</a:t>
            </a:r>
            <a:r>
              <a:rPr lang="en-US" sz="2400" dirty="0">
                <a:solidFill>
                  <a:schemeClr val="accent6">
                    <a:lumMod val="50000"/>
                  </a:schemeClr>
                </a:solidFill>
                <a:latin typeface="ICiel Cadena" panose="02000503000000020004" pitchFamily="50" charset="-93"/>
              </a:rPr>
              <a:t> </a:t>
            </a:r>
            <a:r>
              <a:rPr lang="en-US" sz="2400" dirty="0" err="1">
                <a:solidFill>
                  <a:schemeClr val="accent6">
                    <a:lumMod val="50000"/>
                  </a:schemeClr>
                </a:solidFill>
                <a:latin typeface="ICiel Cadena" panose="02000503000000020004" pitchFamily="50" charset="-93"/>
              </a:rPr>
              <a:t>uống</a:t>
            </a:r>
            <a:r>
              <a:rPr lang="en-US" sz="2400" dirty="0">
                <a:solidFill>
                  <a:schemeClr val="accent6">
                    <a:lumMod val="50000"/>
                  </a:schemeClr>
                </a:solidFill>
                <a:latin typeface="ICiel Cadena" panose="02000503000000020004" pitchFamily="50" charset="-93"/>
              </a:rPr>
              <a:t> </a:t>
            </a:r>
            <a:r>
              <a:rPr lang="en-US" sz="2400" dirty="0" err="1">
                <a:solidFill>
                  <a:schemeClr val="accent6">
                    <a:lumMod val="50000"/>
                  </a:schemeClr>
                </a:solidFill>
                <a:latin typeface="ICiel Cadena" panose="02000503000000020004" pitchFamily="50" charset="-93"/>
              </a:rPr>
              <a:t>nước</a:t>
            </a:r>
            <a:endParaRPr lang="en-GB" sz="2400" dirty="0">
              <a:solidFill>
                <a:schemeClr val="accent6">
                  <a:lumMod val="50000"/>
                </a:schemeClr>
              </a:solidFill>
              <a:latin typeface="ICiel Cadena" panose="02000503000000020004" pitchFamily="50" charset="-93"/>
            </a:endParaRPr>
          </a:p>
        </p:txBody>
      </p:sp>
      <p:pic>
        <p:nvPicPr>
          <p:cNvPr id="53" name="Hình ảnh 52">
            <a:extLst>
              <a:ext uri="{FF2B5EF4-FFF2-40B4-BE49-F238E27FC236}">
                <a16:creationId xmlns:a16="http://schemas.microsoft.com/office/drawing/2014/main" id="{38531B47-7B4C-401C-A990-B07AB0DEB1F6}"/>
              </a:ext>
            </a:extLst>
          </p:cNvPr>
          <p:cNvPicPr>
            <a:picLocks noChangeAspect="1"/>
          </p:cNvPicPr>
          <p:nvPr/>
        </p:nvPicPr>
        <p:blipFill>
          <a:blip r:embed="rId3" cstate="print">
            <a:alphaModFix amt="0"/>
          </a:blip>
          <a:stretch>
            <a:fillRect/>
          </a:stretch>
        </p:blipFill>
        <p:spPr>
          <a:xfrm rot="11977211">
            <a:off x="224729" y="3655403"/>
            <a:ext cx="612527" cy="612527"/>
          </a:xfrm>
          <a:prstGeom prst="rect">
            <a:avLst/>
          </a:prstGeom>
        </p:spPr>
      </p:pic>
      <p:pic>
        <p:nvPicPr>
          <p:cNvPr id="54" name="Hình ảnh 53">
            <a:extLst>
              <a:ext uri="{FF2B5EF4-FFF2-40B4-BE49-F238E27FC236}">
                <a16:creationId xmlns:a16="http://schemas.microsoft.com/office/drawing/2014/main" id="{BAE968EA-3C97-41E7-9B09-8788FFF5A138}"/>
              </a:ext>
            </a:extLst>
          </p:cNvPr>
          <p:cNvPicPr>
            <a:picLocks noChangeAspect="1"/>
          </p:cNvPicPr>
          <p:nvPr/>
        </p:nvPicPr>
        <p:blipFill>
          <a:blip r:embed="rId3" cstate="print">
            <a:alphaModFix amt="0"/>
          </a:blip>
          <a:stretch>
            <a:fillRect/>
          </a:stretch>
        </p:blipFill>
        <p:spPr>
          <a:xfrm rot="11384031">
            <a:off x="1714790" y="3320877"/>
            <a:ext cx="612527" cy="612527"/>
          </a:xfrm>
          <a:prstGeom prst="rect">
            <a:avLst/>
          </a:prstGeom>
        </p:spPr>
      </p:pic>
      <p:pic>
        <p:nvPicPr>
          <p:cNvPr id="55" name="Hình ảnh 54">
            <a:extLst>
              <a:ext uri="{FF2B5EF4-FFF2-40B4-BE49-F238E27FC236}">
                <a16:creationId xmlns:a16="http://schemas.microsoft.com/office/drawing/2014/main" id="{058B5D7F-522C-4000-82B2-20901E650360}"/>
              </a:ext>
            </a:extLst>
          </p:cNvPr>
          <p:cNvPicPr>
            <a:picLocks noChangeAspect="1"/>
          </p:cNvPicPr>
          <p:nvPr/>
        </p:nvPicPr>
        <p:blipFill>
          <a:blip r:embed="rId3" cstate="print">
            <a:alphaModFix amt="0"/>
          </a:blip>
          <a:stretch>
            <a:fillRect/>
          </a:stretch>
        </p:blipFill>
        <p:spPr>
          <a:xfrm rot="8282095">
            <a:off x="2304399" y="79155"/>
            <a:ext cx="612527" cy="612527"/>
          </a:xfrm>
          <a:prstGeom prst="rect">
            <a:avLst/>
          </a:prstGeom>
        </p:spPr>
      </p:pic>
      <p:pic>
        <p:nvPicPr>
          <p:cNvPr id="56" name="Hình ảnh 55">
            <a:extLst>
              <a:ext uri="{FF2B5EF4-FFF2-40B4-BE49-F238E27FC236}">
                <a16:creationId xmlns:a16="http://schemas.microsoft.com/office/drawing/2014/main" id="{824813B3-EF2D-439C-9779-DF4149A75A16}"/>
              </a:ext>
            </a:extLst>
          </p:cNvPr>
          <p:cNvPicPr>
            <a:picLocks noChangeAspect="1"/>
          </p:cNvPicPr>
          <p:nvPr/>
        </p:nvPicPr>
        <p:blipFill>
          <a:blip r:embed="rId4" cstate="print">
            <a:alphaModFix amt="0"/>
          </a:blip>
          <a:stretch>
            <a:fillRect/>
          </a:stretch>
        </p:blipFill>
        <p:spPr>
          <a:xfrm rot="11913062">
            <a:off x="6957628" y="141033"/>
            <a:ext cx="429840" cy="429840"/>
          </a:xfrm>
          <a:prstGeom prst="rect">
            <a:avLst/>
          </a:prstGeom>
        </p:spPr>
      </p:pic>
      <p:pic>
        <p:nvPicPr>
          <p:cNvPr id="57" name="Hình ảnh 56">
            <a:extLst>
              <a:ext uri="{FF2B5EF4-FFF2-40B4-BE49-F238E27FC236}">
                <a16:creationId xmlns:a16="http://schemas.microsoft.com/office/drawing/2014/main" id="{FCBDAC0B-1F15-472A-9DF6-386B506CC244}"/>
              </a:ext>
            </a:extLst>
          </p:cNvPr>
          <p:cNvPicPr>
            <a:picLocks noChangeAspect="1"/>
          </p:cNvPicPr>
          <p:nvPr/>
        </p:nvPicPr>
        <p:blipFill>
          <a:blip r:embed="rId4" cstate="print">
            <a:alphaModFix amt="0"/>
          </a:blip>
          <a:stretch>
            <a:fillRect/>
          </a:stretch>
        </p:blipFill>
        <p:spPr>
          <a:xfrm rot="8510766">
            <a:off x="9249320" y="880142"/>
            <a:ext cx="429840" cy="429840"/>
          </a:xfrm>
          <a:prstGeom prst="rect">
            <a:avLst/>
          </a:prstGeom>
        </p:spPr>
      </p:pic>
      <p:pic>
        <p:nvPicPr>
          <p:cNvPr id="58" name="Hình ảnh 57">
            <a:extLst>
              <a:ext uri="{FF2B5EF4-FFF2-40B4-BE49-F238E27FC236}">
                <a16:creationId xmlns:a16="http://schemas.microsoft.com/office/drawing/2014/main" id="{8731F79D-8D1B-49A4-B089-CF70D38023A4}"/>
              </a:ext>
            </a:extLst>
          </p:cNvPr>
          <p:cNvPicPr>
            <a:picLocks noChangeAspect="1"/>
          </p:cNvPicPr>
          <p:nvPr/>
        </p:nvPicPr>
        <p:blipFill>
          <a:blip r:embed="rId4" cstate="print">
            <a:alphaModFix amt="0"/>
          </a:blip>
          <a:stretch>
            <a:fillRect/>
          </a:stretch>
        </p:blipFill>
        <p:spPr>
          <a:xfrm rot="8324920">
            <a:off x="10668416" y="0"/>
            <a:ext cx="429840" cy="429840"/>
          </a:xfrm>
          <a:prstGeom prst="rect">
            <a:avLst/>
          </a:prstGeom>
        </p:spPr>
      </p:pic>
      <p:pic>
        <p:nvPicPr>
          <p:cNvPr id="59" name="Hình ảnh 58">
            <a:extLst>
              <a:ext uri="{FF2B5EF4-FFF2-40B4-BE49-F238E27FC236}">
                <a16:creationId xmlns:a16="http://schemas.microsoft.com/office/drawing/2014/main" id="{0D38D67E-7C33-413F-8EB1-54C6847572ED}"/>
              </a:ext>
            </a:extLst>
          </p:cNvPr>
          <p:cNvPicPr>
            <a:picLocks noChangeAspect="1"/>
          </p:cNvPicPr>
          <p:nvPr/>
        </p:nvPicPr>
        <p:blipFill>
          <a:blip r:embed="rId4" cstate="print">
            <a:alphaModFix amt="0"/>
          </a:blip>
          <a:stretch>
            <a:fillRect/>
          </a:stretch>
        </p:blipFill>
        <p:spPr>
          <a:xfrm rot="11341548">
            <a:off x="11762160" y="1020164"/>
            <a:ext cx="429840" cy="429840"/>
          </a:xfrm>
          <a:prstGeom prst="rect">
            <a:avLst/>
          </a:prstGeom>
        </p:spPr>
      </p:pic>
      <p:pic>
        <p:nvPicPr>
          <p:cNvPr id="60" name="Hình ảnh 59">
            <a:extLst>
              <a:ext uri="{FF2B5EF4-FFF2-40B4-BE49-F238E27FC236}">
                <a16:creationId xmlns:a16="http://schemas.microsoft.com/office/drawing/2014/main" id="{A849DE09-CF21-4C42-91D6-FBFA6736D222}"/>
              </a:ext>
            </a:extLst>
          </p:cNvPr>
          <p:cNvPicPr>
            <a:picLocks noChangeAspect="1"/>
          </p:cNvPicPr>
          <p:nvPr/>
        </p:nvPicPr>
        <p:blipFill>
          <a:blip r:embed="rId3" cstate="print">
            <a:alphaModFix amt="0"/>
          </a:blip>
          <a:stretch>
            <a:fillRect/>
          </a:stretch>
        </p:blipFill>
        <p:spPr>
          <a:xfrm rot="7314850">
            <a:off x="972983" y="4309146"/>
            <a:ext cx="612527" cy="612527"/>
          </a:xfrm>
          <a:prstGeom prst="rect">
            <a:avLst/>
          </a:prstGeom>
        </p:spPr>
      </p:pic>
      <p:pic>
        <p:nvPicPr>
          <p:cNvPr id="61" name="Hình ảnh 60">
            <a:extLst>
              <a:ext uri="{FF2B5EF4-FFF2-40B4-BE49-F238E27FC236}">
                <a16:creationId xmlns:a16="http://schemas.microsoft.com/office/drawing/2014/main" id="{3B426C61-8FD7-4B2F-9B92-3B817968004A}"/>
              </a:ext>
            </a:extLst>
          </p:cNvPr>
          <p:cNvPicPr>
            <a:picLocks noChangeAspect="1"/>
          </p:cNvPicPr>
          <p:nvPr/>
        </p:nvPicPr>
        <p:blipFill>
          <a:blip r:embed="rId3" cstate="print">
            <a:alphaModFix amt="0"/>
          </a:blip>
          <a:stretch>
            <a:fillRect/>
          </a:stretch>
        </p:blipFill>
        <p:spPr>
          <a:xfrm rot="13123329">
            <a:off x="224728" y="5378530"/>
            <a:ext cx="612527" cy="612527"/>
          </a:xfrm>
          <a:prstGeom prst="rect">
            <a:avLst/>
          </a:prstGeom>
        </p:spPr>
      </p:pic>
      <p:pic>
        <p:nvPicPr>
          <p:cNvPr id="62" name="Hình ảnh 61">
            <a:extLst>
              <a:ext uri="{FF2B5EF4-FFF2-40B4-BE49-F238E27FC236}">
                <a16:creationId xmlns:a16="http://schemas.microsoft.com/office/drawing/2014/main" id="{6CB8B232-B5E5-4258-A672-CA1205655928}"/>
              </a:ext>
            </a:extLst>
          </p:cNvPr>
          <p:cNvPicPr>
            <a:picLocks noChangeAspect="1"/>
          </p:cNvPicPr>
          <p:nvPr/>
        </p:nvPicPr>
        <p:blipFill>
          <a:blip r:embed="rId3" cstate="print">
            <a:alphaModFix amt="0"/>
          </a:blip>
          <a:stretch>
            <a:fillRect/>
          </a:stretch>
        </p:blipFill>
        <p:spPr>
          <a:xfrm rot="9796165">
            <a:off x="1461859" y="6049406"/>
            <a:ext cx="612527" cy="612527"/>
          </a:xfrm>
          <a:prstGeom prst="rect">
            <a:avLst/>
          </a:prstGeom>
        </p:spPr>
      </p:pic>
      <p:sp>
        <p:nvSpPr>
          <p:cNvPr id="51" name="Hộp Văn bản 50">
            <a:extLst>
              <a:ext uri="{FF2B5EF4-FFF2-40B4-BE49-F238E27FC236}">
                <a16:creationId xmlns:a16="http://schemas.microsoft.com/office/drawing/2014/main" id="{D407D5D3-CAD3-4AC0-A119-E93E7B4B19E7}"/>
              </a:ext>
            </a:extLst>
          </p:cNvPr>
          <p:cNvSpPr txBox="1"/>
          <p:nvPr/>
        </p:nvSpPr>
        <p:spPr>
          <a:xfrm>
            <a:off x="530990" y="1095062"/>
            <a:ext cx="5510435" cy="5339923"/>
          </a:xfrm>
          <a:prstGeom prst="rect">
            <a:avLst/>
          </a:prstGeom>
          <a:noFill/>
        </p:spPr>
        <p:txBody>
          <a:bodyPr wrap="square" rtlCol="0">
            <a:spAutoFit/>
          </a:bodyPr>
          <a:lstStyle/>
          <a:p>
            <a:pPr algn="just"/>
            <a:r>
              <a:rPr lang="en-US" sz="3100" dirty="0" err="1">
                <a:solidFill>
                  <a:srgbClr val="C00000"/>
                </a:solidFill>
                <a:latin typeface="ICiel Cadena" panose="02000503000000020004" pitchFamily="50" charset="-93"/>
              </a:rPr>
              <a:t>Khó</a:t>
            </a:r>
            <a:r>
              <a:rPr lang="en-US" sz="3100" dirty="0">
                <a:solidFill>
                  <a:srgbClr val="C00000"/>
                </a:solidFill>
                <a:latin typeface="ICiel Cadena" panose="02000503000000020004" pitchFamily="50" charset="-93"/>
              </a:rPr>
              <a:t> </a:t>
            </a:r>
            <a:r>
              <a:rPr lang="en-US" sz="3100" dirty="0" err="1">
                <a:solidFill>
                  <a:srgbClr val="C00000"/>
                </a:solidFill>
                <a:latin typeface="ICiel Cadena" panose="02000503000000020004" pitchFamily="50" charset="-93"/>
              </a:rPr>
              <a:t>khăn</a:t>
            </a:r>
            <a:r>
              <a:rPr lang="en-US" sz="3100" dirty="0">
                <a:solidFill>
                  <a:srgbClr val="C00000"/>
                </a:solidFill>
                <a:latin typeface="ICiel Cadena" panose="02000503000000020004" pitchFamily="50" charset="-93"/>
              </a:rPr>
              <a:t> </a:t>
            </a:r>
            <a:r>
              <a:rPr lang="en-US" sz="3100" dirty="0" err="1">
                <a:solidFill>
                  <a:srgbClr val="2F4733"/>
                </a:solidFill>
                <a:latin typeface="ICiel Cadena" panose="02000503000000020004" pitchFamily="50" charset="-93"/>
              </a:rPr>
              <a:t>lắm</a:t>
            </a:r>
            <a:r>
              <a:rPr lang="en-US" sz="3100" dirty="0">
                <a:solidFill>
                  <a:srgbClr val="2F4733"/>
                </a:solidFill>
                <a:latin typeface="ICiel Cadena" panose="02000503000000020004" pitchFamily="50" charset="-93"/>
              </a:rPr>
              <a:t> </a:t>
            </a:r>
            <a:r>
              <a:rPr lang="en-US" sz="3100" dirty="0" err="1">
                <a:solidFill>
                  <a:srgbClr val="2F4733"/>
                </a:solidFill>
                <a:latin typeface="ICiel Cadena" panose="02000503000000020004" pitchFamily="50" charset="-93"/>
              </a:rPr>
              <a:t>mới</a:t>
            </a:r>
            <a:r>
              <a:rPr lang="en-US" sz="3100" dirty="0">
                <a:solidFill>
                  <a:srgbClr val="2F4733"/>
                </a:solidFill>
                <a:latin typeface="ICiel Cadena" panose="02000503000000020004" pitchFamily="50" charset="-93"/>
              </a:rPr>
              <a:t> </a:t>
            </a:r>
            <a:r>
              <a:rPr lang="en-US" sz="3100" dirty="0" err="1">
                <a:solidFill>
                  <a:srgbClr val="2F4733"/>
                </a:solidFill>
                <a:latin typeface="ICiel Cadena" panose="02000503000000020004" pitchFamily="50" charset="-93"/>
              </a:rPr>
              <a:t>tìm</a:t>
            </a:r>
            <a:r>
              <a:rPr lang="en-US" sz="3100" dirty="0">
                <a:solidFill>
                  <a:srgbClr val="2F4733"/>
                </a:solidFill>
                <a:latin typeface="ICiel Cadena" panose="02000503000000020004" pitchFamily="50" charset="-93"/>
              </a:rPr>
              <a:t> </a:t>
            </a:r>
            <a:r>
              <a:rPr lang="en-US" sz="3100" dirty="0" err="1">
                <a:solidFill>
                  <a:srgbClr val="2F4733"/>
                </a:solidFill>
                <a:latin typeface="ICiel Cadena" panose="02000503000000020004" pitchFamily="50" charset="-93"/>
              </a:rPr>
              <a:t>được</a:t>
            </a:r>
            <a:r>
              <a:rPr lang="en-US" sz="3100" dirty="0">
                <a:solidFill>
                  <a:srgbClr val="2F4733"/>
                </a:solidFill>
                <a:latin typeface="ICiel Cadena" panose="02000503000000020004" pitchFamily="50" charset="-93"/>
              </a:rPr>
              <a:t> </a:t>
            </a:r>
            <a:r>
              <a:rPr lang="en-US" sz="3100" dirty="0" err="1">
                <a:solidFill>
                  <a:srgbClr val="2F4733"/>
                </a:solidFill>
                <a:latin typeface="ICiel Cadena" panose="02000503000000020004" pitchFamily="50" charset="-93"/>
              </a:rPr>
              <a:t>nước</a:t>
            </a:r>
            <a:r>
              <a:rPr lang="en-US" sz="3100" dirty="0">
                <a:solidFill>
                  <a:srgbClr val="2F4733"/>
                </a:solidFill>
                <a:latin typeface="ICiel Cadena" panose="02000503000000020004" pitchFamily="50" charset="-93"/>
              </a:rPr>
              <a:t> </a:t>
            </a:r>
            <a:r>
              <a:rPr lang="en-US" sz="3100" dirty="0" err="1">
                <a:solidFill>
                  <a:srgbClr val="2F4733"/>
                </a:solidFill>
                <a:latin typeface="ICiel Cadena" panose="02000503000000020004" pitchFamily="50" charset="-93"/>
              </a:rPr>
              <a:t>mà</a:t>
            </a:r>
            <a:r>
              <a:rPr lang="en-US" sz="3100" dirty="0">
                <a:solidFill>
                  <a:srgbClr val="2F4733"/>
                </a:solidFill>
                <a:latin typeface="ICiel Cadena" panose="02000503000000020004" pitchFamily="50" charset="-93"/>
              </a:rPr>
              <a:t> </a:t>
            </a:r>
            <a:r>
              <a:rPr lang="en-US" sz="3100" dirty="0" err="1">
                <a:solidFill>
                  <a:srgbClr val="2F4733"/>
                </a:solidFill>
                <a:latin typeface="ICiel Cadena" panose="02000503000000020004" pitchFamily="50" charset="-93"/>
              </a:rPr>
              <a:t>lại</a:t>
            </a:r>
            <a:r>
              <a:rPr lang="en-US" sz="3100" dirty="0">
                <a:solidFill>
                  <a:srgbClr val="2F4733"/>
                </a:solidFill>
                <a:latin typeface="ICiel Cadena" panose="02000503000000020004" pitchFamily="50" charset="-93"/>
              </a:rPr>
              <a:t> </a:t>
            </a:r>
            <a:r>
              <a:rPr lang="en-US" sz="3100" dirty="0" err="1">
                <a:solidFill>
                  <a:srgbClr val="2F4733"/>
                </a:solidFill>
                <a:latin typeface="ICiel Cadena" panose="02000503000000020004" pitchFamily="50" charset="-93"/>
              </a:rPr>
              <a:t>không</a:t>
            </a:r>
            <a:r>
              <a:rPr lang="en-US" sz="3100" dirty="0">
                <a:solidFill>
                  <a:srgbClr val="2F4733"/>
                </a:solidFill>
                <a:latin typeface="ICiel Cadena" panose="02000503000000020004" pitchFamily="50" charset="-93"/>
              </a:rPr>
              <a:t> </a:t>
            </a:r>
            <a:r>
              <a:rPr lang="en-US" sz="3100" dirty="0" err="1">
                <a:solidFill>
                  <a:srgbClr val="2F4733"/>
                </a:solidFill>
                <a:latin typeface="ICiel Cadena" panose="02000503000000020004" pitchFamily="50" charset="-93"/>
              </a:rPr>
              <a:t>uống</a:t>
            </a:r>
            <a:r>
              <a:rPr lang="en-US" sz="3100" dirty="0">
                <a:solidFill>
                  <a:srgbClr val="2F4733"/>
                </a:solidFill>
                <a:latin typeface="ICiel Cadena" panose="02000503000000020004" pitchFamily="50" charset="-93"/>
              </a:rPr>
              <a:t> </a:t>
            </a:r>
            <a:r>
              <a:rPr lang="en-US" sz="3100" dirty="0" err="1">
                <a:solidFill>
                  <a:srgbClr val="2F4733"/>
                </a:solidFill>
                <a:latin typeface="ICiel Cadena" panose="02000503000000020004" pitchFamily="50" charset="-93"/>
              </a:rPr>
              <a:t>được</a:t>
            </a:r>
            <a:r>
              <a:rPr lang="en-US" sz="3100" dirty="0">
                <a:solidFill>
                  <a:srgbClr val="2F4733"/>
                </a:solidFill>
                <a:latin typeface="ICiel Cadena" panose="02000503000000020004" pitchFamily="50" charset="-93"/>
              </a:rPr>
              <a:t>, </a:t>
            </a:r>
            <a:r>
              <a:rPr lang="en-US" sz="3100" dirty="0" err="1">
                <a:solidFill>
                  <a:srgbClr val="2F4733"/>
                </a:solidFill>
                <a:latin typeface="ICiel Cadena" panose="02000503000000020004" pitchFamily="50" charset="-93"/>
              </a:rPr>
              <a:t>chẳng</a:t>
            </a:r>
            <a:r>
              <a:rPr lang="en-US" sz="3100" dirty="0">
                <a:solidFill>
                  <a:srgbClr val="2F4733"/>
                </a:solidFill>
                <a:latin typeface="ICiel Cadena" panose="02000503000000020004" pitchFamily="50" charset="-93"/>
              </a:rPr>
              <a:t> </a:t>
            </a:r>
            <a:r>
              <a:rPr lang="en-US" sz="3100" dirty="0" err="1">
                <a:solidFill>
                  <a:srgbClr val="2F4733"/>
                </a:solidFill>
                <a:latin typeface="ICiel Cadena" panose="02000503000000020004" pitchFamily="50" charset="-93"/>
              </a:rPr>
              <a:t>nhẽ</a:t>
            </a:r>
            <a:r>
              <a:rPr lang="en-US" sz="3100" dirty="0">
                <a:solidFill>
                  <a:srgbClr val="2F4733"/>
                </a:solidFill>
                <a:latin typeface="ICiel Cadena" panose="02000503000000020004" pitchFamily="50" charset="-93"/>
              </a:rPr>
              <a:t> </a:t>
            </a:r>
            <a:r>
              <a:rPr lang="en-US" sz="3100" dirty="0" err="1">
                <a:solidFill>
                  <a:srgbClr val="2F4733"/>
                </a:solidFill>
                <a:latin typeface="ICiel Cadena" panose="02000503000000020004" pitchFamily="50" charset="-93"/>
              </a:rPr>
              <a:t>cứ</a:t>
            </a:r>
            <a:r>
              <a:rPr lang="en-US" sz="3100" dirty="0">
                <a:solidFill>
                  <a:srgbClr val="2F4733"/>
                </a:solidFill>
                <a:latin typeface="ICiel Cadena" panose="02000503000000020004" pitchFamily="50" charset="-93"/>
              </a:rPr>
              <a:t> </a:t>
            </a:r>
            <a:r>
              <a:rPr lang="en-US" sz="3100" dirty="0" err="1">
                <a:solidFill>
                  <a:srgbClr val="2F4733"/>
                </a:solidFill>
                <a:latin typeface="ICiel Cadena" panose="02000503000000020004" pitchFamily="50" charset="-93"/>
              </a:rPr>
              <a:t>phải</a:t>
            </a:r>
            <a:r>
              <a:rPr lang="en-US" sz="3100" dirty="0">
                <a:solidFill>
                  <a:srgbClr val="2F4733"/>
                </a:solidFill>
                <a:latin typeface="ICiel Cadena" panose="02000503000000020004" pitchFamily="50" charset="-93"/>
              </a:rPr>
              <a:t> </a:t>
            </a:r>
            <a:r>
              <a:rPr lang="en-US" sz="3100" dirty="0" err="1">
                <a:solidFill>
                  <a:srgbClr val="2F4733"/>
                </a:solidFill>
                <a:latin typeface="ICiel Cadena" panose="02000503000000020004" pitchFamily="50" charset="-93"/>
              </a:rPr>
              <a:t>đứng</a:t>
            </a:r>
            <a:r>
              <a:rPr lang="en-US" sz="3100" dirty="0">
                <a:solidFill>
                  <a:srgbClr val="2F4733"/>
                </a:solidFill>
                <a:latin typeface="ICiel Cadena" panose="02000503000000020004" pitchFamily="50" charset="-93"/>
              </a:rPr>
              <a:t> </a:t>
            </a:r>
            <a:r>
              <a:rPr lang="en-US" sz="3100" dirty="0" err="1">
                <a:solidFill>
                  <a:srgbClr val="2F4733"/>
                </a:solidFill>
                <a:latin typeface="ICiel Cadena" panose="02000503000000020004" pitchFamily="50" charset="-93"/>
              </a:rPr>
              <a:t>giương</a:t>
            </a:r>
            <a:r>
              <a:rPr lang="en-US" sz="3100" dirty="0">
                <a:solidFill>
                  <a:srgbClr val="2F4733"/>
                </a:solidFill>
                <a:latin typeface="ICiel Cadena" panose="02000503000000020004" pitchFamily="50" charset="-93"/>
              </a:rPr>
              <a:t> </a:t>
            </a:r>
            <a:r>
              <a:rPr lang="en-US" sz="3100" dirty="0" err="1">
                <a:solidFill>
                  <a:srgbClr val="2F4733"/>
                </a:solidFill>
                <a:latin typeface="ICiel Cadena" panose="02000503000000020004" pitchFamily="50" charset="-93"/>
              </a:rPr>
              <a:t>mắt</a:t>
            </a:r>
            <a:r>
              <a:rPr lang="en-US" sz="3100" dirty="0">
                <a:solidFill>
                  <a:srgbClr val="2F4733"/>
                </a:solidFill>
                <a:latin typeface="ICiel Cadena" panose="02000503000000020004" pitchFamily="50" charset="-93"/>
              </a:rPr>
              <a:t> </a:t>
            </a:r>
            <a:r>
              <a:rPr lang="en-US" sz="3100" dirty="0" err="1">
                <a:solidFill>
                  <a:srgbClr val="2F4733"/>
                </a:solidFill>
                <a:latin typeface="ICiel Cadena" panose="02000503000000020004" pitchFamily="50" charset="-93"/>
              </a:rPr>
              <a:t>nhìn</a:t>
            </a:r>
            <a:r>
              <a:rPr lang="en-US" sz="3100" dirty="0">
                <a:solidFill>
                  <a:srgbClr val="2F4733"/>
                </a:solidFill>
                <a:latin typeface="ICiel Cadena" panose="02000503000000020004" pitchFamily="50" charset="-93"/>
              </a:rPr>
              <a:t> </a:t>
            </a:r>
            <a:r>
              <a:rPr lang="en-US" sz="3100" dirty="0" err="1">
                <a:solidFill>
                  <a:srgbClr val="2F4733"/>
                </a:solidFill>
                <a:latin typeface="ICiel Cadena" panose="02000503000000020004" pitchFamily="50" charset="-93"/>
              </a:rPr>
              <a:t>như</a:t>
            </a:r>
            <a:r>
              <a:rPr lang="en-US" sz="3100" dirty="0">
                <a:solidFill>
                  <a:srgbClr val="2F4733"/>
                </a:solidFill>
                <a:latin typeface="ICiel Cadena" panose="02000503000000020004" pitchFamily="50" charset="-93"/>
              </a:rPr>
              <a:t> </a:t>
            </a:r>
            <a:r>
              <a:rPr lang="en-US" sz="3100" dirty="0" err="1">
                <a:solidFill>
                  <a:srgbClr val="2F4733"/>
                </a:solidFill>
                <a:latin typeface="ICiel Cadena" panose="02000503000000020004" pitchFamily="50" charset="-93"/>
              </a:rPr>
              <a:t>thế</a:t>
            </a:r>
            <a:r>
              <a:rPr lang="en-US" sz="3100" dirty="0">
                <a:solidFill>
                  <a:srgbClr val="2F4733"/>
                </a:solidFill>
                <a:latin typeface="ICiel Cadena" panose="02000503000000020004" pitchFamily="50" charset="-93"/>
              </a:rPr>
              <a:t> </a:t>
            </a:r>
            <a:r>
              <a:rPr lang="en-US" sz="3100" dirty="0" err="1">
                <a:solidFill>
                  <a:srgbClr val="2F4733"/>
                </a:solidFill>
                <a:latin typeface="ICiel Cadena" panose="02000503000000020004" pitchFamily="50" charset="-93"/>
              </a:rPr>
              <a:t>sao</a:t>
            </a:r>
            <a:r>
              <a:rPr lang="en-US" sz="3100" dirty="0">
                <a:solidFill>
                  <a:srgbClr val="2F4733"/>
                </a:solidFill>
                <a:latin typeface="ICiel Cadena" panose="02000503000000020004" pitchFamily="50" charset="-93"/>
              </a:rPr>
              <a:t>?</a:t>
            </a:r>
            <a:r>
              <a:rPr lang="en-GB" sz="3100" dirty="0">
                <a:solidFill>
                  <a:srgbClr val="2F4733"/>
                </a:solidFill>
                <a:latin typeface="ICiel Cadena" panose="02000503000000020004" pitchFamily="50" charset="-93"/>
              </a:rPr>
              <a:t> </a:t>
            </a:r>
            <a:r>
              <a:rPr lang="en-GB" sz="3100" dirty="0" err="1">
                <a:solidFill>
                  <a:srgbClr val="2F4733"/>
                </a:solidFill>
                <a:latin typeface="ICiel Cadena" panose="02000503000000020004" pitchFamily="50" charset="-93"/>
              </a:rPr>
              <a:t>Quạ</a:t>
            </a:r>
            <a:r>
              <a:rPr lang="en-GB" sz="3100" dirty="0">
                <a:solidFill>
                  <a:srgbClr val="2F4733"/>
                </a:solidFill>
                <a:latin typeface="ICiel Cadena" panose="02000503000000020004" pitchFamily="50" charset="-93"/>
              </a:rPr>
              <a:t> </a:t>
            </a:r>
            <a:r>
              <a:rPr lang="en-GB" sz="3100" dirty="0" err="1">
                <a:solidFill>
                  <a:srgbClr val="2F4733"/>
                </a:solidFill>
                <a:latin typeface="ICiel Cadena" panose="02000503000000020004" pitchFamily="50" charset="-93"/>
              </a:rPr>
              <a:t>nóng</a:t>
            </a:r>
            <a:r>
              <a:rPr lang="en-GB" sz="3100" dirty="0">
                <a:solidFill>
                  <a:srgbClr val="2F4733"/>
                </a:solidFill>
                <a:latin typeface="ICiel Cadena" panose="02000503000000020004" pitchFamily="50" charset="-93"/>
              </a:rPr>
              <a:t> </a:t>
            </a:r>
            <a:r>
              <a:rPr lang="en-GB" sz="3100" dirty="0" err="1">
                <a:solidFill>
                  <a:srgbClr val="2F4733"/>
                </a:solidFill>
                <a:latin typeface="ICiel Cadena" panose="02000503000000020004" pitchFamily="50" charset="-93"/>
              </a:rPr>
              <a:t>ruột</a:t>
            </a:r>
            <a:r>
              <a:rPr lang="en-GB" sz="3100" dirty="0">
                <a:solidFill>
                  <a:srgbClr val="2F4733"/>
                </a:solidFill>
                <a:latin typeface="ICiel Cadena" panose="02000503000000020004" pitchFamily="50" charset="-93"/>
              </a:rPr>
              <a:t> </a:t>
            </a:r>
            <a:r>
              <a:rPr lang="en-GB" sz="3100" dirty="0" err="1">
                <a:solidFill>
                  <a:srgbClr val="2F4733"/>
                </a:solidFill>
                <a:latin typeface="ICiel Cadena" panose="02000503000000020004" pitchFamily="50" charset="-93"/>
              </a:rPr>
              <a:t>quá</a:t>
            </a:r>
            <a:r>
              <a:rPr lang="en-GB" sz="3100" dirty="0">
                <a:solidFill>
                  <a:srgbClr val="2F4733"/>
                </a:solidFill>
                <a:latin typeface="ICiel Cadena" panose="02000503000000020004" pitchFamily="50" charset="-93"/>
              </a:rPr>
              <a:t>, </a:t>
            </a:r>
            <a:r>
              <a:rPr lang="en-GB" sz="3100" dirty="0" err="1">
                <a:solidFill>
                  <a:srgbClr val="2F4733"/>
                </a:solidFill>
                <a:latin typeface="ICiel Cadena" panose="02000503000000020004" pitchFamily="50" charset="-93"/>
              </a:rPr>
              <a:t>cơn</a:t>
            </a:r>
            <a:r>
              <a:rPr lang="en-GB" sz="3100" dirty="0">
                <a:solidFill>
                  <a:srgbClr val="2F4733"/>
                </a:solidFill>
                <a:latin typeface="ICiel Cadena" panose="02000503000000020004" pitchFamily="50" charset="-93"/>
              </a:rPr>
              <a:t> </a:t>
            </a:r>
            <a:r>
              <a:rPr lang="en-GB" sz="3100" dirty="0" err="1">
                <a:solidFill>
                  <a:srgbClr val="2F4733"/>
                </a:solidFill>
                <a:latin typeface="ICiel Cadena" panose="02000503000000020004" pitchFamily="50" charset="-93"/>
              </a:rPr>
              <a:t>khát</a:t>
            </a:r>
            <a:r>
              <a:rPr lang="en-GB" sz="3100" dirty="0">
                <a:solidFill>
                  <a:srgbClr val="2F4733"/>
                </a:solidFill>
                <a:latin typeface="ICiel Cadena" panose="02000503000000020004" pitchFamily="50" charset="-93"/>
              </a:rPr>
              <a:t> </a:t>
            </a:r>
            <a:r>
              <a:rPr lang="en-GB" sz="3100" dirty="0" err="1">
                <a:solidFill>
                  <a:srgbClr val="2F4733"/>
                </a:solidFill>
                <a:latin typeface="ICiel Cadena" panose="02000503000000020004" pitchFamily="50" charset="-93"/>
              </a:rPr>
              <a:t>thôi</a:t>
            </a:r>
            <a:r>
              <a:rPr lang="en-GB" sz="3100" dirty="0">
                <a:solidFill>
                  <a:srgbClr val="2F4733"/>
                </a:solidFill>
                <a:latin typeface="ICiel Cadena" panose="02000503000000020004" pitchFamily="50" charset="-93"/>
              </a:rPr>
              <a:t> </a:t>
            </a:r>
            <a:r>
              <a:rPr lang="en-GB" sz="3100" dirty="0" err="1">
                <a:solidFill>
                  <a:srgbClr val="2F4733"/>
                </a:solidFill>
                <a:latin typeface="ICiel Cadena" panose="02000503000000020004" pitchFamily="50" charset="-93"/>
              </a:rPr>
              <a:t>thúc</a:t>
            </a:r>
            <a:r>
              <a:rPr lang="en-GB" sz="3100" dirty="0">
                <a:solidFill>
                  <a:srgbClr val="2F4733"/>
                </a:solidFill>
                <a:latin typeface="ICiel Cadena" panose="02000503000000020004" pitchFamily="50" charset="-93"/>
              </a:rPr>
              <a:t> </a:t>
            </a:r>
            <a:r>
              <a:rPr lang="en-GB" sz="3100" dirty="0" err="1">
                <a:solidFill>
                  <a:srgbClr val="2F4733"/>
                </a:solidFill>
                <a:latin typeface="ICiel Cadena" panose="02000503000000020004" pitchFamily="50" charset="-93"/>
              </a:rPr>
              <a:t>nó</a:t>
            </a:r>
            <a:r>
              <a:rPr lang="en-GB" sz="3100" dirty="0">
                <a:solidFill>
                  <a:srgbClr val="2F4733"/>
                </a:solidFill>
                <a:latin typeface="ICiel Cadena" panose="02000503000000020004" pitchFamily="50" charset="-93"/>
              </a:rPr>
              <a:t> </a:t>
            </a:r>
            <a:r>
              <a:rPr lang="en-GB" sz="3100" dirty="0" err="1">
                <a:solidFill>
                  <a:srgbClr val="2F4733"/>
                </a:solidFill>
                <a:latin typeface="ICiel Cadena" panose="02000503000000020004" pitchFamily="50" charset="-93"/>
              </a:rPr>
              <a:t>phải</a:t>
            </a:r>
            <a:r>
              <a:rPr lang="en-GB" sz="3100" dirty="0">
                <a:solidFill>
                  <a:srgbClr val="2F4733"/>
                </a:solidFill>
                <a:latin typeface="ICiel Cadena" panose="02000503000000020004" pitchFamily="50" charset="-93"/>
              </a:rPr>
              <a:t> </a:t>
            </a:r>
            <a:r>
              <a:rPr lang="en-GB" sz="3100" dirty="0" err="1">
                <a:solidFill>
                  <a:srgbClr val="2F4733"/>
                </a:solidFill>
                <a:latin typeface="ICiel Cadena" panose="02000503000000020004" pitchFamily="50" charset="-93"/>
              </a:rPr>
              <a:t>suy</a:t>
            </a:r>
            <a:r>
              <a:rPr lang="en-GB" sz="3100" dirty="0">
                <a:solidFill>
                  <a:srgbClr val="2F4733"/>
                </a:solidFill>
                <a:latin typeface="ICiel Cadena" panose="02000503000000020004" pitchFamily="50" charset="-93"/>
              </a:rPr>
              <a:t> </a:t>
            </a:r>
            <a:r>
              <a:rPr lang="en-GB" sz="3100" dirty="0" err="1">
                <a:solidFill>
                  <a:srgbClr val="2F4733"/>
                </a:solidFill>
                <a:latin typeface="ICiel Cadena" panose="02000503000000020004" pitchFamily="50" charset="-93"/>
              </a:rPr>
              <a:t>nghĩ</a:t>
            </a:r>
            <a:r>
              <a:rPr lang="en-GB" sz="3100" dirty="0">
                <a:solidFill>
                  <a:srgbClr val="2F4733"/>
                </a:solidFill>
                <a:latin typeface="ICiel Cadena" panose="02000503000000020004" pitchFamily="50" charset="-93"/>
              </a:rPr>
              <a:t> </a:t>
            </a:r>
            <a:r>
              <a:rPr lang="en-GB" sz="3100" dirty="0" err="1">
                <a:solidFill>
                  <a:srgbClr val="2F4733"/>
                </a:solidFill>
                <a:latin typeface="ICiel Cadena" panose="02000503000000020004" pitchFamily="50" charset="-93"/>
              </a:rPr>
              <a:t>để</a:t>
            </a:r>
            <a:r>
              <a:rPr lang="en-GB" sz="3100" dirty="0">
                <a:solidFill>
                  <a:srgbClr val="2F4733"/>
                </a:solidFill>
                <a:latin typeface="ICiel Cadena" panose="02000503000000020004" pitchFamily="50" charset="-93"/>
              </a:rPr>
              <a:t> </a:t>
            </a:r>
            <a:r>
              <a:rPr lang="en-GB" sz="3100" dirty="0" err="1">
                <a:solidFill>
                  <a:srgbClr val="2F4733"/>
                </a:solidFill>
                <a:latin typeface="ICiel Cadena" panose="02000503000000020004" pitchFamily="50" charset="-93"/>
              </a:rPr>
              <a:t>tìm</a:t>
            </a:r>
            <a:r>
              <a:rPr lang="en-GB" sz="3100" dirty="0">
                <a:solidFill>
                  <a:srgbClr val="2F4733"/>
                </a:solidFill>
                <a:latin typeface="ICiel Cadena" panose="02000503000000020004" pitchFamily="50" charset="-93"/>
              </a:rPr>
              <a:t> </a:t>
            </a:r>
            <a:r>
              <a:rPr lang="en-GB" sz="3100" dirty="0" err="1">
                <a:solidFill>
                  <a:srgbClr val="2F4733"/>
                </a:solidFill>
                <a:latin typeface="ICiel Cadena" panose="02000503000000020004" pitchFamily="50" charset="-93"/>
              </a:rPr>
              <a:t>ra</a:t>
            </a:r>
            <a:r>
              <a:rPr lang="en-GB" sz="3100" dirty="0">
                <a:solidFill>
                  <a:srgbClr val="2F4733"/>
                </a:solidFill>
                <a:latin typeface="ICiel Cadena" panose="02000503000000020004" pitchFamily="50" charset="-93"/>
              </a:rPr>
              <a:t> </a:t>
            </a:r>
            <a:r>
              <a:rPr lang="en-GB" sz="3100" dirty="0" err="1">
                <a:solidFill>
                  <a:srgbClr val="2F4733"/>
                </a:solidFill>
                <a:latin typeface="ICiel Cadena" panose="02000503000000020004" pitchFamily="50" charset="-93"/>
              </a:rPr>
              <a:t>cách</a:t>
            </a:r>
            <a:r>
              <a:rPr lang="en-GB" sz="3100" dirty="0">
                <a:solidFill>
                  <a:srgbClr val="2F4733"/>
                </a:solidFill>
                <a:latin typeface="ICiel Cadena" panose="02000503000000020004" pitchFamily="50" charset="-93"/>
              </a:rPr>
              <a:t> </a:t>
            </a:r>
            <a:r>
              <a:rPr lang="en-GB" sz="3100" dirty="0" err="1">
                <a:solidFill>
                  <a:srgbClr val="2F4733"/>
                </a:solidFill>
                <a:latin typeface="ICiel Cadena" panose="02000503000000020004" pitchFamily="50" charset="-93"/>
              </a:rPr>
              <a:t>uống</a:t>
            </a:r>
            <a:r>
              <a:rPr lang="en-GB" sz="3100" dirty="0">
                <a:solidFill>
                  <a:srgbClr val="2F4733"/>
                </a:solidFill>
                <a:latin typeface="ICiel Cadena" panose="02000503000000020004" pitchFamily="50" charset="-93"/>
              </a:rPr>
              <a:t> </a:t>
            </a:r>
            <a:r>
              <a:rPr lang="en-GB" sz="3100" dirty="0" err="1">
                <a:solidFill>
                  <a:srgbClr val="2F4733"/>
                </a:solidFill>
                <a:latin typeface="ICiel Cadena" panose="02000503000000020004" pitchFamily="50" charset="-93"/>
              </a:rPr>
              <a:t>được</a:t>
            </a:r>
            <a:r>
              <a:rPr lang="en-GB" sz="3100" dirty="0">
                <a:solidFill>
                  <a:srgbClr val="2F4733"/>
                </a:solidFill>
                <a:latin typeface="ICiel Cadena" panose="02000503000000020004" pitchFamily="50" charset="-93"/>
              </a:rPr>
              <a:t> </a:t>
            </a:r>
            <a:r>
              <a:rPr lang="en-GB" sz="3100" dirty="0" err="1">
                <a:solidFill>
                  <a:srgbClr val="2F4733"/>
                </a:solidFill>
                <a:latin typeface="ICiel Cadena" panose="02000503000000020004" pitchFamily="50" charset="-93"/>
              </a:rPr>
              <a:t>nước</a:t>
            </a:r>
            <a:r>
              <a:rPr lang="en-GB" sz="3100" dirty="0">
                <a:solidFill>
                  <a:srgbClr val="2F4733"/>
                </a:solidFill>
                <a:latin typeface="ICiel Cadena" panose="02000503000000020004" pitchFamily="50" charset="-93"/>
              </a:rPr>
              <a:t> </a:t>
            </a:r>
            <a:r>
              <a:rPr lang="en-GB" sz="3100" dirty="0" err="1">
                <a:solidFill>
                  <a:srgbClr val="2F4733"/>
                </a:solidFill>
                <a:latin typeface="ICiel Cadena" panose="02000503000000020004" pitchFamily="50" charset="-93"/>
              </a:rPr>
              <a:t>trong</a:t>
            </a:r>
            <a:r>
              <a:rPr lang="en-GB" sz="3100" dirty="0">
                <a:solidFill>
                  <a:srgbClr val="2F4733"/>
                </a:solidFill>
                <a:latin typeface="ICiel Cadena" panose="02000503000000020004" pitchFamily="50" charset="-93"/>
              </a:rPr>
              <a:t> </a:t>
            </a:r>
            <a:r>
              <a:rPr lang="en-GB" sz="3100" dirty="0" err="1">
                <a:solidFill>
                  <a:srgbClr val="2F4733"/>
                </a:solidFill>
                <a:latin typeface="ICiel Cadena" panose="02000503000000020004" pitchFamily="50" charset="-93"/>
              </a:rPr>
              <a:t>bình</a:t>
            </a:r>
            <a:r>
              <a:rPr lang="en-GB" sz="3100" dirty="0">
                <a:solidFill>
                  <a:srgbClr val="2F4733"/>
                </a:solidFill>
                <a:latin typeface="ICiel Cadena" panose="02000503000000020004" pitchFamily="50" charset="-93"/>
              </a:rPr>
              <a:t>.</a:t>
            </a:r>
          </a:p>
          <a:p>
            <a:pPr algn="just"/>
            <a:r>
              <a:rPr lang="en-GB" sz="3100" dirty="0" err="1">
                <a:solidFill>
                  <a:srgbClr val="2F4733"/>
                </a:solidFill>
                <a:latin typeface="ICiel Cadena" panose="02000503000000020004" pitchFamily="50" charset="-93"/>
              </a:rPr>
              <a:t>Quạ</a:t>
            </a:r>
            <a:r>
              <a:rPr lang="en-GB" sz="3100" dirty="0">
                <a:solidFill>
                  <a:srgbClr val="2F4733"/>
                </a:solidFill>
                <a:latin typeface="ICiel Cadena" panose="02000503000000020004" pitchFamily="50" charset="-93"/>
              </a:rPr>
              <a:t> </a:t>
            </a:r>
            <a:r>
              <a:rPr lang="en-GB" sz="3100" dirty="0" err="1">
                <a:solidFill>
                  <a:srgbClr val="2F4733"/>
                </a:solidFill>
                <a:latin typeface="ICiel Cadena" panose="02000503000000020004" pitchFamily="50" charset="-93"/>
              </a:rPr>
              <a:t>nghĩ</a:t>
            </a:r>
            <a:r>
              <a:rPr lang="en-GB" sz="3100" dirty="0">
                <a:solidFill>
                  <a:srgbClr val="2F4733"/>
                </a:solidFill>
                <a:latin typeface="ICiel Cadena" panose="02000503000000020004" pitchFamily="50" charset="-93"/>
              </a:rPr>
              <a:t> </a:t>
            </a:r>
            <a:r>
              <a:rPr lang="en-GB" sz="3100" dirty="0" err="1">
                <a:solidFill>
                  <a:srgbClr val="2F4733"/>
                </a:solidFill>
                <a:latin typeface="ICiel Cadena" panose="02000503000000020004" pitchFamily="50" charset="-93"/>
              </a:rPr>
              <a:t>mãi</a:t>
            </a:r>
            <a:r>
              <a:rPr lang="en-GB" sz="3100" dirty="0">
                <a:solidFill>
                  <a:srgbClr val="2F4733"/>
                </a:solidFill>
                <a:latin typeface="ICiel Cadena" panose="02000503000000020004" pitchFamily="50" charset="-93"/>
              </a:rPr>
              <a:t>, </a:t>
            </a:r>
            <a:r>
              <a:rPr lang="en-GB" sz="3100" dirty="0" err="1">
                <a:solidFill>
                  <a:srgbClr val="2F4733"/>
                </a:solidFill>
                <a:latin typeface="ICiel Cadena" panose="02000503000000020004" pitchFamily="50" charset="-93"/>
              </a:rPr>
              <a:t>nghĩ</a:t>
            </a:r>
            <a:r>
              <a:rPr lang="en-GB" sz="3100" dirty="0">
                <a:solidFill>
                  <a:srgbClr val="2F4733"/>
                </a:solidFill>
                <a:latin typeface="ICiel Cadena" panose="02000503000000020004" pitchFamily="50" charset="-93"/>
              </a:rPr>
              <a:t> </a:t>
            </a:r>
            <a:r>
              <a:rPr lang="en-GB" sz="3100" dirty="0" err="1">
                <a:solidFill>
                  <a:srgbClr val="2F4733"/>
                </a:solidFill>
                <a:latin typeface="ICiel Cadena" panose="02000503000000020004" pitchFamily="50" charset="-93"/>
              </a:rPr>
              <a:t>mãi</a:t>
            </a:r>
            <a:r>
              <a:rPr lang="en-GB" sz="3100" dirty="0">
                <a:solidFill>
                  <a:srgbClr val="2F4733"/>
                </a:solidFill>
                <a:latin typeface="ICiel Cadena" panose="02000503000000020004" pitchFamily="50" charset="-93"/>
              </a:rPr>
              <a:t>… </a:t>
            </a:r>
            <a:r>
              <a:rPr lang="en-GB" sz="3100" dirty="0" err="1">
                <a:solidFill>
                  <a:srgbClr val="2F4733"/>
                </a:solidFill>
                <a:latin typeface="ICiel Cadena" panose="02000503000000020004" pitchFamily="50" charset="-93"/>
              </a:rPr>
              <a:t>Rồi</a:t>
            </a:r>
            <a:r>
              <a:rPr lang="en-GB" sz="3100" dirty="0">
                <a:solidFill>
                  <a:srgbClr val="2F4733"/>
                </a:solidFill>
                <a:latin typeface="ICiel Cadena" panose="02000503000000020004" pitchFamily="50" charset="-93"/>
              </a:rPr>
              <a:t> </a:t>
            </a:r>
            <a:r>
              <a:rPr lang="en-GB" sz="3100" dirty="0" err="1">
                <a:solidFill>
                  <a:srgbClr val="2F4733"/>
                </a:solidFill>
                <a:latin typeface="ICiel Cadena" panose="02000503000000020004" pitchFamily="50" charset="-93"/>
              </a:rPr>
              <a:t>nó</a:t>
            </a:r>
            <a:r>
              <a:rPr lang="en-GB" sz="3100" dirty="0">
                <a:solidFill>
                  <a:srgbClr val="2F4733"/>
                </a:solidFill>
                <a:latin typeface="ICiel Cadena" panose="02000503000000020004" pitchFamily="50" charset="-93"/>
              </a:rPr>
              <a:t> </a:t>
            </a:r>
            <a:r>
              <a:rPr lang="en-GB" sz="3100" dirty="0" err="1">
                <a:solidFill>
                  <a:srgbClr val="2F4733"/>
                </a:solidFill>
                <a:latin typeface="ICiel Cadena" panose="02000503000000020004" pitchFamily="50" charset="-93"/>
              </a:rPr>
              <a:t>đi</a:t>
            </a:r>
            <a:r>
              <a:rPr lang="en-GB" sz="3100" dirty="0">
                <a:solidFill>
                  <a:srgbClr val="2F4733"/>
                </a:solidFill>
                <a:latin typeface="ICiel Cadena" panose="02000503000000020004" pitchFamily="50" charset="-93"/>
              </a:rPr>
              <a:t> </a:t>
            </a:r>
            <a:r>
              <a:rPr lang="en-GB" sz="3100" dirty="0" err="1">
                <a:solidFill>
                  <a:srgbClr val="2F4733"/>
                </a:solidFill>
                <a:latin typeface="ICiel Cadena" panose="02000503000000020004" pitchFamily="50" charset="-93"/>
              </a:rPr>
              <a:t>nhặt</a:t>
            </a:r>
            <a:r>
              <a:rPr lang="en-GB" sz="3100" dirty="0">
                <a:solidFill>
                  <a:srgbClr val="2F4733"/>
                </a:solidFill>
                <a:latin typeface="ICiel Cadena" panose="02000503000000020004" pitchFamily="50" charset="-93"/>
              </a:rPr>
              <a:t> </a:t>
            </a:r>
            <a:r>
              <a:rPr lang="en-GB" sz="3100" dirty="0" err="1">
                <a:solidFill>
                  <a:srgbClr val="2F4733"/>
                </a:solidFill>
                <a:latin typeface="ICiel Cadena" panose="02000503000000020004" pitchFamily="50" charset="-93"/>
              </a:rPr>
              <a:t>một</a:t>
            </a:r>
            <a:r>
              <a:rPr lang="en-GB" sz="3100" dirty="0">
                <a:solidFill>
                  <a:srgbClr val="2F4733"/>
                </a:solidFill>
                <a:latin typeface="ICiel Cadena" panose="02000503000000020004" pitchFamily="50" charset="-93"/>
              </a:rPr>
              <a:t> </a:t>
            </a:r>
            <a:r>
              <a:rPr lang="en-GB" sz="3100" dirty="0" err="1">
                <a:solidFill>
                  <a:srgbClr val="2F4733"/>
                </a:solidFill>
                <a:latin typeface="ICiel Cadena" panose="02000503000000020004" pitchFamily="50" charset="-93"/>
              </a:rPr>
              <a:t>viên</a:t>
            </a:r>
            <a:r>
              <a:rPr lang="en-GB" sz="3100" dirty="0">
                <a:solidFill>
                  <a:srgbClr val="2F4733"/>
                </a:solidFill>
                <a:latin typeface="ICiel Cadena" panose="02000503000000020004" pitchFamily="50" charset="-93"/>
              </a:rPr>
              <a:t> </a:t>
            </a:r>
            <a:r>
              <a:rPr lang="en-GB" sz="3100" dirty="0" err="1">
                <a:solidFill>
                  <a:srgbClr val="2F4733"/>
                </a:solidFill>
                <a:latin typeface="ICiel Cadena" panose="02000503000000020004" pitchFamily="50" charset="-93"/>
              </a:rPr>
              <a:t>sỏi</a:t>
            </a:r>
            <a:r>
              <a:rPr lang="en-GB" sz="3100" dirty="0">
                <a:solidFill>
                  <a:srgbClr val="2F4733"/>
                </a:solidFill>
                <a:latin typeface="ICiel Cadena" panose="02000503000000020004" pitchFamily="50" charset="-93"/>
              </a:rPr>
              <a:t> </a:t>
            </a:r>
            <a:r>
              <a:rPr lang="en-GB" sz="3100" dirty="0" err="1">
                <a:solidFill>
                  <a:srgbClr val="2F4733"/>
                </a:solidFill>
                <a:latin typeface="ICiel Cadena" panose="02000503000000020004" pitchFamily="50" charset="-93"/>
              </a:rPr>
              <a:t>thả</a:t>
            </a:r>
            <a:r>
              <a:rPr lang="en-GB" sz="3100" dirty="0">
                <a:solidFill>
                  <a:srgbClr val="2F4733"/>
                </a:solidFill>
                <a:latin typeface="ICiel Cadena" panose="02000503000000020004" pitchFamily="50" charset="-93"/>
              </a:rPr>
              <a:t> </a:t>
            </a:r>
            <a:r>
              <a:rPr lang="en-GB" sz="3100" dirty="0" err="1">
                <a:solidFill>
                  <a:srgbClr val="2F4733"/>
                </a:solidFill>
                <a:latin typeface="ICiel Cadena" panose="02000503000000020004" pitchFamily="50" charset="-93"/>
              </a:rPr>
              <a:t>vào</a:t>
            </a:r>
            <a:r>
              <a:rPr lang="en-GB" sz="3100" dirty="0">
                <a:solidFill>
                  <a:srgbClr val="2F4733"/>
                </a:solidFill>
                <a:latin typeface="ICiel Cadena" panose="02000503000000020004" pitchFamily="50" charset="-93"/>
              </a:rPr>
              <a:t> </a:t>
            </a:r>
            <a:r>
              <a:rPr lang="en-GB" sz="3100" dirty="0" err="1">
                <a:solidFill>
                  <a:srgbClr val="2F4733"/>
                </a:solidFill>
                <a:latin typeface="ICiel Cadena" panose="02000503000000020004" pitchFamily="50" charset="-93"/>
              </a:rPr>
              <a:t>trong</a:t>
            </a:r>
            <a:r>
              <a:rPr lang="en-GB" sz="3100" dirty="0">
                <a:solidFill>
                  <a:srgbClr val="2F4733"/>
                </a:solidFill>
                <a:latin typeface="ICiel Cadena" panose="02000503000000020004" pitchFamily="50" charset="-93"/>
              </a:rPr>
              <a:t> </a:t>
            </a:r>
            <a:r>
              <a:rPr lang="en-GB" sz="3100" dirty="0" err="1">
                <a:solidFill>
                  <a:srgbClr val="2F4733"/>
                </a:solidFill>
                <a:latin typeface="ICiel Cadena" panose="02000503000000020004" pitchFamily="50" charset="-93"/>
              </a:rPr>
              <a:t>bình</a:t>
            </a:r>
            <a:r>
              <a:rPr lang="en-GB" sz="3100" dirty="0">
                <a:solidFill>
                  <a:srgbClr val="2F4733"/>
                </a:solidFill>
                <a:latin typeface="ICiel Cadena" panose="02000503000000020004" pitchFamily="50" charset="-93"/>
              </a:rPr>
              <a:t> </a:t>
            </a:r>
            <a:r>
              <a:rPr lang="en-GB" sz="3100" dirty="0" err="1">
                <a:solidFill>
                  <a:srgbClr val="2F4733"/>
                </a:solidFill>
                <a:latin typeface="ICiel Cadena" panose="02000503000000020004" pitchFamily="50" charset="-93"/>
              </a:rPr>
              <a:t>nước</a:t>
            </a:r>
            <a:r>
              <a:rPr lang="en-GB" sz="3100" dirty="0">
                <a:solidFill>
                  <a:srgbClr val="2F4733"/>
                </a:solidFill>
                <a:latin typeface="ICiel Cadena" panose="02000503000000020004" pitchFamily="50" charset="-93"/>
              </a:rPr>
              <a:t>.</a:t>
            </a:r>
            <a:endParaRPr lang="en-US" sz="3100" dirty="0">
              <a:solidFill>
                <a:srgbClr val="2F4733"/>
              </a:solidFill>
              <a:latin typeface="ICiel Cadena" panose="02000503000000020004" pitchFamily="50" charset="-93"/>
            </a:endParaRPr>
          </a:p>
        </p:txBody>
      </p:sp>
      <p:pic>
        <p:nvPicPr>
          <p:cNvPr id="65" name="Hình ảnh 64">
            <a:extLst>
              <a:ext uri="{FF2B5EF4-FFF2-40B4-BE49-F238E27FC236}">
                <a16:creationId xmlns:a16="http://schemas.microsoft.com/office/drawing/2014/main" id="{A1A95CD4-7133-4B29-9EFD-F6AB9E23A12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444" b="97778" l="9778" r="93778">
                        <a14:foregroundMark x1="20000" y1="34222" x2="20889" y2="46222"/>
                        <a14:foregroundMark x1="18667" y1="26222" x2="20444" y2="36889"/>
                        <a14:foregroundMark x1="16889" y1="25778" x2="16000" y2="50667"/>
                        <a14:foregroundMark x1="20000" y1="52889" x2="28000" y2="61778"/>
                        <a14:foregroundMark x1="27111" y1="49778" x2="38667" y2="72889"/>
                        <a14:foregroundMark x1="46667" y1="91556" x2="49333" y2="95556"/>
                        <a14:foregroundMark x1="66667" y1="91556" x2="68889" y2="98222"/>
                        <a14:foregroundMark x1="78667" y1="77778" x2="82667" y2="84000"/>
                        <a14:foregroundMark x1="80444" y1="83556" x2="83111" y2="94667"/>
                        <a14:foregroundMark x1="83556" y1="79556" x2="88000" y2="87556"/>
                        <a14:foregroundMark x1="90222" y1="84000" x2="92889" y2="88444"/>
                        <a14:foregroundMark x1="92000" y1="85333" x2="93778" y2="88444"/>
                        <a14:foregroundMark x1="84889" y1="78222" x2="89778" y2="82222"/>
                        <a14:foregroundMark x1="62667" y1="33778" x2="63111" y2="42667"/>
                        <a14:foregroundMark x1="26667" y1="8444" x2="34667" y2="14222"/>
                        <a14:foregroundMark x1="19556" y1="18667" x2="16889" y2="23556"/>
                        <a14:foregroundMark x1="17333" y1="18667" x2="13778" y2="23556"/>
                        <a14:foregroundMark x1="20889" y1="15556" x2="24889" y2="12000"/>
                        <a14:foregroundMark x1="36889" y1="10222" x2="44889" y2="14222"/>
                        <a14:foregroundMark x1="51111" y1="18222" x2="58667" y2="23556"/>
                        <a14:foregroundMark x1="48000" y1="14222" x2="50222" y2="16889"/>
                        <a14:foregroundMark x1="10667" y1="31556" x2="11111" y2="33778"/>
                        <a14:backgroundMark x1="78667" y1="40000" x2="77333" y2="57333"/>
                      </a14:backgroundRemoval>
                    </a14:imgEffect>
                  </a14:imgLayer>
                </a14:imgProps>
              </a:ext>
              <a:ext uri="{28A0092B-C50C-407E-A947-70E740481C1C}">
                <a14:useLocalDpi xmlns:a14="http://schemas.microsoft.com/office/drawing/2010/main" val="0"/>
              </a:ext>
            </a:extLst>
          </a:blip>
          <a:stretch>
            <a:fillRect/>
          </a:stretch>
        </p:blipFill>
        <p:spPr>
          <a:xfrm>
            <a:off x="-4018024" y="3935505"/>
            <a:ext cx="2922494" cy="2922494"/>
          </a:xfrm>
          <a:prstGeom prst="rect">
            <a:avLst/>
          </a:prstGeom>
        </p:spPr>
      </p:pic>
      <p:pic>
        <p:nvPicPr>
          <p:cNvPr id="66" name="Hình ảnh 65" descr="Ảnh có chứa người, trong nhà, đồ chơi&#10;&#10;Mô tả được tạo tự động">
            <a:extLst>
              <a:ext uri="{FF2B5EF4-FFF2-40B4-BE49-F238E27FC236}">
                <a16:creationId xmlns:a16="http://schemas.microsoft.com/office/drawing/2014/main" id="{FB30F91E-22AE-4498-966B-F0EA8C78229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9730" l="1887" r="89488">
                        <a14:foregroundMark x1="13477" y1="39730" x2="1887" y2="51081"/>
                        <a14:foregroundMark x1="33693" y1="79459" x2="35849" y2="92973"/>
                        <a14:foregroundMark x1="24528" y1="71892" x2="22372" y2="94595"/>
                        <a14:foregroundMark x1="19677" y1="70541" x2="22372" y2="80270"/>
                        <a14:foregroundMark x1="53908" y1="72432" x2="60377" y2="90811"/>
                        <a14:foregroundMark x1="49057" y1="89459" x2="49057" y2="95946"/>
                        <a14:foregroundMark x1="27493" y1="98649" x2="39353" y2="98649"/>
                        <a14:foregroundMark x1="60377" y1="91622" x2="58491" y2="96486"/>
                        <a14:foregroundMark x1="67925" y1="88378" x2="68116" y2="89915"/>
                        <a14:foregroundMark x1="64690" y1="88919" x2="64690" y2="93896"/>
                        <a14:foregroundMark x1="55526" y1="87838" x2="55256" y2="88919"/>
                        <a14:foregroundMark x1="55256" y1="80541" x2="53908" y2="92703"/>
                        <a14:foregroundMark x1="25067" y1="97027" x2="25337" y2="99730"/>
                        <a14:backgroundMark x1="74663" y1="88919" x2="71698" y2="96486"/>
                        <a14:backgroundMark x1="61725" y1="97838" x2="64960" y2="98649"/>
                      </a14:backgroundRemoval>
                    </a14:imgEffect>
                  </a14:imgLayer>
                </a14:imgProps>
              </a:ext>
              <a:ext uri="{28A0092B-C50C-407E-A947-70E740481C1C}">
                <a14:useLocalDpi xmlns:a14="http://schemas.microsoft.com/office/drawing/2010/main" val="0"/>
              </a:ext>
            </a:extLst>
          </a:blip>
          <a:stretch>
            <a:fillRect/>
          </a:stretch>
        </p:blipFill>
        <p:spPr>
          <a:xfrm flipH="1">
            <a:off x="12611683" y="4581165"/>
            <a:ext cx="2362488" cy="2311357"/>
          </a:xfrm>
          <a:prstGeom prst="rect">
            <a:avLst/>
          </a:prstGeom>
        </p:spPr>
      </p:pic>
      <p:sp>
        <p:nvSpPr>
          <p:cNvPr id="3" name="Date Placeholder 1">
            <a:extLst>
              <a:ext uri="{FF2B5EF4-FFF2-40B4-BE49-F238E27FC236}">
                <a16:creationId xmlns:a16="http://schemas.microsoft.com/office/drawing/2014/main" id="{362BD774-D067-1244-0E46-E19831B8A927}"/>
              </a:ext>
            </a:extLst>
          </p:cNvPr>
          <p:cNvSpPr txBox="1">
            <a:spLocks/>
          </p:cNvSpPr>
          <p:nvPr/>
        </p:nvSpPr>
        <p:spPr>
          <a:xfrm>
            <a:off x="10359504" y="631707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a:solidFill>
                  <a:schemeClr val="tx1"/>
                </a:solidFill>
                <a:latin typeface="Times New Roman" panose="02020603050405020304" pitchFamily="18" charset="0"/>
                <a:cs typeface="Times New Roman" panose="02020603050405020304" pitchFamily="18" charset="0"/>
              </a:rPr>
              <a:t>07/11/2024</a:t>
            </a:r>
            <a:endParaRPr lang="en-GB" sz="1800" b="1" dirty="0">
              <a:solidFill>
                <a:schemeClr val="tx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8EF760BF-3A91-BDE6-2CA2-CDEC8FC32000}"/>
              </a:ext>
            </a:extLst>
          </p:cNvPr>
          <p:cNvPicPr>
            <a:picLocks noChangeAspect="1"/>
          </p:cNvPicPr>
          <p:nvPr/>
        </p:nvPicPr>
        <p:blipFill rotWithShape="1">
          <a:blip r:embed="rId9"/>
          <a:srcRect l="5639" t="1168" r="3551"/>
          <a:stretch/>
        </p:blipFill>
        <p:spPr>
          <a:xfrm>
            <a:off x="6150575" y="914400"/>
            <a:ext cx="5549473" cy="5512546"/>
          </a:xfrm>
          <a:prstGeom prst="rect">
            <a:avLst/>
          </a:prstGeom>
          <a:ln>
            <a:noFill/>
          </a:ln>
          <a:effectLst>
            <a:softEdge rad="112500"/>
          </a:effectLst>
        </p:spPr>
      </p:pic>
    </p:spTree>
    <p:extLst>
      <p:ext uri="{BB962C8B-B14F-4D97-AF65-F5344CB8AC3E}">
        <p14:creationId xmlns:p14="http://schemas.microsoft.com/office/powerpoint/2010/main" val="176604112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C08B"/>
        </a:solidFill>
        <a:effectLst/>
      </p:bgPr>
    </p:bg>
    <p:spTree>
      <p:nvGrpSpPr>
        <p:cNvPr id="1" name=""/>
        <p:cNvGrpSpPr/>
        <p:nvPr/>
      </p:nvGrpSpPr>
      <p:grpSpPr>
        <a:xfrm>
          <a:off x="0" y="0"/>
          <a:ext cx="0" cy="0"/>
          <a:chOff x="0" y="0"/>
          <a:chExt cx="0" cy="0"/>
        </a:xfrm>
      </p:grpSpPr>
      <p:sp>
        <p:nvSpPr>
          <p:cNvPr id="7" name="!! 1">
            <a:extLst>
              <a:ext uri="{FF2B5EF4-FFF2-40B4-BE49-F238E27FC236}">
                <a16:creationId xmlns:a16="http://schemas.microsoft.com/office/drawing/2014/main" id="{60DAA6BC-C5A3-4225-B424-4C0076F4672C}"/>
              </a:ext>
            </a:extLst>
          </p:cNvPr>
          <p:cNvSpPr/>
          <p:nvPr/>
        </p:nvSpPr>
        <p:spPr>
          <a:xfrm>
            <a:off x="-2916936" y="-859536"/>
            <a:ext cx="15108936" cy="7799831"/>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2928578 w 12192000"/>
              <a:gd name="connsiteY5" fmla="*/ 1391054 h 6858000"/>
              <a:gd name="connsiteX6" fmla="*/ 2558494 w 12192000"/>
              <a:gd name="connsiteY6" fmla="*/ 1761138 h 6858000"/>
              <a:gd name="connsiteX7" fmla="*/ 2558494 w 12192000"/>
              <a:gd name="connsiteY7" fmla="*/ 6169611 h 6858000"/>
              <a:gd name="connsiteX8" fmla="*/ 2928578 w 12192000"/>
              <a:gd name="connsiteY8" fmla="*/ 6539695 h 6858000"/>
              <a:gd name="connsiteX9" fmla="*/ 11646656 w 12192000"/>
              <a:gd name="connsiteY9" fmla="*/ 6539695 h 6858000"/>
              <a:gd name="connsiteX10" fmla="*/ 12016740 w 12192000"/>
              <a:gd name="connsiteY10" fmla="*/ 6169611 h 6858000"/>
              <a:gd name="connsiteX11" fmla="*/ 12016740 w 12192000"/>
              <a:gd name="connsiteY11" fmla="*/ 1761138 h 6858000"/>
              <a:gd name="connsiteX12" fmla="*/ 11646656 w 12192000"/>
              <a:gd name="connsiteY12" fmla="*/ 1391054 h 6858000"/>
              <a:gd name="connsiteX13" fmla="*/ 2928578 w 12192000"/>
              <a:gd name="connsiteY13" fmla="*/ 13910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2192000" y="0"/>
                </a:lnTo>
                <a:lnTo>
                  <a:pt x="12192000" y="6858000"/>
                </a:lnTo>
                <a:lnTo>
                  <a:pt x="0" y="6858000"/>
                </a:lnTo>
                <a:lnTo>
                  <a:pt x="0" y="0"/>
                </a:lnTo>
                <a:close/>
                <a:moveTo>
                  <a:pt x="2928578" y="1391054"/>
                </a:moveTo>
                <a:cubicBezTo>
                  <a:pt x="2724186" y="1391054"/>
                  <a:pt x="2558494" y="1556746"/>
                  <a:pt x="2558494" y="1761138"/>
                </a:cubicBezTo>
                <a:lnTo>
                  <a:pt x="2558494" y="6169611"/>
                </a:lnTo>
                <a:cubicBezTo>
                  <a:pt x="2558494" y="6374003"/>
                  <a:pt x="2724186" y="6539695"/>
                  <a:pt x="2928578" y="6539695"/>
                </a:cubicBezTo>
                <a:lnTo>
                  <a:pt x="11646656" y="6539695"/>
                </a:lnTo>
                <a:cubicBezTo>
                  <a:pt x="11851048" y="6539695"/>
                  <a:pt x="12016740" y="6374003"/>
                  <a:pt x="12016740" y="6169611"/>
                </a:cubicBezTo>
                <a:lnTo>
                  <a:pt x="12016740" y="1761138"/>
                </a:lnTo>
                <a:cubicBezTo>
                  <a:pt x="12016740" y="1556746"/>
                  <a:pt x="11851048" y="1391054"/>
                  <a:pt x="11646656" y="1391054"/>
                </a:cubicBezTo>
                <a:lnTo>
                  <a:pt x="2928578" y="1391054"/>
                </a:lnTo>
                <a:close/>
              </a:path>
            </a:pathLst>
          </a:custGeom>
          <a:solidFill>
            <a:srgbClr val="D27D3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53" name="Hình ảnh 52">
            <a:extLst>
              <a:ext uri="{FF2B5EF4-FFF2-40B4-BE49-F238E27FC236}">
                <a16:creationId xmlns:a16="http://schemas.microsoft.com/office/drawing/2014/main" id="{38531B47-7B4C-401C-A990-B07AB0DEB1F6}"/>
              </a:ext>
            </a:extLst>
          </p:cNvPr>
          <p:cNvPicPr>
            <a:picLocks noChangeAspect="1"/>
          </p:cNvPicPr>
          <p:nvPr/>
        </p:nvPicPr>
        <p:blipFill>
          <a:blip r:embed="rId2" cstate="print">
            <a:alphaModFix amt="0"/>
          </a:blip>
          <a:stretch>
            <a:fillRect/>
          </a:stretch>
        </p:blipFill>
        <p:spPr>
          <a:xfrm rot="11977211">
            <a:off x="224729" y="3655403"/>
            <a:ext cx="612527" cy="612527"/>
          </a:xfrm>
          <a:prstGeom prst="rect">
            <a:avLst/>
          </a:prstGeom>
        </p:spPr>
      </p:pic>
      <p:pic>
        <p:nvPicPr>
          <p:cNvPr id="54" name="Hình ảnh 53">
            <a:extLst>
              <a:ext uri="{FF2B5EF4-FFF2-40B4-BE49-F238E27FC236}">
                <a16:creationId xmlns:a16="http://schemas.microsoft.com/office/drawing/2014/main" id="{BAE968EA-3C97-41E7-9B09-8788FFF5A138}"/>
              </a:ext>
            </a:extLst>
          </p:cNvPr>
          <p:cNvPicPr>
            <a:picLocks noChangeAspect="1"/>
          </p:cNvPicPr>
          <p:nvPr/>
        </p:nvPicPr>
        <p:blipFill>
          <a:blip r:embed="rId2" cstate="print">
            <a:alphaModFix amt="0"/>
          </a:blip>
          <a:stretch>
            <a:fillRect/>
          </a:stretch>
        </p:blipFill>
        <p:spPr>
          <a:xfrm rot="11384031">
            <a:off x="1714790" y="3320877"/>
            <a:ext cx="612527" cy="612527"/>
          </a:xfrm>
          <a:prstGeom prst="rect">
            <a:avLst/>
          </a:prstGeom>
        </p:spPr>
      </p:pic>
      <p:pic>
        <p:nvPicPr>
          <p:cNvPr id="55" name="Hình ảnh 54">
            <a:extLst>
              <a:ext uri="{FF2B5EF4-FFF2-40B4-BE49-F238E27FC236}">
                <a16:creationId xmlns:a16="http://schemas.microsoft.com/office/drawing/2014/main" id="{058B5D7F-522C-4000-82B2-20901E650360}"/>
              </a:ext>
            </a:extLst>
          </p:cNvPr>
          <p:cNvPicPr>
            <a:picLocks noChangeAspect="1"/>
          </p:cNvPicPr>
          <p:nvPr/>
        </p:nvPicPr>
        <p:blipFill>
          <a:blip r:embed="rId2" cstate="print">
            <a:alphaModFix amt="0"/>
          </a:blip>
          <a:stretch>
            <a:fillRect/>
          </a:stretch>
        </p:blipFill>
        <p:spPr>
          <a:xfrm rot="8282095">
            <a:off x="2304399" y="79155"/>
            <a:ext cx="612527" cy="612527"/>
          </a:xfrm>
          <a:prstGeom prst="rect">
            <a:avLst/>
          </a:prstGeom>
        </p:spPr>
      </p:pic>
      <p:pic>
        <p:nvPicPr>
          <p:cNvPr id="56" name="Hình ảnh 55">
            <a:extLst>
              <a:ext uri="{FF2B5EF4-FFF2-40B4-BE49-F238E27FC236}">
                <a16:creationId xmlns:a16="http://schemas.microsoft.com/office/drawing/2014/main" id="{824813B3-EF2D-439C-9779-DF4149A75A16}"/>
              </a:ext>
            </a:extLst>
          </p:cNvPr>
          <p:cNvPicPr>
            <a:picLocks noChangeAspect="1"/>
          </p:cNvPicPr>
          <p:nvPr/>
        </p:nvPicPr>
        <p:blipFill>
          <a:blip r:embed="rId3" cstate="print">
            <a:alphaModFix amt="0"/>
          </a:blip>
          <a:stretch>
            <a:fillRect/>
          </a:stretch>
        </p:blipFill>
        <p:spPr>
          <a:xfrm rot="11913062">
            <a:off x="6957628" y="141033"/>
            <a:ext cx="429840" cy="429840"/>
          </a:xfrm>
          <a:prstGeom prst="rect">
            <a:avLst/>
          </a:prstGeom>
        </p:spPr>
      </p:pic>
      <p:pic>
        <p:nvPicPr>
          <p:cNvPr id="57" name="Hình ảnh 56">
            <a:extLst>
              <a:ext uri="{FF2B5EF4-FFF2-40B4-BE49-F238E27FC236}">
                <a16:creationId xmlns:a16="http://schemas.microsoft.com/office/drawing/2014/main" id="{FCBDAC0B-1F15-472A-9DF6-386B506CC244}"/>
              </a:ext>
            </a:extLst>
          </p:cNvPr>
          <p:cNvPicPr>
            <a:picLocks noChangeAspect="1"/>
          </p:cNvPicPr>
          <p:nvPr/>
        </p:nvPicPr>
        <p:blipFill>
          <a:blip r:embed="rId3" cstate="print">
            <a:alphaModFix amt="0"/>
          </a:blip>
          <a:stretch>
            <a:fillRect/>
          </a:stretch>
        </p:blipFill>
        <p:spPr>
          <a:xfrm rot="8510766">
            <a:off x="9249320" y="880142"/>
            <a:ext cx="429840" cy="429840"/>
          </a:xfrm>
          <a:prstGeom prst="rect">
            <a:avLst/>
          </a:prstGeom>
        </p:spPr>
      </p:pic>
      <p:pic>
        <p:nvPicPr>
          <p:cNvPr id="58" name="Hình ảnh 57">
            <a:extLst>
              <a:ext uri="{FF2B5EF4-FFF2-40B4-BE49-F238E27FC236}">
                <a16:creationId xmlns:a16="http://schemas.microsoft.com/office/drawing/2014/main" id="{8731F79D-8D1B-49A4-B089-CF70D38023A4}"/>
              </a:ext>
            </a:extLst>
          </p:cNvPr>
          <p:cNvPicPr>
            <a:picLocks noChangeAspect="1"/>
          </p:cNvPicPr>
          <p:nvPr/>
        </p:nvPicPr>
        <p:blipFill>
          <a:blip r:embed="rId3" cstate="print">
            <a:alphaModFix amt="0"/>
          </a:blip>
          <a:stretch>
            <a:fillRect/>
          </a:stretch>
        </p:blipFill>
        <p:spPr>
          <a:xfrm rot="8324920">
            <a:off x="10668416" y="0"/>
            <a:ext cx="429840" cy="429840"/>
          </a:xfrm>
          <a:prstGeom prst="rect">
            <a:avLst/>
          </a:prstGeom>
        </p:spPr>
      </p:pic>
      <p:pic>
        <p:nvPicPr>
          <p:cNvPr id="59" name="Hình ảnh 58">
            <a:extLst>
              <a:ext uri="{FF2B5EF4-FFF2-40B4-BE49-F238E27FC236}">
                <a16:creationId xmlns:a16="http://schemas.microsoft.com/office/drawing/2014/main" id="{0D38D67E-7C33-413F-8EB1-54C6847572ED}"/>
              </a:ext>
            </a:extLst>
          </p:cNvPr>
          <p:cNvPicPr>
            <a:picLocks noChangeAspect="1"/>
          </p:cNvPicPr>
          <p:nvPr/>
        </p:nvPicPr>
        <p:blipFill>
          <a:blip r:embed="rId3" cstate="print">
            <a:alphaModFix amt="0"/>
          </a:blip>
          <a:stretch>
            <a:fillRect/>
          </a:stretch>
        </p:blipFill>
        <p:spPr>
          <a:xfrm rot="11341548">
            <a:off x="11762160" y="1020164"/>
            <a:ext cx="429840" cy="429840"/>
          </a:xfrm>
          <a:prstGeom prst="rect">
            <a:avLst/>
          </a:prstGeom>
        </p:spPr>
      </p:pic>
      <p:pic>
        <p:nvPicPr>
          <p:cNvPr id="60" name="Hình ảnh 59">
            <a:extLst>
              <a:ext uri="{FF2B5EF4-FFF2-40B4-BE49-F238E27FC236}">
                <a16:creationId xmlns:a16="http://schemas.microsoft.com/office/drawing/2014/main" id="{A849DE09-CF21-4C42-91D6-FBFA6736D222}"/>
              </a:ext>
            </a:extLst>
          </p:cNvPr>
          <p:cNvPicPr>
            <a:picLocks noChangeAspect="1"/>
          </p:cNvPicPr>
          <p:nvPr/>
        </p:nvPicPr>
        <p:blipFill>
          <a:blip r:embed="rId2" cstate="print">
            <a:alphaModFix amt="0"/>
          </a:blip>
          <a:stretch>
            <a:fillRect/>
          </a:stretch>
        </p:blipFill>
        <p:spPr>
          <a:xfrm rot="7314850">
            <a:off x="972983" y="4309146"/>
            <a:ext cx="612527" cy="612527"/>
          </a:xfrm>
          <a:prstGeom prst="rect">
            <a:avLst/>
          </a:prstGeom>
        </p:spPr>
      </p:pic>
      <p:pic>
        <p:nvPicPr>
          <p:cNvPr id="61" name="Hình ảnh 60">
            <a:extLst>
              <a:ext uri="{FF2B5EF4-FFF2-40B4-BE49-F238E27FC236}">
                <a16:creationId xmlns:a16="http://schemas.microsoft.com/office/drawing/2014/main" id="{3B426C61-8FD7-4B2F-9B92-3B817968004A}"/>
              </a:ext>
            </a:extLst>
          </p:cNvPr>
          <p:cNvPicPr>
            <a:picLocks noChangeAspect="1"/>
          </p:cNvPicPr>
          <p:nvPr/>
        </p:nvPicPr>
        <p:blipFill>
          <a:blip r:embed="rId2" cstate="print">
            <a:alphaModFix amt="0"/>
          </a:blip>
          <a:stretch>
            <a:fillRect/>
          </a:stretch>
        </p:blipFill>
        <p:spPr>
          <a:xfrm rot="13123329">
            <a:off x="224728" y="5378530"/>
            <a:ext cx="612527" cy="612527"/>
          </a:xfrm>
          <a:prstGeom prst="rect">
            <a:avLst/>
          </a:prstGeom>
        </p:spPr>
      </p:pic>
      <p:pic>
        <p:nvPicPr>
          <p:cNvPr id="62" name="Hình ảnh 61">
            <a:extLst>
              <a:ext uri="{FF2B5EF4-FFF2-40B4-BE49-F238E27FC236}">
                <a16:creationId xmlns:a16="http://schemas.microsoft.com/office/drawing/2014/main" id="{6CB8B232-B5E5-4258-A672-CA1205655928}"/>
              </a:ext>
            </a:extLst>
          </p:cNvPr>
          <p:cNvPicPr>
            <a:picLocks noChangeAspect="1"/>
          </p:cNvPicPr>
          <p:nvPr/>
        </p:nvPicPr>
        <p:blipFill>
          <a:blip r:embed="rId2" cstate="print">
            <a:alphaModFix amt="0"/>
          </a:blip>
          <a:stretch>
            <a:fillRect/>
          </a:stretch>
        </p:blipFill>
        <p:spPr>
          <a:xfrm rot="9796165">
            <a:off x="1461859" y="6049406"/>
            <a:ext cx="612527" cy="612527"/>
          </a:xfrm>
          <a:prstGeom prst="rect">
            <a:avLst/>
          </a:prstGeom>
        </p:spPr>
      </p:pic>
      <p:sp>
        <p:nvSpPr>
          <p:cNvPr id="51" name="Hộp Văn bản 50">
            <a:extLst>
              <a:ext uri="{FF2B5EF4-FFF2-40B4-BE49-F238E27FC236}">
                <a16:creationId xmlns:a16="http://schemas.microsoft.com/office/drawing/2014/main" id="{D407D5D3-CAD3-4AC0-A119-E93E7B4B19E7}"/>
              </a:ext>
            </a:extLst>
          </p:cNvPr>
          <p:cNvSpPr txBox="1"/>
          <p:nvPr/>
        </p:nvSpPr>
        <p:spPr>
          <a:xfrm>
            <a:off x="234257" y="1010269"/>
            <a:ext cx="5590471" cy="5078313"/>
          </a:xfrm>
          <a:prstGeom prst="rect">
            <a:avLst/>
          </a:prstGeom>
          <a:noFill/>
        </p:spPr>
        <p:txBody>
          <a:bodyPr wrap="square" rtlCol="0">
            <a:spAutoFit/>
          </a:bodyPr>
          <a:lstStyle/>
          <a:p>
            <a:pPr algn="just"/>
            <a:r>
              <a:rPr lang="en-US" sz="3600" dirty="0" err="1">
                <a:solidFill>
                  <a:srgbClr val="C00000"/>
                </a:solidFill>
                <a:latin typeface="ICiel Cadena" panose="02000503000000020004" pitchFamily="50" charset="-93"/>
              </a:rPr>
              <a:t>Thấy</a:t>
            </a:r>
            <a:r>
              <a:rPr lang="en-US" sz="3600" dirty="0">
                <a:solidFill>
                  <a:srgbClr val="C00000"/>
                </a:solidFill>
                <a:latin typeface="ICiel Cadena" panose="02000503000000020004" pitchFamily="50" charset="-93"/>
              </a:rPr>
              <a:t> </a:t>
            </a:r>
            <a:r>
              <a:rPr lang="en-US" sz="3600" dirty="0" err="1">
                <a:solidFill>
                  <a:srgbClr val="C00000"/>
                </a:solidFill>
                <a:latin typeface="ICiel Cadena" panose="02000503000000020004" pitchFamily="50" charset="-93"/>
              </a:rPr>
              <a:t>nước</a:t>
            </a:r>
            <a:r>
              <a:rPr lang="en-US" sz="3600" dirty="0">
                <a:solidFill>
                  <a:srgbClr val="C00000"/>
                </a:solidFill>
                <a:latin typeface="ICiel Cadena" panose="02000503000000020004" pitchFamily="50" charset="-93"/>
              </a:rPr>
              <a:t> </a:t>
            </a:r>
            <a:r>
              <a:rPr lang="en-US" sz="3600" dirty="0" err="1">
                <a:solidFill>
                  <a:srgbClr val="D27D36"/>
                </a:solidFill>
                <a:latin typeface="ICiel Cadena" panose="02000503000000020004" pitchFamily="50" charset="-93"/>
              </a:rPr>
              <a:t>trong</a:t>
            </a:r>
            <a:r>
              <a:rPr lang="en-US" sz="3600" dirty="0">
                <a:solidFill>
                  <a:srgbClr val="D27D36"/>
                </a:solidFill>
                <a:latin typeface="ICiel Cadena" panose="02000503000000020004" pitchFamily="50" charset="-93"/>
              </a:rPr>
              <a:t> </a:t>
            </a:r>
            <a:r>
              <a:rPr lang="en-US" sz="3600" dirty="0" err="1">
                <a:solidFill>
                  <a:srgbClr val="D27D36"/>
                </a:solidFill>
                <a:latin typeface="ICiel Cadena" panose="02000503000000020004" pitchFamily="50" charset="-93"/>
              </a:rPr>
              <a:t>bình</a:t>
            </a:r>
            <a:r>
              <a:rPr lang="en-US" sz="3600" dirty="0">
                <a:solidFill>
                  <a:srgbClr val="D27D36"/>
                </a:solidFill>
                <a:latin typeface="ICiel Cadena" panose="02000503000000020004" pitchFamily="50" charset="-93"/>
              </a:rPr>
              <a:t> </a:t>
            </a:r>
            <a:r>
              <a:rPr lang="en-US" sz="3600" dirty="0" err="1">
                <a:solidFill>
                  <a:srgbClr val="D27D36"/>
                </a:solidFill>
                <a:latin typeface="ICiel Cadena" panose="02000503000000020004" pitchFamily="50" charset="-93"/>
              </a:rPr>
              <a:t>dâng</a:t>
            </a:r>
            <a:r>
              <a:rPr lang="en-US" sz="3600" dirty="0">
                <a:solidFill>
                  <a:srgbClr val="D27D36"/>
                </a:solidFill>
                <a:latin typeface="ICiel Cadena" panose="02000503000000020004" pitchFamily="50" charset="-93"/>
              </a:rPr>
              <a:t> </a:t>
            </a:r>
            <a:r>
              <a:rPr lang="en-US" sz="3600" dirty="0" err="1">
                <a:solidFill>
                  <a:srgbClr val="D27D36"/>
                </a:solidFill>
                <a:latin typeface="ICiel Cadena" panose="02000503000000020004" pitchFamily="50" charset="-93"/>
              </a:rPr>
              <a:t>lên</a:t>
            </a:r>
            <a:r>
              <a:rPr lang="en-US" sz="3600" dirty="0">
                <a:solidFill>
                  <a:srgbClr val="D27D36"/>
                </a:solidFill>
                <a:latin typeface="ICiel Cadena" panose="02000503000000020004" pitchFamily="50" charset="-93"/>
              </a:rPr>
              <a:t> </a:t>
            </a:r>
            <a:r>
              <a:rPr lang="en-US" sz="3600" dirty="0" err="1">
                <a:solidFill>
                  <a:srgbClr val="D27D36"/>
                </a:solidFill>
                <a:latin typeface="ICiel Cadena" panose="02000503000000020004" pitchFamily="50" charset="-93"/>
              </a:rPr>
              <a:t>một</a:t>
            </a:r>
            <a:r>
              <a:rPr lang="en-US" sz="3600" dirty="0">
                <a:solidFill>
                  <a:srgbClr val="D27D36"/>
                </a:solidFill>
                <a:latin typeface="ICiel Cadena" panose="02000503000000020004" pitchFamily="50" charset="-93"/>
              </a:rPr>
              <a:t> </a:t>
            </a:r>
            <a:r>
              <a:rPr lang="en-US" sz="3600" dirty="0" err="1">
                <a:solidFill>
                  <a:srgbClr val="D27D36"/>
                </a:solidFill>
                <a:latin typeface="ICiel Cadena" panose="02000503000000020004" pitchFamily="50" charset="-93"/>
              </a:rPr>
              <a:t>chút</a:t>
            </a:r>
            <a:r>
              <a:rPr lang="en-US" sz="3600" dirty="0">
                <a:solidFill>
                  <a:srgbClr val="D27D36"/>
                </a:solidFill>
                <a:latin typeface="ICiel Cadena" panose="02000503000000020004" pitchFamily="50" charset="-93"/>
              </a:rPr>
              <a:t>, </a:t>
            </a:r>
            <a:r>
              <a:rPr lang="en-US" sz="3600" dirty="0" err="1">
                <a:solidFill>
                  <a:srgbClr val="D27D36"/>
                </a:solidFill>
                <a:latin typeface="ICiel Cadena" panose="02000503000000020004" pitchFamily="50" charset="-93"/>
              </a:rPr>
              <a:t>nó</a:t>
            </a:r>
            <a:r>
              <a:rPr lang="en-US" sz="3600" dirty="0">
                <a:solidFill>
                  <a:srgbClr val="D27D36"/>
                </a:solidFill>
                <a:latin typeface="ICiel Cadena" panose="02000503000000020004" pitchFamily="50" charset="-93"/>
              </a:rPr>
              <a:t> </a:t>
            </a:r>
            <a:r>
              <a:rPr lang="en-US" sz="3600" dirty="0" err="1">
                <a:solidFill>
                  <a:srgbClr val="D27D36"/>
                </a:solidFill>
                <a:latin typeface="ICiel Cadena" panose="02000503000000020004" pitchFamily="50" charset="-93"/>
              </a:rPr>
              <a:t>liền</a:t>
            </a:r>
            <a:r>
              <a:rPr lang="en-US" sz="3600" dirty="0">
                <a:solidFill>
                  <a:srgbClr val="D27D36"/>
                </a:solidFill>
                <a:latin typeface="ICiel Cadena" panose="02000503000000020004" pitchFamily="50" charset="-93"/>
              </a:rPr>
              <a:t> </a:t>
            </a:r>
            <a:r>
              <a:rPr lang="en-US" sz="3600" dirty="0" err="1">
                <a:solidFill>
                  <a:srgbClr val="D27D36"/>
                </a:solidFill>
                <a:latin typeface="ICiel Cadena" panose="02000503000000020004" pitchFamily="50" charset="-93"/>
              </a:rPr>
              <a:t>nhặt</a:t>
            </a:r>
            <a:r>
              <a:rPr lang="en-US" sz="3600" dirty="0">
                <a:solidFill>
                  <a:srgbClr val="D27D36"/>
                </a:solidFill>
                <a:latin typeface="ICiel Cadena" panose="02000503000000020004" pitchFamily="50" charset="-93"/>
              </a:rPr>
              <a:t> </a:t>
            </a:r>
            <a:r>
              <a:rPr lang="en-US" sz="3600" dirty="0" err="1">
                <a:solidFill>
                  <a:srgbClr val="D27D36"/>
                </a:solidFill>
                <a:latin typeface="ICiel Cadena" panose="02000503000000020004" pitchFamily="50" charset="-93"/>
              </a:rPr>
              <a:t>thêm</a:t>
            </a:r>
            <a:r>
              <a:rPr lang="en-US" sz="3600" dirty="0">
                <a:solidFill>
                  <a:srgbClr val="D27D36"/>
                </a:solidFill>
                <a:latin typeface="ICiel Cadena" panose="02000503000000020004" pitchFamily="50" charset="-93"/>
              </a:rPr>
              <a:t> </a:t>
            </a:r>
            <a:r>
              <a:rPr lang="en-US" sz="3600" dirty="0" err="1">
                <a:solidFill>
                  <a:srgbClr val="D27D36"/>
                </a:solidFill>
                <a:latin typeface="ICiel Cadena" panose="02000503000000020004" pitchFamily="50" charset="-93"/>
              </a:rPr>
              <a:t>thật</a:t>
            </a:r>
            <a:r>
              <a:rPr lang="en-US" sz="3600" dirty="0">
                <a:solidFill>
                  <a:srgbClr val="D27D36"/>
                </a:solidFill>
                <a:latin typeface="ICiel Cadena" panose="02000503000000020004" pitchFamily="50" charset="-93"/>
              </a:rPr>
              <a:t> </a:t>
            </a:r>
            <a:r>
              <a:rPr lang="en-US" sz="3600" dirty="0" err="1">
                <a:solidFill>
                  <a:srgbClr val="D27D36"/>
                </a:solidFill>
                <a:latin typeface="ICiel Cadena" panose="02000503000000020004" pitchFamily="50" charset="-93"/>
              </a:rPr>
              <a:t>nhiều</a:t>
            </a:r>
            <a:r>
              <a:rPr lang="en-US" sz="3600" dirty="0">
                <a:solidFill>
                  <a:srgbClr val="D27D36"/>
                </a:solidFill>
                <a:latin typeface="ICiel Cadena" panose="02000503000000020004" pitchFamily="50" charset="-93"/>
              </a:rPr>
              <a:t> </a:t>
            </a:r>
            <a:r>
              <a:rPr lang="en-US" sz="3600" dirty="0" err="1">
                <a:solidFill>
                  <a:srgbClr val="D27D36"/>
                </a:solidFill>
                <a:latin typeface="ICiel Cadena" panose="02000503000000020004" pitchFamily="50" charset="-93"/>
              </a:rPr>
              <a:t>sỏi</a:t>
            </a:r>
            <a:r>
              <a:rPr lang="en-US" sz="3600" dirty="0">
                <a:solidFill>
                  <a:srgbClr val="D27D36"/>
                </a:solidFill>
                <a:latin typeface="ICiel Cadena" panose="02000503000000020004" pitchFamily="50" charset="-93"/>
              </a:rPr>
              <a:t> </a:t>
            </a:r>
            <a:r>
              <a:rPr lang="en-US" sz="3600" dirty="0" err="1">
                <a:solidFill>
                  <a:srgbClr val="D27D36"/>
                </a:solidFill>
                <a:latin typeface="ICiel Cadena" panose="02000503000000020004" pitchFamily="50" charset="-93"/>
              </a:rPr>
              <a:t>và</a:t>
            </a:r>
            <a:r>
              <a:rPr lang="en-US" sz="3600" dirty="0">
                <a:solidFill>
                  <a:srgbClr val="D27D36"/>
                </a:solidFill>
                <a:latin typeface="ICiel Cadena" panose="02000503000000020004" pitchFamily="50" charset="-93"/>
              </a:rPr>
              <a:t> </a:t>
            </a:r>
            <a:r>
              <a:rPr lang="en-US" sz="3600" dirty="0" err="1">
                <a:solidFill>
                  <a:srgbClr val="D27D36"/>
                </a:solidFill>
                <a:latin typeface="ICiel Cadena" panose="02000503000000020004" pitchFamily="50" charset="-93"/>
              </a:rPr>
              <a:t>thả</a:t>
            </a:r>
            <a:r>
              <a:rPr lang="en-US" sz="3600" dirty="0">
                <a:solidFill>
                  <a:srgbClr val="D27D36"/>
                </a:solidFill>
                <a:latin typeface="ICiel Cadena" panose="02000503000000020004" pitchFamily="50" charset="-93"/>
              </a:rPr>
              <a:t> </a:t>
            </a:r>
            <a:r>
              <a:rPr lang="en-US" sz="3600" dirty="0" err="1">
                <a:solidFill>
                  <a:srgbClr val="D27D36"/>
                </a:solidFill>
                <a:latin typeface="ICiel Cadena" panose="02000503000000020004" pitchFamily="50" charset="-93"/>
              </a:rPr>
              <a:t>tiếp</a:t>
            </a:r>
            <a:r>
              <a:rPr lang="en-US" sz="3600" dirty="0">
                <a:solidFill>
                  <a:srgbClr val="D27D36"/>
                </a:solidFill>
                <a:latin typeface="ICiel Cadena" panose="02000503000000020004" pitchFamily="50" charset="-93"/>
              </a:rPr>
              <a:t> </a:t>
            </a:r>
            <a:r>
              <a:rPr lang="en-US" sz="3600" dirty="0" err="1">
                <a:solidFill>
                  <a:srgbClr val="D27D36"/>
                </a:solidFill>
                <a:latin typeface="ICiel Cadena" panose="02000503000000020004" pitchFamily="50" charset="-93"/>
              </a:rPr>
              <a:t>vào</a:t>
            </a:r>
            <a:r>
              <a:rPr lang="en-US" sz="3600" dirty="0">
                <a:solidFill>
                  <a:srgbClr val="D27D36"/>
                </a:solidFill>
                <a:latin typeface="ICiel Cadena" panose="02000503000000020004" pitchFamily="50" charset="-93"/>
              </a:rPr>
              <a:t>. </a:t>
            </a:r>
            <a:r>
              <a:rPr lang="en-US" sz="3600" dirty="0" err="1">
                <a:solidFill>
                  <a:srgbClr val="D27D36"/>
                </a:solidFill>
                <a:latin typeface="ICiel Cadena" panose="02000503000000020004" pitchFamily="50" charset="-93"/>
              </a:rPr>
              <a:t>Nước</a:t>
            </a:r>
            <a:r>
              <a:rPr lang="en-US" sz="3600" dirty="0">
                <a:solidFill>
                  <a:srgbClr val="D27D36"/>
                </a:solidFill>
                <a:latin typeface="ICiel Cadena" panose="02000503000000020004" pitchFamily="50" charset="-93"/>
              </a:rPr>
              <a:t> </a:t>
            </a:r>
            <a:r>
              <a:rPr lang="en-US" sz="3600" dirty="0" err="1">
                <a:solidFill>
                  <a:srgbClr val="D27D36"/>
                </a:solidFill>
                <a:latin typeface="ICiel Cadena" panose="02000503000000020004" pitchFamily="50" charset="-93"/>
              </a:rPr>
              <a:t>trong</a:t>
            </a:r>
            <a:r>
              <a:rPr lang="en-US" sz="3600" dirty="0">
                <a:solidFill>
                  <a:srgbClr val="D27D36"/>
                </a:solidFill>
                <a:latin typeface="ICiel Cadena" panose="02000503000000020004" pitchFamily="50" charset="-93"/>
              </a:rPr>
              <a:t> </a:t>
            </a:r>
            <a:r>
              <a:rPr lang="en-US" sz="3600" dirty="0" err="1">
                <a:solidFill>
                  <a:srgbClr val="D27D36"/>
                </a:solidFill>
                <a:latin typeface="ICiel Cadena" panose="02000503000000020004" pitchFamily="50" charset="-93"/>
              </a:rPr>
              <a:t>bình</a:t>
            </a:r>
            <a:r>
              <a:rPr lang="en-US" sz="3600" dirty="0">
                <a:solidFill>
                  <a:srgbClr val="D27D36"/>
                </a:solidFill>
                <a:latin typeface="ICiel Cadena" panose="02000503000000020004" pitchFamily="50" charset="-93"/>
              </a:rPr>
              <a:t> </a:t>
            </a:r>
            <a:r>
              <a:rPr lang="en-US" sz="3600" dirty="0" err="1">
                <a:solidFill>
                  <a:srgbClr val="D27D36"/>
                </a:solidFill>
                <a:latin typeface="ICiel Cadena" panose="02000503000000020004" pitchFamily="50" charset="-93"/>
              </a:rPr>
              <a:t>cứ</a:t>
            </a:r>
            <a:r>
              <a:rPr lang="en-US" sz="3600" dirty="0">
                <a:solidFill>
                  <a:srgbClr val="D27D36"/>
                </a:solidFill>
                <a:latin typeface="ICiel Cadena" panose="02000503000000020004" pitchFamily="50" charset="-93"/>
              </a:rPr>
              <a:t> </a:t>
            </a:r>
            <a:r>
              <a:rPr lang="en-US" sz="3600" dirty="0" err="1">
                <a:solidFill>
                  <a:srgbClr val="D27D36"/>
                </a:solidFill>
                <a:latin typeface="ICiel Cadena" panose="02000503000000020004" pitchFamily="50" charset="-93"/>
              </a:rPr>
              <a:t>dâng</a:t>
            </a:r>
            <a:r>
              <a:rPr lang="en-US" sz="3600" dirty="0">
                <a:solidFill>
                  <a:srgbClr val="D27D36"/>
                </a:solidFill>
                <a:latin typeface="ICiel Cadena" panose="02000503000000020004" pitchFamily="50" charset="-93"/>
              </a:rPr>
              <a:t> </a:t>
            </a:r>
            <a:r>
              <a:rPr lang="en-US" sz="3600" dirty="0" err="1">
                <a:solidFill>
                  <a:srgbClr val="D27D36"/>
                </a:solidFill>
                <a:latin typeface="ICiel Cadena" panose="02000503000000020004" pitchFamily="50" charset="-93"/>
              </a:rPr>
              <a:t>dần</a:t>
            </a:r>
            <a:r>
              <a:rPr lang="en-US" sz="3600" dirty="0">
                <a:solidFill>
                  <a:srgbClr val="D27D36"/>
                </a:solidFill>
                <a:latin typeface="ICiel Cadena" panose="02000503000000020004" pitchFamily="50" charset="-93"/>
              </a:rPr>
              <a:t>, </a:t>
            </a:r>
            <a:r>
              <a:rPr lang="en-US" sz="3600" dirty="0" err="1">
                <a:solidFill>
                  <a:srgbClr val="D27D36"/>
                </a:solidFill>
                <a:latin typeface="ICiel Cadena" panose="02000503000000020004" pitchFamily="50" charset="-93"/>
              </a:rPr>
              <a:t>dâng</a:t>
            </a:r>
            <a:r>
              <a:rPr lang="en-US" sz="3600" dirty="0">
                <a:solidFill>
                  <a:srgbClr val="D27D36"/>
                </a:solidFill>
                <a:latin typeface="ICiel Cadena" panose="02000503000000020004" pitchFamily="50" charset="-93"/>
              </a:rPr>
              <a:t> </a:t>
            </a:r>
            <a:r>
              <a:rPr lang="en-US" sz="3600" dirty="0" err="1">
                <a:solidFill>
                  <a:srgbClr val="D27D36"/>
                </a:solidFill>
                <a:latin typeface="ICiel Cadena" panose="02000503000000020004" pitchFamily="50" charset="-93"/>
              </a:rPr>
              <a:t>dần</a:t>
            </a:r>
            <a:r>
              <a:rPr lang="en-US" sz="3600" dirty="0">
                <a:solidFill>
                  <a:srgbClr val="D27D36"/>
                </a:solidFill>
                <a:latin typeface="ICiel Cadena" panose="02000503000000020004" pitchFamily="50" charset="-93"/>
              </a:rPr>
              <a:t> </a:t>
            </a:r>
            <a:r>
              <a:rPr lang="en-US" sz="3600" dirty="0" err="1">
                <a:solidFill>
                  <a:srgbClr val="D27D36"/>
                </a:solidFill>
                <a:latin typeface="ICiel Cadena" panose="02000503000000020004" pitchFamily="50" charset="-93"/>
              </a:rPr>
              <a:t>lên</a:t>
            </a:r>
            <a:r>
              <a:rPr lang="en-US" sz="3600" dirty="0">
                <a:solidFill>
                  <a:srgbClr val="D27D36"/>
                </a:solidFill>
                <a:latin typeface="ICiel Cadena" panose="02000503000000020004" pitchFamily="50" charset="-93"/>
              </a:rPr>
              <a:t> </a:t>
            </a:r>
            <a:r>
              <a:rPr lang="en-US" sz="3600" dirty="0" err="1">
                <a:solidFill>
                  <a:srgbClr val="D27D36"/>
                </a:solidFill>
                <a:latin typeface="ICiel Cadena" panose="02000503000000020004" pitchFamily="50" charset="-93"/>
              </a:rPr>
              <a:t>cho</a:t>
            </a:r>
            <a:r>
              <a:rPr lang="en-US" sz="3600" dirty="0">
                <a:solidFill>
                  <a:srgbClr val="D27D36"/>
                </a:solidFill>
                <a:latin typeface="ICiel Cadena" panose="02000503000000020004" pitchFamily="50" charset="-93"/>
              </a:rPr>
              <a:t> </a:t>
            </a:r>
            <a:r>
              <a:rPr lang="en-US" sz="3600" dirty="0" err="1">
                <a:solidFill>
                  <a:srgbClr val="D27D36"/>
                </a:solidFill>
                <a:latin typeface="ICiel Cadena" panose="02000503000000020004" pitchFamily="50" charset="-93"/>
              </a:rPr>
              <a:t>đến</a:t>
            </a:r>
            <a:r>
              <a:rPr lang="en-US" sz="3600" dirty="0">
                <a:solidFill>
                  <a:srgbClr val="D27D36"/>
                </a:solidFill>
                <a:latin typeface="ICiel Cadena" panose="02000503000000020004" pitchFamily="50" charset="-93"/>
              </a:rPr>
              <a:t> </a:t>
            </a:r>
            <a:r>
              <a:rPr lang="en-US" sz="3600" dirty="0" err="1">
                <a:solidFill>
                  <a:srgbClr val="D27D36"/>
                </a:solidFill>
                <a:latin typeface="ICiel Cadena" panose="02000503000000020004" pitchFamily="50" charset="-93"/>
              </a:rPr>
              <a:t>tận</a:t>
            </a:r>
            <a:r>
              <a:rPr lang="en-US" sz="3600" dirty="0">
                <a:solidFill>
                  <a:srgbClr val="D27D36"/>
                </a:solidFill>
                <a:latin typeface="ICiel Cadena" panose="02000503000000020004" pitchFamily="50" charset="-93"/>
              </a:rPr>
              <a:t> </a:t>
            </a:r>
            <a:r>
              <a:rPr lang="en-US" sz="3600" dirty="0" err="1">
                <a:solidFill>
                  <a:srgbClr val="D27D36"/>
                </a:solidFill>
                <a:latin typeface="ICiel Cadena" panose="02000503000000020004" pitchFamily="50" charset="-93"/>
              </a:rPr>
              <a:t>miệng</a:t>
            </a:r>
            <a:r>
              <a:rPr lang="en-US" sz="3600" dirty="0">
                <a:solidFill>
                  <a:srgbClr val="D27D36"/>
                </a:solidFill>
                <a:latin typeface="ICiel Cadena" panose="02000503000000020004" pitchFamily="50" charset="-93"/>
              </a:rPr>
              <a:t>. </a:t>
            </a:r>
            <a:r>
              <a:rPr lang="en-US" sz="3600" dirty="0" err="1">
                <a:solidFill>
                  <a:srgbClr val="D27D36"/>
                </a:solidFill>
                <a:latin typeface="ICiel Cadena" panose="02000503000000020004" pitchFamily="50" charset="-93"/>
              </a:rPr>
              <a:t>Cuối</a:t>
            </a:r>
            <a:r>
              <a:rPr lang="en-US" sz="3600" dirty="0">
                <a:solidFill>
                  <a:srgbClr val="D27D36"/>
                </a:solidFill>
                <a:latin typeface="ICiel Cadena" panose="02000503000000020004" pitchFamily="50" charset="-93"/>
              </a:rPr>
              <a:t> </a:t>
            </a:r>
            <a:r>
              <a:rPr lang="en-US" sz="3600" dirty="0" err="1">
                <a:solidFill>
                  <a:srgbClr val="D27D36"/>
                </a:solidFill>
                <a:latin typeface="ICiel Cadena" panose="02000503000000020004" pitchFamily="50" charset="-93"/>
              </a:rPr>
              <a:t>cùng</a:t>
            </a:r>
            <a:r>
              <a:rPr lang="en-US" sz="3600" dirty="0">
                <a:solidFill>
                  <a:srgbClr val="D27D36"/>
                </a:solidFill>
                <a:latin typeface="ICiel Cadena" panose="02000503000000020004" pitchFamily="50" charset="-93"/>
              </a:rPr>
              <a:t> </a:t>
            </a:r>
            <a:r>
              <a:rPr lang="en-US" sz="3600" dirty="0" err="1">
                <a:solidFill>
                  <a:srgbClr val="D27D36"/>
                </a:solidFill>
                <a:latin typeface="ICiel Cadena" panose="02000503000000020004" pitchFamily="50" charset="-93"/>
              </a:rPr>
              <a:t>thì</a:t>
            </a:r>
            <a:r>
              <a:rPr lang="en-US" sz="3600" dirty="0">
                <a:solidFill>
                  <a:srgbClr val="D27D36"/>
                </a:solidFill>
                <a:latin typeface="ICiel Cadena" panose="02000503000000020004" pitchFamily="50" charset="-93"/>
              </a:rPr>
              <a:t> </a:t>
            </a:r>
            <a:r>
              <a:rPr lang="en-US" sz="3600" dirty="0" err="1">
                <a:solidFill>
                  <a:srgbClr val="D27D36"/>
                </a:solidFill>
                <a:latin typeface="ICiel Cadena" panose="02000503000000020004" pitchFamily="50" charset="-93"/>
              </a:rPr>
              <a:t>chú</a:t>
            </a:r>
            <a:r>
              <a:rPr lang="en-US" sz="3600" dirty="0">
                <a:solidFill>
                  <a:srgbClr val="D27D36"/>
                </a:solidFill>
                <a:latin typeface="ICiel Cadena" panose="02000503000000020004" pitchFamily="50" charset="-93"/>
              </a:rPr>
              <a:t> </a:t>
            </a:r>
            <a:r>
              <a:rPr lang="en-US" sz="3600" dirty="0" err="1">
                <a:solidFill>
                  <a:srgbClr val="D27D36"/>
                </a:solidFill>
                <a:latin typeface="ICiel Cadena" panose="02000503000000020004" pitchFamily="50" charset="-93"/>
              </a:rPr>
              <a:t>quạ</a:t>
            </a:r>
            <a:r>
              <a:rPr lang="en-US" sz="3600" dirty="0">
                <a:solidFill>
                  <a:srgbClr val="D27D36"/>
                </a:solidFill>
                <a:latin typeface="ICiel Cadena" panose="02000503000000020004" pitchFamily="50" charset="-93"/>
              </a:rPr>
              <a:t> </a:t>
            </a:r>
            <a:r>
              <a:rPr lang="en-US" sz="3600" dirty="0" err="1">
                <a:solidFill>
                  <a:srgbClr val="D27D36"/>
                </a:solidFill>
                <a:latin typeface="ICiel Cadena" panose="02000503000000020004" pitchFamily="50" charset="-93"/>
              </a:rPr>
              <a:t>thông</a:t>
            </a:r>
            <a:r>
              <a:rPr lang="en-US" sz="3600" dirty="0">
                <a:solidFill>
                  <a:srgbClr val="D27D36"/>
                </a:solidFill>
                <a:latin typeface="ICiel Cadena" panose="02000503000000020004" pitchFamily="50" charset="-93"/>
              </a:rPr>
              <a:t> </a:t>
            </a:r>
            <a:r>
              <a:rPr lang="en-US" sz="3600" dirty="0" err="1">
                <a:solidFill>
                  <a:srgbClr val="D27D36"/>
                </a:solidFill>
                <a:latin typeface="ICiel Cadena" panose="02000503000000020004" pitchFamily="50" charset="-93"/>
              </a:rPr>
              <a:t>minh</a:t>
            </a:r>
            <a:r>
              <a:rPr lang="en-US" sz="3600" dirty="0">
                <a:solidFill>
                  <a:srgbClr val="D27D36"/>
                </a:solidFill>
                <a:latin typeface="ICiel Cadena" panose="02000503000000020004" pitchFamily="50" charset="-93"/>
              </a:rPr>
              <a:t> </a:t>
            </a:r>
            <a:r>
              <a:rPr lang="en-US" sz="3600" dirty="0" err="1">
                <a:solidFill>
                  <a:srgbClr val="D27D36"/>
                </a:solidFill>
                <a:latin typeface="ICiel Cadena" panose="02000503000000020004" pitchFamily="50" charset="-93"/>
              </a:rPr>
              <a:t>đã</a:t>
            </a:r>
            <a:r>
              <a:rPr lang="en-US" sz="3600" dirty="0">
                <a:solidFill>
                  <a:srgbClr val="D27D36"/>
                </a:solidFill>
                <a:latin typeface="ICiel Cadena" panose="02000503000000020004" pitchFamily="50" charset="-93"/>
              </a:rPr>
              <a:t> </a:t>
            </a:r>
            <a:r>
              <a:rPr lang="en-US" sz="3600" dirty="0" err="1">
                <a:solidFill>
                  <a:srgbClr val="D27D36"/>
                </a:solidFill>
                <a:latin typeface="ICiel Cadena" panose="02000503000000020004" pitchFamily="50" charset="-93"/>
              </a:rPr>
              <a:t>uống</a:t>
            </a:r>
            <a:r>
              <a:rPr lang="en-US" sz="3600" dirty="0">
                <a:solidFill>
                  <a:srgbClr val="D27D36"/>
                </a:solidFill>
                <a:latin typeface="ICiel Cadena" panose="02000503000000020004" pitchFamily="50" charset="-93"/>
              </a:rPr>
              <a:t> </a:t>
            </a:r>
            <a:r>
              <a:rPr lang="en-US" sz="3600" dirty="0" err="1">
                <a:solidFill>
                  <a:srgbClr val="D27D36"/>
                </a:solidFill>
                <a:latin typeface="ICiel Cadena" panose="02000503000000020004" pitchFamily="50" charset="-93"/>
              </a:rPr>
              <a:t>được</a:t>
            </a:r>
            <a:r>
              <a:rPr lang="en-US" sz="3600" dirty="0">
                <a:solidFill>
                  <a:srgbClr val="D27D36"/>
                </a:solidFill>
                <a:latin typeface="ICiel Cadena" panose="02000503000000020004" pitchFamily="50" charset="-93"/>
              </a:rPr>
              <a:t> </a:t>
            </a:r>
            <a:r>
              <a:rPr lang="en-US" sz="3600" dirty="0" err="1">
                <a:solidFill>
                  <a:srgbClr val="D27D36"/>
                </a:solidFill>
                <a:latin typeface="ICiel Cadena" panose="02000503000000020004" pitchFamily="50" charset="-93"/>
              </a:rPr>
              <a:t>nước</a:t>
            </a:r>
            <a:r>
              <a:rPr lang="en-US" sz="3600" dirty="0">
                <a:solidFill>
                  <a:srgbClr val="D27D36"/>
                </a:solidFill>
                <a:latin typeface="ICiel Cadena" panose="02000503000000020004" pitchFamily="50" charset="-93"/>
              </a:rPr>
              <a:t> </a:t>
            </a:r>
            <a:r>
              <a:rPr lang="en-US" sz="3600" dirty="0" err="1">
                <a:solidFill>
                  <a:srgbClr val="D27D36"/>
                </a:solidFill>
                <a:latin typeface="ICiel Cadena" panose="02000503000000020004" pitchFamily="50" charset="-93"/>
              </a:rPr>
              <a:t>rồi</a:t>
            </a:r>
            <a:r>
              <a:rPr lang="en-US" sz="3600" dirty="0">
                <a:solidFill>
                  <a:srgbClr val="D27D36"/>
                </a:solidFill>
                <a:latin typeface="ICiel Cadena" panose="02000503000000020004" pitchFamily="50" charset="-93"/>
              </a:rPr>
              <a:t>!</a:t>
            </a:r>
            <a:endParaRPr lang="en-GB" sz="3600" dirty="0">
              <a:solidFill>
                <a:srgbClr val="D27D36"/>
              </a:solidFill>
              <a:latin typeface="ICiel Cadena" panose="02000503000000020004" pitchFamily="50" charset="-93"/>
            </a:endParaRPr>
          </a:p>
        </p:txBody>
      </p:sp>
      <p:sp>
        <p:nvSpPr>
          <p:cNvPr id="3" name="Date Placeholder 1">
            <a:extLst>
              <a:ext uri="{FF2B5EF4-FFF2-40B4-BE49-F238E27FC236}">
                <a16:creationId xmlns:a16="http://schemas.microsoft.com/office/drawing/2014/main" id="{803A92B1-D2F2-6A93-15FC-901B4395477D}"/>
              </a:ext>
            </a:extLst>
          </p:cNvPr>
          <p:cNvSpPr txBox="1">
            <a:spLocks/>
          </p:cNvSpPr>
          <p:nvPr/>
        </p:nvSpPr>
        <p:spPr>
          <a:xfrm>
            <a:off x="10424546" y="616406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a:solidFill>
                  <a:schemeClr val="tx1"/>
                </a:solidFill>
                <a:latin typeface="Times New Roman" panose="02020603050405020304" pitchFamily="18" charset="0"/>
                <a:cs typeface="Times New Roman" panose="02020603050405020304" pitchFamily="18" charset="0"/>
              </a:rPr>
              <a:t>07/11/2024</a:t>
            </a:r>
            <a:endParaRPr lang="en-GB" sz="1800" b="1" dirty="0">
              <a:solidFill>
                <a:schemeClr val="tx1"/>
              </a:solidFill>
              <a:latin typeface="Times New Roman" panose="02020603050405020304" pitchFamily="18" charset="0"/>
              <a:cs typeface="Times New Roman" panose="02020603050405020304" pitchFamily="18" charset="0"/>
            </a:endParaRPr>
          </a:p>
        </p:txBody>
      </p:sp>
      <p:pic>
        <p:nvPicPr>
          <p:cNvPr id="4" name="Hình ảnh 10">
            <a:extLst>
              <a:ext uri="{FF2B5EF4-FFF2-40B4-BE49-F238E27FC236}">
                <a16:creationId xmlns:a16="http://schemas.microsoft.com/office/drawing/2014/main" id="{9D2EF8E4-D58B-8279-ED4C-4284285B62C5}"/>
              </a:ext>
            </a:extLst>
          </p:cNvPr>
          <p:cNvPicPr>
            <a:picLocks noChangeAspect="1"/>
          </p:cNvPicPr>
          <p:nvPr/>
        </p:nvPicPr>
        <p:blipFill rotWithShape="1">
          <a:blip r:embed="rId4">
            <a:biLevel thresh="25000"/>
          </a:blip>
          <a:srcRect t="8255"/>
          <a:stretch/>
        </p:blipFill>
        <p:spPr>
          <a:xfrm>
            <a:off x="3869954" y="-187290"/>
            <a:ext cx="4807702" cy="980576"/>
          </a:xfrm>
          <a:prstGeom prst="rect">
            <a:avLst/>
          </a:prstGeom>
        </p:spPr>
      </p:pic>
      <p:sp>
        <p:nvSpPr>
          <p:cNvPr id="5" name="Hộp Văn bản 11">
            <a:extLst>
              <a:ext uri="{FF2B5EF4-FFF2-40B4-BE49-F238E27FC236}">
                <a16:creationId xmlns:a16="http://schemas.microsoft.com/office/drawing/2014/main" id="{5D1298E4-8F6D-1F92-F472-514AD5B2EECC}"/>
              </a:ext>
            </a:extLst>
          </p:cNvPr>
          <p:cNvSpPr txBox="1"/>
          <p:nvPr/>
        </p:nvSpPr>
        <p:spPr>
          <a:xfrm>
            <a:off x="4945565" y="34116"/>
            <a:ext cx="2906919" cy="738664"/>
          </a:xfrm>
          <a:prstGeom prst="rect">
            <a:avLst/>
          </a:prstGeom>
          <a:noFill/>
        </p:spPr>
        <p:txBody>
          <a:bodyPr wrap="square" rtlCol="0">
            <a:spAutoFit/>
          </a:bodyPr>
          <a:lstStyle/>
          <a:p>
            <a:pPr algn="ctr"/>
            <a:r>
              <a:rPr lang="en-US" dirty="0" err="1">
                <a:solidFill>
                  <a:schemeClr val="accent2">
                    <a:lumMod val="75000"/>
                  </a:schemeClr>
                </a:solidFill>
                <a:latin typeface="ICiel Cadena" panose="02000503000000020004" pitchFamily="50" charset="-93"/>
              </a:rPr>
              <a:t>Truyện</a:t>
            </a:r>
            <a:r>
              <a:rPr lang="en-US" dirty="0">
                <a:solidFill>
                  <a:schemeClr val="accent2">
                    <a:lumMod val="75000"/>
                  </a:schemeClr>
                </a:solidFill>
                <a:latin typeface="ICiel Cadena" panose="02000503000000020004" pitchFamily="50" charset="-93"/>
              </a:rPr>
              <a:t> </a:t>
            </a:r>
            <a:r>
              <a:rPr lang="en-US" dirty="0" err="1">
                <a:solidFill>
                  <a:schemeClr val="accent2">
                    <a:lumMod val="75000"/>
                  </a:schemeClr>
                </a:solidFill>
                <a:latin typeface="ICiel Cadena" panose="02000503000000020004" pitchFamily="50" charset="-93"/>
              </a:rPr>
              <a:t>ngụ</a:t>
            </a:r>
            <a:r>
              <a:rPr lang="en-US" dirty="0">
                <a:solidFill>
                  <a:schemeClr val="accent2">
                    <a:lumMod val="75000"/>
                  </a:schemeClr>
                </a:solidFill>
                <a:latin typeface="ICiel Cadena" panose="02000503000000020004" pitchFamily="50" charset="-93"/>
              </a:rPr>
              <a:t> </a:t>
            </a:r>
            <a:r>
              <a:rPr lang="en-US" dirty="0" err="1">
                <a:solidFill>
                  <a:schemeClr val="accent2">
                    <a:lumMod val="75000"/>
                  </a:schemeClr>
                </a:solidFill>
                <a:latin typeface="ICiel Cadena" panose="02000503000000020004" pitchFamily="50" charset="-93"/>
              </a:rPr>
              <a:t>ngôn</a:t>
            </a:r>
            <a:endParaRPr lang="en-US" dirty="0">
              <a:solidFill>
                <a:schemeClr val="accent2">
                  <a:lumMod val="75000"/>
                </a:schemeClr>
              </a:solidFill>
              <a:latin typeface="ICiel Cadena" panose="02000503000000020004" pitchFamily="50" charset="-93"/>
            </a:endParaRPr>
          </a:p>
          <a:p>
            <a:pPr algn="ctr"/>
            <a:r>
              <a:rPr lang="en-US" sz="2400" dirty="0" err="1">
                <a:solidFill>
                  <a:schemeClr val="accent2">
                    <a:lumMod val="75000"/>
                  </a:schemeClr>
                </a:solidFill>
                <a:latin typeface="ICiel Cadena" panose="02000503000000020004" pitchFamily="50" charset="-93"/>
              </a:rPr>
              <a:t>Quạ</a:t>
            </a:r>
            <a:r>
              <a:rPr lang="en-US" sz="2400" dirty="0">
                <a:solidFill>
                  <a:schemeClr val="accent2">
                    <a:lumMod val="75000"/>
                  </a:schemeClr>
                </a:solidFill>
                <a:latin typeface="ICiel Cadena" panose="02000503000000020004" pitchFamily="50" charset="-93"/>
              </a:rPr>
              <a:t> </a:t>
            </a:r>
            <a:r>
              <a:rPr lang="en-US" sz="2400" dirty="0" err="1">
                <a:solidFill>
                  <a:schemeClr val="accent2">
                    <a:lumMod val="75000"/>
                  </a:schemeClr>
                </a:solidFill>
                <a:latin typeface="ICiel Cadena" panose="02000503000000020004" pitchFamily="50" charset="-93"/>
              </a:rPr>
              <a:t>uống</a:t>
            </a:r>
            <a:r>
              <a:rPr lang="en-US" sz="2400" dirty="0">
                <a:solidFill>
                  <a:schemeClr val="accent2">
                    <a:lumMod val="75000"/>
                  </a:schemeClr>
                </a:solidFill>
                <a:latin typeface="ICiel Cadena" panose="02000503000000020004" pitchFamily="50" charset="-93"/>
              </a:rPr>
              <a:t> </a:t>
            </a:r>
            <a:r>
              <a:rPr lang="en-US" sz="2400" dirty="0" err="1">
                <a:solidFill>
                  <a:schemeClr val="accent2">
                    <a:lumMod val="75000"/>
                  </a:schemeClr>
                </a:solidFill>
                <a:latin typeface="ICiel Cadena" panose="02000503000000020004" pitchFamily="50" charset="-93"/>
              </a:rPr>
              <a:t>nước</a:t>
            </a:r>
            <a:endParaRPr lang="en-GB" sz="2400" dirty="0">
              <a:solidFill>
                <a:schemeClr val="accent2">
                  <a:lumMod val="75000"/>
                </a:schemeClr>
              </a:solidFill>
              <a:latin typeface="ICiel Cadena" panose="02000503000000020004" pitchFamily="50" charset="-93"/>
            </a:endParaRPr>
          </a:p>
        </p:txBody>
      </p:sp>
      <p:pic>
        <p:nvPicPr>
          <p:cNvPr id="18" name="Picture 17">
            <a:extLst>
              <a:ext uri="{FF2B5EF4-FFF2-40B4-BE49-F238E27FC236}">
                <a16:creationId xmlns:a16="http://schemas.microsoft.com/office/drawing/2014/main" id="{85E19A64-099B-9403-159A-FD88982BDEF2}"/>
              </a:ext>
            </a:extLst>
          </p:cNvPr>
          <p:cNvPicPr>
            <a:picLocks noChangeAspect="1"/>
          </p:cNvPicPr>
          <p:nvPr/>
        </p:nvPicPr>
        <p:blipFill rotWithShape="1">
          <a:blip r:embed="rId5"/>
          <a:srcRect l="3806" t="5066" r="10596"/>
          <a:stretch/>
        </p:blipFill>
        <p:spPr>
          <a:xfrm>
            <a:off x="6249869" y="793286"/>
            <a:ext cx="5374453" cy="5344905"/>
          </a:xfrm>
          <a:prstGeom prst="rect">
            <a:avLst/>
          </a:prstGeom>
          <a:ln>
            <a:noFill/>
          </a:ln>
          <a:effectLst>
            <a:softEdge rad="112500"/>
          </a:effectLst>
        </p:spPr>
      </p:pic>
    </p:spTree>
    <p:extLst>
      <p:ext uri="{BB962C8B-B14F-4D97-AF65-F5344CB8AC3E}">
        <p14:creationId xmlns:p14="http://schemas.microsoft.com/office/powerpoint/2010/main" val="228805329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TotalTime>
  <Words>572</Words>
  <Application>Microsoft Office PowerPoint</Application>
  <PresentationFormat>Widescreen</PresentationFormat>
  <Paragraphs>68</Paragraphs>
  <Slides>19</Slides>
  <Notes>3</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19</vt:i4>
      </vt:variant>
    </vt:vector>
  </HeadingPairs>
  <TitlesOfParts>
    <vt:vector size="28" baseType="lpstr">
      <vt:lpstr>Calibri Light</vt:lpstr>
      <vt:lpstr>ICiel Cadena</vt:lpstr>
      <vt:lpstr>Times New Roman</vt:lpstr>
      <vt:lpstr>Arial</vt:lpstr>
      <vt:lpstr>Calibri</vt:lpstr>
      <vt:lpstr>Arial Rounded</vt:lpstr>
      <vt:lpstr>Chủ đề Office</vt:lpstr>
      <vt:lpstr>1_Default Design</vt:lpstr>
      <vt:lpstr>Office Theme</vt:lpstr>
      <vt:lpstr>UBND TX HOÀI NHƠN TRƯỜNG TIỂU HỌC SỐ 1 HOÀI HẢO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Công Nguyễn</dc:creator>
  <cp:lastModifiedBy>Admin</cp:lastModifiedBy>
  <cp:revision>22</cp:revision>
  <dcterms:created xsi:type="dcterms:W3CDTF">2022-03-21T12:27:40Z</dcterms:created>
  <dcterms:modified xsi:type="dcterms:W3CDTF">2024-12-12T00:16:48Z</dcterms:modified>
</cp:coreProperties>
</file>