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3" r:id="rId2"/>
    <p:sldId id="257" r:id="rId3"/>
    <p:sldId id="258" r:id="rId4"/>
    <p:sldId id="259" r:id="rId5"/>
    <p:sldId id="265" r:id="rId6"/>
    <p:sldId id="316" r:id="rId7"/>
    <p:sldId id="272" r:id="rId8"/>
    <p:sldId id="317" r:id="rId9"/>
    <p:sldId id="331" r:id="rId10"/>
    <p:sldId id="332" r:id="rId11"/>
    <p:sldId id="264" r:id="rId12"/>
    <p:sldId id="2646" r:id="rId13"/>
    <p:sldId id="274" r:id="rId14"/>
    <p:sldId id="2631" r:id="rId15"/>
    <p:sldId id="277" r:id="rId16"/>
    <p:sldId id="2632" r:id="rId17"/>
    <p:sldId id="2633" r:id="rId18"/>
    <p:sldId id="2634" r:id="rId19"/>
    <p:sldId id="2643" r:id="rId20"/>
    <p:sldId id="2644" r:id="rId21"/>
    <p:sldId id="2639" r:id="rId22"/>
    <p:sldId id="279" r:id="rId23"/>
    <p:sldId id="2641" r:id="rId24"/>
    <p:sldId id="2645" r:id="rId25"/>
    <p:sldId id="278" r:id="rId26"/>
    <p:sldId id="2642" r:id="rId27"/>
    <p:sldId id="281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B4CEF2-F9CB-C4DE-A467-93941E546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87EF2C-967B-D376-63F5-E7BF58BEC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3A07D4-58F9-5545-9153-026393495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CD2838-45D6-FA6D-1E49-68D9DE4A8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FAC263-C8C8-5A51-79B4-D338B7A4D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6CDB01-0908-ABFD-5165-04FFA4507A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emf"/><Relationship Id="rId11" Type="http://schemas.openxmlformats.org/officeDocument/2006/relationships/image" Target="../media/image13.png"/><Relationship Id="rId5" Type="http://schemas.openxmlformats.org/officeDocument/2006/relationships/image" Target="../media/image30.emf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40.png"/><Relationship Id="rId4" Type="http://schemas.openxmlformats.org/officeDocument/2006/relationships/image" Target="../media/image30.emf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audio" Target="../media/audio4.wav"/><Relationship Id="rId7" Type="http://schemas.openxmlformats.org/officeDocument/2006/relationships/image" Target="../media/image31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39.gif"/><Relationship Id="rId9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30.emf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7.png"/><Relationship Id="rId5" Type="http://schemas.openxmlformats.org/officeDocument/2006/relationships/image" Target="../media/image10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12" Type="http://schemas.openxmlformats.org/officeDocument/2006/relationships/image" Target="../media/image6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11" Type="http://schemas.openxmlformats.org/officeDocument/2006/relationships/image" Target="../media/image66.png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276" y="2713672"/>
            <a:ext cx="739144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Nunito Black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706" y="2065688"/>
            <a:ext cx="4831708" cy="2512419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 BÁNH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2</a:t>
              </a:r>
            </a:p>
          </p:txBody>
        </p:sp>
      </p:grp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09098F-85C3-04A3-8EF5-1D55874E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87" y="4205673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993895" y="3027218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9261" y="2590965"/>
            <a:ext cx="2471186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13" y="5225026"/>
            <a:ext cx="4570964" cy="163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55" y="5327012"/>
            <a:ext cx="312068" cy="33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583" y="5114107"/>
            <a:ext cx="452732" cy="45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807" y="5343680"/>
            <a:ext cx="426284" cy="33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949" y="5225026"/>
            <a:ext cx="838200" cy="453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384" y="5225026"/>
            <a:ext cx="452732" cy="459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7789" y="282307"/>
            <a:ext cx="8573672" cy="1933105"/>
            <a:chOff x="469555" y="282307"/>
            <a:chExt cx="8000850" cy="1933105"/>
          </a:xfrm>
        </p:grpSpPr>
        <p:sp>
          <p:nvSpPr>
            <p:cNvPr id="26" name="Speech Bubble: Rectangle with Corners Rounded 25"/>
            <p:cNvSpPr/>
            <p:nvPr/>
          </p:nvSpPr>
          <p:spPr>
            <a:xfrm>
              <a:off x="469556" y="282307"/>
              <a:ext cx="8000849" cy="1933105"/>
            </a:xfrm>
            <a:prstGeom prst="wedgeRoundRectCallout">
              <a:avLst>
                <a:gd name="adj1" fmla="val -20441"/>
                <a:gd name="adj2" fmla="val 6534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55" y="449854"/>
              <a:ext cx="8000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1" name="Picture 1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60D670F-DFB0-2D91-FE0D-DFD0FC8A1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72" y="4381214"/>
            <a:ext cx="383081" cy="14672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43767A99-9EE1-A0F9-C62C-833ADE4E4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15209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907E-9F2A-4F6D-AB00-3015CD1F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CB176434-0A6B-2D59-CE1A-DBF8D018F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7367" y="238051"/>
            <a:ext cx="406400" cy="406400"/>
          </a:xfrm>
          <a:prstGeom prst="rect">
            <a:avLst/>
          </a:prstGeom>
        </p:spPr>
      </p:pic>
      <p:pic>
        <p:nvPicPr>
          <p:cNvPr id="5" name="pixverse%2Fmp4%2Fmedia%2Fweb%2Fcbd3c2ae-6e3c-4c74-b4f4-6c4c35bca7bc_seed1459332020">
            <a:hlinkClick r:id="" action="ppaction://media"/>
            <a:extLst>
              <a:ext uri="{FF2B5EF4-FFF2-40B4-BE49-F238E27FC236}">
                <a16:creationId xmlns:a16="http://schemas.microsoft.com/office/drawing/2014/main" id="{07EF1AC5-11B1-A68F-BC21-C54497005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id="{48A32145-8EBC-4AA3-9ADD-45DF2669B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39B4DD-D11F-4C14-8ACA-257D95682634}"/>
              </a:ext>
            </a:extLst>
          </p:cNvPr>
          <p:cNvGrpSpPr/>
          <p:nvPr/>
        </p:nvGrpSpPr>
        <p:grpSpPr>
          <a:xfrm>
            <a:off x="5443223" y="268355"/>
            <a:ext cx="3472282" cy="2926080"/>
            <a:chOff x="4359858" y="685799"/>
            <a:chExt cx="3472282" cy="2926080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B54501B6-6967-4621-8F01-2C1F5E62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920B4F-8427-41D9-99D7-307778964D51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EC8EA3-A5F7-4D78-9C5E-8D9029C4275A}"/>
              </a:ext>
            </a:extLst>
          </p:cNvPr>
          <p:cNvGrpSpPr/>
          <p:nvPr/>
        </p:nvGrpSpPr>
        <p:grpSpPr>
          <a:xfrm>
            <a:off x="1699591" y="2017645"/>
            <a:ext cx="4773899" cy="4572000"/>
            <a:chOff x="915436" y="2555860"/>
            <a:chExt cx="4570964" cy="43229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773669-8CD4-4318-B634-0272864C70E1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A00ED3-8760-49B6-B904-CFAF26B5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CBC00-0084-40F5-8276-742C88CB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546A582-59B9-48E8-B152-6CCB13C0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422773-F56A-4A76-9599-70A3CB19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B75004-F32D-4D20-8CFC-209A841B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E1F8F9-5F1C-43ED-A5CE-A0458411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4F4761-1AC1-444A-90B6-1210F2B86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ompound adjectives | Baamboozle">
            <a:extLst>
              <a:ext uri="{FF2B5EF4-FFF2-40B4-BE49-F238E27FC236}">
                <a16:creationId xmlns:a16="http://schemas.microsoft.com/office/drawing/2014/main" id="{701FE7EA-641D-4FB5-9204-E06B5F70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2478699" y="519859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2" descr="Compound adjectives | Baamboozle">
            <a:extLst>
              <a:ext uri="{FF2B5EF4-FFF2-40B4-BE49-F238E27FC236}">
                <a16:creationId xmlns:a16="http://schemas.microsoft.com/office/drawing/2014/main" id="{12FA10C0-8EEA-4096-B222-0B9FDE0A0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pic>
        <p:nvPicPr>
          <p:cNvPr id="74" name="Picture 2" descr="Compound adjectives | Baamboozle">
            <a:extLst>
              <a:ext uri="{FF2B5EF4-FFF2-40B4-BE49-F238E27FC236}">
                <a16:creationId xmlns:a16="http://schemas.microsoft.com/office/drawing/2014/main" id="{127FFBC0-AFF5-433F-928D-2AE22D5F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3432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51F75A20-94AB-4F82-9582-40D51055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9906DB-F5AD-4AA0-B12E-58D6475A8702}"/>
              </a:ext>
            </a:extLst>
          </p:cNvPr>
          <p:cNvSpPr txBox="1"/>
          <p:nvPr/>
        </p:nvSpPr>
        <p:spPr>
          <a:xfrm>
            <a:off x="1815858" y="6452293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 Thảo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0972115126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2290" y="2713672"/>
            <a:ext cx="534742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96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581">
            <a:off x="3200392" y="668586"/>
            <a:ext cx="8890587" cy="4119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3646" y="1722697"/>
            <a:ext cx="7668382" cy="14629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0474" y="3284995"/>
            <a:ext cx="7271424" cy="52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77C8C3D1-6940-6475-35A2-AB9B5FA76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44" y="4753529"/>
            <a:ext cx="571500" cy="56197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744CF59-0170-B0AC-B4AC-9E1F7860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2549" y="238052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BA1872-DB8E-EB53-7131-FD5CDB9CED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993E09-D473-8562-BE13-322F66EF8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198">
            <a:off x="3193269" y="3654101"/>
            <a:ext cx="383081" cy="14672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3D6CB1D-2484-CC79-9F7A-86EE3ECCD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2068" y="174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9D09EBE-FC7D-CBA3-3FF4-1353698D8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668613F4-DF4B-2DA6-53FD-E137A7531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3084" y="1631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7801" y="4789361"/>
              <a:ext cx="1309223" cy="92796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9087DF4-D4E8-34B5-C8BA-FD3C8EC1D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459BB03B-49C0-F8B7-986E-7D8F83CFA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1795" y="20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079" y="2691179"/>
            <a:ext cx="3190378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10080" y="141957"/>
            <a:ext cx="4971839" cy="2366916"/>
            <a:chOff x="437263" y="445235"/>
            <a:chExt cx="4971839" cy="2366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375" y="818327"/>
              <a:ext cx="434961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A75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1AA19-7493-4E92-BBE1-27CB94769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04" y="5487803"/>
            <a:ext cx="911585" cy="9115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8C866DD-E153-4D39-A3FA-F0BCEB7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55" y="5487801"/>
            <a:ext cx="911585" cy="911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1D4D5D-B718-4F68-8578-5A87B90FF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3" y="5487805"/>
            <a:ext cx="911585" cy="911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5F60C2-5256-412F-A16E-2A92AE11B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03" y="5396023"/>
            <a:ext cx="911585" cy="911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1331CC-5D9F-4A7E-87A1-4428EF652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4" y="5396021"/>
            <a:ext cx="911585" cy="9115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1EF940-075D-4390-B590-34A91B191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" y="5396025"/>
            <a:ext cx="911585" cy="911585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FE28347-576F-123C-12F4-AFFEA68D3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594">
            <a:off x="6200874" y="5284598"/>
            <a:ext cx="383081" cy="14672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8B2237DF-EC6C-917F-7761-3CD835366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9265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81394A4-3B52-4723-D8FA-CF33EDB755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2683730"/>
            <a:ext cx="6991051" cy="24164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5678" y="2065688"/>
            <a:ext cx="6065763" cy="2545697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CÙNG NHAU </a:t>
            </a:r>
          </a:p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VÀO BẾP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61" y="493852"/>
            <a:ext cx="1750551" cy="1874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1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502831" y="328456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3693667" y="479998"/>
            <a:ext cx="3271556" cy="6195539"/>
            <a:chOff x="-3693667" y="479998"/>
            <a:chExt cx="3271556" cy="6195539"/>
          </a:xfrm>
        </p:grpSpPr>
        <p:grpSp>
          <p:nvGrpSpPr>
            <p:cNvPr id="19" name="Group 18"/>
            <p:cNvGrpSpPr/>
            <p:nvPr/>
          </p:nvGrpSpPr>
          <p:grpSpPr>
            <a:xfrm>
              <a:off x="-3693667" y="2362200"/>
              <a:ext cx="3271556" cy="4313337"/>
              <a:chOff x="-3693667" y="2362200"/>
              <a:chExt cx="3271556" cy="4313337"/>
            </a:xfrm>
          </p:grpSpPr>
          <p:pic>
            <p:nvPicPr>
              <p:cNvPr id="32" name="Graphic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33" name="Graphic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318559" y="5486400"/>
                <a:ext cx="832765" cy="891602"/>
              </a:xfrm>
              <a:prstGeom prst="rect">
                <a:avLst/>
              </a:prstGeom>
            </p:spPr>
          </p:pic>
        </p:grpSp>
        <p:sp>
          <p:nvSpPr>
            <p:cNvPr id="20" name="Speech Bubble: Rectangle with Corners Rounded 19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 p14:bounceEnd="83000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856" y="220133"/>
            <a:ext cx="11568289" cy="2675467"/>
            <a:chOff x="311856" y="220133"/>
            <a:chExt cx="11568289" cy="2675467"/>
          </a:xfrm>
        </p:grpSpPr>
        <p:grpSp>
          <p:nvGrpSpPr>
            <p:cNvPr id="7" name="Group 6"/>
            <p:cNvGrpSpPr/>
            <p:nvPr/>
          </p:nvGrpSpPr>
          <p:grpSpPr>
            <a:xfrm>
              <a:off x="311856" y="220133"/>
              <a:ext cx="11568289" cy="2675467"/>
              <a:chOff x="166511" y="152399"/>
              <a:chExt cx="11568289" cy="2675467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143000" y="499533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707444" y="665056"/>
                <a:ext cx="9874956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11" y="152399"/>
                <a:ext cx="2652889" cy="2675467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527594" y="762370"/>
              <a:ext cx="411330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x 8 = ?</a:t>
              </a:r>
            </a:p>
          </p:txBody>
        </p:sp>
      </p:grpSp>
      <p:grpSp>
        <p:nvGrpSpPr>
          <p:cNvPr id="16" name="Dap an 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7946" y="30333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464162" y="30582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38" y="324297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690427" y="5077673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4" name="Graphic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39" y="803679"/>
            <a:ext cx="2348166" cy="14545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57259" y="249538"/>
            <a:ext cx="3410111" cy="6454739"/>
            <a:chOff x="12357259" y="249538"/>
            <a:chExt cx="3410111" cy="6454739"/>
          </a:xfrm>
        </p:grpSpPr>
        <p:grpSp>
          <p:nvGrpSpPr>
            <p:cNvPr id="19" name="Group 18"/>
            <p:cNvGrpSpPr/>
            <p:nvPr/>
          </p:nvGrpSpPr>
          <p:grpSpPr>
            <a:xfrm>
              <a:off x="12357259" y="2362200"/>
              <a:ext cx="3410111" cy="4342077"/>
              <a:chOff x="12357259" y="2362200"/>
              <a:chExt cx="3410111" cy="4342077"/>
            </a:xfrm>
          </p:grpSpPr>
          <p:pic>
            <p:nvPicPr>
              <p:cNvPr id="35" name="Graphic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57259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1" name="Graphic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710632" y="6049698"/>
                <a:ext cx="1056738" cy="654579"/>
              </a:xfrm>
              <a:prstGeom prst="rect">
                <a:avLst/>
              </a:prstGeom>
            </p:spPr>
          </p:pic>
          <p:pic>
            <p:nvPicPr>
              <p:cNvPr id="42" name="Graphic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86683" y="5116226"/>
                <a:ext cx="1009990" cy="1081348"/>
              </a:xfrm>
              <a:prstGeom prst="rect">
                <a:avLst/>
              </a:prstGeom>
            </p:spPr>
          </p:pic>
        </p:grpSp>
        <p:sp>
          <p:nvSpPr>
            <p:cNvPr id="108" name="Speech Bubble: Rectangle with Corners Rounded 107"/>
            <p:cNvSpPr/>
            <p:nvPr/>
          </p:nvSpPr>
          <p:spPr>
            <a:xfrm>
              <a:off x="12834378" y="249538"/>
              <a:ext cx="2514600" cy="1570813"/>
            </a:xfrm>
            <a:prstGeom prst="wedgeRoundRectCallout">
              <a:avLst>
                <a:gd name="adj1" fmla="val -17337"/>
                <a:gd name="adj2" fmla="val 7720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3" name="ChuaChinhXac - 9Slide.vn"/>
          <p:cNvGrpSpPr/>
          <p:nvPr/>
        </p:nvGrpSpPr>
        <p:grpSpPr>
          <a:xfrm>
            <a:off x="-6402451" y="2352799"/>
            <a:ext cx="6200596" cy="4126860"/>
            <a:chOff x="12681831" y="2352799"/>
            <a:chExt cx="6200596" cy="412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865822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 p14:bounceEnd="83000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 p14:bounceEnd="71000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 p14:bounceEnd="71000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64658"/>
            <a:ext cx="1752600" cy="122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3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37307" y="328912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-3693667" y="479998"/>
            <a:ext cx="3537739" cy="6226065"/>
            <a:chOff x="-3693667" y="479998"/>
            <a:chExt cx="3537739" cy="6226065"/>
          </a:xfrm>
        </p:grpSpPr>
        <p:grpSp>
          <p:nvGrpSpPr>
            <p:cNvPr id="42" name="Group 41"/>
            <p:cNvGrpSpPr/>
            <p:nvPr/>
          </p:nvGrpSpPr>
          <p:grpSpPr>
            <a:xfrm>
              <a:off x="-3693667" y="2362200"/>
              <a:ext cx="3537739" cy="4343863"/>
              <a:chOff x="-3693667" y="2362200"/>
              <a:chExt cx="3537739" cy="4343863"/>
            </a:xfrm>
          </p:grpSpPr>
          <p:pic>
            <p:nvPicPr>
              <p:cNvPr id="44" name="Graphic 4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5" name="Graphic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904095" y="5479451"/>
                <a:ext cx="1748167" cy="1226612"/>
              </a:xfrm>
              <a:prstGeom prst="rect">
                <a:avLst/>
              </a:prstGeom>
            </p:spPr>
          </p:pic>
        </p:grpSp>
        <p:sp>
          <p:nvSpPr>
            <p:cNvPr id="43" name="Speech Bubble: Rectangle with Corners Rounded 42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46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 p14:bounceEnd="83000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1116" y="1657152"/>
              <a:ext cx="6911164" cy="2416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ngọt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ngon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8" name="Picture 7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4F34A885-B965-C7E4-E28B-B0450BA1E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47" y="4764161"/>
            <a:ext cx="571500" cy="561975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BFAEC6D8-7545-7BDE-BE0C-D3A7A5AD2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856" y="163623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88599A-4D30-03F7-9F7A-141E991AF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223419" y="664324"/>
              <a:ext cx="574516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</a:rPr>
                <a:t>Thứ ..... ngày .... tháng .... năm .....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55192-B11C-4308-C53D-BE8091370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6387" y="2121325"/>
            <a:ext cx="2115495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AE602F-1056-FDE1-5A1F-444A8E43D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5402" y="3547075"/>
            <a:ext cx="529788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0779" y="2713672"/>
            <a:ext cx="5150449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729</Words>
  <Application>Microsoft Office PowerPoint</Application>
  <PresentationFormat>Widescreen</PresentationFormat>
  <Paragraphs>196</Paragraphs>
  <Slides>28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等线</vt:lpstr>
      <vt:lpstr>#9Slide02 Noi dung dai</vt:lpstr>
      <vt:lpstr>Arial</vt:lpstr>
      <vt:lpstr>Calibri</vt:lpstr>
      <vt:lpstr>Cambria</vt:lpstr>
      <vt:lpstr>Nunito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nhi.le.kcc@outlook.com.vn</cp:lastModifiedBy>
  <cp:revision>51</cp:revision>
  <dcterms:created xsi:type="dcterms:W3CDTF">2022-05-08T14:13:54Z</dcterms:created>
  <dcterms:modified xsi:type="dcterms:W3CDTF">2025-11-16T13:22:28Z</dcterms:modified>
</cp:coreProperties>
</file>