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5.png"/><Relationship Id="rId9" Type="http://schemas.openxmlformats.org/officeDocument/2006/relationships/slide" Target="slide19.xml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651</Words>
  <Application>Microsoft Office PowerPoint</Application>
  <PresentationFormat>Widescreen</PresentationFormat>
  <Paragraphs>71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微软雅黑</vt:lpstr>
      <vt:lpstr>华文新魏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46</cp:revision>
  <dcterms:created xsi:type="dcterms:W3CDTF">2022-07-19T23:39:35Z</dcterms:created>
  <dcterms:modified xsi:type="dcterms:W3CDTF">2025-10-28T20:27:14Z</dcterms:modified>
</cp:coreProperties>
</file>