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0"/>
  </p:notesMasterIdLst>
  <p:sldIdLst>
    <p:sldId id="301" r:id="rId2"/>
    <p:sldId id="303" r:id="rId3"/>
    <p:sldId id="304" r:id="rId4"/>
    <p:sldId id="315" r:id="rId5"/>
    <p:sldId id="316" r:id="rId6"/>
    <p:sldId id="317" r:id="rId7"/>
    <p:sldId id="318" r:id="rId8"/>
    <p:sldId id="309" r:id="rId9"/>
  </p:sldIdLst>
  <p:sldSz cx="9144000" cy="5143500" type="screen16x9"/>
  <p:notesSz cx="6858000" cy="9144000"/>
  <p:embeddedFontLst>
    <p:embeddedFont>
      <p:font typeface="Baloo 2" panose="020B0604020202020204" charset="0"/>
      <p:regular r:id="rId11"/>
      <p:bold r:id="rId12"/>
    </p:embeddedFont>
    <p:embeddedFont>
      <p:font typeface="Pangolin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98C9"/>
    <a:srgbClr val="A165AB"/>
    <a:srgbClr val="FEEAB6"/>
    <a:srgbClr val="62BB47"/>
    <a:srgbClr val="00A651"/>
    <a:srgbClr val="1A8C54"/>
    <a:srgbClr val="E5E1EE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1" autoAdjust="0"/>
    <p:restoredTop sz="94673"/>
  </p:normalViewPr>
  <p:slideViewPr>
    <p:cSldViewPr snapToGrid="0">
      <p:cViewPr varScale="1">
        <p:scale>
          <a:sx n="93" d="100"/>
          <a:sy n="93" d="100"/>
        </p:scale>
        <p:origin x="7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66912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9127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8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096" y="2116441"/>
            <a:ext cx="3657600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25: </a:t>
            </a:r>
            <a:br>
              <a:rPr lang="en-US" dirty="0"/>
            </a:b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xóm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39" y="4058758"/>
            <a:ext cx="3657600" cy="567000"/>
          </a:xfrm>
        </p:spPr>
        <p:txBody>
          <a:bodyPr/>
          <a:lstStyle/>
          <a:p>
            <a:r>
              <a:rPr lang="en-US" dirty="0" err="1" smtClean="0"/>
              <a:t>Lớp</a:t>
            </a:r>
            <a:r>
              <a:rPr lang="vi-VN" dirty="0" smtClean="0"/>
              <a:t>: 2a5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h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à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xóm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biết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0384A42-C874-A243-BE39-EA1CE70FD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2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3733" y="1495406"/>
            <a:ext cx="3962237" cy="330474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CFC53FD-EBC9-944C-A7C2-712E39259C29}"/>
              </a:ext>
            </a:extLst>
          </p:cNvPr>
          <p:cNvSpPr/>
          <p:nvPr/>
        </p:nvSpPr>
        <p:spPr>
          <a:xfrm>
            <a:off x="916992" y="1536817"/>
            <a:ext cx="4253319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dáng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ra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sao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Sở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thích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D0666A7-7977-934B-9550-0194017516FD}"/>
              </a:ext>
            </a:extLst>
          </p:cNvPr>
          <p:cNvSpPr/>
          <p:nvPr/>
        </p:nvSpPr>
        <p:spPr>
          <a:xfrm>
            <a:off x="511325" y="144138"/>
            <a:ext cx="847987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xóm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8BA4A045-1B72-724E-B3FC-4F3B93E792E0}"/>
              </a:ext>
            </a:extLst>
          </p:cNvPr>
          <p:cNvSpPr/>
          <p:nvPr/>
        </p:nvSpPr>
        <p:spPr>
          <a:xfrm>
            <a:off x="804103" y="641069"/>
            <a:ext cx="6940075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Dự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định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8D2ACDEF-8623-F045-AF9F-20CC9BD4EC37}"/>
              </a:ext>
            </a:extLst>
          </p:cNvPr>
          <p:cNvGrpSpPr/>
          <p:nvPr/>
        </p:nvGrpSpPr>
        <p:grpSpPr>
          <a:xfrm>
            <a:off x="635907" y="1778031"/>
            <a:ext cx="3936093" cy="2932433"/>
            <a:chOff x="635907" y="1778031"/>
            <a:chExt cx="3936093" cy="293243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62A088CC-6609-2D48-AE88-38B2B191F3D1}"/>
                </a:ext>
              </a:extLst>
            </p:cNvPr>
            <p:cNvGrpSpPr/>
            <p:nvPr/>
          </p:nvGrpSpPr>
          <p:grpSpPr>
            <a:xfrm>
              <a:off x="635907" y="1778031"/>
              <a:ext cx="3936093" cy="2932433"/>
              <a:chOff x="635907" y="1772917"/>
              <a:chExt cx="3936093" cy="2932433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xmlns="" id="{FA70EC1C-688F-9B4C-8B72-387FC0265F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47000"/>
                        </a14:imgEffect>
                        <a14:imgEffect>
                          <a14:brightnessContrast bright="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35907" y="1772917"/>
                <a:ext cx="3936093" cy="2932433"/>
              </a:xfrm>
              <a:prstGeom prst="rect">
                <a:avLst/>
              </a:prstGeom>
            </p:spPr>
          </p:pic>
          <p:sp>
            <p:nvSpPr>
              <p:cNvPr id="39" name="Rounded Rectangular Callout 38">
                <a:extLst>
                  <a:ext uri="{FF2B5EF4-FFF2-40B4-BE49-F238E27FC236}">
                    <a16:creationId xmlns:a16="http://schemas.microsoft.com/office/drawing/2014/main" xmlns="" id="{3BEFE610-C92C-F74A-AE7E-2420DDC67ED6}"/>
                  </a:ext>
                </a:extLst>
              </p:cNvPr>
              <p:cNvSpPr/>
              <p:nvPr/>
            </p:nvSpPr>
            <p:spPr>
              <a:xfrm>
                <a:off x="1196622" y="1840089"/>
                <a:ext cx="2833511" cy="698852"/>
              </a:xfrm>
              <a:prstGeom prst="wedgeRoundRectCallout">
                <a:avLst>
                  <a:gd name="adj1" fmla="val -18021"/>
                  <a:gd name="adj2" fmla="val 49096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AC98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E150CF31-9F0C-8A41-A53F-F55DE3F26D8F}"/>
                  </a:ext>
                </a:extLst>
              </p:cNvPr>
              <p:cNvSpPr txBox="1"/>
              <p:nvPr/>
            </p:nvSpPr>
            <p:spPr>
              <a:xfrm>
                <a:off x="1286933" y="1866349"/>
                <a:ext cx="27883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1800" dirty="0"/>
                  <a:t>Bà cụ hàng xóm đã già, quên cả đường về nhà.</a:t>
                </a:r>
              </a:p>
            </p:txBody>
          </p:sp>
        </p:grpSp>
        <p:sp>
          <p:nvSpPr>
            <p:cNvPr id="43" name="Triangle 42">
              <a:extLst>
                <a:ext uri="{FF2B5EF4-FFF2-40B4-BE49-F238E27FC236}">
                  <a16:creationId xmlns:a16="http://schemas.microsoft.com/office/drawing/2014/main" xmlns="" id="{26571741-0C9C-024C-99FC-4C90E91891DE}"/>
                </a:ext>
              </a:extLst>
            </p:cNvPr>
            <p:cNvSpPr/>
            <p:nvPr/>
          </p:nvSpPr>
          <p:spPr>
            <a:xfrm rot="12441723">
              <a:off x="2290836" y="2442779"/>
              <a:ext cx="162697" cy="2288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C5EE2D82-84B6-2449-B240-F3F72F606B85}"/>
              </a:ext>
            </a:extLst>
          </p:cNvPr>
          <p:cNvGrpSpPr/>
          <p:nvPr/>
        </p:nvGrpSpPr>
        <p:grpSpPr>
          <a:xfrm>
            <a:off x="4756986" y="1871463"/>
            <a:ext cx="3542978" cy="2812809"/>
            <a:chOff x="4756986" y="1871463"/>
            <a:chExt cx="3542978" cy="2812809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D9DDA934-B3E5-C249-8D44-CA546A112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4000"/>
                      </a14:imgEffect>
                      <a14:imgEffect>
                        <a14:brightnessContrast bright="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56986" y="1871463"/>
              <a:ext cx="3542978" cy="2812809"/>
            </a:xfrm>
            <a:prstGeom prst="rect">
              <a:avLst/>
            </a:prstGeom>
          </p:spPr>
        </p:pic>
        <p:sp>
          <p:nvSpPr>
            <p:cNvPr id="50" name="Rounded Rectangular Callout 49">
              <a:extLst>
                <a:ext uri="{FF2B5EF4-FFF2-40B4-BE49-F238E27FC236}">
                  <a16:creationId xmlns:a16="http://schemas.microsoft.com/office/drawing/2014/main" xmlns="" id="{4FE1C386-5B3C-2A4D-B06B-EA73F12A8489}"/>
                </a:ext>
              </a:extLst>
            </p:cNvPr>
            <p:cNvSpPr/>
            <p:nvPr/>
          </p:nvSpPr>
          <p:spPr>
            <a:xfrm>
              <a:off x="5166209" y="1938474"/>
              <a:ext cx="1296525" cy="646331"/>
            </a:xfrm>
            <a:prstGeom prst="wedgeRoundRectCallout">
              <a:avLst>
                <a:gd name="adj1" fmla="val -2157"/>
                <a:gd name="adj2" fmla="val 83137"/>
                <a:gd name="adj3" fmla="val 16667"/>
              </a:avLst>
            </a:prstGeom>
            <a:solidFill>
              <a:schemeClr val="bg1"/>
            </a:solidFill>
            <a:ln>
              <a:solidFill>
                <a:srgbClr val="AC9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F9D5ADA-5543-B640-82CF-AD4A09BDD94B}"/>
                </a:ext>
              </a:extLst>
            </p:cNvPr>
            <p:cNvSpPr txBox="1"/>
            <p:nvPr/>
          </p:nvSpPr>
          <p:spPr>
            <a:xfrm>
              <a:off x="4990554" y="1910854"/>
              <a:ext cx="1683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800" dirty="0"/>
                <a:t>Chơi </a:t>
              </a:r>
            </a:p>
            <a:p>
              <a:pPr algn="ctr"/>
              <a:r>
                <a:rPr lang="x-none" sz="1800" dirty="0"/>
                <a:t>vui quá!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D2F16E6-E823-1449-8396-A11C1B4D2D3D}"/>
              </a:ext>
            </a:extLst>
          </p:cNvPr>
          <p:cNvGrpSpPr/>
          <p:nvPr/>
        </p:nvGrpSpPr>
        <p:grpSpPr>
          <a:xfrm>
            <a:off x="1989219" y="466116"/>
            <a:ext cx="5423517" cy="4040580"/>
            <a:chOff x="635907" y="1778031"/>
            <a:chExt cx="3936093" cy="293243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A47D6892-CD92-5843-9354-1318D65605F0}"/>
                </a:ext>
              </a:extLst>
            </p:cNvPr>
            <p:cNvGrpSpPr/>
            <p:nvPr/>
          </p:nvGrpSpPr>
          <p:grpSpPr>
            <a:xfrm>
              <a:off x="635907" y="1778031"/>
              <a:ext cx="3936093" cy="2932433"/>
              <a:chOff x="635907" y="1772917"/>
              <a:chExt cx="3936093" cy="293243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601960B9-03D6-1049-8AEA-6A6EFDD557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47000"/>
                        </a14:imgEffect>
                        <a14:imgEffect>
                          <a14:brightnessContrast bright="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35907" y="1772917"/>
                <a:ext cx="3936093" cy="2932433"/>
              </a:xfrm>
              <a:prstGeom prst="rect">
                <a:avLst/>
              </a:prstGeom>
            </p:spPr>
          </p:pic>
          <p:sp>
            <p:nvSpPr>
              <p:cNvPr id="6" name="Rounded Rectangular Callout 5">
                <a:extLst>
                  <a:ext uri="{FF2B5EF4-FFF2-40B4-BE49-F238E27FC236}">
                    <a16:creationId xmlns:a16="http://schemas.microsoft.com/office/drawing/2014/main" xmlns="" id="{E1B8FFB8-0D44-D84E-8903-496E715954BD}"/>
                  </a:ext>
                </a:extLst>
              </p:cNvPr>
              <p:cNvSpPr/>
              <p:nvPr/>
            </p:nvSpPr>
            <p:spPr>
              <a:xfrm>
                <a:off x="1196622" y="1840089"/>
                <a:ext cx="2833511" cy="698852"/>
              </a:xfrm>
              <a:prstGeom prst="wedgeRoundRectCallout">
                <a:avLst>
                  <a:gd name="adj1" fmla="val -18021"/>
                  <a:gd name="adj2" fmla="val 49096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AC98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8F2C0169-5F39-C749-A4A6-8674676C4C39}"/>
                  </a:ext>
                </a:extLst>
              </p:cNvPr>
              <p:cNvSpPr txBox="1"/>
              <p:nvPr/>
            </p:nvSpPr>
            <p:spPr>
              <a:xfrm>
                <a:off x="1286933" y="1866349"/>
                <a:ext cx="2788356" cy="60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2400" dirty="0"/>
                  <a:t>Bà cụ hàng xóm đã già, quên cả đường về nhà.</a:t>
                </a:r>
              </a:p>
            </p:txBody>
          </p:sp>
        </p:grpSp>
        <p:sp>
          <p:nvSpPr>
            <p:cNvPr id="4" name="Triangle 3">
              <a:extLst>
                <a:ext uri="{FF2B5EF4-FFF2-40B4-BE49-F238E27FC236}">
                  <a16:creationId xmlns:a16="http://schemas.microsoft.com/office/drawing/2014/main" xmlns="" id="{4C384CA7-3EC7-1C43-BE8F-96EB5E666534}"/>
                </a:ext>
              </a:extLst>
            </p:cNvPr>
            <p:cNvSpPr/>
            <p:nvPr/>
          </p:nvSpPr>
          <p:spPr>
            <a:xfrm rot="12441723">
              <a:off x="2290836" y="2442779"/>
              <a:ext cx="162697" cy="2288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215429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1FAAAB2-D3FF-394E-B42A-99322D4F71D6}"/>
              </a:ext>
            </a:extLst>
          </p:cNvPr>
          <p:cNvGrpSpPr/>
          <p:nvPr/>
        </p:nvGrpSpPr>
        <p:grpSpPr>
          <a:xfrm>
            <a:off x="2401824" y="612786"/>
            <a:ext cx="4934972" cy="3917928"/>
            <a:chOff x="4756986" y="1871463"/>
            <a:chExt cx="3542978" cy="281280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95983810-15DC-4D4A-ACF4-838C158CF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4000"/>
                      </a14:imgEffect>
                      <a14:imgEffect>
                        <a14:brightnessContrast bright="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56986" y="1871463"/>
              <a:ext cx="3542978" cy="2812809"/>
            </a:xfrm>
            <a:prstGeom prst="rect">
              <a:avLst/>
            </a:prstGeom>
          </p:spPr>
        </p:pic>
        <p:sp>
          <p:nvSpPr>
            <p:cNvPr id="4" name="Rounded Rectangular Callout 3">
              <a:extLst>
                <a:ext uri="{FF2B5EF4-FFF2-40B4-BE49-F238E27FC236}">
                  <a16:creationId xmlns:a16="http://schemas.microsoft.com/office/drawing/2014/main" xmlns="" id="{24F4C18E-6379-454A-8562-2C5B87DF34A7}"/>
                </a:ext>
              </a:extLst>
            </p:cNvPr>
            <p:cNvSpPr/>
            <p:nvPr/>
          </p:nvSpPr>
          <p:spPr>
            <a:xfrm>
              <a:off x="5166209" y="1938474"/>
              <a:ext cx="1296525" cy="646331"/>
            </a:xfrm>
            <a:prstGeom prst="wedgeRoundRectCallout">
              <a:avLst>
                <a:gd name="adj1" fmla="val -2157"/>
                <a:gd name="adj2" fmla="val 83137"/>
                <a:gd name="adj3" fmla="val 16667"/>
              </a:avLst>
            </a:prstGeom>
            <a:solidFill>
              <a:schemeClr val="bg1"/>
            </a:solidFill>
            <a:ln>
              <a:solidFill>
                <a:srgbClr val="AC9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3F4EC973-4724-AB42-B836-29784233E674}"/>
                </a:ext>
              </a:extLst>
            </p:cNvPr>
            <p:cNvSpPr txBox="1"/>
            <p:nvPr/>
          </p:nvSpPr>
          <p:spPr>
            <a:xfrm>
              <a:off x="4973048" y="1937113"/>
              <a:ext cx="1683587" cy="596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Chơi </a:t>
              </a:r>
            </a:p>
            <a:p>
              <a:pPr algn="ctr"/>
              <a:r>
                <a:rPr lang="x-none" sz="2400" dirty="0"/>
                <a:t>vui quá!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19610"/>
            <a:ext cx="5869112" cy="440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1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56854"/>
            <a:ext cx="5732979" cy="450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6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59F9151-66CF-3547-8630-4B94FA660C2A}"/>
              </a:ext>
            </a:extLst>
          </p:cNvPr>
          <p:cNvSpPr txBox="1"/>
          <p:nvPr/>
        </p:nvSpPr>
        <p:spPr>
          <a:xfrm>
            <a:off x="627538" y="1174777"/>
            <a:ext cx="8011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Làm quen với bạn hàng xóm và rủ bạn cùng </a:t>
            </a:r>
            <a:r>
              <a:rPr lang="vi-VN" sz="2400" dirty="0" smtClean="0"/>
              <a:t>làm </a:t>
            </a:r>
            <a:r>
              <a:rPr lang="vi-VN" sz="2400" dirty="0"/>
              <a:t>một việc có ích.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xmlns="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อาร์เบอร์วันปลูกต้นไม้ตัวละครเด็กชายและเด็กหญิงปลูกต้นไม้, ตัวละครภาพตัดปะ,  เด็กผู้ชาย, อาร์เบอร์วันภาพ PNG และ PSD สำหรับดาวน์โหลดฟรี | Trees to  plant, Drawing for kids, Arbour day">
            <a:extLst>
              <a:ext uri="{FF2B5EF4-FFF2-40B4-BE49-F238E27FC236}">
                <a16:creationId xmlns:a16="http://schemas.microsoft.com/office/drawing/2014/main" xmlns="" id="{7AABBF3C-C280-AB49-91C4-46C5592F3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47" y="1304544"/>
            <a:ext cx="3838956" cy="383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rẻ Em Kết Hợp Yếu Tố Hoạt Hình Nhặt Rác Hình ảnh | Định dạng hình ảnh PSD  401685273| vn.lovepik.com">
            <a:extLst>
              <a:ext uri="{FF2B5EF4-FFF2-40B4-BE49-F238E27FC236}">
                <a16:creationId xmlns:a16="http://schemas.microsoft.com/office/drawing/2014/main" xmlns="" id="{24882CF7-4EFB-924F-87D2-7568AF208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1047" l="10000" r="90000">
                        <a14:foregroundMark x1="23256" y1="61163" x2="23372" y2="51628"/>
                        <a14:foregroundMark x1="23372" y1="51628" x2="27209" y2="43023"/>
                        <a14:foregroundMark x1="27209" y1="43023" x2="29186" y2="41977"/>
                        <a14:foregroundMark x1="36279" y1="77326" x2="45349" y2="74302"/>
                        <a14:foregroundMark x1="45349" y1="74302" x2="48372" y2="72093"/>
                        <a14:foregroundMark x1="41977" y1="70349" x2="42674" y2="72326"/>
                        <a14:foregroundMark x1="24419" y1="73721" x2="25116" y2="73953"/>
                        <a14:foregroundMark x1="25349" y1="73721" x2="25116" y2="72093"/>
                        <a14:foregroundMark x1="25116" y1="71860" x2="23488" y2="72791"/>
                        <a14:foregroundMark x1="66860" y1="88837" x2="66628" y2="86512"/>
                        <a14:foregroundMark x1="66628" y1="86279" x2="65930" y2="89651"/>
                        <a14:foregroundMark x1="65930" y1="89419" x2="65930" y2="91047"/>
                        <a14:foregroundMark x1="65465" y1="90814" x2="63721" y2="90814"/>
                        <a14:foregroundMark x1="75116" y1="20814" x2="73256" y2="17558"/>
                        <a14:foregroundMark x1="73256" y1="17326" x2="73256" y2="17326"/>
                        <a14:foregroundMark x1="38605" y1="39767" x2="38605" y2="48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94" y="1590275"/>
            <a:ext cx="3477060" cy="347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135</Words>
  <Application>Microsoft Office PowerPoint</Application>
  <PresentationFormat>On-screen Show (16:9)</PresentationFormat>
  <Paragraphs>18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UTM Androgyne</vt:lpstr>
      <vt:lpstr>Baloo 2</vt:lpstr>
      <vt:lpstr>UTM Cookies</vt:lpstr>
      <vt:lpstr>Pangolin</vt:lpstr>
      <vt:lpstr>English Vocabulary Workshop by Slidesgo</vt:lpstr>
      <vt:lpstr>Bài 25:  Những người bạn hàng xóm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Windows User</cp:lastModifiedBy>
  <cp:revision>80</cp:revision>
  <dcterms:modified xsi:type="dcterms:W3CDTF">2023-03-07T15:06:11Z</dcterms:modified>
</cp:coreProperties>
</file>