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8" r:id="rId5"/>
    <p:sldId id="294" r:id="rId6"/>
    <p:sldId id="293" r:id="rId7"/>
    <p:sldId id="272" r:id="rId8"/>
    <p:sldId id="273" r:id="rId9"/>
    <p:sldId id="274" r:id="rId10"/>
    <p:sldId id="275" r:id="rId11"/>
    <p:sldId id="276" r:id="rId12"/>
    <p:sldId id="292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67" r:id="rId21"/>
  </p:sldIdLst>
  <p:sldSz cx="9144000" cy="5143500" type="screen16x9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41" autoAdjust="0"/>
    <p:restoredTop sz="94660"/>
  </p:normalViewPr>
  <p:slideViewPr>
    <p:cSldViewPr snapToGrid="0" showGuides="1">
      <p:cViewPr varScale="1">
        <p:scale>
          <a:sx n="96" d="100"/>
          <a:sy n="96" d="100"/>
        </p:scale>
        <p:origin x="67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ạm Khoa" userId="84725885c25761a0" providerId="LiveId" clId="{20E87716-8DB1-432A-938C-F1BE126A66C8}"/>
    <pc:docChg chg="addSld delSld modSld sldOrd">
      <pc:chgData name="Phạm Khoa" userId="84725885c25761a0" providerId="LiveId" clId="{20E87716-8DB1-432A-938C-F1BE126A66C8}" dt="2020-12-18T00:42:51.707" v="121" actId="14100"/>
      <pc:docMkLst>
        <pc:docMk/>
      </pc:docMkLst>
      <pc:sldChg chg="del">
        <pc:chgData name="Phạm Khoa" userId="84725885c25761a0" providerId="LiveId" clId="{20E87716-8DB1-432A-938C-F1BE126A66C8}" dt="2020-12-18T00:37:57.925" v="0" actId="47"/>
        <pc:sldMkLst>
          <pc:docMk/>
          <pc:sldMk cId="595065962" sldId="268"/>
        </pc:sldMkLst>
      </pc:sldChg>
      <pc:sldChg chg="modSp add ord">
        <pc:chgData name="Phạm Khoa" userId="84725885c25761a0" providerId="LiveId" clId="{20E87716-8DB1-432A-938C-F1BE126A66C8}" dt="2020-12-18T00:39:48.090" v="68" actId="1038"/>
        <pc:sldMkLst>
          <pc:docMk/>
          <pc:sldMk cId="2088746500" sldId="268"/>
        </pc:sldMkLst>
        <pc:picChg chg="mod">
          <ac:chgData name="Phạm Khoa" userId="84725885c25761a0" providerId="LiveId" clId="{20E87716-8DB1-432A-938C-F1BE126A66C8}" dt="2020-12-18T00:39:02.189" v="62" actId="1037"/>
          <ac:picMkLst>
            <pc:docMk/>
            <pc:sldMk cId="2088746500" sldId="268"/>
            <ac:picMk id="21508" creationId="{00000000-0000-0000-0000-000000000000}"/>
          </ac:picMkLst>
        </pc:picChg>
        <pc:picChg chg="mod">
          <ac:chgData name="Phạm Khoa" userId="84725885c25761a0" providerId="LiveId" clId="{20E87716-8DB1-432A-938C-F1BE126A66C8}" dt="2020-12-18T00:38:18.083" v="18" actId="14100"/>
          <ac:picMkLst>
            <pc:docMk/>
            <pc:sldMk cId="2088746500" sldId="268"/>
            <ac:picMk id="21510" creationId="{00000000-0000-0000-0000-000000000000}"/>
          </ac:picMkLst>
        </pc:picChg>
        <pc:picChg chg="mod">
          <ac:chgData name="Phạm Khoa" userId="84725885c25761a0" providerId="LiveId" clId="{20E87716-8DB1-432A-938C-F1BE126A66C8}" dt="2020-12-18T00:39:44.995" v="66" actId="14100"/>
          <ac:picMkLst>
            <pc:docMk/>
            <pc:sldMk cId="2088746500" sldId="268"/>
            <ac:picMk id="21513" creationId="{00000000-0000-0000-0000-000000000000}"/>
          </ac:picMkLst>
        </pc:picChg>
        <pc:picChg chg="mod">
          <ac:chgData name="Phạm Khoa" userId="84725885c25761a0" providerId="LiveId" clId="{20E87716-8DB1-432A-938C-F1BE126A66C8}" dt="2020-12-18T00:39:48.090" v="68" actId="1038"/>
          <ac:picMkLst>
            <pc:docMk/>
            <pc:sldMk cId="2088746500" sldId="268"/>
            <ac:picMk id="21515" creationId="{00000000-0000-0000-0000-000000000000}"/>
          </ac:picMkLst>
        </pc:picChg>
        <pc:picChg chg="mod">
          <ac:chgData name="Phạm Khoa" userId="84725885c25761a0" providerId="LiveId" clId="{20E87716-8DB1-432A-938C-F1BE126A66C8}" dt="2020-12-18T00:38:56.395" v="55" actId="1036"/>
          <ac:picMkLst>
            <pc:docMk/>
            <pc:sldMk cId="2088746500" sldId="268"/>
            <ac:picMk id="21517" creationId="{00000000-0000-0000-0000-000000000000}"/>
          </ac:picMkLst>
        </pc:picChg>
      </pc:sldChg>
      <pc:sldChg chg="modSp mod">
        <pc:chgData name="Phạm Khoa" userId="84725885c25761a0" providerId="LiveId" clId="{20E87716-8DB1-432A-938C-F1BE126A66C8}" dt="2020-12-18T00:42:51.707" v="121" actId="14100"/>
        <pc:sldMkLst>
          <pc:docMk/>
          <pc:sldMk cId="3431838960" sldId="286"/>
        </pc:sldMkLst>
        <pc:picChg chg="mod">
          <ac:chgData name="Phạm Khoa" userId="84725885c25761a0" providerId="LiveId" clId="{20E87716-8DB1-432A-938C-F1BE126A66C8}" dt="2020-12-18T00:42:51.707" v="121" actId="14100"/>
          <ac:picMkLst>
            <pc:docMk/>
            <pc:sldMk cId="3431838960" sldId="286"/>
            <ac:picMk id="5" creationId="{C5FAC44D-24AE-4164-8D6C-BECAB4A2EC03}"/>
          </ac:picMkLst>
        </pc:picChg>
        <pc:picChg chg="mod">
          <ac:chgData name="Phạm Khoa" userId="84725885c25761a0" providerId="LiveId" clId="{20E87716-8DB1-432A-938C-F1BE126A66C8}" dt="2020-12-18T00:42:49.371" v="120" actId="1037"/>
          <ac:picMkLst>
            <pc:docMk/>
            <pc:sldMk cId="3431838960" sldId="286"/>
            <ac:picMk id="7" creationId="{B1A76707-85B4-4A59-9874-68C64971AEE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Bấm &amp; sửa kiểu phụ đề của Bản chính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E7EB6-1FD0-4678-A83D-E09933949D71}" type="datetimeFigureOut">
              <a:rPr lang="vi-VN" smtClean="0"/>
              <a:pPr/>
              <a:t>18/12/2020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D260-5D60-405C-8F1D-39F50CEB64D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087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E7EB6-1FD0-4678-A83D-E09933949D71}" type="datetimeFigureOut">
              <a:rPr lang="vi-VN" smtClean="0"/>
              <a:pPr/>
              <a:t>18/12/2020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D260-5D60-405C-8F1D-39F50CEB64D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02484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ề Dọc và Văn bả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E7EB6-1FD0-4678-A83D-E09933949D71}" type="datetimeFigureOut">
              <a:rPr lang="vi-VN" smtClean="0"/>
              <a:pPr/>
              <a:t>18/12/2020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D260-5D60-405C-8F1D-39F50CEB64D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292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E7EB6-1FD0-4678-A83D-E09933949D71}" type="datetimeFigureOut">
              <a:rPr lang="vi-VN" smtClean="0"/>
              <a:pPr/>
              <a:t>18/12/2020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D260-5D60-405C-8F1D-39F50CEB64D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07742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E7EB6-1FD0-4678-A83D-E09933949D71}" type="datetimeFigureOut">
              <a:rPr lang="vi-VN" smtClean="0"/>
              <a:pPr/>
              <a:t>18/12/2020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D260-5D60-405C-8F1D-39F50CEB64D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418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E7EB6-1FD0-4678-A83D-E09933949D71}" type="datetimeFigureOut">
              <a:rPr lang="vi-VN" smtClean="0"/>
              <a:pPr/>
              <a:t>18/12/2020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D260-5D60-405C-8F1D-39F50CEB64D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8794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E7EB6-1FD0-4678-A83D-E09933949D71}" type="datetimeFigureOut">
              <a:rPr lang="vi-VN" smtClean="0"/>
              <a:pPr/>
              <a:t>18/12/2020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D260-5D60-405C-8F1D-39F50CEB64D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48713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E7EB6-1FD0-4678-A83D-E09933949D71}" type="datetimeFigureOut">
              <a:rPr lang="vi-VN" smtClean="0"/>
              <a:pPr/>
              <a:t>18/12/2020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D260-5D60-405C-8F1D-39F50CEB64D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9076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E7EB6-1FD0-4678-A83D-E09933949D71}" type="datetimeFigureOut">
              <a:rPr lang="vi-VN" smtClean="0"/>
              <a:pPr/>
              <a:t>18/12/2020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D260-5D60-405C-8F1D-39F50CEB64D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7580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E7EB6-1FD0-4678-A83D-E09933949D71}" type="datetimeFigureOut">
              <a:rPr lang="vi-VN" smtClean="0"/>
              <a:pPr/>
              <a:t>18/12/2020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D260-5D60-405C-8F1D-39F50CEB64D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39736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E7EB6-1FD0-4678-A83D-E09933949D71}" type="datetimeFigureOut">
              <a:rPr lang="vi-VN" smtClean="0"/>
              <a:pPr/>
              <a:t>18/12/2020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FD260-5D60-405C-8F1D-39F50CEB64D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4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E7EB6-1FD0-4678-A83D-E09933949D71}" type="datetimeFigureOut">
              <a:rPr lang="vi-VN" smtClean="0"/>
              <a:pPr/>
              <a:t>18/12/2020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FD260-5D60-405C-8F1D-39F50CEB64D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8902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5756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205" y="4221743"/>
            <a:ext cx="8229600" cy="85725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Anh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D:\Năm học 20-21\Hình ành tuyền thống Hoài Nhơn\images (4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7193" y="78858"/>
            <a:ext cx="7848600" cy="4019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152900"/>
            <a:ext cx="8229600" cy="857250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pic>
        <p:nvPicPr>
          <p:cNvPr id="13314" name="Picture 2" descr="D:\Năm học 20-21\Hình ành tuyền thống Hoài Nhơn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4620"/>
            <a:ext cx="7620000" cy="388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5C457-1021-49C6-AFED-1899C1BDC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83425"/>
            <a:ext cx="8229600" cy="1459775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sz="5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Nhơn</a:t>
            </a:r>
            <a:endParaRPr lang="en-US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356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48758"/>
            <a:ext cx="7696200" cy="3352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D:\Năm học 20-21\Hình ành tuyền thống Hoài Nhơn\tải xuố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2100" y="0"/>
            <a:ext cx="6019800" cy="3352800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3792224"/>
            <a:ext cx="7948749" cy="1102519"/>
          </a:xfrm>
        </p:spPr>
        <p:txBody>
          <a:bodyPr>
            <a:no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03643"/>
            <a:ext cx="8080513" cy="737531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291" name="Picture 3" descr="D:\Năm học 20-21\Hình ành tuyền thống Hoài Nhơn\131117291_3613517912038819_6044423590412029066_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3350"/>
            <a:ext cx="8229600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943350"/>
            <a:ext cx="8229600" cy="85725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Diêu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D:\Năm học 20-21\Hình ành tuyền thống Hoài Nhơn\ben_lo_dieu_tau_khong_s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209550"/>
            <a:ext cx="7563394" cy="37386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344229"/>
            <a:ext cx="8229600" cy="85725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Diêu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D:\Năm học 20-21\Hình ành tuyền thống Hoài Nhơn\1214-tau-khong-so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52400"/>
            <a:ext cx="7848600" cy="4095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450E7-B20B-48B7-9361-CBEE3C68B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69852"/>
            <a:ext cx="8229600" cy="85725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Nhơn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FAC44D-24AE-4164-8D6C-BECAB4A2EC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373" y="209550"/>
            <a:ext cx="3836602" cy="35814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A76707-85B4-4A59-9874-68C64971AE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72" y="209550"/>
            <a:ext cx="5006301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8389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019550"/>
            <a:ext cx="8229600" cy="8572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42" name="Picture 2" descr="D:\Năm học 20-21\Hình ành tuyền thống Hoài Nhơn\images (10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8824" y="133350"/>
            <a:ext cx="8460377" cy="4743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5982" y="404828"/>
            <a:ext cx="61878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u="sng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</a:t>
            </a:r>
            <a:r>
              <a:rPr lang="en-US" sz="2800" u="sng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SỐ 1 BỒNG SƠN</a:t>
            </a:r>
            <a:endParaRPr lang="en-US" sz="2800" u="sng" dirty="0"/>
          </a:p>
        </p:txBody>
      </p:sp>
      <p:sp>
        <p:nvSpPr>
          <p:cNvPr id="3" name="Rectangle 2"/>
          <p:cNvSpPr/>
          <p:nvPr/>
        </p:nvSpPr>
        <p:spPr>
          <a:xfrm>
            <a:off x="345648" y="975207"/>
            <a:ext cx="82485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SINH HOẠT LỚP TUẦN 15</a:t>
            </a:r>
          </a:p>
          <a:p>
            <a:pPr algn="ctr"/>
            <a:r>
              <a:rPr lang="en-US" sz="32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CHỦ ĐỀ: TRUYỀN THỐNG CÁCH MẠNG CỦA DÂN TỘC</a:t>
            </a:r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2736760" y="2579580"/>
            <a:ext cx="3477295" cy="1448177"/>
            <a:chOff x="5225" y="9335"/>
            <a:chExt cx="2520" cy="1750"/>
          </a:xfrm>
        </p:grpSpPr>
        <p:sp>
          <p:nvSpPr>
            <p:cNvPr id="5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2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/>
            <a:p>
              <a:endParaRPr lang="vi-VN">
                <a:latin typeface="Times New Roman" pitchFamily="18" charset="0"/>
                <a:cs typeface="Arial" charset="0"/>
              </a:endParaRPr>
            </a:p>
          </p:txBody>
        </p:sp>
        <p:pic>
          <p:nvPicPr>
            <p:cNvPr id="6" name="Picture 26" descr="cosmo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5" descr="BOOK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4" descr="BOOK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3" descr="QUILLPE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defRPr>
                  <a:solidFill>
                    <a:srgbClr val="404040"/>
                  </a:solidFill>
                  <a:latin typeface="Century Gothic" pitchFamily="34" charset="0"/>
                </a:defRPr>
              </a:lvl1pPr>
              <a:lvl2pPr>
                <a:defRPr sz="1600">
                  <a:solidFill>
                    <a:srgbClr val="404040"/>
                  </a:solidFill>
                  <a:latin typeface="Century Gothic" pitchFamily="34" charset="0"/>
                </a:defRPr>
              </a:lvl2pPr>
              <a:lvl3pPr>
                <a:defRPr sz="1400">
                  <a:solidFill>
                    <a:srgbClr val="404040"/>
                  </a:solidFill>
                  <a:latin typeface="Century Gothic" pitchFamily="34" charset="0"/>
                </a:defRPr>
              </a:lvl3pPr>
              <a:lvl4pPr>
                <a:defRPr sz="1200">
                  <a:solidFill>
                    <a:srgbClr val="404040"/>
                  </a:solidFill>
                  <a:latin typeface="Century Gothic" pitchFamily="34" charset="0"/>
                </a:defRPr>
              </a:lvl4pPr>
              <a:lvl5pPr>
                <a:defRPr sz="1200">
                  <a:solidFill>
                    <a:srgbClr val="404040"/>
                  </a:solidFill>
                  <a:latin typeface="Century Gothic" pitchFamily="34" charset="0"/>
                </a:defRPr>
              </a:lvl5pPr>
              <a:lvl6pPr fontAlgn="base">
                <a:spcAft>
                  <a:spcPct val="0"/>
                </a:spcAft>
                <a:buFont typeface="Wingdings 3" pitchFamily="18" charset="2"/>
                <a:defRPr sz="1200">
                  <a:solidFill>
                    <a:srgbClr val="404040"/>
                  </a:solidFill>
                  <a:latin typeface="Century Gothic" pitchFamily="34" charset="0"/>
                </a:defRPr>
              </a:lvl6pPr>
              <a:lvl7pPr fontAlgn="base">
                <a:spcAft>
                  <a:spcPct val="0"/>
                </a:spcAft>
                <a:buFont typeface="Wingdings 3" pitchFamily="18" charset="2"/>
                <a:defRPr sz="1200">
                  <a:solidFill>
                    <a:srgbClr val="404040"/>
                  </a:solidFill>
                  <a:latin typeface="Century Gothic" pitchFamily="34" charset="0"/>
                </a:defRPr>
              </a:lvl7pPr>
              <a:lvl8pPr fontAlgn="base">
                <a:spcAft>
                  <a:spcPct val="0"/>
                </a:spcAft>
                <a:buFont typeface="Wingdings 3" pitchFamily="18" charset="2"/>
                <a:defRPr sz="1200">
                  <a:solidFill>
                    <a:srgbClr val="404040"/>
                  </a:solidFill>
                  <a:latin typeface="Century Gothic" pitchFamily="34" charset="0"/>
                </a:defRPr>
              </a:lvl8pPr>
              <a:lvl9pPr fontAlgn="base">
                <a:spcAft>
                  <a:spcPct val="0"/>
                </a:spcAft>
                <a:buFont typeface="Wingdings 3" pitchFamily="18" charset="2"/>
                <a:defRPr sz="1200">
                  <a:solidFill>
                    <a:srgbClr val="404040"/>
                  </a:solidFill>
                  <a:latin typeface="Century Gothic" pitchFamily="34" charset="0"/>
                </a:defRPr>
              </a:lvl9pPr>
            </a:lstStyle>
            <a:p>
              <a:pPr algn="r" eaLnBrk="1" hangingPunct="1"/>
              <a:r>
                <a:rPr lang="en-US" sz="8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4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defRPr>
                  <a:solidFill>
                    <a:srgbClr val="404040"/>
                  </a:solidFill>
                  <a:latin typeface="Century Gothic" pitchFamily="34" charset="0"/>
                </a:defRPr>
              </a:lvl1pPr>
              <a:lvl2pPr>
                <a:defRPr sz="1600">
                  <a:solidFill>
                    <a:srgbClr val="404040"/>
                  </a:solidFill>
                  <a:latin typeface="Century Gothic" pitchFamily="34" charset="0"/>
                </a:defRPr>
              </a:lvl2pPr>
              <a:lvl3pPr>
                <a:defRPr sz="1400">
                  <a:solidFill>
                    <a:srgbClr val="404040"/>
                  </a:solidFill>
                  <a:latin typeface="Century Gothic" pitchFamily="34" charset="0"/>
                </a:defRPr>
              </a:lvl3pPr>
              <a:lvl4pPr>
                <a:defRPr sz="1200">
                  <a:solidFill>
                    <a:srgbClr val="404040"/>
                  </a:solidFill>
                  <a:latin typeface="Century Gothic" pitchFamily="34" charset="0"/>
                </a:defRPr>
              </a:lvl4pPr>
              <a:lvl5pPr>
                <a:defRPr sz="1200">
                  <a:solidFill>
                    <a:srgbClr val="404040"/>
                  </a:solidFill>
                  <a:latin typeface="Century Gothic" pitchFamily="34" charset="0"/>
                </a:defRPr>
              </a:lvl5pPr>
              <a:lvl6pPr fontAlgn="base">
                <a:spcAft>
                  <a:spcPct val="0"/>
                </a:spcAft>
                <a:buFont typeface="Wingdings 3" pitchFamily="18" charset="2"/>
                <a:defRPr sz="1200">
                  <a:solidFill>
                    <a:srgbClr val="404040"/>
                  </a:solidFill>
                  <a:latin typeface="Century Gothic" pitchFamily="34" charset="0"/>
                </a:defRPr>
              </a:lvl6pPr>
              <a:lvl7pPr fontAlgn="base">
                <a:spcAft>
                  <a:spcPct val="0"/>
                </a:spcAft>
                <a:buFont typeface="Wingdings 3" pitchFamily="18" charset="2"/>
                <a:defRPr sz="1200">
                  <a:solidFill>
                    <a:srgbClr val="404040"/>
                  </a:solidFill>
                  <a:latin typeface="Century Gothic" pitchFamily="34" charset="0"/>
                </a:defRPr>
              </a:lvl7pPr>
              <a:lvl8pPr fontAlgn="base">
                <a:spcAft>
                  <a:spcPct val="0"/>
                </a:spcAft>
                <a:buFont typeface="Wingdings 3" pitchFamily="18" charset="2"/>
                <a:defRPr sz="1200">
                  <a:solidFill>
                    <a:srgbClr val="404040"/>
                  </a:solidFill>
                  <a:latin typeface="Century Gothic" pitchFamily="34" charset="0"/>
                </a:defRPr>
              </a:lvl8pPr>
              <a:lvl9pPr fontAlgn="base">
                <a:spcAft>
                  <a:spcPct val="0"/>
                </a:spcAft>
                <a:buFont typeface="Wingdings 3" pitchFamily="18" charset="2"/>
                <a:defRPr sz="1200">
                  <a:solidFill>
                    <a:srgbClr val="404040"/>
                  </a:solidFill>
                  <a:latin typeface="Century Gothic" pitchFamily="34" charset="0"/>
                </a:defRPr>
              </a:lvl9pPr>
            </a:lstStyle>
            <a:p>
              <a:pPr eaLnBrk="1" hangingPunct="1"/>
              <a:endParaRPr lang="vi-VN" sz="4800">
                <a:solidFill>
                  <a:schemeClr val="tx1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2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b="1" kern="10">
                  <a:solidFill>
                    <a:srgbClr val="FFFFFF"/>
                  </a:solidFill>
                  <a:latin typeface="Times New Roman"/>
                  <a:cs typeface="Times New Roman"/>
                </a:rPr>
                <a:t>NĂM </a:t>
              </a:r>
            </a:p>
          </p:txBody>
        </p:sp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35" tIns="45718" rIns="91435" bIns="45718"/>
            <a:lstStyle>
              <a:lvl1pPr>
                <a:defRPr>
                  <a:solidFill>
                    <a:srgbClr val="404040"/>
                  </a:solidFill>
                  <a:latin typeface="Century Gothic" pitchFamily="34" charset="0"/>
                </a:defRPr>
              </a:lvl1pPr>
              <a:lvl2pPr>
                <a:defRPr sz="1600">
                  <a:solidFill>
                    <a:srgbClr val="404040"/>
                  </a:solidFill>
                  <a:latin typeface="Century Gothic" pitchFamily="34" charset="0"/>
                </a:defRPr>
              </a:lvl2pPr>
              <a:lvl3pPr>
                <a:defRPr sz="1400">
                  <a:solidFill>
                    <a:srgbClr val="404040"/>
                  </a:solidFill>
                  <a:latin typeface="Century Gothic" pitchFamily="34" charset="0"/>
                </a:defRPr>
              </a:lvl3pPr>
              <a:lvl4pPr>
                <a:defRPr sz="1200">
                  <a:solidFill>
                    <a:srgbClr val="404040"/>
                  </a:solidFill>
                  <a:latin typeface="Century Gothic" pitchFamily="34" charset="0"/>
                </a:defRPr>
              </a:lvl4pPr>
              <a:lvl5pPr>
                <a:defRPr sz="1200">
                  <a:solidFill>
                    <a:srgbClr val="404040"/>
                  </a:solidFill>
                  <a:latin typeface="Century Gothic" pitchFamily="34" charset="0"/>
                </a:defRPr>
              </a:lvl5pPr>
              <a:lvl6pPr fontAlgn="base">
                <a:spcAft>
                  <a:spcPct val="0"/>
                </a:spcAft>
                <a:buFont typeface="Wingdings 3" pitchFamily="18" charset="2"/>
                <a:defRPr sz="1200">
                  <a:solidFill>
                    <a:srgbClr val="404040"/>
                  </a:solidFill>
                  <a:latin typeface="Century Gothic" pitchFamily="34" charset="0"/>
                </a:defRPr>
              </a:lvl6pPr>
              <a:lvl7pPr fontAlgn="base">
                <a:spcAft>
                  <a:spcPct val="0"/>
                </a:spcAft>
                <a:buFont typeface="Wingdings 3" pitchFamily="18" charset="2"/>
                <a:defRPr sz="1200">
                  <a:solidFill>
                    <a:srgbClr val="404040"/>
                  </a:solidFill>
                  <a:latin typeface="Century Gothic" pitchFamily="34" charset="0"/>
                </a:defRPr>
              </a:lvl7pPr>
              <a:lvl8pPr fontAlgn="base">
                <a:spcAft>
                  <a:spcPct val="0"/>
                </a:spcAft>
                <a:buFont typeface="Wingdings 3" pitchFamily="18" charset="2"/>
                <a:defRPr sz="1200">
                  <a:solidFill>
                    <a:srgbClr val="404040"/>
                  </a:solidFill>
                  <a:latin typeface="Century Gothic" pitchFamily="34" charset="0"/>
                </a:defRPr>
              </a:lvl8pPr>
              <a:lvl9pPr fontAlgn="base">
                <a:spcAft>
                  <a:spcPct val="0"/>
                </a:spcAft>
                <a:buFont typeface="Wingdings 3" pitchFamily="18" charset="2"/>
                <a:defRPr sz="1200">
                  <a:solidFill>
                    <a:srgbClr val="404040"/>
                  </a:solidFill>
                  <a:latin typeface="Century Gothic" pitchFamily="34" charset="0"/>
                </a:defRPr>
              </a:lvl9pPr>
            </a:lstStyle>
            <a:p>
              <a:pPr eaLnBrk="1" hangingPunct="1"/>
              <a:endParaRPr lang="vi-VN" sz="4800">
                <a:solidFill>
                  <a:schemeClr val="tx1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2114387" y="4200877"/>
            <a:ext cx="498995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 VIÊN: PHẠM THỊ NGỌC LIÊN</a:t>
            </a:r>
          </a:p>
        </p:txBody>
      </p:sp>
    </p:spTree>
    <p:extLst>
      <p:ext uri="{BB962C8B-B14F-4D97-AF65-F5344CB8AC3E}">
        <p14:creationId xmlns:p14="http://schemas.microsoft.com/office/powerpoint/2010/main" val="3358813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/>
          <p:cNvSpPr txBox="1"/>
          <p:nvPr/>
        </p:nvSpPr>
        <p:spPr>
          <a:xfrm>
            <a:off x="1317171" y="351065"/>
            <a:ext cx="70104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vi-VN" sz="28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sáu ngày 18 tháng 12 năm  2020</a:t>
            </a:r>
          </a:p>
        </p:txBody>
      </p:sp>
      <p:sp>
        <p:nvSpPr>
          <p:cNvPr id="5" name="Hộp Văn bản 4"/>
          <p:cNvSpPr txBox="1"/>
          <p:nvPr/>
        </p:nvSpPr>
        <p:spPr>
          <a:xfrm>
            <a:off x="1" y="1253729"/>
            <a:ext cx="8994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>
                <a:solidFill>
                  <a:srgbClr val="FF0000"/>
                </a:solidFill>
                <a:latin typeface="+mj-lt"/>
              </a:rPr>
              <a:t> SINH HOẠT LỚP</a:t>
            </a:r>
          </a:p>
        </p:txBody>
      </p:sp>
    </p:spTree>
    <p:extLst>
      <p:ext uri="{BB962C8B-B14F-4D97-AF65-F5344CB8AC3E}">
        <p14:creationId xmlns:p14="http://schemas.microsoft.com/office/powerpoint/2010/main" val="4168347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/>
          <p:cNvSpPr txBox="1"/>
          <p:nvPr/>
        </p:nvSpPr>
        <p:spPr>
          <a:xfrm>
            <a:off x="1066800" y="245993"/>
            <a:ext cx="70104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vi-VN" sz="28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sáu ngày 18 tháng 12 năm  2020</a:t>
            </a:r>
          </a:p>
        </p:txBody>
      </p:sp>
      <p:sp>
        <p:nvSpPr>
          <p:cNvPr id="5" name="Hộp Văn bản 4"/>
          <p:cNvSpPr txBox="1"/>
          <p:nvPr/>
        </p:nvSpPr>
        <p:spPr>
          <a:xfrm>
            <a:off x="1" y="1253729"/>
            <a:ext cx="8994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b="1">
                <a:solidFill>
                  <a:srgbClr val="FF0000"/>
                </a:solidFill>
                <a:latin typeface="+mj-lt"/>
              </a:rPr>
              <a:t> SINH HOẠT LỚP</a:t>
            </a:r>
          </a:p>
        </p:txBody>
      </p:sp>
    </p:spTree>
    <p:extLst>
      <p:ext uri="{BB962C8B-B14F-4D97-AF65-F5344CB8AC3E}">
        <p14:creationId xmlns:p14="http://schemas.microsoft.com/office/powerpoint/2010/main" val="3359766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7" name="Picture 13" descr="Cov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4" r="-2"/>
          <a:stretch/>
        </p:blipFill>
        <p:spPr bwMode="auto">
          <a:xfrm>
            <a:off x="5831502" y="1821679"/>
            <a:ext cx="2914649" cy="152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9" r="14811"/>
          <a:stretch/>
        </p:blipFill>
        <p:spPr bwMode="auto">
          <a:xfrm>
            <a:off x="4417637" y="2356068"/>
            <a:ext cx="1413866" cy="165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22" y="79266"/>
            <a:ext cx="3589985" cy="180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284" y="1378864"/>
            <a:ext cx="1076325" cy="280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02" y="79266"/>
            <a:ext cx="3488368" cy="146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746" y="898327"/>
            <a:ext cx="731044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19" y="1486718"/>
            <a:ext cx="3116206" cy="180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329" y="2149079"/>
            <a:ext cx="1704975" cy="201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683" y="3350839"/>
            <a:ext cx="2914650" cy="1641332"/>
          </a:xfrm>
          <a:prstGeom prst="rect">
            <a:avLst/>
          </a:prstGeom>
          <a:noFill/>
          <a:ln w="38100" cmpd="dbl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746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1965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66207" y="1009107"/>
            <a:ext cx="7955279" cy="2341517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Hình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ảnh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các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anh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hùng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dân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tộc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qua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các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thời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kì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đấu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tranh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dựng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nước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và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giữ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nước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4171950"/>
            <a:ext cx="6742611" cy="685800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thuộc</a:t>
            </a:r>
            <a:br>
              <a:rPr lang="en-US" dirty="0"/>
            </a:br>
            <a:endParaRPr lang="en-US" dirty="0"/>
          </a:p>
        </p:txBody>
      </p:sp>
      <p:pic>
        <p:nvPicPr>
          <p:cNvPr id="4098" name="Picture 2" descr="D:\Năm học 20-21\Hình ành tuyền thống Hoài Nhơn\1-741a1d2464d0752d862cd5a839e2bd6c-ohaytv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33351"/>
            <a:ext cx="7239000" cy="38457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056"/>
            <a:ext cx="8229600" cy="104775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Hưng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lược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D:\Năm học 20-21\Hình ành tuyền thống Hoài Nhơn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28700" y="133350"/>
            <a:ext cx="7086600" cy="39127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215021"/>
            <a:ext cx="8229600" cy="857250"/>
          </a:xfrm>
        </p:spPr>
        <p:txBody>
          <a:bodyPr>
            <a:no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Phan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4" name="AutoShape 2" descr="Phan Bội Châu và Phong trào Đông Du | VOV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8" name="AutoShape 6" descr="Phan Bội Châu và Phong trào Đông Du | VOV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679" name="Picture 7" descr="D:\Năm học 20-21\Hình ành tuyền thống Hoài Nhơn\tải xuống (3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2395" y="34556"/>
            <a:ext cx="3505200" cy="3962400"/>
          </a:xfrm>
          <a:prstGeom prst="rect">
            <a:avLst/>
          </a:prstGeom>
          <a:noFill/>
        </p:spPr>
      </p:pic>
      <p:pic>
        <p:nvPicPr>
          <p:cNvPr id="28680" name="Picture 8" descr="D:\Năm học 20-21\Hình ành tuyền thống Hoài Nhơn\tuong-dai-phan-boi-cha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97595" y="57150"/>
            <a:ext cx="5314950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241</TotalTime>
  <Words>245</Words>
  <Application>Microsoft Office PowerPoint</Application>
  <PresentationFormat>On-screen Show (16:9)</PresentationFormat>
  <Paragraphs>22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Hai Bà Trưng chống quân Hán - thời kì Bắc thuộc </vt:lpstr>
      <vt:lpstr>Trần Hưng Đạo - ba lần đánh thắng  quân Nguyên xâm lược</vt:lpstr>
      <vt:lpstr>Nhà yêu nước Phan Bội Châu - tiêu biểu trong phong trào đấu tranh chống Pháp xâm lược</vt:lpstr>
      <vt:lpstr>Anh hùng Nguyễn Văn Trỗi - Người chiến sĩ cách mạng trung kiên trong chống Mỹ cứu nước</vt:lpstr>
      <vt:lpstr>Hồ Chí Minh - Người anh hùng dân tộc tiêu biểu nhất, vĩ đại nhất, anh hùng nhất của dân tộc Việt Nam</vt:lpstr>
      <vt:lpstr>PowerPoint Presentation</vt:lpstr>
      <vt:lpstr>Những di tích lịch sử trên quê hương Hoài Nhơn</vt:lpstr>
      <vt:lpstr>Nhà truyền thống thôn Cửu Lợi - Nơi thành lập chi bộ Đảng đầu tiên của Bình Định</vt:lpstr>
      <vt:lpstr>Di tích cây số 7 Tài Lương - Tiêu biểu cho phong trào đấu tranh chống Pháp của nhân dân Hoài Nhơn.</vt:lpstr>
      <vt:lpstr>Di tích bến tàu không số Lộ Diêu</vt:lpstr>
      <vt:lpstr>Di tích tàu không số Lộ Diêu</vt:lpstr>
      <vt:lpstr>Đền thờ liệt sĩ thị xã Hoài Nhơn - Truyền thống uống nước nhớ nguồn của nhân dân Hoài Nhơn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Trâm Huỳnh Ngọc</dc:creator>
  <cp:lastModifiedBy>Phạm Khoa</cp:lastModifiedBy>
  <cp:revision>31</cp:revision>
  <dcterms:created xsi:type="dcterms:W3CDTF">2020-12-16T14:00:26Z</dcterms:created>
  <dcterms:modified xsi:type="dcterms:W3CDTF">2020-12-18T06:39:18Z</dcterms:modified>
</cp:coreProperties>
</file>