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7"/>
  </p:notesMasterIdLst>
  <p:sldIdLst>
    <p:sldId id="308" r:id="rId3"/>
    <p:sldId id="341" r:id="rId4"/>
    <p:sldId id="342" r:id="rId5"/>
    <p:sldId id="321" r:id="rId6"/>
    <p:sldId id="304" r:id="rId7"/>
    <p:sldId id="306" r:id="rId8"/>
    <p:sldId id="322" r:id="rId9"/>
    <p:sldId id="336" r:id="rId10"/>
    <p:sldId id="311" r:id="rId11"/>
    <p:sldId id="313" r:id="rId12"/>
    <p:sldId id="337" r:id="rId13"/>
    <p:sldId id="324" r:id="rId14"/>
    <p:sldId id="339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2FB7-800F-4C25-88BA-40C13DB3FF3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3740-991B-4DD0-890C-ADEB6E94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5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6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46536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00222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58317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819609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6997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854024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34459C-D126-92F9-9384-F42A2FFD6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34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59105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7010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283437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55968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831068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08667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66877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4976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783314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84138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0FC2B910-DAE3-FBF5-B80B-02E7FC04346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93" y="0"/>
            <a:ext cx="1472166" cy="14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F3C4CE2-8AC7-4A72-8801-D1ED866129F8}"/>
              </a:ext>
            </a:extLst>
          </p:cNvPr>
          <p:cNvGrpSpPr/>
          <p:nvPr userDrawn="1"/>
        </p:nvGrpSpPr>
        <p:grpSpPr>
          <a:xfrm>
            <a:off x="0" y="-30778"/>
            <a:ext cx="12166716" cy="6919556"/>
            <a:chOff x="0" y="-30778"/>
            <a:chExt cx="12166716" cy="6919556"/>
          </a:xfrm>
        </p:grpSpPr>
        <p:sp>
          <p:nvSpPr>
            <p:cNvPr id="2" name="文本框 1"/>
            <p:cNvSpPr txBox="1"/>
            <p:nvPr userDrawn="1"/>
          </p:nvSpPr>
          <p:spPr>
            <a:xfrm>
              <a:off x="4318000" y="2971800"/>
              <a:ext cx="3556000" cy="22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" dirty="0">
                  <a:solidFill>
                    <a:schemeClr val="bg1">
                      <a:alpha val="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感谢您下载包图网平台上提供的</a:t>
              </a:r>
              <a:r>
                <a:rPr lang="en-US" altLang="zh-CN" sz="300" dirty="0">
                  <a:solidFill>
                    <a:schemeClr val="bg1">
                      <a:alpha val="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PPT</a:t>
              </a:r>
              <a:r>
                <a:rPr lang="zh-CN" altLang="en-US" sz="300" dirty="0">
                  <a:solidFill>
                    <a:schemeClr val="bg1">
                      <a:alpha val="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作品，为了您和包图网以及原创作者的利益，请勿复制、传播、销售，否则将承担法律责任！包图网将对作品进行维权，按照传播下载次数进行十倍的索取赔偿！</a:t>
              </a:r>
            </a:p>
            <a:p>
              <a:r>
                <a:rPr lang="en-US" altLang="zh-CN" sz="600" dirty="0">
                  <a:solidFill>
                    <a:schemeClr val="bg1">
                      <a:alpha val="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ibaotu.com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786A8E7-EAB2-4F19-90FC-8311865F0218}"/>
                </a:ext>
              </a:extLst>
            </p:cNvPr>
            <p:cNvSpPr txBox="1"/>
            <p:nvPr userDrawn="1"/>
          </p:nvSpPr>
          <p:spPr>
            <a:xfrm>
              <a:off x="11350467" y="6488668"/>
              <a:ext cx="8162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UTM Ong Do Gia" panose="02040603050506020204" pitchFamily="18" charset="0"/>
                </a:rPr>
                <a:t>KTUTS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2AE7ED4-FAB3-4014-9597-892FA17AAF67}"/>
                </a:ext>
              </a:extLst>
            </p:cNvPr>
            <p:cNvSpPr txBox="1"/>
            <p:nvPr userDrawn="1"/>
          </p:nvSpPr>
          <p:spPr>
            <a:xfrm>
              <a:off x="0" y="-30778"/>
              <a:ext cx="8162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Ong Do Gia" panose="02040603050506020204" pitchFamily="18" charset="0"/>
                </a:rPr>
                <a:t>KTUTS</a:t>
              </a:r>
            </a:p>
          </p:txBody>
        </p:sp>
      </p:grpSp>
      <p:pic>
        <p:nvPicPr>
          <p:cNvPr id="12" name="Picture 11" descr="Clouds in the sky&#10;&#10;Description automatically generated with medium confidence">
            <a:extLst>
              <a:ext uri="{FF2B5EF4-FFF2-40B4-BE49-F238E27FC236}">
                <a16:creationId xmlns:a16="http://schemas.microsoft.com/office/drawing/2014/main" xmlns="" id="{2FB8A74A-0516-4E80-A46D-79EAE8A91B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14" y="-64028"/>
            <a:ext cx="12344330" cy="709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5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528997" y="267003"/>
            <a:ext cx="9218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8997" y="1004015"/>
            <a:ext cx="921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xmlns="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tứ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giác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AMND, MBCN, ABCD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đều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Hỏi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 song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nào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03B4F0-BAFA-8F42-D9CE-FF66C39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2047393"/>
            <a:ext cx="3805237" cy="173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0EEC81-3F99-4007-8EB6-4C53F91EC4D2}"/>
              </a:ext>
            </a:extLst>
          </p:cNvPr>
          <p:cNvCxnSpPr>
            <a:cxnSpLocks/>
          </p:cNvCxnSpPr>
          <p:nvPr/>
        </p:nvCxnSpPr>
        <p:spPr>
          <a:xfrm flipV="1">
            <a:off x="9936852" y="2496038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4AE4E84-C739-0FFB-6767-A6DED6429356}"/>
              </a:ext>
            </a:extLst>
          </p:cNvPr>
          <p:cNvCxnSpPr>
            <a:cxnSpLocks/>
          </p:cNvCxnSpPr>
          <p:nvPr/>
        </p:nvCxnSpPr>
        <p:spPr>
          <a:xfrm flipV="1">
            <a:off x="8022327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FB9ABE8-F4DB-513C-09AB-737E0EABDFE7}"/>
              </a:ext>
            </a:extLst>
          </p:cNvPr>
          <p:cNvCxnSpPr>
            <a:cxnSpLocks/>
          </p:cNvCxnSpPr>
          <p:nvPr/>
        </p:nvCxnSpPr>
        <p:spPr>
          <a:xfrm flipV="1">
            <a:off x="10908402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641384A-61CB-0D51-8A8A-2B2EFA6A194F}"/>
              </a:ext>
            </a:extLst>
          </p:cNvPr>
          <p:cNvSpPr txBox="1"/>
          <p:nvPr/>
        </p:nvSpPr>
        <p:spPr>
          <a:xfrm>
            <a:off x="847725" y="2428875"/>
            <a:ext cx="6181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AD, BC.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xmlns="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vi-VN" altLang="zh-CN" sz="40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Tìm hình ảnh một cặp đường thẳng song song có trong bức </a:t>
            </a:r>
            <a:r>
              <a:rPr kumimoji="1" lang="vi-VN" altLang="zh-CN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tranh</a:t>
            </a:r>
            <a:r>
              <a:rPr kumimoji="1" lang="en-US" altLang="zh-CN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1" lang="en-US" altLang="zh-CN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tô</a:t>
            </a:r>
            <a:r>
              <a:rPr kumimoji="1" lang="en-US" altLang="zh-CN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màu</a:t>
            </a:r>
            <a:r>
              <a:rPr kumimoji="1" lang="vi-VN" altLang="zh-CN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9635EB-9F8C-2D56-D02C-B4CCED7A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27" y="2105025"/>
            <a:ext cx="5229597" cy="3996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ABCDB17-53DE-70DE-EFF8-E531657BDD9B}"/>
              </a:ext>
            </a:extLst>
          </p:cNvPr>
          <p:cNvCxnSpPr>
            <a:cxnSpLocks/>
          </p:cNvCxnSpPr>
          <p:nvPr/>
        </p:nvCxnSpPr>
        <p:spPr>
          <a:xfrm>
            <a:off x="5841102" y="2924175"/>
            <a:ext cx="978798" cy="333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889F524-FA29-A613-52ED-C6DB4D68DAB6}"/>
              </a:ext>
            </a:extLst>
          </p:cNvPr>
          <p:cNvCxnSpPr>
            <a:cxnSpLocks/>
          </p:cNvCxnSpPr>
          <p:nvPr/>
        </p:nvCxnSpPr>
        <p:spPr>
          <a:xfrm>
            <a:off x="5298177" y="3733800"/>
            <a:ext cx="1445523" cy="4857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02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33A24C8-9B96-5DE7-34D8-CF6C04FB1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051" y="2411859"/>
            <a:ext cx="69073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1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0843" y="428387"/>
            <a:ext cx="11143622" cy="6350559"/>
            <a:chOff x="1936535" y="3935752"/>
            <a:chExt cx="8318930" cy="2056864"/>
          </a:xfrm>
        </p:grpSpPr>
        <p:sp>
          <p:nvSpPr>
            <p:cNvPr id="4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3" y="3625559"/>
            <a:ext cx="4026729" cy="23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55" y="484722"/>
            <a:ext cx="3302317" cy="247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6347" y="226683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hiệu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9656" y="605092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ray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7236" y="3033169"/>
            <a:ext cx="29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7090" r="2382" b="39259"/>
          <a:stretch/>
        </p:blipFill>
        <p:spPr>
          <a:xfrm>
            <a:off x="1128726" y="642945"/>
            <a:ext cx="4250347" cy="15017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262B28-E6AC-4D8D-A119-34E39671F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45" y="3589187"/>
            <a:ext cx="4167135" cy="2521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689E00-B39F-40F8-B0BE-2ECBBA1D61FF}"/>
              </a:ext>
            </a:extLst>
          </p:cNvPr>
          <p:cNvSpPr txBox="1"/>
          <p:nvPr/>
        </p:nvSpPr>
        <p:spPr>
          <a:xfrm>
            <a:off x="8092388" y="6175900"/>
            <a:ext cx="163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Tủ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kính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98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215" y="941589"/>
            <a:ext cx="102390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496AFF-E026-4E4E-83D1-37A6ED56B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308" y="2655881"/>
            <a:ext cx="599898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3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528997" y="267003"/>
            <a:ext cx="9218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8997" y="1004015"/>
            <a:ext cx="921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996" y="1807348"/>
            <a:ext cx="921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6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26FBC41-72F6-4692-8EAB-8BE099C3D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96" y="2498106"/>
            <a:ext cx="657205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6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80B3BE-E24F-E86A-371F-A3B50165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4" y="281713"/>
            <a:ext cx="2333403" cy="116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602D98-EB46-1560-116F-1DA90253D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689320" y="1290844"/>
            <a:ext cx="9095877" cy="5202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755D62A-8F48-0AAD-4626-D8BE31CCB78B}"/>
              </a:ext>
            </a:extLst>
          </p:cNvPr>
          <p:cNvCxnSpPr>
            <a:cxnSpLocks/>
          </p:cNvCxnSpPr>
          <p:nvPr/>
        </p:nvCxnSpPr>
        <p:spPr>
          <a:xfrm flipH="1">
            <a:off x="4556502" y="3907812"/>
            <a:ext cx="2619213" cy="1784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03DD3-B29A-F917-A37F-6696A03040CF}"/>
              </a:ext>
            </a:extLst>
          </p:cNvPr>
          <p:cNvCxnSpPr>
            <a:cxnSpLocks/>
          </p:cNvCxnSpPr>
          <p:nvPr/>
        </p:nvCxnSpPr>
        <p:spPr>
          <a:xfrm flipH="1">
            <a:off x="5236666" y="4246536"/>
            <a:ext cx="2202520" cy="1492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ED3D5F-1135-7501-1766-269C970CAAC1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D5EB2FD3-9D8E-452C-4152-1CB7B3E76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3" y="198103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7CA72DD3-55E1-E5E7-2A28-690CF7EA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954" y="199736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478302A7-68E1-EAEE-068E-DB07ABBC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56" y="486835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A9C43675-9F06-F795-DFD0-F97A5AB6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4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B488725-89A9-FF1C-4567-C95910516CE9}"/>
              </a:ext>
            </a:extLst>
          </p:cNvPr>
          <p:cNvCxnSpPr/>
          <p:nvPr/>
        </p:nvCxnSpPr>
        <p:spPr>
          <a:xfrm flipH="1">
            <a:off x="1074408" y="2557730"/>
            <a:ext cx="26983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DDA94E8-82D0-840E-CAE1-5E6F03767CCF}"/>
              </a:ext>
            </a:extLst>
          </p:cNvPr>
          <p:cNvCxnSpPr/>
          <p:nvPr/>
        </p:nvCxnSpPr>
        <p:spPr>
          <a:xfrm flipH="1">
            <a:off x="8127301" y="2560284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8DCEB16-A7C6-B77F-0545-F648CF77C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9388" y="852041"/>
            <a:ext cx="1697610" cy="169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C78594-A59E-A3B6-37B4-D0B55CAC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5" y="859593"/>
            <a:ext cx="1697610" cy="169761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600B500-2326-A81A-D08E-396485AE78FF}"/>
              </a:ext>
            </a:extLst>
          </p:cNvPr>
          <p:cNvCxnSpPr/>
          <p:nvPr/>
        </p:nvCxnSpPr>
        <p:spPr>
          <a:xfrm flipH="1">
            <a:off x="8102296" y="4892618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B4183A8-3F01-798D-3C88-626AB81114C0}"/>
              </a:ext>
            </a:extLst>
          </p:cNvPr>
          <p:cNvCxnSpPr/>
          <p:nvPr/>
        </p:nvCxnSpPr>
        <p:spPr>
          <a:xfrm flipH="1">
            <a:off x="576839" y="4891249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E512B85-E2E7-8ECD-F94D-2A47EC165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5400000">
            <a:off x="1810677" y="2255026"/>
            <a:ext cx="2334379" cy="22348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F075A9C-F83E-4C28-D1D1-1C9E150595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7776049" y="2249556"/>
            <a:ext cx="2334379" cy="2234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888 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5938 -4.07407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6777" y="2981223"/>
            <a:ext cx="650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TẬP, THỰC HÀNH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7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xmlns="" id="{BF5E4F0F-5C68-4FB8-B618-E92D864B3997}"/>
              </a:ext>
            </a:extLst>
          </p:cNvPr>
          <p:cNvSpPr/>
          <p:nvPr/>
        </p:nvSpPr>
        <p:spPr>
          <a:xfrm>
            <a:off x="1333500" y="417968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a) Cho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ABCD, AB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DC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Hãy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1B7446F-EA7C-FFFE-478C-DC33104D6570}"/>
              </a:ext>
            </a:extLst>
          </p:cNvPr>
          <p:cNvSpPr/>
          <p:nvPr/>
        </p:nvSpPr>
        <p:spPr>
          <a:xfrm>
            <a:off x="577314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EF6592-5E9F-5EDE-D312-14F9659B466B}"/>
              </a:ext>
            </a:extLst>
          </p:cNvPr>
          <p:cNvSpPr/>
          <p:nvPr/>
        </p:nvSpPr>
        <p:spPr bwMode="auto">
          <a:xfrm>
            <a:off x="3669477" y="2310208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FCEF859A-A1BB-676F-9A49-37CC7D67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72" y="180770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003D2C76-CA1D-E225-9264-4D468DE7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027" y="180770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E767B717-AB68-527F-3A69-78AC0DCF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700" y="37755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F245A2DC-E976-4B1C-0CFF-C462CB75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411" y="37755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C5621AC-AEBF-A49B-D95E-ED00DFF5C2C1}"/>
              </a:ext>
            </a:extLst>
          </p:cNvPr>
          <p:cNvCxnSpPr/>
          <p:nvPr/>
        </p:nvCxnSpPr>
        <p:spPr>
          <a:xfrm flipH="1">
            <a:off x="3653931" y="3862552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D224F57-A828-6221-3614-45F06BDC8928}"/>
              </a:ext>
            </a:extLst>
          </p:cNvPr>
          <p:cNvCxnSpPr/>
          <p:nvPr/>
        </p:nvCxnSpPr>
        <p:spPr>
          <a:xfrm flipH="1">
            <a:off x="3660489" y="2305474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5368242-9D00-DFB4-6625-CFBE992C28F0}"/>
              </a:ext>
            </a:extLst>
          </p:cNvPr>
          <p:cNvCxnSpPr>
            <a:cxnSpLocks/>
          </p:cNvCxnSpPr>
          <p:nvPr/>
        </p:nvCxnSpPr>
        <p:spPr>
          <a:xfrm flipV="1">
            <a:off x="3678927" y="2276963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65BDBBA-8092-3331-AC66-A02B3AD500E2}"/>
              </a:ext>
            </a:extLst>
          </p:cNvPr>
          <p:cNvCxnSpPr>
            <a:cxnSpLocks/>
          </p:cNvCxnSpPr>
          <p:nvPr/>
        </p:nvCxnSpPr>
        <p:spPr>
          <a:xfrm flipV="1">
            <a:off x="8044149" y="2280680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3">
            <a:extLst>
              <a:ext uri="{FF2B5EF4-FFF2-40B4-BE49-F238E27FC236}">
                <a16:creationId xmlns:a16="http://schemas.microsoft.com/office/drawing/2014/main" xmlns="" id="{A99633FC-18AE-D20F-9550-B0630F42E266}"/>
              </a:ext>
            </a:extLst>
          </p:cNvPr>
          <p:cNvSpPr txBox="1"/>
          <p:nvPr/>
        </p:nvSpPr>
        <p:spPr>
          <a:xfrm>
            <a:off x="2087515" y="4435947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xmlns="" id="{0F80F9DF-609D-F6E5-0B5B-3DD3FF37F54C}"/>
              </a:ext>
            </a:extLst>
          </p:cNvPr>
          <p:cNvSpPr txBox="1"/>
          <p:nvPr/>
        </p:nvSpPr>
        <p:spPr>
          <a:xfrm>
            <a:off x="2190968" y="5660759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92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2" grpId="0" animBg="1"/>
      <p:bldP spid="4" grpId="0"/>
      <p:bldP spid="5" grpId="0"/>
      <p:bldP spid="6" grpId="0"/>
      <p:bldP spid="7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xmlns="" id="{BF5E4F0F-5C68-4FB8-B618-E92D864B3997}"/>
              </a:ext>
            </a:extLst>
          </p:cNvPr>
          <p:cNvSpPr/>
          <p:nvPr/>
        </p:nvSpPr>
        <p:spPr>
          <a:xfrm>
            <a:off x="1333500" y="609600"/>
            <a:ext cx="10096500" cy="12763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b)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vuông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MNPQ: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14557D-25AC-0162-2FA1-FD97749A444B}"/>
              </a:ext>
            </a:extLst>
          </p:cNvPr>
          <p:cNvSpPr/>
          <p:nvPr/>
        </p:nvSpPr>
        <p:spPr bwMode="auto">
          <a:xfrm>
            <a:off x="3831402" y="2586433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700256-8010-8D9B-0A2E-AD993BDC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497" y="208392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22AFBA-EF12-CDC0-B69E-F2FA9A12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952" y="208392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823DD1-94B2-A4A5-5A75-92CC48E5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5" y="405177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C6FE2C-840F-1240-239E-20286DAC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36" y="405177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87CEE09-DF1A-15DB-1DDF-75459B397743}"/>
              </a:ext>
            </a:extLst>
          </p:cNvPr>
          <p:cNvCxnSpPr/>
          <p:nvPr/>
        </p:nvCxnSpPr>
        <p:spPr>
          <a:xfrm flipH="1">
            <a:off x="3815856" y="413877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058A4D2-7734-DA6F-11AD-4C5E1B9571AE}"/>
              </a:ext>
            </a:extLst>
          </p:cNvPr>
          <p:cNvCxnSpPr/>
          <p:nvPr/>
        </p:nvCxnSpPr>
        <p:spPr>
          <a:xfrm flipH="1">
            <a:off x="3822414" y="2581699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B00BDB9-6181-D7BB-49D8-E5EDD0A95968}"/>
              </a:ext>
            </a:extLst>
          </p:cNvPr>
          <p:cNvCxnSpPr>
            <a:cxnSpLocks/>
          </p:cNvCxnSpPr>
          <p:nvPr/>
        </p:nvCxnSpPr>
        <p:spPr>
          <a:xfrm flipV="1">
            <a:off x="3840852" y="2553188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10428AD-3742-57D2-3692-E75278F8E794}"/>
              </a:ext>
            </a:extLst>
          </p:cNvPr>
          <p:cNvCxnSpPr>
            <a:cxnSpLocks/>
          </p:cNvCxnSpPr>
          <p:nvPr/>
        </p:nvCxnSpPr>
        <p:spPr>
          <a:xfrm flipV="1">
            <a:off x="8206074" y="2556905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3">
            <a:extLst>
              <a:ext uri="{FF2B5EF4-FFF2-40B4-BE49-F238E27FC236}">
                <a16:creationId xmlns:a16="http://schemas.microsoft.com/office/drawing/2014/main" xmlns="" id="{0B27F858-F897-18F8-42AA-6FEBE62915A7}"/>
              </a:ext>
            </a:extLst>
          </p:cNvPr>
          <p:cNvSpPr txBox="1"/>
          <p:nvPr/>
        </p:nvSpPr>
        <p:spPr>
          <a:xfrm>
            <a:off x="2297065" y="4502622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xmlns="" id="{F443FD63-7477-6DC7-1091-A4D74C525B34}"/>
              </a:ext>
            </a:extLst>
          </p:cNvPr>
          <p:cNvSpPr txBox="1"/>
          <p:nvPr/>
        </p:nvSpPr>
        <p:spPr>
          <a:xfrm>
            <a:off x="2133818" y="5708384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QP,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MQ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NP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9" grpId="0" animBg="1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266</Words>
  <Application>Microsoft Office PowerPoint</Application>
  <PresentationFormat>Custom</PresentationFormat>
  <Paragraphs>64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Kính chúc quý thầy cô nhiều sức khỏe!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Quốc Anh Trương</cp:lastModifiedBy>
  <cp:revision>45</cp:revision>
  <dcterms:created xsi:type="dcterms:W3CDTF">2023-10-05T01:22:19Z</dcterms:created>
  <dcterms:modified xsi:type="dcterms:W3CDTF">2023-12-04T07:50:04Z</dcterms:modified>
</cp:coreProperties>
</file>