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  <p:sldMasterId id="2147483702" r:id="rId5"/>
    <p:sldMasterId id="2147483704" r:id="rId6"/>
  </p:sldMasterIdLst>
  <p:notesMasterIdLst>
    <p:notesMasterId r:id="rId18"/>
  </p:notesMasterIdLst>
  <p:sldIdLst>
    <p:sldId id="267" r:id="rId7"/>
    <p:sldId id="257" r:id="rId8"/>
    <p:sldId id="263" r:id="rId9"/>
    <p:sldId id="264" r:id="rId10"/>
    <p:sldId id="265" r:id="rId11"/>
    <p:sldId id="266" r:id="rId12"/>
    <p:sldId id="268" r:id="rId13"/>
    <p:sldId id="270" r:id="rId14"/>
    <p:sldId id="272" r:id="rId15"/>
    <p:sldId id="8596" r:id="rId16"/>
    <p:sldId id="273" r:id="rId17"/>
  </p:sldIdLst>
  <p:sldSz cx="9144000" cy="5143500" type="screen16x9"/>
  <p:notesSz cx="6858000" cy="9144000"/>
  <p:defaultTextStyle>
    <a:defPPr>
      <a:defRPr lang="en-US"/>
    </a:defPPr>
    <a:lvl1pPr marL="0" algn="l" defTabSz="9136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06" algn="l" defTabSz="9136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58" algn="l" defTabSz="9136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78" algn="l" defTabSz="9136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314" algn="l" defTabSz="9136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119" algn="l" defTabSz="9136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925" algn="l" defTabSz="9136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760" algn="l" defTabSz="9136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583" algn="l" defTabSz="9136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2" autoAdjust="0"/>
    <p:restoredTop sz="86364" autoAdjust="0"/>
  </p:normalViewPr>
  <p:slideViewPr>
    <p:cSldViewPr>
      <p:cViewPr varScale="1">
        <p:scale>
          <a:sx n="97" d="100"/>
          <a:sy n="97" d="100"/>
        </p:scale>
        <p:origin x="-114" y="-5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122A5-8422-460E-B8FD-CB0125B6438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26FEB-3E75-4D82-A4AF-E0FD7BA38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86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06" algn="l" defTabSz="9136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58" algn="l" defTabSz="9136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78" algn="l" defTabSz="9136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14" algn="l" defTabSz="9136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19" algn="l" defTabSz="9136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25" algn="l" defTabSz="9136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760" algn="l" defTabSz="9136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583" algn="l" defTabSz="9136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85000-A8BB-4B31-9D9A-FEA39405F2C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04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85000-A8BB-4B31-9D9A-FEA39405F2C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04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85000-A8BB-4B31-9D9A-FEA39405F2C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04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585000-A8BB-4B31-9D9A-FEA39405F2C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04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69874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1374" tIns="45687" rIns="91374" bIns="45687"/>
          <a:lstStyle/>
          <a:p>
            <a:fld id="{E69B9EE9-F3BF-4B40-83E7-C9BC68FDDB0E}" type="datetimeFigureOut">
              <a:rPr lang="en-US">
                <a:solidFill>
                  <a:prstClr val="black"/>
                </a:solidFill>
              </a:rPr>
              <a:pPr/>
              <a:t>9/25/2024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1374" tIns="45687" rIns="91374" bIns="4568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91374" tIns="45687" rIns="91374" bIns="45687"/>
          <a:lstStyle/>
          <a:p>
            <a:fld id="{17F55963-6440-4C45-BA09-4E6A99D1BBE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9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38" tIns="34289" rIns="68538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7"/>
            <a:ext cx="4629150" cy="3655219"/>
          </a:xfrm>
          <a:prstGeom prst="rect">
            <a:avLst/>
          </a:prstGeom>
        </p:spPr>
        <p:txBody>
          <a:bodyPr lIns="68538" tIns="34289" rIns="68538" bIns="34289"/>
          <a:lstStyle>
            <a:lvl1pPr marL="0" indent="0">
              <a:buNone/>
              <a:defRPr sz="2400"/>
            </a:lvl1pPr>
            <a:lvl2pPr marL="342650" indent="0">
              <a:buNone/>
              <a:defRPr sz="2100"/>
            </a:lvl2pPr>
            <a:lvl3pPr marL="685324" indent="0">
              <a:buNone/>
              <a:defRPr sz="1800"/>
            </a:lvl3pPr>
            <a:lvl4pPr marL="1027986" indent="0">
              <a:buNone/>
              <a:defRPr sz="1500"/>
            </a:lvl4pPr>
            <a:lvl5pPr marL="1370648" indent="0">
              <a:buNone/>
              <a:defRPr sz="1500"/>
            </a:lvl5pPr>
            <a:lvl6pPr marL="1713323" indent="0">
              <a:buNone/>
              <a:defRPr sz="1500"/>
            </a:lvl6pPr>
            <a:lvl7pPr marL="2055971" indent="0">
              <a:buNone/>
              <a:defRPr sz="1500"/>
            </a:lvl7pPr>
            <a:lvl8pPr marL="2398620" indent="0">
              <a:buNone/>
              <a:defRPr sz="1500"/>
            </a:lvl8pPr>
            <a:lvl9pPr marL="274127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38" tIns="34289" rIns="68538" bIns="34289"/>
          <a:lstStyle>
            <a:lvl1pPr marL="0" indent="0">
              <a:buNone/>
              <a:defRPr sz="1200"/>
            </a:lvl1pPr>
            <a:lvl2pPr marL="342650" indent="0">
              <a:buNone/>
              <a:defRPr sz="1100"/>
            </a:lvl2pPr>
            <a:lvl3pPr marL="685324" indent="0">
              <a:buNone/>
              <a:defRPr sz="900"/>
            </a:lvl3pPr>
            <a:lvl4pPr marL="1027986" indent="0">
              <a:buNone/>
              <a:defRPr sz="800"/>
            </a:lvl4pPr>
            <a:lvl5pPr marL="1370648" indent="0">
              <a:buNone/>
              <a:defRPr sz="800"/>
            </a:lvl5pPr>
            <a:lvl6pPr marL="1713323" indent="0">
              <a:buNone/>
              <a:defRPr sz="800"/>
            </a:lvl6pPr>
            <a:lvl7pPr marL="2055971" indent="0">
              <a:buNone/>
              <a:defRPr sz="800"/>
            </a:lvl7pPr>
            <a:lvl8pPr marL="2398620" indent="0">
              <a:buNone/>
              <a:defRPr sz="800"/>
            </a:lvl8pPr>
            <a:lvl9pPr marL="274127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38" tIns="34289" rIns="68538" bIns="34289"/>
          <a:lstStyle/>
          <a:p>
            <a:pPr defTabSz="685324"/>
            <a:fld id="{E69B9EE9-F3BF-4B40-83E7-C9BC68FDDB0E}" type="datetimeFigureOut">
              <a:rPr lang="en-US" sz="1400" smtClean="0">
                <a:solidFill>
                  <a:prstClr val="black"/>
                </a:solidFill>
              </a:rPr>
              <a:pPr defTabSz="685324"/>
              <a:t>9/25/2024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38" tIns="34289" rIns="68538" bIns="34289"/>
          <a:lstStyle/>
          <a:p>
            <a:pPr defTabSz="685324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38" tIns="34289" rIns="68538" bIns="34289"/>
          <a:lstStyle/>
          <a:p>
            <a:pPr defTabSz="685324"/>
            <a:fld id="{17F55963-6440-4C45-BA09-4E6A99D1BBE0}" type="slidenum">
              <a:rPr lang="en-US" sz="1400" smtClean="0">
                <a:solidFill>
                  <a:prstClr val="black"/>
                </a:solidFill>
              </a:rPr>
              <a:pPr defTabSz="685324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9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38" tIns="34289" rIns="68538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38" tIns="34289" rIns="68538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38" tIns="34289" rIns="68538" bIns="34289"/>
          <a:lstStyle/>
          <a:p>
            <a:pPr defTabSz="685324"/>
            <a:fld id="{E69B9EE9-F3BF-4B40-83E7-C9BC68FDDB0E}" type="datetimeFigureOut">
              <a:rPr lang="en-US" sz="1400" smtClean="0">
                <a:solidFill>
                  <a:prstClr val="black"/>
                </a:solidFill>
              </a:rPr>
              <a:pPr defTabSz="685324"/>
              <a:t>9/25/2024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38" tIns="34289" rIns="68538" bIns="34289"/>
          <a:lstStyle/>
          <a:p>
            <a:pPr defTabSz="685324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38" tIns="34289" rIns="68538" bIns="34289"/>
          <a:lstStyle/>
          <a:p>
            <a:pPr defTabSz="685324"/>
            <a:fld id="{17F55963-6440-4C45-BA09-4E6A99D1BBE0}" type="slidenum">
              <a:rPr lang="en-US" sz="1400" smtClean="0">
                <a:solidFill>
                  <a:prstClr val="black"/>
                </a:solidFill>
              </a:rPr>
              <a:pPr defTabSz="685324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14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03576" indent="0" algn="ctr">
              <a:buNone/>
              <a:defRPr/>
            </a:lvl2pPr>
            <a:lvl3pPr marL="807151" indent="0" algn="ctr">
              <a:buNone/>
              <a:defRPr/>
            </a:lvl3pPr>
            <a:lvl4pPr marL="1210727" indent="0" algn="ctr">
              <a:buNone/>
              <a:defRPr/>
            </a:lvl4pPr>
            <a:lvl5pPr marL="1614302" indent="0" algn="ctr">
              <a:buNone/>
              <a:defRPr/>
            </a:lvl5pPr>
            <a:lvl6pPr marL="2017859" indent="0" algn="ctr">
              <a:buNone/>
              <a:defRPr/>
            </a:lvl6pPr>
            <a:lvl7pPr marL="2421452" indent="0" algn="ctr">
              <a:buNone/>
              <a:defRPr/>
            </a:lvl7pPr>
            <a:lvl8pPr marL="2825019" indent="0" algn="ctr">
              <a:buNone/>
              <a:defRPr/>
            </a:lvl8pPr>
            <a:lvl9pPr marL="322858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78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43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1700"/>
            </a:lvl1pPr>
            <a:lvl2pPr marL="403576" indent="0">
              <a:buNone/>
              <a:defRPr sz="1600"/>
            </a:lvl2pPr>
            <a:lvl3pPr marL="807151" indent="0">
              <a:buNone/>
              <a:defRPr sz="1400"/>
            </a:lvl3pPr>
            <a:lvl4pPr marL="1210727" indent="0">
              <a:buNone/>
              <a:defRPr sz="1200"/>
            </a:lvl4pPr>
            <a:lvl5pPr marL="1614302" indent="0">
              <a:buNone/>
              <a:defRPr sz="1200"/>
            </a:lvl5pPr>
            <a:lvl6pPr marL="2017859" indent="0">
              <a:buNone/>
              <a:defRPr sz="1200"/>
            </a:lvl6pPr>
            <a:lvl7pPr marL="2421452" indent="0">
              <a:buNone/>
              <a:defRPr sz="1200"/>
            </a:lvl7pPr>
            <a:lvl8pPr marL="2825019" indent="0">
              <a:buNone/>
              <a:defRPr sz="1200"/>
            </a:lvl8pPr>
            <a:lvl9pPr marL="322858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45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46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3576" indent="0">
              <a:buNone/>
              <a:defRPr sz="1700" b="1"/>
            </a:lvl2pPr>
            <a:lvl3pPr marL="807151" indent="0">
              <a:buNone/>
              <a:defRPr sz="1600" b="1"/>
            </a:lvl3pPr>
            <a:lvl4pPr marL="1210727" indent="0">
              <a:buNone/>
              <a:defRPr sz="1400" b="1"/>
            </a:lvl4pPr>
            <a:lvl5pPr marL="1614302" indent="0">
              <a:buNone/>
              <a:defRPr sz="1400" b="1"/>
            </a:lvl5pPr>
            <a:lvl6pPr marL="2017859" indent="0">
              <a:buNone/>
              <a:defRPr sz="1400" b="1"/>
            </a:lvl6pPr>
            <a:lvl7pPr marL="2421452" indent="0">
              <a:buNone/>
              <a:defRPr sz="1400" b="1"/>
            </a:lvl7pPr>
            <a:lvl8pPr marL="2825019" indent="0">
              <a:buNone/>
              <a:defRPr sz="1400" b="1"/>
            </a:lvl8pPr>
            <a:lvl9pPr marL="322858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151335"/>
            <a:ext cx="4041775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3576" indent="0">
              <a:buNone/>
              <a:defRPr sz="1700" b="1"/>
            </a:lvl2pPr>
            <a:lvl3pPr marL="807151" indent="0">
              <a:buNone/>
              <a:defRPr sz="1600" b="1"/>
            </a:lvl3pPr>
            <a:lvl4pPr marL="1210727" indent="0">
              <a:buNone/>
              <a:defRPr sz="1400" b="1"/>
            </a:lvl4pPr>
            <a:lvl5pPr marL="1614302" indent="0">
              <a:buNone/>
              <a:defRPr sz="1400" b="1"/>
            </a:lvl5pPr>
            <a:lvl6pPr marL="2017859" indent="0">
              <a:buNone/>
              <a:defRPr sz="1400" b="1"/>
            </a:lvl6pPr>
            <a:lvl7pPr marL="2421452" indent="0">
              <a:buNone/>
              <a:defRPr sz="1400" b="1"/>
            </a:lvl7pPr>
            <a:lvl8pPr marL="2825019" indent="0">
              <a:buNone/>
              <a:defRPr sz="1400" b="1"/>
            </a:lvl8pPr>
            <a:lvl9pPr marL="322858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51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396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53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8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3576" indent="0">
              <a:buNone/>
              <a:defRPr sz="1100"/>
            </a:lvl2pPr>
            <a:lvl3pPr marL="807151" indent="0">
              <a:buNone/>
              <a:defRPr sz="900"/>
            </a:lvl3pPr>
            <a:lvl4pPr marL="1210727" indent="0">
              <a:buNone/>
              <a:defRPr sz="800"/>
            </a:lvl4pPr>
            <a:lvl5pPr marL="1614302" indent="0">
              <a:buNone/>
              <a:defRPr sz="800"/>
            </a:lvl5pPr>
            <a:lvl6pPr marL="2017859" indent="0">
              <a:buNone/>
              <a:defRPr sz="800"/>
            </a:lvl6pPr>
            <a:lvl7pPr marL="2421452" indent="0">
              <a:buNone/>
              <a:defRPr sz="800"/>
            </a:lvl7pPr>
            <a:lvl8pPr marL="2825019" indent="0">
              <a:buNone/>
              <a:defRPr sz="800"/>
            </a:lvl8pPr>
            <a:lvl9pPr marL="322858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9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lIns="91374" tIns="45687" rIns="91374" bIns="4568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1374" tIns="45687" rIns="91374" bIns="45687"/>
          <a:lstStyle/>
          <a:p>
            <a:fld id="{E69B9EE9-F3BF-4B40-83E7-C9BC68FDDB0E}" type="datetimeFigureOut">
              <a:rPr lang="en-US">
                <a:solidFill>
                  <a:prstClr val="black"/>
                </a:solidFill>
              </a:rPr>
              <a:pPr/>
              <a:t>9/25/2024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1374" tIns="45687" rIns="91374" bIns="4568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91374" tIns="45687" rIns="91374" bIns="45687"/>
          <a:lstStyle/>
          <a:p>
            <a:fld id="{17F55963-6440-4C45-BA09-4E6A99D1BBE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0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00"/>
            </a:lvl1pPr>
            <a:lvl2pPr marL="403576" indent="0">
              <a:buNone/>
              <a:defRPr sz="2500"/>
            </a:lvl2pPr>
            <a:lvl3pPr marL="807151" indent="0">
              <a:buNone/>
              <a:defRPr sz="2100"/>
            </a:lvl3pPr>
            <a:lvl4pPr marL="1210727" indent="0">
              <a:buNone/>
              <a:defRPr sz="1700"/>
            </a:lvl4pPr>
            <a:lvl5pPr marL="1614302" indent="0">
              <a:buNone/>
              <a:defRPr sz="1700"/>
            </a:lvl5pPr>
            <a:lvl6pPr marL="2017859" indent="0">
              <a:buNone/>
              <a:defRPr sz="1700"/>
            </a:lvl6pPr>
            <a:lvl7pPr marL="2421452" indent="0">
              <a:buNone/>
              <a:defRPr sz="1700"/>
            </a:lvl7pPr>
            <a:lvl8pPr marL="2825019" indent="0">
              <a:buNone/>
              <a:defRPr sz="1700"/>
            </a:lvl8pPr>
            <a:lvl9pPr marL="3228587" indent="0">
              <a:buNone/>
              <a:defRPr sz="17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200"/>
            </a:lvl1pPr>
            <a:lvl2pPr marL="403576" indent="0">
              <a:buNone/>
              <a:defRPr sz="1100"/>
            </a:lvl2pPr>
            <a:lvl3pPr marL="807151" indent="0">
              <a:buNone/>
              <a:defRPr sz="900"/>
            </a:lvl3pPr>
            <a:lvl4pPr marL="1210727" indent="0">
              <a:buNone/>
              <a:defRPr sz="800"/>
            </a:lvl4pPr>
            <a:lvl5pPr marL="1614302" indent="0">
              <a:buNone/>
              <a:defRPr sz="800"/>
            </a:lvl5pPr>
            <a:lvl6pPr marL="2017859" indent="0">
              <a:buNone/>
              <a:defRPr sz="800"/>
            </a:lvl6pPr>
            <a:lvl7pPr marL="2421452" indent="0">
              <a:buNone/>
              <a:defRPr sz="800"/>
            </a:lvl7pPr>
            <a:lvl8pPr marL="2825019" indent="0">
              <a:buNone/>
              <a:defRPr sz="800"/>
            </a:lvl8pPr>
            <a:lvl9pPr marL="322858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42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03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83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E69B9EE9-F3BF-4B40-83E7-C9BC68FDDB0E}" type="datetimeFigureOut">
              <a:rPr lang="en-US" sz="1400" smtClean="0">
                <a:solidFill>
                  <a:prstClr val="black"/>
                </a:solidFill>
              </a:rPr>
              <a:pPr defTabSz="685545"/>
              <a:t>9/25/2024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17F55963-6440-4C45-BA09-4E6A99D1BBE0}" type="slidenum">
              <a:rPr lang="en-US" sz="1400" smtClean="0">
                <a:solidFill>
                  <a:prstClr val="black"/>
                </a:solidFill>
              </a:rPr>
              <a:pPr defTabSz="685545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3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58" tIns="34289" rIns="68558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E69B9EE9-F3BF-4B40-83E7-C9BC68FDDB0E}" type="datetimeFigureOut">
              <a:rPr lang="en-US" sz="1400" smtClean="0">
                <a:solidFill>
                  <a:prstClr val="black"/>
                </a:solidFill>
              </a:rPr>
              <a:pPr defTabSz="685545"/>
              <a:t>9/25/2024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17F55963-6440-4C45-BA09-4E6A99D1BBE0}" type="slidenum">
              <a:rPr lang="en-US" sz="1400" smtClean="0">
                <a:solidFill>
                  <a:prstClr val="black"/>
                </a:solidFill>
              </a:rPr>
              <a:pPr defTabSz="685545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3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58" tIns="34289" rIns="68558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58" tIns="34289" rIns="68558" bIns="34289"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E69B9EE9-F3BF-4B40-83E7-C9BC68FDDB0E}" type="datetimeFigureOut">
              <a:rPr lang="en-US" sz="1400" smtClean="0">
                <a:solidFill>
                  <a:prstClr val="black"/>
                </a:solidFill>
              </a:rPr>
              <a:pPr defTabSz="685545"/>
              <a:t>9/25/2024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17F55963-6440-4C45-BA09-4E6A99D1BBE0}" type="slidenum">
              <a:rPr lang="en-US" sz="1400" smtClean="0">
                <a:solidFill>
                  <a:prstClr val="black"/>
                </a:solidFill>
              </a:rPr>
              <a:pPr defTabSz="685545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7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58" tIns="34289" rIns="68558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  <a:prstGeom prst="rect">
            <a:avLst/>
          </a:prstGeom>
        </p:spPr>
        <p:txBody>
          <a:bodyPr lIns="68558" tIns="34289" rIns="68558" bIns="34289"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58" tIns="34289" rIns="68558" bIns="34289"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E69B9EE9-F3BF-4B40-83E7-C9BC68FDDB0E}" type="datetimeFigureOut">
              <a:rPr lang="en-US" sz="1400" smtClean="0">
                <a:solidFill>
                  <a:prstClr val="black"/>
                </a:solidFill>
              </a:rPr>
              <a:pPr defTabSz="685545"/>
              <a:t>9/25/2024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17F55963-6440-4C45-BA09-4E6A99D1BBE0}" type="slidenum">
              <a:rPr lang="en-US" sz="1400" smtClean="0">
                <a:solidFill>
                  <a:prstClr val="black"/>
                </a:solidFill>
              </a:rPr>
              <a:pPr defTabSz="685545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0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58" tIns="34289" rIns="68558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58" tIns="34289" rIns="68558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E69B9EE9-F3BF-4B40-83E7-C9BC68FDDB0E}" type="datetimeFigureOut">
              <a:rPr lang="en-US" sz="1400" smtClean="0">
                <a:solidFill>
                  <a:prstClr val="black"/>
                </a:solidFill>
              </a:rPr>
              <a:pPr defTabSz="685545"/>
              <a:t>9/25/2024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17F55963-6440-4C45-BA09-4E6A99D1BBE0}" type="slidenum">
              <a:rPr lang="en-US" sz="1400" smtClean="0">
                <a:solidFill>
                  <a:prstClr val="black"/>
                </a:solidFill>
              </a:rPr>
              <a:pPr defTabSz="685545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5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3" tIns="34289" rIns="68573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3" tIns="34289" rIns="68573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3" tIns="34289" rIns="68573" bIns="34289"/>
          <a:lstStyle/>
          <a:p>
            <a:pPr defTabSz="685715"/>
            <a:fld id="{D119E34F-6D4D-44FA-9068-21642AD9CE05}" type="datetimeFigureOut">
              <a:rPr lang="en-US" sz="1400" smtClean="0">
                <a:solidFill>
                  <a:prstClr val="black"/>
                </a:solidFill>
              </a:rPr>
              <a:pPr defTabSz="685715"/>
              <a:t>9/25/2024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3" tIns="34289" rIns="68573" bIns="34289"/>
          <a:lstStyle/>
          <a:p>
            <a:pPr defTabSz="685715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3" tIns="34289" rIns="68573" bIns="34289"/>
          <a:lstStyle/>
          <a:p>
            <a:pPr defTabSz="685715"/>
            <a:fld id="{8CC33FB0-4331-44AD-BC1A-86E8467EEAE3}" type="slidenum">
              <a:rPr lang="en-US" sz="1400" smtClean="0">
                <a:solidFill>
                  <a:prstClr val="black"/>
                </a:solidFill>
              </a:rPr>
              <a:pPr defTabSz="685715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8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E69B9EE9-F3BF-4B40-83E7-C9BC68FDDB0E}" type="datetimeFigureOut">
              <a:rPr lang="en-US" sz="1400">
                <a:solidFill>
                  <a:prstClr val="black"/>
                </a:solidFill>
              </a:rPr>
              <a:pPr defTabSz="685800"/>
              <a:t>9/25/2024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17F55963-6440-4C45-BA09-4E6A99D1BBE0}" type="slidenum">
              <a:rPr lang="en-US" sz="1400">
                <a:solidFill>
                  <a:prstClr val="black"/>
                </a:solidFill>
              </a:rPr>
              <a:pPr defTabSz="685800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91374" tIns="45687" rIns="91374" bIns="45687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374" tIns="45687" rIns="91374" bIns="45687"/>
          <a:lstStyle>
            <a:lvl1pPr marL="0" indent="0" algn="ctr">
              <a:buNone/>
              <a:defRPr sz="2400"/>
            </a:lvl1pPr>
            <a:lvl2pPr marL="456806" indent="0" algn="ctr">
              <a:buNone/>
              <a:defRPr sz="2000"/>
            </a:lvl2pPr>
            <a:lvl3pPr marL="913658" indent="0" algn="ctr">
              <a:buNone/>
              <a:defRPr sz="1800"/>
            </a:lvl3pPr>
            <a:lvl4pPr marL="1370478" indent="0" algn="ctr">
              <a:buNone/>
              <a:defRPr sz="1600"/>
            </a:lvl4pPr>
            <a:lvl5pPr marL="1827314" indent="0" algn="ctr">
              <a:buNone/>
              <a:defRPr sz="1600"/>
            </a:lvl5pPr>
            <a:lvl6pPr marL="2284119" indent="0" algn="ctr">
              <a:buNone/>
              <a:defRPr sz="1600"/>
            </a:lvl6pPr>
            <a:lvl7pPr marL="2740925" indent="0" algn="ctr">
              <a:buNone/>
              <a:defRPr sz="1600"/>
            </a:lvl7pPr>
            <a:lvl8pPr marL="3197760" indent="0" algn="ctr">
              <a:buNone/>
              <a:defRPr sz="1600"/>
            </a:lvl8pPr>
            <a:lvl9pPr marL="36545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1374" tIns="45687" rIns="91374" bIns="45687"/>
          <a:lstStyle/>
          <a:p>
            <a:fld id="{E69B9EE9-F3BF-4B40-83E7-C9BC68FDDB0E}" type="datetimeFigureOut">
              <a:rPr lang="en-US">
                <a:solidFill>
                  <a:prstClr val="black"/>
                </a:solidFill>
              </a:rPr>
              <a:pPr/>
              <a:t>9/25/2024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1374" tIns="45687" rIns="91374" bIns="4568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91374" tIns="45687" rIns="91374" bIns="45687"/>
          <a:lstStyle/>
          <a:p>
            <a:fld id="{17F55963-6440-4C45-BA09-4E6A99D1BBE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E69B9EE9-F3BF-4B40-83E7-C9BC68FDDB0E}" type="datetimeFigureOut">
              <a:rPr lang="en-US" sz="1400">
                <a:solidFill>
                  <a:prstClr val="black"/>
                </a:solidFill>
              </a:rPr>
              <a:pPr defTabSz="685800"/>
              <a:t>9/25/2024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17F55963-6440-4C45-BA09-4E6A99D1BBE0}" type="slidenum">
              <a:rPr lang="en-US" sz="1400">
                <a:solidFill>
                  <a:prstClr val="black"/>
                </a:solidFill>
              </a:rPr>
              <a:pPr defTabSz="685800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E69B9EE9-F3BF-4B40-83E7-C9BC68FDDB0E}" type="datetimeFigureOut">
              <a:rPr lang="en-US" sz="1400">
                <a:solidFill>
                  <a:prstClr val="black"/>
                </a:solidFill>
              </a:rPr>
              <a:pPr defTabSz="685800"/>
              <a:t>9/25/2024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17F55963-6440-4C45-BA09-4E6A99D1BBE0}" type="slidenum">
              <a:rPr lang="en-US" sz="1400">
                <a:solidFill>
                  <a:prstClr val="black"/>
                </a:solidFill>
              </a:rPr>
              <a:pPr defTabSz="685800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6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E69B9EE9-F3BF-4B40-83E7-C9BC68FDDB0E}" type="datetimeFigureOut">
              <a:rPr lang="en-US" sz="1400">
                <a:solidFill>
                  <a:prstClr val="black"/>
                </a:solidFill>
              </a:rPr>
              <a:pPr defTabSz="685800"/>
              <a:t>9/25/2024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17F55963-6440-4C45-BA09-4E6A99D1BBE0}" type="slidenum">
              <a:rPr lang="en-US" sz="1400">
                <a:solidFill>
                  <a:prstClr val="black"/>
                </a:solidFill>
              </a:rPr>
              <a:pPr defTabSz="685800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E69B9EE9-F3BF-4B40-83E7-C9BC68FDDB0E}" type="datetimeFigureOut">
              <a:rPr lang="en-US" sz="1400">
                <a:solidFill>
                  <a:prstClr val="black"/>
                </a:solidFill>
              </a:rPr>
              <a:pPr defTabSz="685800"/>
              <a:t>9/25/2024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17F55963-6440-4C45-BA09-4E6A99D1BBE0}" type="slidenum">
              <a:rPr lang="en-US" sz="1400">
                <a:solidFill>
                  <a:prstClr val="black"/>
                </a:solidFill>
              </a:rPr>
              <a:pPr defTabSz="685800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15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91374" tIns="45687" rIns="91374" bIns="45687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03"/>
            <a:ext cx="4629150" cy="3655219"/>
          </a:xfrm>
          <a:prstGeom prst="rect">
            <a:avLst/>
          </a:prstGeom>
        </p:spPr>
        <p:txBody>
          <a:bodyPr lIns="91374" tIns="45687" rIns="91374" bIns="45687"/>
          <a:lstStyle>
            <a:lvl1pPr marL="0" indent="0">
              <a:buNone/>
              <a:defRPr sz="3200"/>
            </a:lvl1pPr>
            <a:lvl2pPr marL="456806" indent="0">
              <a:buNone/>
              <a:defRPr sz="2800"/>
            </a:lvl2pPr>
            <a:lvl3pPr marL="913658" indent="0">
              <a:buNone/>
              <a:defRPr sz="2400"/>
            </a:lvl3pPr>
            <a:lvl4pPr marL="1370478" indent="0">
              <a:buNone/>
              <a:defRPr sz="2000"/>
            </a:lvl4pPr>
            <a:lvl5pPr marL="1827314" indent="0">
              <a:buNone/>
              <a:defRPr sz="2000"/>
            </a:lvl5pPr>
            <a:lvl6pPr marL="2284119" indent="0">
              <a:buNone/>
              <a:defRPr sz="2000"/>
            </a:lvl6pPr>
            <a:lvl7pPr marL="2740925" indent="0">
              <a:buNone/>
              <a:defRPr sz="2000"/>
            </a:lvl7pPr>
            <a:lvl8pPr marL="3197760" indent="0">
              <a:buNone/>
              <a:defRPr sz="2000"/>
            </a:lvl8pPr>
            <a:lvl9pPr marL="36545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91374" tIns="45687" rIns="91374" bIns="45687"/>
          <a:lstStyle>
            <a:lvl1pPr marL="0" indent="0">
              <a:buNone/>
              <a:defRPr sz="1600"/>
            </a:lvl1pPr>
            <a:lvl2pPr marL="456806" indent="0">
              <a:buNone/>
              <a:defRPr sz="1400"/>
            </a:lvl2pPr>
            <a:lvl3pPr marL="913658" indent="0">
              <a:buNone/>
              <a:defRPr sz="1200"/>
            </a:lvl3pPr>
            <a:lvl4pPr marL="1370478" indent="0">
              <a:buNone/>
              <a:defRPr sz="1000"/>
            </a:lvl4pPr>
            <a:lvl5pPr marL="1827314" indent="0">
              <a:buNone/>
              <a:defRPr sz="1000"/>
            </a:lvl5pPr>
            <a:lvl6pPr marL="2284119" indent="0">
              <a:buNone/>
              <a:defRPr sz="1000"/>
            </a:lvl6pPr>
            <a:lvl7pPr marL="2740925" indent="0">
              <a:buNone/>
              <a:defRPr sz="1000"/>
            </a:lvl7pPr>
            <a:lvl8pPr marL="3197760" indent="0">
              <a:buNone/>
              <a:defRPr sz="1000"/>
            </a:lvl8pPr>
            <a:lvl9pPr marL="36545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1374" tIns="45687" rIns="91374" bIns="45687"/>
          <a:lstStyle/>
          <a:p>
            <a:fld id="{E69B9EE9-F3BF-4B40-83E7-C9BC68FDDB0E}" type="datetimeFigureOut">
              <a:rPr lang="en-US">
                <a:solidFill>
                  <a:prstClr val="black"/>
                </a:solidFill>
              </a:rPr>
              <a:pPr/>
              <a:t>9/25/2024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1374" tIns="45687" rIns="91374" bIns="4568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91374" tIns="45687" rIns="91374" bIns="45687"/>
          <a:lstStyle/>
          <a:p>
            <a:fld id="{17F55963-6440-4C45-BA09-4E6A99D1BBE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8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lIns="91374" tIns="45687" rIns="91374" bIns="4568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91374" tIns="45687" rIns="91374" bIns="4568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1374" tIns="45687" rIns="91374" bIns="45687"/>
          <a:lstStyle/>
          <a:p>
            <a:fld id="{E69B9EE9-F3BF-4B40-83E7-C9BC68FDDB0E}" type="datetimeFigureOut">
              <a:rPr lang="en-US">
                <a:solidFill>
                  <a:prstClr val="black"/>
                </a:solidFill>
              </a:rPr>
              <a:pPr/>
              <a:t>9/25/2024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1374" tIns="45687" rIns="91374" bIns="45687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91374" tIns="45687" rIns="91374" bIns="45687"/>
          <a:lstStyle/>
          <a:p>
            <a:fld id="{17F55963-6440-4C45-BA09-4E6A99D1BBE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6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" y="0"/>
            <a:ext cx="9143429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4558"/>
            <a:ext cx="9144000" cy="18740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" y="3044983"/>
            <a:ext cx="9144000" cy="8110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1505"/>
            <a:ext cx="9144000" cy="15019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2140"/>
            <a:ext cx="2860495" cy="13199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6992130" y="301792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3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38" tIns="34289" rIns="68538" bIns="34289"/>
          <a:lstStyle/>
          <a:p>
            <a:pPr defTabSz="685324"/>
            <a:fld id="{E69B9EE9-F3BF-4B40-83E7-C9BC68FDDB0E}" type="datetimeFigureOut">
              <a:rPr lang="en-US" sz="1400" smtClean="0">
                <a:solidFill>
                  <a:prstClr val="black"/>
                </a:solidFill>
              </a:rPr>
              <a:pPr defTabSz="685324"/>
              <a:t>9/25/2024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38" tIns="34289" rIns="68538" bIns="34289"/>
          <a:lstStyle/>
          <a:p>
            <a:pPr defTabSz="685324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38" tIns="34289" rIns="68538" bIns="34289"/>
          <a:lstStyle/>
          <a:p>
            <a:pPr defTabSz="685324"/>
            <a:fld id="{17F55963-6440-4C45-BA09-4E6A99D1BBE0}" type="slidenum">
              <a:rPr lang="en-US" sz="1400" smtClean="0">
                <a:solidFill>
                  <a:prstClr val="black"/>
                </a:solidFill>
              </a:rPr>
              <a:pPr defTabSz="685324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1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38" tIns="34289" rIns="68538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38" tIns="34289" rIns="68538" bIns="34289"/>
          <a:lstStyle/>
          <a:p>
            <a:pPr defTabSz="685324"/>
            <a:fld id="{E69B9EE9-F3BF-4B40-83E7-C9BC68FDDB0E}" type="datetimeFigureOut">
              <a:rPr lang="en-US" sz="1400" smtClean="0">
                <a:solidFill>
                  <a:prstClr val="black"/>
                </a:solidFill>
              </a:rPr>
              <a:pPr defTabSz="685324"/>
              <a:t>9/25/2024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38" tIns="34289" rIns="68538" bIns="34289"/>
          <a:lstStyle/>
          <a:p>
            <a:pPr defTabSz="685324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38" tIns="34289" rIns="68538" bIns="34289"/>
          <a:lstStyle/>
          <a:p>
            <a:pPr defTabSz="685324"/>
            <a:fld id="{17F55963-6440-4C45-BA09-4E6A99D1BBE0}" type="slidenum">
              <a:rPr lang="en-US" sz="1400" smtClean="0">
                <a:solidFill>
                  <a:prstClr val="black"/>
                </a:solidFill>
              </a:rPr>
              <a:pPr defTabSz="685324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9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38" tIns="34289" rIns="68538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38" tIns="34289" rIns="68538" bIns="34289"/>
          <a:lstStyle>
            <a:lvl1pPr marL="0" indent="0" algn="ctr">
              <a:buNone/>
              <a:defRPr sz="1800"/>
            </a:lvl1pPr>
            <a:lvl2pPr marL="342650" indent="0" algn="ctr">
              <a:buNone/>
              <a:defRPr sz="1500"/>
            </a:lvl2pPr>
            <a:lvl3pPr marL="685324" indent="0" algn="ctr">
              <a:buNone/>
              <a:defRPr sz="1400"/>
            </a:lvl3pPr>
            <a:lvl4pPr marL="1027986" indent="0" algn="ctr">
              <a:buNone/>
              <a:defRPr sz="1200"/>
            </a:lvl4pPr>
            <a:lvl5pPr marL="1370648" indent="0" algn="ctr">
              <a:buNone/>
              <a:defRPr sz="1200"/>
            </a:lvl5pPr>
            <a:lvl6pPr marL="1713323" indent="0" algn="ctr">
              <a:buNone/>
              <a:defRPr sz="1200"/>
            </a:lvl6pPr>
            <a:lvl7pPr marL="2055971" indent="0" algn="ctr">
              <a:buNone/>
              <a:defRPr sz="1200"/>
            </a:lvl7pPr>
            <a:lvl8pPr marL="2398620" indent="0" algn="ctr">
              <a:buNone/>
              <a:defRPr sz="1200"/>
            </a:lvl8pPr>
            <a:lvl9pPr marL="274127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38" tIns="34289" rIns="68538" bIns="34289"/>
          <a:lstStyle/>
          <a:p>
            <a:pPr defTabSz="685324"/>
            <a:fld id="{E69B9EE9-F3BF-4B40-83E7-C9BC68FDDB0E}" type="datetimeFigureOut">
              <a:rPr lang="en-US" sz="1400" smtClean="0">
                <a:solidFill>
                  <a:prstClr val="black"/>
                </a:solidFill>
              </a:rPr>
              <a:pPr defTabSz="685324"/>
              <a:t>9/25/2024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38" tIns="34289" rIns="68538" bIns="34289"/>
          <a:lstStyle/>
          <a:p>
            <a:pPr defTabSz="685324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38" tIns="34289" rIns="68538" bIns="34289"/>
          <a:lstStyle/>
          <a:p>
            <a:pPr defTabSz="685324"/>
            <a:fld id="{17F55963-6440-4C45-BA09-4E6A99D1BBE0}" type="slidenum">
              <a:rPr lang="en-US" sz="1400" smtClean="0">
                <a:solidFill>
                  <a:prstClr val="black"/>
                </a:solidFill>
              </a:rPr>
              <a:pPr defTabSz="685324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9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0.xml"/><Relationship Id="rId9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slideLayout" Target="../slideLayouts/slideLayout31.xml"/><Relationship Id="rId7" Type="http://schemas.openxmlformats.org/officeDocument/2006/relationships/tags" Target="../tags/tag1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32.xml"/><Relationship Id="rId9" Type="http://schemas.openxmlformats.org/officeDocument/2006/relationships/tags" Target="../tags/tag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D83E11BE-28AE-A103-B883-CEBB6BE7148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58" y="241538"/>
            <a:ext cx="1291867" cy="129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4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1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65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402" indent="-228402" algn="l" defTabSz="91365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239" indent="-228402" algn="l" defTabSz="9136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060" indent="-228402" algn="l" defTabSz="9136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598880" indent="-228402" algn="l" defTabSz="9136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5716" indent="-228402" algn="l" defTabSz="9136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2521" indent="-228402" algn="l" defTabSz="9136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58" indent="-228402" algn="l" defTabSz="9136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79" indent="-228402" algn="l" defTabSz="9136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99" indent="-228402" algn="l" defTabSz="9136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6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8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8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14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19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5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60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83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324"/>
              <a:endParaRPr lang="en-US" sz="20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4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89" rIns="68538" bIns="34289" rtlCol="0" anchor="ctr"/>
          <a:lstStyle/>
          <a:p>
            <a:pPr algn="ctr" defTabSz="685324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89" rIns="68538" bIns="34289" rtlCol="0" anchor="ctr"/>
          <a:lstStyle/>
          <a:p>
            <a:pPr algn="ctr" defTabSz="685324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D83E11BE-28AE-A103-B883-CEBB6BE7148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58" y="241532"/>
            <a:ext cx="1291867" cy="129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8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32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338" indent="-171338" algn="l" defTabSz="68532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013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6661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199310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1960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4634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296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958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633" indent="-171338" algn="l" defTabSz="68532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50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24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86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48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323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971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620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270" algn="l" defTabSz="68532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276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715" tIns="40357" rIns="80715" bIns="403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6"/>
            <a:ext cx="8229600" cy="33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715" tIns="40357" rIns="80715" bIns="403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622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715" tIns="40357" rIns="80715" bIns="4035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defTabSz="9139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4683622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715" tIns="40357" rIns="80715" bIns="4035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defTabSz="9139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622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715" tIns="40357" rIns="80715" bIns="4035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 defTabSz="913973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91397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1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5pPr>
      <a:lvl6pPr marL="403576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6pPr>
      <a:lvl7pPr marL="807151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7pPr>
      <a:lvl8pPr marL="1210727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8pPr>
      <a:lvl9pPr marL="1614302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9pPr>
    </p:titleStyle>
    <p:bodyStyle>
      <a:lvl1pPr marL="302306" indent="-302306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55436" indent="-251479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008575" indent="-201537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411648" indent="-201537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815613" indent="-201537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219656" indent="-201788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623223" indent="-201788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3026816" indent="-201788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430383" indent="-201788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715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3576" algn="l" defTabSz="80715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7151" algn="l" defTabSz="80715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0727" algn="l" defTabSz="80715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14302" algn="l" defTabSz="80715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7859" algn="l" defTabSz="80715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1452" algn="l" defTabSz="80715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25019" algn="l" defTabSz="80715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28587" algn="l" defTabSz="80715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45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545"/>
              <a:endParaRPr lang="en-US" sz="20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45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D83E11BE-28AE-A103-B883-CEBB6BE7148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58" y="241519"/>
            <a:ext cx="1291867" cy="129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8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4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1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36A771B8-5E83-F212-C0C5-AB9F6A6BA5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757" y="257176"/>
            <a:ext cx="1250156" cy="125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1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en-US" sz="20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D83E11BE-28AE-A103-B883-CEBB6BE7148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59" y="241504"/>
            <a:ext cx="1291867" cy="129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1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gif"/><Relationship Id="rId5" Type="http://schemas.openxmlformats.org/officeDocument/2006/relationships/image" Target="../media/image16.wmf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1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796143" y="407215"/>
            <a:ext cx="5638800" cy="28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08" tIns="40353" rIns="80708" bIns="403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6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FF0066"/>
                </a:solidFill>
                <a:latin typeface="Times New Roman" pitchFamily="18" charset="0"/>
              </a:rPr>
              <a:t>TRƯỜNG TIỂU HỌC SỐ 1 </a:t>
            </a:r>
            <a:r>
              <a:rPr lang="en-US" altLang="en-US" sz="1300" b="1" dirty="0" smtClean="0">
                <a:solidFill>
                  <a:srgbClr val="FF0066"/>
                </a:solidFill>
                <a:latin typeface="Times New Roman" pitchFamily="18" charset="0"/>
              </a:rPr>
              <a:t>BỒNG SƠN</a:t>
            </a:r>
            <a:endParaRPr lang="en-US" altLang="en-US" sz="13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2" y="3061990"/>
            <a:ext cx="11430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685800" y="1157307"/>
            <a:ext cx="7772400" cy="269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08" tIns="40353" rIns="80708" bIns="403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65" eaLnBrk="1" fontAlgn="base" hangingPunct="1">
              <a:spcAft>
                <a:spcPct val="0"/>
              </a:spcAft>
              <a:defRPr/>
            </a:pPr>
            <a:r>
              <a:rPr lang="en-US" sz="3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VỀ </a:t>
            </a:r>
          </a:p>
          <a:p>
            <a:pPr algn="ctr" defTabSz="513665" eaLnBrk="1" fontAlgn="base" hangingPunct="1">
              <a:spcAft>
                <a:spcPct val="0"/>
              </a:spcAft>
              <a:defRPr/>
            </a:pPr>
            <a:r>
              <a:rPr lang="en-US" sz="3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DỰ GIỜ</a:t>
            </a:r>
            <a:endParaRPr lang="en-US" sz="3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513665" eaLnBrk="1" fontAlgn="base" hangingPunct="1">
              <a:spcAft>
                <a:spcPct val="0"/>
              </a:spcAft>
              <a:defRPr/>
            </a:pPr>
            <a:r>
              <a:rPr lang="en-US" sz="3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3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4A2 </a:t>
            </a:r>
            <a:r>
              <a:rPr lang="en-US" sz="3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NĂM HỌC: </a:t>
            </a:r>
            <a:r>
              <a:rPr lang="en-US" sz="3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en-US" sz="3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3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513665" eaLnBrk="1" fontAlgn="base" hangingPunct="1">
              <a:spcAft>
                <a:spcPct val="0"/>
              </a:spcAft>
              <a:defRPr/>
            </a:pPr>
            <a:r>
              <a:rPr lang="en-US" sz="3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3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513665" eaLnBrk="1" fontAlgn="base" hangingPunct="1">
              <a:spcAft>
                <a:spcPct val="0"/>
              </a:spcAft>
              <a:defRPr/>
            </a:pPr>
            <a:r>
              <a:rPr lang="en-US" sz="3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436934" y="4050508"/>
            <a:ext cx="3356429" cy="48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08" tIns="40353" rIns="80708" bIns="403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13665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13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3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1300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1300" b="1" i="1" dirty="0" smtClean="0">
                <a:solidFill>
                  <a:srgbClr val="FF0066"/>
                </a:solidFill>
                <a:latin typeface="Times New Roman" pitchFamily="18" charset="0"/>
              </a:rPr>
              <a:t>PHẠM THỊ NGỌC LIÊN</a:t>
            </a:r>
            <a:endParaRPr lang="en-US" altLang="en-US" sz="13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defTabSz="513665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1300" b="1" i="1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en-US" altLang="en-US" sz="1300" b="1" i="1" smtClean="0">
                <a:solidFill>
                  <a:srgbClr val="FF0066"/>
                </a:solidFill>
                <a:latin typeface="Times New Roman" pitchFamily="18" charset="0"/>
              </a:rPr>
              <a:t>4A2</a:t>
            </a:r>
            <a:endParaRPr lang="en-US" altLang="en-US" sz="13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65" y="3504386"/>
            <a:ext cx="3155043" cy="11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24336" y="187438"/>
            <a:ext cx="1170682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71265" y="233265"/>
            <a:ext cx="1175147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038022" y="814388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376906" y="293561"/>
            <a:ext cx="828221" cy="108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32379" y="3354886"/>
            <a:ext cx="795564" cy="5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5" y="2875453"/>
            <a:ext cx="2435202" cy="173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71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9">
            <a:extLst>
              <a:ext uri="{FF2B5EF4-FFF2-40B4-BE49-F238E27FC236}">
                <a16:creationId xmlns="" xmlns:a16="http://schemas.microsoft.com/office/drawing/2014/main" id="{C8AC9229-38A6-1902-1D66-E1B106DF3E20}"/>
              </a:ext>
            </a:extLst>
          </p:cNvPr>
          <p:cNvGrpSpPr/>
          <p:nvPr/>
        </p:nvGrpSpPr>
        <p:grpSpPr>
          <a:xfrm>
            <a:off x="29799" y="4279920"/>
            <a:ext cx="9114201" cy="863581"/>
            <a:chOff x="-2055784" y="5706558"/>
            <a:chExt cx="12152268" cy="1151441"/>
          </a:xfrm>
        </p:grpSpPr>
        <p:pic>
          <p:nvPicPr>
            <p:cNvPr id="4" name="图片 10">
              <a:extLst>
                <a:ext uri="{FF2B5EF4-FFF2-40B4-BE49-F238E27FC236}">
                  <a16:creationId xmlns="" xmlns:a16="http://schemas.microsoft.com/office/drawing/2014/main" id="{D2764DA9-3265-B9D0-9FAA-E82DCC9AA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5" name="图片 11">
              <a:extLst>
                <a:ext uri="{FF2B5EF4-FFF2-40B4-BE49-F238E27FC236}">
                  <a16:creationId xmlns="" xmlns:a16="http://schemas.microsoft.com/office/drawing/2014/main" id="{63055062-3ABC-76F1-3EB0-D49D4558F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" name="图片 12">
              <a:extLst>
                <a:ext uri="{FF2B5EF4-FFF2-40B4-BE49-F238E27FC236}">
                  <a16:creationId xmlns="" xmlns:a16="http://schemas.microsoft.com/office/drawing/2014/main" id="{5B04932B-18BF-B7AE-900E-0A3F3976B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3">
              <a:extLst>
                <a:ext uri="{FF2B5EF4-FFF2-40B4-BE49-F238E27FC236}">
                  <a16:creationId xmlns="" xmlns:a16="http://schemas.microsoft.com/office/drawing/2014/main" id="{AEFF63C4-4A06-7368-DD7B-CDAB21EA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4">
              <a:extLst>
                <a:ext uri="{FF2B5EF4-FFF2-40B4-BE49-F238E27FC236}">
                  <a16:creationId xmlns="" xmlns:a16="http://schemas.microsoft.com/office/drawing/2014/main" id="{A6C42154-E580-FAEF-2CE6-D392068A6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9" name="图片 15">
              <a:extLst>
                <a:ext uri="{FF2B5EF4-FFF2-40B4-BE49-F238E27FC236}">
                  <a16:creationId xmlns="" xmlns:a16="http://schemas.microsoft.com/office/drawing/2014/main" id="{A45F92F1-B9D0-0E78-81ED-1D40D44B6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8" name="图片 16">
              <a:extLst>
                <a:ext uri="{FF2B5EF4-FFF2-40B4-BE49-F238E27FC236}">
                  <a16:creationId xmlns="" xmlns:a16="http://schemas.microsoft.com/office/drawing/2014/main" id="{5D88E0CD-7389-D0FC-C874-79E77E70D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9" name="任意多边形: 形状 40">
            <a:extLst>
              <a:ext uri="{FF2B5EF4-FFF2-40B4-BE49-F238E27FC236}">
                <a16:creationId xmlns="" xmlns:a16="http://schemas.microsoft.com/office/drawing/2014/main" id="{41ED4A5B-80DF-EA84-94F0-93E97739F7F2}"/>
              </a:ext>
            </a:extLst>
          </p:cNvPr>
          <p:cNvSpPr/>
          <p:nvPr/>
        </p:nvSpPr>
        <p:spPr>
          <a:xfrm>
            <a:off x="295054" y="1115086"/>
            <a:ext cx="8564525" cy="3709887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3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5EB8A32-2003-1786-102B-D8ACFF587A79}"/>
              </a:ext>
            </a:extLst>
          </p:cNvPr>
          <p:cNvSpPr txBox="1"/>
          <p:nvPr/>
        </p:nvSpPr>
        <p:spPr>
          <a:xfrm>
            <a:off x="1617656" y="1543093"/>
            <a:ext cx="701252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20590FE9-5A83-5F36-79CC-8593C08E4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37208" flipH="1">
            <a:off x="723570" y="1663837"/>
            <a:ext cx="689997" cy="6899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2CCC6F9-ACE7-4F5A-BA25-728B60833BD8}"/>
              </a:ext>
            </a:extLst>
          </p:cNvPr>
          <p:cNvSpPr txBox="1"/>
          <p:nvPr/>
        </p:nvSpPr>
        <p:spPr>
          <a:xfrm>
            <a:off x="1471836" y="169089"/>
            <a:ext cx="3258889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Vận dụng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5EB8A32-2003-1786-102B-D8ACFF587A79}"/>
              </a:ext>
            </a:extLst>
          </p:cNvPr>
          <p:cNvSpPr txBox="1"/>
          <p:nvPr/>
        </p:nvSpPr>
        <p:spPr>
          <a:xfrm>
            <a:off x="1617655" y="2990308"/>
            <a:ext cx="7012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17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uiExpand="1" build="p"/>
      <p:bldP spid="21" grpId="0" uiExpand="1" build="p"/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F86B49F6-DA2D-2025-C7FC-5D6ECBB40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0" y="-425034"/>
            <a:ext cx="8360300" cy="4400550"/>
          </a:xfrm>
          <a:prstGeom prst="rect">
            <a:avLst/>
          </a:prstGeom>
        </p:spPr>
      </p:pic>
      <p:pic>
        <p:nvPicPr>
          <p:cNvPr id="7" name="Picture 27">
            <a:extLst>
              <a:ext uri="{FF2B5EF4-FFF2-40B4-BE49-F238E27FC236}">
                <a16:creationId xmlns="" xmlns:a16="http://schemas.microsoft.com/office/drawing/2014/main" id="{9DF06E32-1779-AF6D-2D04-6542883D59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</a:blip>
          <a:srcRect/>
          <a:stretch>
            <a:fillRect/>
          </a:stretch>
        </p:blipFill>
        <p:spPr>
          <a:xfrm>
            <a:off x="7062952" y="2761967"/>
            <a:ext cx="2081048" cy="2481131"/>
          </a:xfrm>
          <a:prstGeom prst="rect">
            <a:avLst/>
          </a:prstGeom>
        </p:spPr>
      </p:pic>
      <p:pic>
        <p:nvPicPr>
          <p:cNvPr id="9" name="Picture 32">
            <a:extLst>
              <a:ext uri="{FF2B5EF4-FFF2-40B4-BE49-F238E27FC236}">
                <a16:creationId xmlns="" xmlns:a16="http://schemas.microsoft.com/office/drawing/2014/main" id="{D58554C4-2D27-9F9D-4B69-D905A7709E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1000"/>
          </a:blip>
          <a:srcRect l="1724" r="1724"/>
          <a:stretch>
            <a:fillRect/>
          </a:stretch>
        </p:blipFill>
        <p:spPr>
          <a:xfrm>
            <a:off x="0" y="3963372"/>
            <a:ext cx="3403230" cy="12659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9">
            <a:extLst>
              <a:ext uri="{FF2B5EF4-FFF2-40B4-BE49-F238E27FC236}">
                <a16:creationId xmlns="" xmlns:a16="http://schemas.microsoft.com/office/drawing/2014/main" id="{C9214504-A957-BA4B-6A0E-3ED4118394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11293" y="-37876"/>
            <a:ext cx="1784710" cy="2152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9C485BC-1F86-4860-B33C-6C69AE36ABAD}"/>
              </a:ext>
            </a:extLst>
          </p:cNvPr>
          <p:cNvSpPr txBox="1"/>
          <p:nvPr/>
        </p:nvSpPr>
        <p:spPr>
          <a:xfrm>
            <a:off x="0" y="361950"/>
            <a:ext cx="8991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en-US" sz="44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lvl="0" algn="just"/>
            <a:r>
              <a:rPr lang="en-US" sz="44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ctr"/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44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cô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44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lvl="0" algn="ctr"/>
            <a:r>
              <a:rPr lang="vi-VN" sz="4400" b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9FF54AE-F38F-4FA4-B83E-D923D37B11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1" y="2363534"/>
            <a:ext cx="7086600" cy="264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3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="" xmlns:a16="http://schemas.microsoft.com/office/drawing/2014/main" id="{68A25A71-114F-3F6C-5D69-1581C47B1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76" y="692770"/>
            <a:ext cx="4367280" cy="4450730"/>
          </a:xfrm>
          <a:prstGeom prst="rect">
            <a:avLst/>
          </a:prstGeom>
        </p:spPr>
      </p:pic>
      <p:pic>
        <p:nvPicPr>
          <p:cNvPr id="5" name="Picture 28">
            <a:extLst>
              <a:ext uri="{FF2B5EF4-FFF2-40B4-BE49-F238E27FC236}">
                <a16:creationId xmlns="" xmlns:a16="http://schemas.microsoft.com/office/drawing/2014/main" id="{9DD1E9E8-5282-EC62-09C6-654DBD0DCA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rcRect/>
          <a:stretch>
            <a:fillRect/>
          </a:stretch>
        </p:blipFill>
        <p:spPr>
          <a:xfrm rot="20401667">
            <a:off x="6201713" y="1313968"/>
            <a:ext cx="2750365" cy="1027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4AA0D0B-A66A-DEAF-BBBB-3EDECB8AF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03" y="1055872"/>
            <a:ext cx="2587976" cy="2226757"/>
          </a:xfrm>
          <a:prstGeom prst="rect">
            <a:avLst/>
          </a:prstGeom>
        </p:spPr>
      </p:pic>
      <p:pic>
        <p:nvPicPr>
          <p:cNvPr id="6" name="Picture 5" descr="A cartoon of a person in a dress&#10;&#10;Description automatically generated">
            <a:extLst>
              <a:ext uri="{FF2B5EF4-FFF2-40B4-BE49-F238E27FC236}">
                <a16:creationId xmlns="" xmlns:a16="http://schemas.microsoft.com/office/drawing/2014/main" id="{A2C1752E-AA3C-9550-A944-6CB8E53972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09552"/>
            <a:ext cx="4114800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51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="" xmlns:a16="http://schemas.microsoft.com/office/drawing/2014/main" id="{F1982D1C-609F-E50B-D37D-C4F6AC1C88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3001" y="285751"/>
            <a:ext cx="7391192" cy="1497069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6BAABC08-E2D9-338B-7913-08BE8FFD00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3000" y="83148"/>
            <a:ext cx="1274754" cy="1699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DC9F459-C44D-FB46-1D20-E71343610189}"/>
              </a:ext>
            </a:extLst>
          </p:cNvPr>
          <p:cNvSpPr txBox="1"/>
          <p:nvPr/>
        </p:nvSpPr>
        <p:spPr>
          <a:xfrm>
            <a:off x="2246365" y="516688"/>
            <a:ext cx="596244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307">
              <a:defRPr/>
            </a:pP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E754D2C-10D7-5655-FC23-47A5728F29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926" y="1965483"/>
            <a:ext cx="5061503" cy="3024589"/>
          </a:xfrm>
          <a:prstGeom prst="rect">
            <a:avLst/>
          </a:prstGeom>
          <a:solidFill>
            <a:schemeClr val="bg1"/>
          </a:solidFill>
          <a:ln w="114300">
            <a:solidFill>
              <a:schemeClr val="bg1"/>
            </a:solidFill>
          </a:ln>
          <a:effectLst>
            <a:outerShdw blurRad="50800" dist="38100" sx="89000" sy="890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611BA17-5E3E-3565-77FD-E0E482D2FB42}"/>
              </a:ext>
            </a:extLst>
          </p:cNvPr>
          <p:cNvSpPr/>
          <p:nvPr/>
        </p:nvSpPr>
        <p:spPr>
          <a:xfrm flipV="1">
            <a:off x="422413" y="1950140"/>
            <a:ext cx="2471738" cy="1638375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E5035FF-556F-9F81-BAD0-C90001E1BF52}"/>
              </a:ext>
            </a:extLst>
          </p:cNvPr>
          <p:cNvSpPr/>
          <p:nvPr/>
        </p:nvSpPr>
        <p:spPr>
          <a:xfrm flipV="1">
            <a:off x="2871788" y="1950139"/>
            <a:ext cx="2628900" cy="1623060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FF7EDA2-13C6-E4BF-870B-100308AD9544}"/>
              </a:ext>
            </a:extLst>
          </p:cNvPr>
          <p:cNvSpPr/>
          <p:nvPr/>
        </p:nvSpPr>
        <p:spPr>
          <a:xfrm flipV="1">
            <a:off x="400051" y="3588515"/>
            <a:ext cx="2471738" cy="1471839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760DFA3-A0DD-C843-DD71-C7B20011EF99}"/>
              </a:ext>
            </a:extLst>
          </p:cNvPr>
          <p:cNvSpPr/>
          <p:nvPr/>
        </p:nvSpPr>
        <p:spPr>
          <a:xfrm flipV="1">
            <a:off x="2879046" y="3588515"/>
            <a:ext cx="2617195" cy="1471839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pic>
        <p:nvPicPr>
          <p:cNvPr id="15" name="Picture 20">
            <a:extLst>
              <a:ext uri="{FF2B5EF4-FFF2-40B4-BE49-F238E27FC236}">
                <a16:creationId xmlns="" xmlns:a16="http://schemas.microsoft.com/office/drawing/2014/main" id="{DCA2F52E-C745-4A43-6890-9D12BB21886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829302" y="2057401"/>
            <a:ext cx="3210969" cy="24791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C7C43DF-0D28-774D-0D9D-DF4D4E393125}"/>
              </a:ext>
            </a:extLst>
          </p:cNvPr>
          <p:cNvSpPr txBox="1"/>
          <p:nvPr/>
        </p:nvSpPr>
        <p:spPr>
          <a:xfrm>
            <a:off x="6216820" y="2604472"/>
            <a:ext cx="2550014" cy="13849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307">
              <a:defRPr/>
            </a:pP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lem</a:t>
            </a:r>
            <a:endParaRPr lang="en-US" sz="4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Tieng-vo-tay-tra-loi-du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C04B7B47-DDB2-706E-A1E4-EEDB0D1C8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54674" y="2825912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1599" y="2528763"/>
            <a:ext cx="4087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81849" y="2539900"/>
            <a:ext cx="4087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37734" y="4047435"/>
            <a:ext cx="4087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71600" y="4047435"/>
            <a:ext cx="4087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423241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9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8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7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6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13" grpId="0" animBg="1"/>
      <p:bldP spid="14" grpId="0" animBg="1"/>
      <p:bldP spid="16" grpId="0"/>
      <p:bldP spid="16" grpId="1"/>
      <p:bldP spid="2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="" xmlns:a16="http://schemas.microsoft.com/office/drawing/2014/main" id="{F1982D1C-609F-E50B-D37D-C4F6AC1C88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3001" y="285751"/>
            <a:ext cx="7391192" cy="1497069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6BAABC08-E2D9-338B-7913-08BE8FFD00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3000" y="83148"/>
            <a:ext cx="1274754" cy="1699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DC9F459-C44D-FB46-1D20-E71343610189}"/>
              </a:ext>
            </a:extLst>
          </p:cNvPr>
          <p:cNvSpPr txBox="1"/>
          <p:nvPr/>
        </p:nvSpPr>
        <p:spPr>
          <a:xfrm>
            <a:off x="2246365" y="516688"/>
            <a:ext cx="596244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307">
              <a:defRPr/>
            </a:pP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E754D2C-10D7-5655-FC23-47A5728F29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6" y="2065101"/>
            <a:ext cx="5061503" cy="2825314"/>
          </a:xfrm>
          <a:prstGeom prst="rect">
            <a:avLst/>
          </a:prstGeom>
          <a:solidFill>
            <a:schemeClr val="bg1"/>
          </a:solidFill>
          <a:ln w="114300">
            <a:solidFill>
              <a:schemeClr val="bg1"/>
            </a:solidFill>
          </a:ln>
          <a:effectLst>
            <a:outerShdw blurRad="50800" dist="38100" sx="89000" sy="890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611BA17-5E3E-3565-77FD-E0E482D2FB42}"/>
              </a:ext>
            </a:extLst>
          </p:cNvPr>
          <p:cNvSpPr/>
          <p:nvPr/>
        </p:nvSpPr>
        <p:spPr>
          <a:xfrm flipV="1">
            <a:off x="399154" y="1950140"/>
            <a:ext cx="2471738" cy="1638375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E5035FF-556F-9F81-BAD0-C90001E1BF52}"/>
              </a:ext>
            </a:extLst>
          </p:cNvPr>
          <p:cNvSpPr/>
          <p:nvPr/>
        </p:nvSpPr>
        <p:spPr>
          <a:xfrm flipV="1">
            <a:off x="2871788" y="1950139"/>
            <a:ext cx="2628900" cy="1623060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FF7EDA2-13C6-E4BF-870B-100308AD9544}"/>
              </a:ext>
            </a:extLst>
          </p:cNvPr>
          <p:cNvSpPr/>
          <p:nvPr/>
        </p:nvSpPr>
        <p:spPr>
          <a:xfrm flipV="1">
            <a:off x="400051" y="3588515"/>
            <a:ext cx="2471738" cy="1471839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760DFA3-A0DD-C843-DD71-C7B20011EF99}"/>
              </a:ext>
            </a:extLst>
          </p:cNvPr>
          <p:cNvSpPr/>
          <p:nvPr/>
        </p:nvSpPr>
        <p:spPr>
          <a:xfrm flipV="1">
            <a:off x="2879046" y="3588515"/>
            <a:ext cx="2617195" cy="1471839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pic>
        <p:nvPicPr>
          <p:cNvPr id="15" name="Picture 20">
            <a:extLst>
              <a:ext uri="{FF2B5EF4-FFF2-40B4-BE49-F238E27FC236}">
                <a16:creationId xmlns="" xmlns:a16="http://schemas.microsoft.com/office/drawing/2014/main" id="{DCA2F52E-C745-4A43-6890-9D12BB21886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829302" y="2057401"/>
            <a:ext cx="3210969" cy="24791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C7C43DF-0D28-774D-0D9D-DF4D4E393125}"/>
              </a:ext>
            </a:extLst>
          </p:cNvPr>
          <p:cNvSpPr txBox="1"/>
          <p:nvPr/>
        </p:nvSpPr>
        <p:spPr>
          <a:xfrm>
            <a:off x="6216820" y="2604473"/>
            <a:ext cx="255001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307">
              <a:defRPr/>
            </a:pP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Tieng-vo-tay-tra-loi-du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C04B7B47-DDB2-706E-A1E4-EEDB0D1C8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54674" y="2825912"/>
            <a:ext cx="487363" cy="4873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71599" y="2528763"/>
            <a:ext cx="4087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86200" y="2604473"/>
            <a:ext cx="4087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51952" y="3989468"/>
            <a:ext cx="4087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86199" y="4047435"/>
            <a:ext cx="4087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28384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2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1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0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9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13" grpId="0" animBg="1"/>
      <p:bldP spid="14" grpId="0" animBg="1"/>
      <p:bldP spid="16" grpId="0"/>
      <p:bldP spid="16" grpId="1"/>
      <p:bldP spid="18" grpId="0"/>
      <p:bldP spid="20" grpId="0"/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="" xmlns:a16="http://schemas.microsoft.com/office/drawing/2014/main" id="{F1982D1C-609F-E50B-D37D-C4F6AC1C88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3001" y="285751"/>
            <a:ext cx="7391192" cy="1497069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6BAABC08-E2D9-338B-7913-08BE8FFD00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3000" y="83148"/>
            <a:ext cx="1274754" cy="1699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DC9F459-C44D-FB46-1D20-E71343610189}"/>
              </a:ext>
            </a:extLst>
          </p:cNvPr>
          <p:cNvSpPr txBox="1"/>
          <p:nvPr/>
        </p:nvSpPr>
        <p:spPr>
          <a:xfrm>
            <a:off x="2246365" y="516688"/>
            <a:ext cx="596244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307">
              <a:defRPr/>
            </a:pP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E754D2C-10D7-5655-FC23-47A5728F29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3" y="1950157"/>
            <a:ext cx="5096170" cy="3110215"/>
          </a:xfrm>
          <a:prstGeom prst="rect">
            <a:avLst/>
          </a:prstGeom>
          <a:solidFill>
            <a:schemeClr val="bg1"/>
          </a:solidFill>
          <a:ln w="114300">
            <a:solidFill>
              <a:schemeClr val="bg1"/>
            </a:solidFill>
          </a:ln>
          <a:effectLst>
            <a:outerShdw blurRad="50800" dist="38100" sx="89000" sy="890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611BA17-5E3E-3565-77FD-E0E482D2FB42}"/>
              </a:ext>
            </a:extLst>
          </p:cNvPr>
          <p:cNvSpPr/>
          <p:nvPr/>
        </p:nvSpPr>
        <p:spPr>
          <a:xfrm flipV="1">
            <a:off x="407290" y="1950140"/>
            <a:ext cx="2471738" cy="1638375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E5035FF-556F-9F81-BAD0-C90001E1BF52}"/>
              </a:ext>
            </a:extLst>
          </p:cNvPr>
          <p:cNvSpPr/>
          <p:nvPr/>
        </p:nvSpPr>
        <p:spPr>
          <a:xfrm flipV="1">
            <a:off x="2871788" y="1950139"/>
            <a:ext cx="2628900" cy="1623060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FF7EDA2-13C6-E4BF-870B-100308AD9544}"/>
              </a:ext>
            </a:extLst>
          </p:cNvPr>
          <p:cNvSpPr/>
          <p:nvPr/>
        </p:nvSpPr>
        <p:spPr>
          <a:xfrm flipV="1">
            <a:off x="400051" y="3588515"/>
            <a:ext cx="2471738" cy="1471839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760DFA3-A0DD-C843-DD71-C7B20011EF99}"/>
              </a:ext>
            </a:extLst>
          </p:cNvPr>
          <p:cNvSpPr/>
          <p:nvPr/>
        </p:nvSpPr>
        <p:spPr>
          <a:xfrm flipV="1">
            <a:off x="2879046" y="3588515"/>
            <a:ext cx="2617195" cy="1471839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pic>
        <p:nvPicPr>
          <p:cNvPr id="15" name="Picture 20">
            <a:extLst>
              <a:ext uri="{FF2B5EF4-FFF2-40B4-BE49-F238E27FC236}">
                <a16:creationId xmlns="" xmlns:a16="http://schemas.microsoft.com/office/drawing/2014/main" id="{DCA2F52E-C745-4A43-6890-9D12BB21886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829302" y="2057401"/>
            <a:ext cx="3210969" cy="24791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C7C43DF-0D28-774D-0D9D-DF4D4E393125}"/>
              </a:ext>
            </a:extLst>
          </p:cNvPr>
          <p:cNvSpPr txBox="1"/>
          <p:nvPr/>
        </p:nvSpPr>
        <p:spPr>
          <a:xfrm>
            <a:off x="6216820" y="2723345"/>
            <a:ext cx="2550014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307">
              <a:defRPr/>
            </a:pP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4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Tieng-vo-tay-tra-loi-du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C04B7B47-DDB2-706E-A1E4-EEDB0D1C8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54674" y="2825912"/>
            <a:ext cx="487363" cy="4873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71599" y="2528763"/>
            <a:ext cx="4087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03114" y="2492328"/>
            <a:ext cx="4087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71600" y="3982539"/>
            <a:ext cx="4087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83254" y="3982539"/>
            <a:ext cx="4087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794921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2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1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0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9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13" grpId="0" animBg="1"/>
      <p:bldP spid="14" grpId="0" animBg="1"/>
      <p:bldP spid="16" grpId="0"/>
      <p:bldP spid="16" grpId="1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="" xmlns:a16="http://schemas.microsoft.com/office/drawing/2014/main" id="{F1982D1C-609F-E50B-D37D-C4F6AC1C88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3001" y="285751"/>
            <a:ext cx="7391192" cy="1497069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6BAABC08-E2D9-338B-7913-08BE8FFD00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3000" y="83148"/>
            <a:ext cx="1274754" cy="1699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DC9F459-C44D-FB46-1D20-E71343610189}"/>
              </a:ext>
            </a:extLst>
          </p:cNvPr>
          <p:cNvSpPr txBox="1"/>
          <p:nvPr/>
        </p:nvSpPr>
        <p:spPr>
          <a:xfrm>
            <a:off x="2246365" y="516688"/>
            <a:ext cx="596244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307">
              <a:defRPr/>
            </a:pP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E754D2C-10D7-5655-FC23-47A5728F29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95" y="2057419"/>
            <a:ext cx="5093399" cy="3002953"/>
          </a:xfrm>
          <a:prstGeom prst="rect">
            <a:avLst/>
          </a:prstGeom>
          <a:solidFill>
            <a:schemeClr val="bg1"/>
          </a:solidFill>
          <a:ln w="114300">
            <a:solidFill>
              <a:schemeClr val="bg1"/>
            </a:solidFill>
          </a:ln>
          <a:effectLst>
            <a:outerShdw blurRad="50800" dist="38100" sx="89000" sy="890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611BA17-5E3E-3565-77FD-E0E482D2FB42}"/>
              </a:ext>
            </a:extLst>
          </p:cNvPr>
          <p:cNvSpPr/>
          <p:nvPr/>
        </p:nvSpPr>
        <p:spPr>
          <a:xfrm flipV="1">
            <a:off x="407290" y="1950140"/>
            <a:ext cx="2471738" cy="1638375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E5035FF-556F-9F81-BAD0-C90001E1BF52}"/>
              </a:ext>
            </a:extLst>
          </p:cNvPr>
          <p:cNvSpPr/>
          <p:nvPr/>
        </p:nvSpPr>
        <p:spPr>
          <a:xfrm flipV="1">
            <a:off x="2871788" y="1950139"/>
            <a:ext cx="2628900" cy="1623060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FF7EDA2-13C6-E4BF-870B-100308AD9544}"/>
              </a:ext>
            </a:extLst>
          </p:cNvPr>
          <p:cNvSpPr/>
          <p:nvPr/>
        </p:nvSpPr>
        <p:spPr>
          <a:xfrm flipV="1">
            <a:off x="400051" y="3588515"/>
            <a:ext cx="2471738" cy="1471839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760DFA3-A0DD-C843-DD71-C7B20011EF99}"/>
              </a:ext>
            </a:extLst>
          </p:cNvPr>
          <p:cNvSpPr/>
          <p:nvPr/>
        </p:nvSpPr>
        <p:spPr>
          <a:xfrm flipV="1">
            <a:off x="2879046" y="3588515"/>
            <a:ext cx="2617195" cy="1471839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7" tIns="34289" rIns="68537" bIns="34289" rtlCol="0" anchor="ctr"/>
          <a:lstStyle/>
          <a:p>
            <a:pPr algn="ctr" defTabSz="685307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pic>
        <p:nvPicPr>
          <p:cNvPr id="15" name="Picture 20">
            <a:extLst>
              <a:ext uri="{FF2B5EF4-FFF2-40B4-BE49-F238E27FC236}">
                <a16:creationId xmlns="" xmlns:a16="http://schemas.microsoft.com/office/drawing/2014/main" id="{DCA2F52E-C745-4A43-6890-9D12BB21886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829302" y="2057401"/>
            <a:ext cx="3210969" cy="24791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C7C43DF-0D28-774D-0D9D-DF4D4E393125}"/>
              </a:ext>
            </a:extLst>
          </p:cNvPr>
          <p:cNvSpPr txBox="1"/>
          <p:nvPr/>
        </p:nvSpPr>
        <p:spPr>
          <a:xfrm>
            <a:off x="6142747" y="2495552"/>
            <a:ext cx="2550014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307">
              <a:defRPr/>
            </a:pP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Tieng-vo-tay-tra-loi-dung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C04B7B47-DDB2-706E-A1E4-EEDB0D1C8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54674" y="2825912"/>
            <a:ext cx="487363" cy="4873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71599" y="2528763"/>
            <a:ext cx="4087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81849" y="2548913"/>
            <a:ext cx="4087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71600" y="3986606"/>
            <a:ext cx="4087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83254" y="4033233"/>
            <a:ext cx="4087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378807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2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1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0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9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13" grpId="0" animBg="1"/>
      <p:bldP spid="14" grpId="0" animBg="1"/>
      <p:bldP spid="16" grpId="0"/>
      <p:bldP spid="16" grpId="1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="" xmlns:a16="http://schemas.microsoft.com/office/drawing/2014/main" id="{68A25A71-114F-3F6C-5D69-1581C47B1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6665" y="692770"/>
            <a:ext cx="8097301" cy="4450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3A9941-9F36-C058-5392-36567B4792D3}"/>
              </a:ext>
            </a:extLst>
          </p:cNvPr>
          <p:cNvSpPr txBox="1"/>
          <p:nvPr/>
        </p:nvSpPr>
        <p:spPr>
          <a:xfrm>
            <a:off x="2286015" y="1696922"/>
            <a:ext cx="50316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528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819150"/>
            <a:ext cx="4267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164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9A488135-4D8B-1C47-0ED9-979F648722CD}"/>
              </a:ext>
            </a:extLst>
          </p:cNvPr>
          <p:cNvGrpSpPr/>
          <p:nvPr/>
        </p:nvGrpSpPr>
        <p:grpSpPr>
          <a:xfrm>
            <a:off x="83231" y="492551"/>
            <a:ext cx="8726554" cy="4295063"/>
            <a:chOff x="0" y="728637"/>
            <a:chExt cx="8726554" cy="4295063"/>
          </a:xfrm>
        </p:grpSpPr>
        <p:grpSp>
          <p:nvGrpSpPr>
            <p:cNvPr id="27" name="Nhóm 26">
              <a:extLst>
                <a:ext uri="{FF2B5EF4-FFF2-40B4-BE49-F238E27FC236}">
                  <a16:creationId xmlns="" xmlns:a16="http://schemas.microsoft.com/office/drawing/2014/main" id="{3BC0ED7B-8D27-3F92-9800-1421AD1E1972}"/>
                </a:ext>
              </a:extLst>
            </p:cNvPr>
            <p:cNvGrpSpPr/>
            <p:nvPr/>
          </p:nvGrpSpPr>
          <p:grpSpPr>
            <a:xfrm>
              <a:off x="121234" y="728637"/>
              <a:ext cx="8415793" cy="968839"/>
              <a:chOff x="237022" y="794871"/>
              <a:chExt cx="8415793" cy="968839"/>
            </a:xfrm>
          </p:grpSpPr>
          <p:sp>
            <p:nvSpPr>
              <p:cNvPr id="24" name="Hình chữ nhật: Góc Tròn 23">
                <a:extLst>
                  <a:ext uri="{FF2B5EF4-FFF2-40B4-BE49-F238E27FC236}">
                    <a16:creationId xmlns="" xmlns:a16="http://schemas.microsoft.com/office/drawing/2014/main" id="{D293E2AD-D4A4-EA03-C7A0-497A172199BF}"/>
                  </a:ext>
                </a:extLst>
              </p:cNvPr>
              <p:cNvSpPr/>
              <p:nvPr/>
            </p:nvSpPr>
            <p:spPr>
              <a:xfrm>
                <a:off x="899877" y="946211"/>
                <a:ext cx="7752938" cy="634923"/>
              </a:xfrm>
              <a:custGeom>
                <a:avLst/>
                <a:gdLst>
                  <a:gd name="connsiteX0" fmla="*/ 0 w 7752938"/>
                  <a:gd name="connsiteY0" fmla="*/ 105823 h 634923"/>
                  <a:gd name="connsiteX1" fmla="*/ 105823 w 7752938"/>
                  <a:gd name="connsiteY1" fmla="*/ 0 h 634923"/>
                  <a:gd name="connsiteX2" fmla="*/ 640569 w 7752938"/>
                  <a:gd name="connsiteY2" fmla="*/ 0 h 634923"/>
                  <a:gd name="connsiteX3" fmla="*/ 1175315 w 7752938"/>
                  <a:gd name="connsiteY3" fmla="*/ 0 h 634923"/>
                  <a:gd name="connsiteX4" fmla="*/ 1936300 w 7752938"/>
                  <a:gd name="connsiteY4" fmla="*/ 0 h 634923"/>
                  <a:gd name="connsiteX5" fmla="*/ 2395633 w 7752938"/>
                  <a:gd name="connsiteY5" fmla="*/ 0 h 634923"/>
                  <a:gd name="connsiteX6" fmla="*/ 3081205 w 7752938"/>
                  <a:gd name="connsiteY6" fmla="*/ 0 h 634923"/>
                  <a:gd name="connsiteX7" fmla="*/ 3842190 w 7752938"/>
                  <a:gd name="connsiteY7" fmla="*/ 0 h 634923"/>
                  <a:gd name="connsiteX8" fmla="*/ 4678588 w 7752938"/>
                  <a:gd name="connsiteY8" fmla="*/ 0 h 634923"/>
                  <a:gd name="connsiteX9" fmla="*/ 5137921 w 7752938"/>
                  <a:gd name="connsiteY9" fmla="*/ 0 h 634923"/>
                  <a:gd name="connsiteX10" fmla="*/ 5898906 w 7752938"/>
                  <a:gd name="connsiteY10" fmla="*/ 0 h 634923"/>
                  <a:gd name="connsiteX11" fmla="*/ 6358240 w 7752938"/>
                  <a:gd name="connsiteY11" fmla="*/ 0 h 634923"/>
                  <a:gd name="connsiteX12" fmla="*/ 6892986 w 7752938"/>
                  <a:gd name="connsiteY12" fmla="*/ 0 h 634923"/>
                  <a:gd name="connsiteX13" fmla="*/ 7647115 w 7752938"/>
                  <a:gd name="connsiteY13" fmla="*/ 0 h 634923"/>
                  <a:gd name="connsiteX14" fmla="*/ 7752938 w 7752938"/>
                  <a:gd name="connsiteY14" fmla="*/ 105823 h 634923"/>
                  <a:gd name="connsiteX15" fmla="*/ 7752938 w 7752938"/>
                  <a:gd name="connsiteY15" fmla="*/ 529100 h 634923"/>
                  <a:gd name="connsiteX16" fmla="*/ 7647115 w 7752938"/>
                  <a:gd name="connsiteY16" fmla="*/ 634923 h 634923"/>
                  <a:gd name="connsiteX17" fmla="*/ 6961543 w 7752938"/>
                  <a:gd name="connsiteY17" fmla="*/ 634923 h 634923"/>
                  <a:gd name="connsiteX18" fmla="*/ 6125145 w 7752938"/>
                  <a:gd name="connsiteY18" fmla="*/ 634923 h 634923"/>
                  <a:gd name="connsiteX19" fmla="*/ 5364160 w 7752938"/>
                  <a:gd name="connsiteY19" fmla="*/ 634923 h 634923"/>
                  <a:gd name="connsiteX20" fmla="*/ 4829414 w 7752938"/>
                  <a:gd name="connsiteY20" fmla="*/ 634923 h 634923"/>
                  <a:gd name="connsiteX21" fmla="*/ 4143842 w 7752938"/>
                  <a:gd name="connsiteY21" fmla="*/ 634923 h 634923"/>
                  <a:gd name="connsiteX22" fmla="*/ 3609096 w 7752938"/>
                  <a:gd name="connsiteY22" fmla="*/ 634923 h 634923"/>
                  <a:gd name="connsiteX23" fmla="*/ 3149763 w 7752938"/>
                  <a:gd name="connsiteY23" fmla="*/ 634923 h 634923"/>
                  <a:gd name="connsiteX24" fmla="*/ 2539604 w 7752938"/>
                  <a:gd name="connsiteY24" fmla="*/ 634923 h 634923"/>
                  <a:gd name="connsiteX25" fmla="*/ 2080270 w 7752938"/>
                  <a:gd name="connsiteY25" fmla="*/ 634923 h 634923"/>
                  <a:gd name="connsiteX26" fmla="*/ 1319285 w 7752938"/>
                  <a:gd name="connsiteY26" fmla="*/ 634923 h 634923"/>
                  <a:gd name="connsiteX27" fmla="*/ 105823 w 7752938"/>
                  <a:gd name="connsiteY27" fmla="*/ 634923 h 634923"/>
                  <a:gd name="connsiteX28" fmla="*/ 0 w 7752938"/>
                  <a:gd name="connsiteY28" fmla="*/ 529100 h 634923"/>
                  <a:gd name="connsiteX29" fmla="*/ 0 w 7752938"/>
                  <a:gd name="connsiteY29" fmla="*/ 105823 h 634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752938" h="634923" fill="none" extrusionOk="0">
                    <a:moveTo>
                      <a:pt x="0" y="105823"/>
                    </a:moveTo>
                    <a:cubicBezTo>
                      <a:pt x="2443" y="37612"/>
                      <a:pt x="50810" y="530"/>
                      <a:pt x="105823" y="0"/>
                    </a:cubicBezTo>
                    <a:cubicBezTo>
                      <a:pt x="251525" y="-11872"/>
                      <a:pt x="391679" y="19249"/>
                      <a:pt x="640569" y="0"/>
                    </a:cubicBezTo>
                    <a:cubicBezTo>
                      <a:pt x="889459" y="-19249"/>
                      <a:pt x="1002045" y="23932"/>
                      <a:pt x="1175315" y="0"/>
                    </a:cubicBezTo>
                    <a:cubicBezTo>
                      <a:pt x="1348585" y="-23932"/>
                      <a:pt x="1611387" y="13547"/>
                      <a:pt x="1936300" y="0"/>
                    </a:cubicBezTo>
                    <a:cubicBezTo>
                      <a:pt x="2261214" y="-13547"/>
                      <a:pt x="2281456" y="8743"/>
                      <a:pt x="2395633" y="0"/>
                    </a:cubicBezTo>
                    <a:cubicBezTo>
                      <a:pt x="2509810" y="-8743"/>
                      <a:pt x="2876944" y="16444"/>
                      <a:pt x="3081205" y="0"/>
                    </a:cubicBezTo>
                    <a:cubicBezTo>
                      <a:pt x="3285466" y="-16444"/>
                      <a:pt x="3595852" y="33117"/>
                      <a:pt x="3842190" y="0"/>
                    </a:cubicBezTo>
                    <a:cubicBezTo>
                      <a:pt x="4088528" y="-33117"/>
                      <a:pt x="4355371" y="7232"/>
                      <a:pt x="4678588" y="0"/>
                    </a:cubicBezTo>
                    <a:cubicBezTo>
                      <a:pt x="5001805" y="-7232"/>
                      <a:pt x="5025603" y="-13436"/>
                      <a:pt x="5137921" y="0"/>
                    </a:cubicBezTo>
                    <a:cubicBezTo>
                      <a:pt x="5250239" y="13436"/>
                      <a:pt x="5603520" y="23314"/>
                      <a:pt x="5898906" y="0"/>
                    </a:cubicBezTo>
                    <a:cubicBezTo>
                      <a:pt x="6194293" y="-23314"/>
                      <a:pt x="6240323" y="12067"/>
                      <a:pt x="6358240" y="0"/>
                    </a:cubicBezTo>
                    <a:cubicBezTo>
                      <a:pt x="6476157" y="-12067"/>
                      <a:pt x="6646630" y="23389"/>
                      <a:pt x="6892986" y="0"/>
                    </a:cubicBezTo>
                    <a:cubicBezTo>
                      <a:pt x="7139342" y="-23389"/>
                      <a:pt x="7443639" y="16357"/>
                      <a:pt x="7647115" y="0"/>
                    </a:cubicBezTo>
                    <a:cubicBezTo>
                      <a:pt x="7703350" y="-689"/>
                      <a:pt x="7750225" y="52263"/>
                      <a:pt x="7752938" y="105823"/>
                    </a:cubicBezTo>
                    <a:cubicBezTo>
                      <a:pt x="7739896" y="255624"/>
                      <a:pt x="7749600" y="425878"/>
                      <a:pt x="7752938" y="529100"/>
                    </a:cubicBezTo>
                    <a:cubicBezTo>
                      <a:pt x="7739962" y="589452"/>
                      <a:pt x="7714808" y="641293"/>
                      <a:pt x="7647115" y="634923"/>
                    </a:cubicBezTo>
                    <a:cubicBezTo>
                      <a:pt x="7407324" y="608606"/>
                      <a:pt x="7246067" y="638388"/>
                      <a:pt x="6961543" y="634923"/>
                    </a:cubicBezTo>
                    <a:cubicBezTo>
                      <a:pt x="6677019" y="631458"/>
                      <a:pt x="6406578" y="625482"/>
                      <a:pt x="6125145" y="634923"/>
                    </a:cubicBezTo>
                    <a:cubicBezTo>
                      <a:pt x="5843712" y="644364"/>
                      <a:pt x="5672174" y="602658"/>
                      <a:pt x="5364160" y="634923"/>
                    </a:cubicBezTo>
                    <a:cubicBezTo>
                      <a:pt x="5056147" y="667188"/>
                      <a:pt x="5037884" y="647181"/>
                      <a:pt x="4829414" y="634923"/>
                    </a:cubicBezTo>
                    <a:cubicBezTo>
                      <a:pt x="4620944" y="622665"/>
                      <a:pt x="4383671" y="643244"/>
                      <a:pt x="4143842" y="634923"/>
                    </a:cubicBezTo>
                    <a:cubicBezTo>
                      <a:pt x="3904013" y="626602"/>
                      <a:pt x="3759977" y="637929"/>
                      <a:pt x="3609096" y="634923"/>
                    </a:cubicBezTo>
                    <a:cubicBezTo>
                      <a:pt x="3458215" y="631917"/>
                      <a:pt x="3266368" y="657792"/>
                      <a:pt x="3149763" y="634923"/>
                    </a:cubicBezTo>
                    <a:cubicBezTo>
                      <a:pt x="3033158" y="612054"/>
                      <a:pt x="2777314" y="638068"/>
                      <a:pt x="2539604" y="634923"/>
                    </a:cubicBezTo>
                    <a:cubicBezTo>
                      <a:pt x="2301894" y="631778"/>
                      <a:pt x="2209776" y="652925"/>
                      <a:pt x="2080270" y="634923"/>
                    </a:cubicBezTo>
                    <a:cubicBezTo>
                      <a:pt x="1950764" y="616921"/>
                      <a:pt x="1574724" y="668190"/>
                      <a:pt x="1319285" y="634923"/>
                    </a:cubicBezTo>
                    <a:cubicBezTo>
                      <a:pt x="1063846" y="601656"/>
                      <a:pt x="509778" y="626660"/>
                      <a:pt x="105823" y="634923"/>
                    </a:cubicBezTo>
                    <a:cubicBezTo>
                      <a:pt x="49740" y="632917"/>
                      <a:pt x="-360" y="589914"/>
                      <a:pt x="0" y="529100"/>
                    </a:cubicBezTo>
                    <a:cubicBezTo>
                      <a:pt x="12703" y="347692"/>
                      <a:pt x="-20823" y="243341"/>
                      <a:pt x="0" y="105823"/>
                    </a:cubicBezTo>
                    <a:close/>
                  </a:path>
                  <a:path w="7752938" h="634923" stroke="0" extrusionOk="0">
                    <a:moveTo>
                      <a:pt x="0" y="105823"/>
                    </a:moveTo>
                    <a:cubicBezTo>
                      <a:pt x="8860" y="45891"/>
                      <a:pt x="47041" y="13785"/>
                      <a:pt x="105823" y="0"/>
                    </a:cubicBezTo>
                    <a:cubicBezTo>
                      <a:pt x="228962" y="-16185"/>
                      <a:pt x="462687" y="4176"/>
                      <a:pt x="565156" y="0"/>
                    </a:cubicBezTo>
                    <a:cubicBezTo>
                      <a:pt x="667625" y="-4176"/>
                      <a:pt x="849879" y="22443"/>
                      <a:pt x="1024489" y="0"/>
                    </a:cubicBezTo>
                    <a:cubicBezTo>
                      <a:pt x="1199099" y="-22443"/>
                      <a:pt x="1388487" y="-12806"/>
                      <a:pt x="1634649" y="0"/>
                    </a:cubicBezTo>
                    <a:cubicBezTo>
                      <a:pt x="1880811" y="12806"/>
                      <a:pt x="2156753" y="-26999"/>
                      <a:pt x="2471046" y="0"/>
                    </a:cubicBezTo>
                    <a:cubicBezTo>
                      <a:pt x="2785339" y="26999"/>
                      <a:pt x="2803214" y="603"/>
                      <a:pt x="2930380" y="0"/>
                    </a:cubicBezTo>
                    <a:cubicBezTo>
                      <a:pt x="3057546" y="-603"/>
                      <a:pt x="3284587" y="-18145"/>
                      <a:pt x="3465126" y="0"/>
                    </a:cubicBezTo>
                    <a:cubicBezTo>
                      <a:pt x="3645665" y="18145"/>
                      <a:pt x="3804701" y="2672"/>
                      <a:pt x="3999872" y="0"/>
                    </a:cubicBezTo>
                    <a:cubicBezTo>
                      <a:pt x="4195043" y="-2672"/>
                      <a:pt x="4335066" y="-19129"/>
                      <a:pt x="4610031" y="0"/>
                    </a:cubicBezTo>
                    <a:cubicBezTo>
                      <a:pt x="4884996" y="19129"/>
                      <a:pt x="5080978" y="28629"/>
                      <a:pt x="5295603" y="0"/>
                    </a:cubicBezTo>
                    <a:cubicBezTo>
                      <a:pt x="5510228" y="-28629"/>
                      <a:pt x="5634659" y="17403"/>
                      <a:pt x="5754936" y="0"/>
                    </a:cubicBezTo>
                    <a:cubicBezTo>
                      <a:pt x="5875213" y="-17403"/>
                      <a:pt x="6109340" y="4511"/>
                      <a:pt x="6289682" y="0"/>
                    </a:cubicBezTo>
                    <a:cubicBezTo>
                      <a:pt x="6470024" y="-4511"/>
                      <a:pt x="6681543" y="-34845"/>
                      <a:pt x="7050667" y="0"/>
                    </a:cubicBezTo>
                    <a:cubicBezTo>
                      <a:pt x="7419792" y="34845"/>
                      <a:pt x="7518755" y="-26096"/>
                      <a:pt x="7647115" y="0"/>
                    </a:cubicBezTo>
                    <a:cubicBezTo>
                      <a:pt x="7703963" y="-13478"/>
                      <a:pt x="7748893" y="59682"/>
                      <a:pt x="7752938" y="105823"/>
                    </a:cubicBezTo>
                    <a:cubicBezTo>
                      <a:pt x="7763533" y="219706"/>
                      <a:pt x="7740201" y="368254"/>
                      <a:pt x="7752938" y="529100"/>
                    </a:cubicBezTo>
                    <a:cubicBezTo>
                      <a:pt x="7752752" y="579843"/>
                      <a:pt x="7697017" y="632195"/>
                      <a:pt x="7647115" y="634923"/>
                    </a:cubicBezTo>
                    <a:cubicBezTo>
                      <a:pt x="7530371" y="612837"/>
                      <a:pt x="7293340" y="629187"/>
                      <a:pt x="7187782" y="634923"/>
                    </a:cubicBezTo>
                    <a:cubicBezTo>
                      <a:pt x="7082224" y="640659"/>
                      <a:pt x="6746731" y="672733"/>
                      <a:pt x="6426797" y="634923"/>
                    </a:cubicBezTo>
                    <a:cubicBezTo>
                      <a:pt x="6106864" y="597113"/>
                      <a:pt x="5759890" y="650382"/>
                      <a:pt x="5590399" y="634923"/>
                    </a:cubicBezTo>
                    <a:cubicBezTo>
                      <a:pt x="5420908" y="619464"/>
                      <a:pt x="5125194" y="615278"/>
                      <a:pt x="4754001" y="634923"/>
                    </a:cubicBezTo>
                    <a:cubicBezTo>
                      <a:pt x="4382808" y="654568"/>
                      <a:pt x="4344941" y="665251"/>
                      <a:pt x="4068429" y="634923"/>
                    </a:cubicBezTo>
                    <a:cubicBezTo>
                      <a:pt x="3791917" y="604595"/>
                      <a:pt x="3611032" y="663230"/>
                      <a:pt x="3382857" y="634923"/>
                    </a:cubicBezTo>
                    <a:cubicBezTo>
                      <a:pt x="3154682" y="606616"/>
                      <a:pt x="2927900" y="647713"/>
                      <a:pt x="2772698" y="634923"/>
                    </a:cubicBezTo>
                    <a:cubicBezTo>
                      <a:pt x="2617496" y="622133"/>
                      <a:pt x="2404905" y="649158"/>
                      <a:pt x="2237952" y="634923"/>
                    </a:cubicBezTo>
                    <a:cubicBezTo>
                      <a:pt x="2070999" y="620688"/>
                      <a:pt x="1900064" y="642081"/>
                      <a:pt x="1703206" y="634923"/>
                    </a:cubicBezTo>
                    <a:cubicBezTo>
                      <a:pt x="1506348" y="627765"/>
                      <a:pt x="1220931" y="629171"/>
                      <a:pt x="1093047" y="634923"/>
                    </a:cubicBezTo>
                    <a:cubicBezTo>
                      <a:pt x="965163" y="640675"/>
                      <a:pt x="404824" y="624222"/>
                      <a:pt x="105823" y="634923"/>
                    </a:cubicBezTo>
                    <a:cubicBezTo>
                      <a:pt x="32810" y="634346"/>
                      <a:pt x="-3141" y="581914"/>
                      <a:pt x="0" y="529100"/>
                    </a:cubicBezTo>
                    <a:cubicBezTo>
                      <a:pt x="6287" y="415453"/>
                      <a:pt x="14007" y="226784"/>
                      <a:pt x="0" y="105823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rgbClr val="FF4476"/>
                </a:solidFill>
                <a:prstDash val="lgDash"/>
                <a:extLst>
                  <a:ext uri="{C807C97D-BFC1-408E-A445-0C87EB9F89A2}">
                    <ask:lineSketchStyleProps xmlns="" xmlns:ask="http://schemas.microsoft.com/office/drawing/2018/sketchyshapes" sd="337463976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43">
                  <a:buClr>
                    <a:srgbClr val="000000"/>
                  </a:buClr>
                </a:pPr>
                <a:endParaRPr lang="en-US" sz="1200" kern="0" dirty="0">
                  <a:solidFill>
                    <a:srgbClr val="F0F0F0"/>
                  </a:solidFill>
                  <a:sym typeface="Arial"/>
                </a:endParaRPr>
              </a:p>
            </p:txBody>
          </p:sp>
          <p:sp>
            <p:nvSpPr>
              <p:cNvPr id="19" name="Hộp Văn bản 18">
                <a:extLst>
                  <a:ext uri="{FF2B5EF4-FFF2-40B4-BE49-F238E27FC236}">
                    <a16:creationId xmlns="" xmlns:a16="http://schemas.microsoft.com/office/drawing/2014/main" id="{282C98C5-D19C-CF37-D20D-8C458777A063}"/>
                  </a:ext>
                </a:extLst>
              </p:cNvPr>
              <p:cNvSpPr txBox="1"/>
              <p:nvPr/>
            </p:nvSpPr>
            <p:spPr>
              <a:xfrm>
                <a:off x="864188" y="975873"/>
                <a:ext cx="77529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243">
                  <a:buClr>
                    <a:srgbClr val="000000"/>
                  </a:buClr>
                </a:pPr>
                <a:r>
                  <a:rPr lang="en-US" sz="2400" b="1" kern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Tên</a:t>
                </a:r>
                <a:r>
                  <a:rPr lang="en-US" sz="24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b="1" kern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truyện</a:t>
                </a:r>
                <a:r>
                  <a:rPr lang="en-US" sz="24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b="1" kern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lang="en-US" sz="24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b="1" kern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gì</a:t>
                </a:r>
                <a:r>
                  <a:rPr lang="en-US" sz="2400" b="1" ker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? </a:t>
                </a:r>
                <a:r>
                  <a:rPr lang="en-US" sz="2400" b="1" kern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 Nhà</a:t>
                </a:r>
                <a:r>
                  <a:rPr lang="en-US" sz="2400" b="1" kern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b="1" kern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xuất</a:t>
                </a:r>
                <a:r>
                  <a:rPr lang="en-US" sz="24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b="1" kern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bản</a:t>
                </a:r>
                <a:r>
                  <a:rPr lang="en-US" sz="24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400" b="1" kern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nào</a:t>
                </a:r>
                <a:r>
                  <a:rPr lang="en-US" sz="24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?</a:t>
                </a:r>
              </a:p>
            </p:txBody>
          </p:sp>
          <p:pic>
            <p:nvPicPr>
              <p:cNvPr id="23" name="Hình ảnh 22">
                <a:extLst>
                  <a:ext uri="{FF2B5EF4-FFF2-40B4-BE49-F238E27FC236}">
                    <a16:creationId xmlns="" xmlns:a16="http://schemas.microsoft.com/office/drawing/2014/main" id="{3112B86F-AAEA-E9AB-39D2-388ABA8A0E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1483" t="5898" r="50744" b="64236"/>
              <a:stretch/>
            </p:blipFill>
            <p:spPr>
              <a:xfrm>
                <a:off x="237022" y="794871"/>
                <a:ext cx="576592" cy="968839"/>
              </a:xfrm>
              <a:prstGeom prst="rect">
                <a:avLst/>
              </a:prstGeom>
            </p:spPr>
          </p:pic>
        </p:grpSp>
        <p:grpSp>
          <p:nvGrpSpPr>
            <p:cNvPr id="7" name="Nhóm 6">
              <a:extLst>
                <a:ext uri="{FF2B5EF4-FFF2-40B4-BE49-F238E27FC236}">
                  <a16:creationId xmlns="" xmlns:a16="http://schemas.microsoft.com/office/drawing/2014/main" id="{9BD775A3-191A-F685-7414-FE0A50CD69FD}"/>
                </a:ext>
              </a:extLst>
            </p:cNvPr>
            <p:cNvGrpSpPr/>
            <p:nvPr/>
          </p:nvGrpSpPr>
          <p:grpSpPr>
            <a:xfrm>
              <a:off x="96036" y="1588636"/>
              <a:ext cx="8527701" cy="1004276"/>
              <a:chOff x="207253" y="1700573"/>
              <a:chExt cx="8527701" cy="1004276"/>
            </a:xfrm>
          </p:grpSpPr>
          <p:grpSp>
            <p:nvGrpSpPr>
              <p:cNvPr id="33" name="Nhóm 32">
                <a:extLst>
                  <a:ext uri="{FF2B5EF4-FFF2-40B4-BE49-F238E27FC236}">
                    <a16:creationId xmlns="" xmlns:a16="http://schemas.microsoft.com/office/drawing/2014/main" id="{5B8FB71C-A454-A8F5-779F-569025ED3F68}"/>
                  </a:ext>
                </a:extLst>
              </p:cNvPr>
              <p:cNvGrpSpPr/>
              <p:nvPr/>
            </p:nvGrpSpPr>
            <p:grpSpPr>
              <a:xfrm>
                <a:off x="883373" y="1700573"/>
                <a:ext cx="7851581" cy="919401"/>
                <a:chOff x="5190440" y="659575"/>
                <a:chExt cx="7851581" cy="919401"/>
              </a:xfrm>
            </p:grpSpPr>
            <p:sp>
              <p:nvSpPr>
                <p:cNvPr id="31" name="Hình chữ nhật: Góc Tròn 30">
                  <a:extLst>
                    <a:ext uri="{FF2B5EF4-FFF2-40B4-BE49-F238E27FC236}">
                      <a16:creationId xmlns="" xmlns:a16="http://schemas.microsoft.com/office/drawing/2014/main" id="{FDEB47EA-DAC7-289D-53E2-7A26B4473980}"/>
                    </a:ext>
                  </a:extLst>
                </p:cNvPr>
                <p:cNvSpPr/>
                <p:nvPr/>
              </p:nvSpPr>
              <p:spPr>
                <a:xfrm>
                  <a:off x="5190440" y="734201"/>
                  <a:ext cx="7764872" cy="751639"/>
                </a:xfrm>
                <a:custGeom>
                  <a:avLst/>
                  <a:gdLst>
                    <a:gd name="connsiteX0" fmla="*/ 0 w 7764872"/>
                    <a:gd name="connsiteY0" fmla="*/ 125276 h 751639"/>
                    <a:gd name="connsiteX1" fmla="*/ 125276 w 7764872"/>
                    <a:gd name="connsiteY1" fmla="*/ 0 h 751639"/>
                    <a:gd name="connsiteX2" fmla="*/ 658110 w 7764872"/>
                    <a:gd name="connsiteY2" fmla="*/ 0 h 751639"/>
                    <a:gd name="connsiteX3" fmla="*/ 1190943 w 7764872"/>
                    <a:gd name="connsiteY3" fmla="*/ 0 h 751639"/>
                    <a:gd name="connsiteX4" fmla="*/ 1949206 w 7764872"/>
                    <a:gd name="connsiteY4" fmla="*/ 0 h 751639"/>
                    <a:gd name="connsiteX5" fmla="*/ 2406897 w 7764872"/>
                    <a:gd name="connsiteY5" fmla="*/ 0 h 751639"/>
                    <a:gd name="connsiteX6" fmla="*/ 3090017 w 7764872"/>
                    <a:gd name="connsiteY6" fmla="*/ 0 h 751639"/>
                    <a:gd name="connsiteX7" fmla="*/ 3848280 w 7764872"/>
                    <a:gd name="connsiteY7" fmla="*/ 0 h 751639"/>
                    <a:gd name="connsiteX8" fmla="*/ 4681686 w 7764872"/>
                    <a:gd name="connsiteY8" fmla="*/ 0 h 751639"/>
                    <a:gd name="connsiteX9" fmla="*/ 5139377 w 7764872"/>
                    <a:gd name="connsiteY9" fmla="*/ 0 h 751639"/>
                    <a:gd name="connsiteX10" fmla="*/ 5897640 w 7764872"/>
                    <a:gd name="connsiteY10" fmla="*/ 0 h 751639"/>
                    <a:gd name="connsiteX11" fmla="*/ 6355330 w 7764872"/>
                    <a:gd name="connsiteY11" fmla="*/ 0 h 751639"/>
                    <a:gd name="connsiteX12" fmla="*/ 6888164 w 7764872"/>
                    <a:gd name="connsiteY12" fmla="*/ 0 h 751639"/>
                    <a:gd name="connsiteX13" fmla="*/ 7639596 w 7764872"/>
                    <a:gd name="connsiteY13" fmla="*/ 0 h 751639"/>
                    <a:gd name="connsiteX14" fmla="*/ 7764872 w 7764872"/>
                    <a:gd name="connsiteY14" fmla="*/ 125276 h 751639"/>
                    <a:gd name="connsiteX15" fmla="*/ 7764872 w 7764872"/>
                    <a:gd name="connsiteY15" fmla="*/ 626363 h 751639"/>
                    <a:gd name="connsiteX16" fmla="*/ 7639596 w 7764872"/>
                    <a:gd name="connsiteY16" fmla="*/ 751639 h 751639"/>
                    <a:gd name="connsiteX17" fmla="*/ 6956476 w 7764872"/>
                    <a:gd name="connsiteY17" fmla="*/ 751639 h 751639"/>
                    <a:gd name="connsiteX18" fmla="*/ 6123070 w 7764872"/>
                    <a:gd name="connsiteY18" fmla="*/ 751639 h 751639"/>
                    <a:gd name="connsiteX19" fmla="*/ 5364806 w 7764872"/>
                    <a:gd name="connsiteY19" fmla="*/ 751639 h 751639"/>
                    <a:gd name="connsiteX20" fmla="*/ 4831973 w 7764872"/>
                    <a:gd name="connsiteY20" fmla="*/ 751639 h 751639"/>
                    <a:gd name="connsiteX21" fmla="*/ 4148853 w 7764872"/>
                    <a:gd name="connsiteY21" fmla="*/ 751639 h 751639"/>
                    <a:gd name="connsiteX22" fmla="*/ 3616019 w 7764872"/>
                    <a:gd name="connsiteY22" fmla="*/ 751639 h 751639"/>
                    <a:gd name="connsiteX23" fmla="*/ 3158329 w 7764872"/>
                    <a:gd name="connsiteY23" fmla="*/ 751639 h 751639"/>
                    <a:gd name="connsiteX24" fmla="*/ 2550352 w 7764872"/>
                    <a:gd name="connsiteY24" fmla="*/ 751639 h 751639"/>
                    <a:gd name="connsiteX25" fmla="*/ 2092662 w 7764872"/>
                    <a:gd name="connsiteY25" fmla="*/ 751639 h 751639"/>
                    <a:gd name="connsiteX26" fmla="*/ 1334398 w 7764872"/>
                    <a:gd name="connsiteY26" fmla="*/ 751639 h 751639"/>
                    <a:gd name="connsiteX27" fmla="*/ 125276 w 7764872"/>
                    <a:gd name="connsiteY27" fmla="*/ 751639 h 751639"/>
                    <a:gd name="connsiteX28" fmla="*/ 0 w 7764872"/>
                    <a:gd name="connsiteY28" fmla="*/ 626363 h 751639"/>
                    <a:gd name="connsiteX29" fmla="*/ 0 w 7764872"/>
                    <a:gd name="connsiteY29" fmla="*/ 125276 h 751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764872" h="751639" fill="none" extrusionOk="0">
                      <a:moveTo>
                        <a:pt x="0" y="125276"/>
                      </a:moveTo>
                      <a:cubicBezTo>
                        <a:pt x="3830" y="40776"/>
                        <a:pt x="71676" y="2408"/>
                        <a:pt x="125276" y="0"/>
                      </a:cubicBezTo>
                      <a:cubicBezTo>
                        <a:pt x="267266" y="-8590"/>
                        <a:pt x="468810" y="-17493"/>
                        <a:pt x="658110" y="0"/>
                      </a:cubicBezTo>
                      <a:cubicBezTo>
                        <a:pt x="847410" y="17493"/>
                        <a:pt x="956760" y="11193"/>
                        <a:pt x="1190943" y="0"/>
                      </a:cubicBezTo>
                      <a:cubicBezTo>
                        <a:pt x="1425126" y="-11193"/>
                        <a:pt x="1747288" y="34982"/>
                        <a:pt x="1949206" y="0"/>
                      </a:cubicBezTo>
                      <a:cubicBezTo>
                        <a:pt x="2151124" y="-34982"/>
                        <a:pt x="2191428" y="16972"/>
                        <a:pt x="2406897" y="0"/>
                      </a:cubicBezTo>
                      <a:cubicBezTo>
                        <a:pt x="2622366" y="-16972"/>
                        <a:pt x="2952960" y="9861"/>
                        <a:pt x="3090017" y="0"/>
                      </a:cubicBezTo>
                      <a:cubicBezTo>
                        <a:pt x="3227074" y="-9861"/>
                        <a:pt x="3653666" y="24322"/>
                        <a:pt x="3848280" y="0"/>
                      </a:cubicBezTo>
                      <a:cubicBezTo>
                        <a:pt x="4042894" y="-24322"/>
                        <a:pt x="4464485" y="-3535"/>
                        <a:pt x="4681686" y="0"/>
                      </a:cubicBezTo>
                      <a:cubicBezTo>
                        <a:pt x="4898887" y="3535"/>
                        <a:pt x="4937368" y="4559"/>
                        <a:pt x="5139377" y="0"/>
                      </a:cubicBezTo>
                      <a:cubicBezTo>
                        <a:pt x="5341386" y="-4559"/>
                        <a:pt x="5725476" y="14712"/>
                        <a:pt x="5897640" y="0"/>
                      </a:cubicBezTo>
                      <a:cubicBezTo>
                        <a:pt x="6069804" y="-14712"/>
                        <a:pt x="6180628" y="2669"/>
                        <a:pt x="6355330" y="0"/>
                      </a:cubicBezTo>
                      <a:cubicBezTo>
                        <a:pt x="6530032" y="-2669"/>
                        <a:pt x="6759418" y="8241"/>
                        <a:pt x="6888164" y="0"/>
                      </a:cubicBezTo>
                      <a:cubicBezTo>
                        <a:pt x="7016910" y="-8241"/>
                        <a:pt x="7328125" y="5693"/>
                        <a:pt x="7639596" y="0"/>
                      </a:cubicBezTo>
                      <a:cubicBezTo>
                        <a:pt x="7704933" y="-1200"/>
                        <a:pt x="7758873" y="66885"/>
                        <a:pt x="7764872" y="125276"/>
                      </a:cubicBezTo>
                      <a:cubicBezTo>
                        <a:pt x="7770264" y="291910"/>
                        <a:pt x="7753956" y="418749"/>
                        <a:pt x="7764872" y="626363"/>
                      </a:cubicBezTo>
                      <a:cubicBezTo>
                        <a:pt x="7756060" y="696847"/>
                        <a:pt x="7720442" y="759668"/>
                        <a:pt x="7639596" y="751639"/>
                      </a:cubicBezTo>
                      <a:cubicBezTo>
                        <a:pt x="7311711" y="770498"/>
                        <a:pt x="7223724" y="764146"/>
                        <a:pt x="6956476" y="751639"/>
                      </a:cubicBezTo>
                      <a:cubicBezTo>
                        <a:pt x="6689228" y="739132"/>
                        <a:pt x="6416741" y="734031"/>
                        <a:pt x="6123070" y="751639"/>
                      </a:cubicBezTo>
                      <a:cubicBezTo>
                        <a:pt x="5829399" y="769247"/>
                        <a:pt x="5624704" y="740183"/>
                        <a:pt x="5364806" y="751639"/>
                      </a:cubicBezTo>
                      <a:cubicBezTo>
                        <a:pt x="5104908" y="763095"/>
                        <a:pt x="4949540" y="726178"/>
                        <a:pt x="4831973" y="751639"/>
                      </a:cubicBezTo>
                      <a:cubicBezTo>
                        <a:pt x="4714406" y="777100"/>
                        <a:pt x="4420917" y="760129"/>
                        <a:pt x="4148853" y="751639"/>
                      </a:cubicBezTo>
                      <a:cubicBezTo>
                        <a:pt x="3876789" y="743149"/>
                        <a:pt x="3827241" y="759343"/>
                        <a:pt x="3616019" y="751639"/>
                      </a:cubicBezTo>
                      <a:cubicBezTo>
                        <a:pt x="3404797" y="743935"/>
                        <a:pt x="3311303" y="754258"/>
                        <a:pt x="3158329" y="751639"/>
                      </a:cubicBezTo>
                      <a:cubicBezTo>
                        <a:pt x="3005355" y="749021"/>
                        <a:pt x="2681420" y="777047"/>
                        <a:pt x="2550352" y="751639"/>
                      </a:cubicBezTo>
                      <a:cubicBezTo>
                        <a:pt x="2419284" y="726231"/>
                        <a:pt x="2219780" y="751582"/>
                        <a:pt x="2092662" y="751639"/>
                      </a:cubicBezTo>
                      <a:cubicBezTo>
                        <a:pt x="1965544" y="751697"/>
                        <a:pt x="1691118" y="775537"/>
                        <a:pt x="1334398" y="751639"/>
                      </a:cubicBezTo>
                      <a:cubicBezTo>
                        <a:pt x="977678" y="727741"/>
                        <a:pt x="505464" y="692107"/>
                        <a:pt x="125276" y="751639"/>
                      </a:cubicBezTo>
                      <a:cubicBezTo>
                        <a:pt x="66377" y="742897"/>
                        <a:pt x="-977" y="701986"/>
                        <a:pt x="0" y="626363"/>
                      </a:cubicBezTo>
                      <a:cubicBezTo>
                        <a:pt x="19548" y="404603"/>
                        <a:pt x="-5139" y="334735"/>
                        <a:pt x="0" y="125276"/>
                      </a:cubicBezTo>
                      <a:close/>
                    </a:path>
                    <a:path w="7764872" h="751639" stroke="0" extrusionOk="0">
                      <a:moveTo>
                        <a:pt x="0" y="125276"/>
                      </a:moveTo>
                      <a:cubicBezTo>
                        <a:pt x="8497" y="54661"/>
                        <a:pt x="56006" y="3348"/>
                        <a:pt x="125276" y="0"/>
                      </a:cubicBezTo>
                      <a:cubicBezTo>
                        <a:pt x="325526" y="18089"/>
                        <a:pt x="361116" y="13578"/>
                        <a:pt x="582966" y="0"/>
                      </a:cubicBezTo>
                      <a:cubicBezTo>
                        <a:pt x="804816" y="-13578"/>
                        <a:pt x="927822" y="7199"/>
                        <a:pt x="1040657" y="0"/>
                      </a:cubicBezTo>
                      <a:cubicBezTo>
                        <a:pt x="1153492" y="-7199"/>
                        <a:pt x="1443352" y="-24200"/>
                        <a:pt x="1648634" y="0"/>
                      </a:cubicBezTo>
                      <a:cubicBezTo>
                        <a:pt x="1853916" y="24200"/>
                        <a:pt x="2245360" y="33780"/>
                        <a:pt x="2482040" y="0"/>
                      </a:cubicBezTo>
                      <a:cubicBezTo>
                        <a:pt x="2718720" y="-33780"/>
                        <a:pt x="2809838" y="4360"/>
                        <a:pt x="2939730" y="0"/>
                      </a:cubicBezTo>
                      <a:cubicBezTo>
                        <a:pt x="3069622" y="-4360"/>
                        <a:pt x="3345216" y="6315"/>
                        <a:pt x="3472564" y="0"/>
                      </a:cubicBezTo>
                      <a:cubicBezTo>
                        <a:pt x="3599912" y="-6315"/>
                        <a:pt x="3773452" y="-17761"/>
                        <a:pt x="4005398" y="0"/>
                      </a:cubicBezTo>
                      <a:cubicBezTo>
                        <a:pt x="4237344" y="17761"/>
                        <a:pt x="4372966" y="-22526"/>
                        <a:pt x="4613374" y="0"/>
                      </a:cubicBezTo>
                      <a:cubicBezTo>
                        <a:pt x="4853782" y="22526"/>
                        <a:pt x="5035171" y="9255"/>
                        <a:pt x="5296494" y="0"/>
                      </a:cubicBezTo>
                      <a:cubicBezTo>
                        <a:pt x="5557817" y="-9255"/>
                        <a:pt x="5592252" y="18421"/>
                        <a:pt x="5754185" y="0"/>
                      </a:cubicBezTo>
                      <a:cubicBezTo>
                        <a:pt x="5916118" y="-18421"/>
                        <a:pt x="6031474" y="-23548"/>
                        <a:pt x="6287018" y="0"/>
                      </a:cubicBezTo>
                      <a:cubicBezTo>
                        <a:pt x="6542562" y="23548"/>
                        <a:pt x="6796135" y="-15347"/>
                        <a:pt x="7045282" y="0"/>
                      </a:cubicBezTo>
                      <a:cubicBezTo>
                        <a:pt x="7294429" y="15347"/>
                        <a:pt x="7495363" y="21484"/>
                        <a:pt x="7639596" y="0"/>
                      </a:cubicBezTo>
                      <a:cubicBezTo>
                        <a:pt x="7707120" y="-14049"/>
                        <a:pt x="7761195" y="67270"/>
                        <a:pt x="7764872" y="125276"/>
                      </a:cubicBezTo>
                      <a:cubicBezTo>
                        <a:pt x="7744051" y="301955"/>
                        <a:pt x="7769227" y="413307"/>
                        <a:pt x="7764872" y="626363"/>
                      </a:cubicBezTo>
                      <a:cubicBezTo>
                        <a:pt x="7764564" y="682796"/>
                        <a:pt x="7704911" y="750402"/>
                        <a:pt x="7639596" y="751639"/>
                      </a:cubicBezTo>
                      <a:cubicBezTo>
                        <a:pt x="7447909" y="769155"/>
                        <a:pt x="7366220" y="745860"/>
                        <a:pt x="7181906" y="751639"/>
                      </a:cubicBezTo>
                      <a:cubicBezTo>
                        <a:pt x="6997592" y="757419"/>
                        <a:pt x="6616204" y="785343"/>
                        <a:pt x="6423642" y="751639"/>
                      </a:cubicBezTo>
                      <a:cubicBezTo>
                        <a:pt x="6231080" y="717935"/>
                        <a:pt x="5884064" y="752511"/>
                        <a:pt x="5590236" y="751639"/>
                      </a:cubicBezTo>
                      <a:cubicBezTo>
                        <a:pt x="5296408" y="750767"/>
                        <a:pt x="5054901" y="758375"/>
                        <a:pt x="4756830" y="751639"/>
                      </a:cubicBezTo>
                      <a:cubicBezTo>
                        <a:pt x="4458759" y="744903"/>
                        <a:pt x="4414592" y="751310"/>
                        <a:pt x="4073710" y="751639"/>
                      </a:cubicBezTo>
                      <a:cubicBezTo>
                        <a:pt x="3732828" y="751968"/>
                        <a:pt x="3691759" y="772116"/>
                        <a:pt x="3390590" y="751639"/>
                      </a:cubicBezTo>
                      <a:cubicBezTo>
                        <a:pt x="3089421" y="731162"/>
                        <a:pt x="2983652" y="736526"/>
                        <a:pt x="2782613" y="751639"/>
                      </a:cubicBezTo>
                      <a:cubicBezTo>
                        <a:pt x="2581574" y="766752"/>
                        <a:pt x="2426277" y="770736"/>
                        <a:pt x="2249779" y="751639"/>
                      </a:cubicBezTo>
                      <a:cubicBezTo>
                        <a:pt x="2073281" y="732542"/>
                        <a:pt x="1898210" y="758254"/>
                        <a:pt x="1716946" y="751639"/>
                      </a:cubicBezTo>
                      <a:cubicBezTo>
                        <a:pt x="1535682" y="745024"/>
                        <a:pt x="1301306" y="754017"/>
                        <a:pt x="1108969" y="751639"/>
                      </a:cubicBezTo>
                      <a:cubicBezTo>
                        <a:pt x="916632" y="749261"/>
                        <a:pt x="334482" y="778976"/>
                        <a:pt x="125276" y="751639"/>
                      </a:cubicBezTo>
                      <a:cubicBezTo>
                        <a:pt x="40616" y="751027"/>
                        <a:pt x="-1602" y="692679"/>
                        <a:pt x="0" y="626363"/>
                      </a:cubicBezTo>
                      <a:cubicBezTo>
                        <a:pt x="-5711" y="468207"/>
                        <a:pt x="927" y="246215"/>
                        <a:pt x="0" y="125276"/>
                      </a:cubicBez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1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3374639765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43">
                    <a:buClr>
                      <a:srgbClr val="000000"/>
                    </a:buClr>
                  </a:pPr>
                  <a:endParaRPr lang="en-US" sz="1200" kern="0" dirty="0">
                    <a:solidFill>
                      <a:prstClr val="white"/>
                    </a:solidFill>
                    <a:sym typeface="Arial"/>
                  </a:endParaRPr>
                </a:p>
              </p:txBody>
            </p:sp>
            <p:sp>
              <p:nvSpPr>
                <p:cNvPr id="11" name="Hộp Văn bản 10">
                  <a:extLst>
                    <a:ext uri="{FF2B5EF4-FFF2-40B4-BE49-F238E27FC236}">
                      <a16:creationId xmlns="" xmlns:a16="http://schemas.microsoft.com/office/drawing/2014/main" id="{041610B6-032F-2FB1-469B-435BC655F0A7}"/>
                    </a:ext>
                  </a:extLst>
                </p:cNvPr>
                <p:cNvSpPr txBox="1"/>
                <p:nvPr/>
              </p:nvSpPr>
              <p:spPr>
                <a:xfrm>
                  <a:off x="5206559" y="659575"/>
                  <a:ext cx="7835462" cy="919401"/>
                </a:xfrm>
                <a:prstGeom prst="round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914243">
                    <a:buClr>
                      <a:srgbClr val="000000"/>
                    </a:buClr>
                  </a:pPr>
                  <a:r>
                    <a:rPr lang="en-US" sz="2400" b="1" ker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Truyện có bao nhiêu nhân vật? Đó là những nhân vật nào?</a:t>
                  </a:r>
                  <a:endParaRPr lang="en-US" sz="24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pic>
            <p:nvPicPr>
              <p:cNvPr id="30" name="Hình ảnh 29">
                <a:extLst>
                  <a:ext uri="{FF2B5EF4-FFF2-40B4-BE49-F238E27FC236}">
                    <a16:creationId xmlns="" xmlns:a16="http://schemas.microsoft.com/office/drawing/2014/main" id="{222A5673-3066-C9D3-7B21-A3675DB1CF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655" t="3903" r="28184" b="63507"/>
              <a:stretch/>
            </p:blipFill>
            <p:spPr>
              <a:xfrm>
                <a:off x="207253" y="1728030"/>
                <a:ext cx="634257" cy="976819"/>
              </a:xfrm>
              <a:prstGeom prst="roundRect">
                <a:avLst/>
              </a:prstGeom>
            </p:spPr>
          </p:pic>
        </p:grpSp>
        <p:grpSp>
          <p:nvGrpSpPr>
            <p:cNvPr id="13" name="Nhóm 12">
              <a:extLst>
                <a:ext uri="{FF2B5EF4-FFF2-40B4-BE49-F238E27FC236}">
                  <a16:creationId xmlns="" xmlns:a16="http://schemas.microsoft.com/office/drawing/2014/main" id="{4C9ED8AB-9D37-141E-B81B-D3BBDC919692}"/>
                </a:ext>
              </a:extLst>
            </p:cNvPr>
            <p:cNvGrpSpPr/>
            <p:nvPr/>
          </p:nvGrpSpPr>
          <p:grpSpPr>
            <a:xfrm>
              <a:off x="83348" y="2464325"/>
              <a:ext cx="8540389" cy="960400"/>
              <a:chOff x="184717" y="2685521"/>
              <a:chExt cx="8540389" cy="960400"/>
            </a:xfrm>
          </p:grpSpPr>
          <p:grpSp>
            <p:nvGrpSpPr>
              <p:cNvPr id="12" name="Nhóm 11">
                <a:extLst>
                  <a:ext uri="{FF2B5EF4-FFF2-40B4-BE49-F238E27FC236}">
                    <a16:creationId xmlns="" xmlns:a16="http://schemas.microsoft.com/office/drawing/2014/main" id="{0E45885D-1F5E-8C55-A7E0-5ACCF62A462D}"/>
                  </a:ext>
                </a:extLst>
              </p:cNvPr>
              <p:cNvGrpSpPr/>
              <p:nvPr/>
            </p:nvGrpSpPr>
            <p:grpSpPr>
              <a:xfrm>
                <a:off x="184717" y="2685521"/>
                <a:ext cx="8453680" cy="960400"/>
                <a:chOff x="184717" y="2685521"/>
                <a:chExt cx="8453680" cy="960400"/>
              </a:xfrm>
            </p:grpSpPr>
            <p:sp>
              <p:nvSpPr>
                <p:cNvPr id="38" name="Hình chữ nhật: Góc Tròn 37">
                  <a:extLst>
                    <a:ext uri="{FF2B5EF4-FFF2-40B4-BE49-F238E27FC236}">
                      <a16:creationId xmlns="" xmlns:a16="http://schemas.microsoft.com/office/drawing/2014/main" id="{778B9499-C792-6C8C-1602-C0E3340B5C81}"/>
                    </a:ext>
                  </a:extLst>
                </p:cNvPr>
                <p:cNvSpPr/>
                <p:nvPr/>
              </p:nvSpPr>
              <p:spPr>
                <a:xfrm>
                  <a:off x="858393" y="2790976"/>
                  <a:ext cx="7780004" cy="709448"/>
                </a:xfrm>
                <a:custGeom>
                  <a:avLst/>
                  <a:gdLst>
                    <a:gd name="connsiteX0" fmla="*/ 0 w 7780004"/>
                    <a:gd name="connsiteY0" fmla="*/ 118244 h 709448"/>
                    <a:gd name="connsiteX1" fmla="*/ 118244 w 7780004"/>
                    <a:gd name="connsiteY1" fmla="*/ 0 h 709448"/>
                    <a:gd name="connsiteX2" fmla="*/ 653148 w 7780004"/>
                    <a:gd name="connsiteY2" fmla="*/ 0 h 709448"/>
                    <a:gd name="connsiteX3" fmla="*/ 1188052 w 7780004"/>
                    <a:gd name="connsiteY3" fmla="*/ 0 h 709448"/>
                    <a:gd name="connsiteX4" fmla="*/ 1949261 w 7780004"/>
                    <a:gd name="connsiteY4" fmla="*/ 0 h 709448"/>
                    <a:gd name="connsiteX5" fmla="*/ 2408730 w 7780004"/>
                    <a:gd name="connsiteY5" fmla="*/ 0 h 709448"/>
                    <a:gd name="connsiteX6" fmla="*/ 3094504 w 7780004"/>
                    <a:gd name="connsiteY6" fmla="*/ 0 h 709448"/>
                    <a:gd name="connsiteX7" fmla="*/ 3855713 w 7780004"/>
                    <a:gd name="connsiteY7" fmla="*/ 0 h 709448"/>
                    <a:gd name="connsiteX8" fmla="*/ 4692358 w 7780004"/>
                    <a:gd name="connsiteY8" fmla="*/ 0 h 709448"/>
                    <a:gd name="connsiteX9" fmla="*/ 5151826 w 7780004"/>
                    <a:gd name="connsiteY9" fmla="*/ 0 h 709448"/>
                    <a:gd name="connsiteX10" fmla="*/ 5913036 w 7780004"/>
                    <a:gd name="connsiteY10" fmla="*/ 0 h 709448"/>
                    <a:gd name="connsiteX11" fmla="*/ 6372505 w 7780004"/>
                    <a:gd name="connsiteY11" fmla="*/ 0 h 709448"/>
                    <a:gd name="connsiteX12" fmla="*/ 6907408 w 7780004"/>
                    <a:gd name="connsiteY12" fmla="*/ 0 h 709448"/>
                    <a:gd name="connsiteX13" fmla="*/ 7661760 w 7780004"/>
                    <a:gd name="connsiteY13" fmla="*/ 0 h 709448"/>
                    <a:gd name="connsiteX14" fmla="*/ 7780004 w 7780004"/>
                    <a:gd name="connsiteY14" fmla="*/ 118244 h 709448"/>
                    <a:gd name="connsiteX15" fmla="*/ 7780004 w 7780004"/>
                    <a:gd name="connsiteY15" fmla="*/ 591204 h 709448"/>
                    <a:gd name="connsiteX16" fmla="*/ 7661760 w 7780004"/>
                    <a:gd name="connsiteY16" fmla="*/ 709448 h 709448"/>
                    <a:gd name="connsiteX17" fmla="*/ 6975986 w 7780004"/>
                    <a:gd name="connsiteY17" fmla="*/ 709448 h 709448"/>
                    <a:gd name="connsiteX18" fmla="*/ 6139341 w 7780004"/>
                    <a:gd name="connsiteY18" fmla="*/ 709448 h 709448"/>
                    <a:gd name="connsiteX19" fmla="*/ 5378132 w 7780004"/>
                    <a:gd name="connsiteY19" fmla="*/ 709448 h 709448"/>
                    <a:gd name="connsiteX20" fmla="*/ 4843228 w 7780004"/>
                    <a:gd name="connsiteY20" fmla="*/ 709448 h 709448"/>
                    <a:gd name="connsiteX21" fmla="*/ 4157454 w 7780004"/>
                    <a:gd name="connsiteY21" fmla="*/ 709448 h 709448"/>
                    <a:gd name="connsiteX22" fmla="*/ 3622550 w 7780004"/>
                    <a:gd name="connsiteY22" fmla="*/ 709448 h 709448"/>
                    <a:gd name="connsiteX23" fmla="*/ 3163081 w 7780004"/>
                    <a:gd name="connsiteY23" fmla="*/ 709448 h 709448"/>
                    <a:gd name="connsiteX24" fmla="*/ 2552742 w 7780004"/>
                    <a:gd name="connsiteY24" fmla="*/ 709448 h 709448"/>
                    <a:gd name="connsiteX25" fmla="*/ 2093274 w 7780004"/>
                    <a:gd name="connsiteY25" fmla="*/ 709448 h 709448"/>
                    <a:gd name="connsiteX26" fmla="*/ 1332064 w 7780004"/>
                    <a:gd name="connsiteY26" fmla="*/ 709448 h 709448"/>
                    <a:gd name="connsiteX27" fmla="*/ 118244 w 7780004"/>
                    <a:gd name="connsiteY27" fmla="*/ 709448 h 709448"/>
                    <a:gd name="connsiteX28" fmla="*/ 0 w 7780004"/>
                    <a:gd name="connsiteY28" fmla="*/ 591204 h 709448"/>
                    <a:gd name="connsiteX29" fmla="*/ 0 w 7780004"/>
                    <a:gd name="connsiteY29" fmla="*/ 118244 h 709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780004" h="709448" fill="none" extrusionOk="0">
                      <a:moveTo>
                        <a:pt x="0" y="118244"/>
                      </a:moveTo>
                      <a:cubicBezTo>
                        <a:pt x="613" y="50489"/>
                        <a:pt x="55388" y="378"/>
                        <a:pt x="118244" y="0"/>
                      </a:cubicBezTo>
                      <a:cubicBezTo>
                        <a:pt x="292631" y="14609"/>
                        <a:pt x="458048" y="-16356"/>
                        <a:pt x="653148" y="0"/>
                      </a:cubicBezTo>
                      <a:cubicBezTo>
                        <a:pt x="848248" y="16356"/>
                        <a:pt x="937604" y="10784"/>
                        <a:pt x="1188052" y="0"/>
                      </a:cubicBezTo>
                      <a:cubicBezTo>
                        <a:pt x="1438500" y="-10784"/>
                        <a:pt x="1572967" y="34228"/>
                        <a:pt x="1949261" y="0"/>
                      </a:cubicBezTo>
                      <a:cubicBezTo>
                        <a:pt x="2325555" y="-34228"/>
                        <a:pt x="2267039" y="-18434"/>
                        <a:pt x="2408730" y="0"/>
                      </a:cubicBezTo>
                      <a:cubicBezTo>
                        <a:pt x="2550421" y="18434"/>
                        <a:pt x="2917272" y="13049"/>
                        <a:pt x="3094504" y="0"/>
                      </a:cubicBezTo>
                      <a:cubicBezTo>
                        <a:pt x="3271736" y="-13049"/>
                        <a:pt x="3488980" y="-24865"/>
                        <a:pt x="3855713" y="0"/>
                      </a:cubicBezTo>
                      <a:cubicBezTo>
                        <a:pt x="4222446" y="24865"/>
                        <a:pt x="4387652" y="-18553"/>
                        <a:pt x="4692358" y="0"/>
                      </a:cubicBezTo>
                      <a:cubicBezTo>
                        <a:pt x="4997064" y="18553"/>
                        <a:pt x="4961315" y="-20884"/>
                        <a:pt x="5151826" y="0"/>
                      </a:cubicBezTo>
                      <a:cubicBezTo>
                        <a:pt x="5342337" y="20884"/>
                        <a:pt x="5637158" y="28563"/>
                        <a:pt x="5913036" y="0"/>
                      </a:cubicBezTo>
                      <a:cubicBezTo>
                        <a:pt x="6188914" y="-28563"/>
                        <a:pt x="6220642" y="2231"/>
                        <a:pt x="6372505" y="0"/>
                      </a:cubicBezTo>
                      <a:cubicBezTo>
                        <a:pt x="6524368" y="-2231"/>
                        <a:pt x="6702619" y="-14902"/>
                        <a:pt x="6907408" y="0"/>
                      </a:cubicBezTo>
                      <a:cubicBezTo>
                        <a:pt x="7112197" y="14902"/>
                        <a:pt x="7358007" y="-18360"/>
                        <a:pt x="7661760" y="0"/>
                      </a:cubicBezTo>
                      <a:cubicBezTo>
                        <a:pt x="7719196" y="-2452"/>
                        <a:pt x="7777787" y="56929"/>
                        <a:pt x="7780004" y="118244"/>
                      </a:cubicBezTo>
                      <a:cubicBezTo>
                        <a:pt x="7795725" y="255854"/>
                        <a:pt x="7784884" y="485265"/>
                        <a:pt x="7780004" y="591204"/>
                      </a:cubicBezTo>
                      <a:cubicBezTo>
                        <a:pt x="7771386" y="657775"/>
                        <a:pt x="7739135" y="717762"/>
                        <a:pt x="7661760" y="709448"/>
                      </a:cubicBezTo>
                      <a:cubicBezTo>
                        <a:pt x="7493623" y="705612"/>
                        <a:pt x="7258797" y="728406"/>
                        <a:pt x="6975986" y="709448"/>
                      </a:cubicBezTo>
                      <a:cubicBezTo>
                        <a:pt x="6693175" y="690490"/>
                        <a:pt x="6423847" y="670107"/>
                        <a:pt x="6139341" y="709448"/>
                      </a:cubicBezTo>
                      <a:cubicBezTo>
                        <a:pt x="5854835" y="748789"/>
                        <a:pt x="5649011" y="673385"/>
                        <a:pt x="5378132" y="709448"/>
                      </a:cubicBezTo>
                      <a:cubicBezTo>
                        <a:pt x="5107253" y="745511"/>
                        <a:pt x="4967740" y="735255"/>
                        <a:pt x="4843228" y="709448"/>
                      </a:cubicBezTo>
                      <a:cubicBezTo>
                        <a:pt x="4718716" y="683641"/>
                        <a:pt x="4358926" y="722493"/>
                        <a:pt x="4157454" y="709448"/>
                      </a:cubicBezTo>
                      <a:cubicBezTo>
                        <a:pt x="3955982" y="696403"/>
                        <a:pt x="3788988" y="683521"/>
                        <a:pt x="3622550" y="709448"/>
                      </a:cubicBezTo>
                      <a:cubicBezTo>
                        <a:pt x="3456112" y="735375"/>
                        <a:pt x="3255139" y="714480"/>
                        <a:pt x="3163081" y="709448"/>
                      </a:cubicBezTo>
                      <a:cubicBezTo>
                        <a:pt x="3071023" y="704416"/>
                        <a:pt x="2721231" y="729810"/>
                        <a:pt x="2552742" y="709448"/>
                      </a:cubicBezTo>
                      <a:cubicBezTo>
                        <a:pt x="2384253" y="689086"/>
                        <a:pt x="2228229" y="708861"/>
                        <a:pt x="2093274" y="709448"/>
                      </a:cubicBezTo>
                      <a:cubicBezTo>
                        <a:pt x="1958319" y="710035"/>
                        <a:pt x="1595299" y="705101"/>
                        <a:pt x="1332064" y="709448"/>
                      </a:cubicBezTo>
                      <a:cubicBezTo>
                        <a:pt x="1068829" y="713796"/>
                        <a:pt x="598664" y="665319"/>
                        <a:pt x="118244" y="709448"/>
                      </a:cubicBezTo>
                      <a:cubicBezTo>
                        <a:pt x="61876" y="701855"/>
                        <a:pt x="-330" y="658681"/>
                        <a:pt x="0" y="591204"/>
                      </a:cubicBezTo>
                      <a:cubicBezTo>
                        <a:pt x="3718" y="466500"/>
                        <a:pt x="-21762" y="254868"/>
                        <a:pt x="0" y="118244"/>
                      </a:cubicBezTo>
                      <a:close/>
                    </a:path>
                    <a:path w="7780004" h="709448" stroke="0" extrusionOk="0">
                      <a:moveTo>
                        <a:pt x="0" y="118244"/>
                      </a:moveTo>
                      <a:cubicBezTo>
                        <a:pt x="15739" y="50298"/>
                        <a:pt x="52809" y="5345"/>
                        <a:pt x="118244" y="0"/>
                      </a:cubicBezTo>
                      <a:cubicBezTo>
                        <a:pt x="225345" y="12513"/>
                        <a:pt x="444022" y="-21411"/>
                        <a:pt x="577713" y="0"/>
                      </a:cubicBezTo>
                      <a:cubicBezTo>
                        <a:pt x="711404" y="21411"/>
                        <a:pt x="858067" y="7254"/>
                        <a:pt x="1037181" y="0"/>
                      </a:cubicBezTo>
                      <a:cubicBezTo>
                        <a:pt x="1216295" y="-7254"/>
                        <a:pt x="1408905" y="16122"/>
                        <a:pt x="1647520" y="0"/>
                      </a:cubicBezTo>
                      <a:cubicBezTo>
                        <a:pt x="1886135" y="-16122"/>
                        <a:pt x="2294498" y="-38207"/>
                        <a:pt x="2484165" y="0"/>
                      </a:cubicBezTo>
                      <a:cubicBezTo>
                        <a:pt x="2673832" y="38207"/>
                        <a:pt x="2823183" y="4249"/>
                        <a:pt x="2943634" y="0"/>
                      </a:cubicBezTo>
                      <a:cubicBezTo>
                        <a:pt x="3064085" y="-4249"/>
                        <a:pt x="3222481" y="3832"/>
                        <a:pt x="3478537" y="0"/>
                      </a:cubicBezTo>
                      <a:cubicBezTo>
                        <a:pt x="3734593" y="-3832"/>
                        <a:pt x="3880023" y="17905"/>
                        <a:pt x="4013441" y="0"/>
                      </a:cubicBezTo>
                      <a:cubicBezTo>
                        <a:pt x="4146859" y="-17905"/>
                        <a:pt x="4497103" y="4959"/>
                        <a:pt x="4623780" y="0"/>
                      </a:cubicBezTo>
                      <a:cubicBezTo>
                        <a:pt x="4750457" y="-4959"/>
                        <a:pt x="4967331" y="24612"/>
                        <a:pt x="5309555" y="0"/>
                      </a:cubicBezTo>
                      <a:cubicBezTo>
                        <a:pt x="5651780" y="-24612"/>
                        <a:pt x="5671153" y="-18538"/>
                        <a:pt x="5769023" y="0"/>
                      </a:cubicBezTo>
                      <a:cubicBezTo>
                        <a:pt x="5866893" y="18538"/>
                        <a:pt x="6149124" y="8870"/>
                        <a:pt x="6303927" y="0"/>
                      </a:cubicBezTo>
                      <a:cubicBezTo>
                        <a:pt x="6458730" y="-8870"/>
                        <a:pt x="6839591" y="660"/>
                        <a:pt x="7065136" y="0"/>
                      </a:cubicBezTo>
                      <a:cubicBezTo>
                        <a:pt x="7290681" y="-660"/>
                        <a:pt x="7500719" y="23535"/>
                        <a:pt x="7661760" y="0"/>
                      </a:cubicBezTo>
                      <a:cubicBezTo>
                        <a:pt x="7726463" y="-5076"/>
                        <a:pt x="7779012" y="55958"/>
                        <a:pt x="7780004" y="118244"/>
                      </a:cubicBezTo>
                      <a:cubicBezTo>
                        <a:pt x="7765330" y="316364"/>
                        <a:pt x="7799661" y="405272"/>
                        <a:pt x="7780004" y="591204"/>
                      </a:cubicBezTo>
                      <a:cubicBezTo>
                        <a:pt x="7779935" y="653632"/>
                        <a:pt x="7723820" y="708412"/>
                        <a:pt x="7661760" y="709448"/>
                      </a:cubicBezTo>
                      <a:cubicBezTo>
                        <a:pt x="7538400" y="721485"/>
                        <a:pt x="7316797" y="692576"/>
                        <a:pt x="7202291" y="709448"/>
                      </a:cubicBezTo>
                      <a:cubicBezTo>
                        <a:pt x="7087785" y="726320"/>
                        <a:pt x="6622202" y="719156"/>
                        <a:pt x="6441082" y="709448"/>
                      </a:cubicBezTo>
                      <a:cubicBezTo>
                        <a:pt x="6259962" y="699740"/>
                        <a:pt x="5822273" y="702417"/>
                        <a:pt x="5604437" y="709448"/>
                      </a:cubicBezTo>
                      <a:cubicBezTo>
                        <a:pt x="5386601" y="716479"/>
                        <a:pt x="5127742" y="747528"/>
                        <a:pt x="4767793" y="709448"/>
                      </a:cubicBezTo>
                      <a:cubicBezTo>
                        <a:pt x="4407844" y="671368"/>
                        <a:pt x="4228774" y="726620"/>
                        <a:pt x="4082019" y="709448"/>
                      </a:cubicBezTo>
                      <a:cubicBezTo>
                        <a:pt x="3935264" y="692276"/>
                        <a:pt x="3687140" y="731727"/>
                        <a:pt x="3396245" y="709448"/>
                      </a:cubicBezTo>
                      <a:cubicBezTo>
                        <a:pt x="3105350" y="687169"/>
                        <a:pt x="3055150" y="696916"/>
                        <a:pt x="2785906" y="709448"/>
                      </a:cubicBezTo>
                      <a:cubicBezTo>
                        <a:pt x="2516662" y="721980"/>
                        <a:pt x="2382912" y="710223"/>
                        <a:pt x="2251002" y="709448"/>
                      </a:cubicBezTo>
                      <a:cubicBezTo>
                        <a:pt x="2119092" y="708673"/>
                        <a:pt x="1939559" y="728129"/>
                        <a:pt x="1716098" y="709448"/>
                      </a:cubicBezTo>
                      <a:cubicBezTo>
                        <a:pt x="1492637" y="690767"/>
                        <a:pt x="1268369" y="696232"/>
                        <a:pt x="1105759" y="709448"/>
                      </a:cubicBezTo>
                      <a:cubicBezTo>
                        <a:pt x="943149" y="722664"/>
                        <a:pt x="605994" y="710357"/>
                        <a:pt x="118244" y="709448"/>
                      </a:cubicBezTo>
                      <a:cubicBezTo>
                        <a:pt x="50659" y="709358"/>
                        <a:pt x="-6862" y="644207"/>
                        <a:pt x="0" y="591204"/>
                      </a:cubicBezTo>
                      <a:cubicBezTo>
                        <a:pt x="11739" y="358688"/>
                        <a:pt x="-18240" y="341053"/>
                        <a:pt x="0" y="118244"/>
                      </a:cubicBez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1905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3374639765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43">
                    <a:buClr>
                      <a:srgbClr val="000000"/>
                    </a:buClr>
                  </a:pPr>
                  <a:endParaRPr lang="en-US" sz="1200" kern="0" dirty="0">
                    <a:solidFill>
                      <a:prstClr val="white"/>
                    </a:solidFill>
                    <a:sym typeface="Arial"/>
                  </a:endParaRPr>
                </a:p>
              </p:txBody>
            </p:sp>
            <p:pic>
              <p:nvPicPr>
                <p:cNvPr id="37" name="Hình ảnh 36">
                  <a:extLst>
                    <a:ext uri="{FF2B5EF4-FFF2-40B4-BE49-F238E27FC236}">
                      <a16:creationId xmlns="" xmlns:a16="http://schemas.microsoft.com/office/drawing/2014/main" id="{D9F46F39-BACD-FB8B-22EB-AECCA679DE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71687" t="2707" r="6176" b="64704"/>
                <a:stretch/>
              </p:blipFill>
              <p:spPr>
                <a:xfrm>
                  <a:off x="184717" y="2685521"/>
                  <a:ext cx="652364" cy="960400"/>
                </a:xfrm>
                <a:prstGeom prst="rect">
                  <a:avLst/>
                </a:prstGeom>
              </p:spPr>
            </p:pic>
          </p:grpSp>
          <p:sp>
            <p:nvSpPr>
              <p:cNvPr id="16" name="Hộp Văn bản 15">
                <a:extLst>
                  <a:ext uri="{FF2B5EF4-FFF2-40B4-BE49-F238E27FC236}">
                    <a16:creationId xmlns="" xmlns:a16="http://schemas.microsoft.com/office/drawing/2014/main" id="{73347FD2-FECF-8CB2-1019-252C487B2B03}"/>
                  </a:ext>
                </a:extLst>
              </p:cNvPr>
              <p:cNvSpPr txBox="1"/>
              <p:nvPr/>
            </p:nvSpPr>
            <p:spPr>
              <a:xfrm>
                <a:off x="1009365" y="2934888"/>
                <a:ext cx="77157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914243">
                  <a:buClr>
                    <a:srgbClr val="000000"/>
                  </a:buClr>
                </a:pPr>
                <a:r>
                  <a:rPr lang="en-US" sz="2400" b="1" ker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Ai là nhân vật chính? Tính cách như thế nào?</a:t>
                </a:r>
                <a:endParaRPr lang="en-US" sz="24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21" name="Nhóm 20">
              <a:extLst>
                <a:ext uri="{FF2B5EF4-FFF2-40B4-BE49-F238E27FC236}">
                  <a16:creationId xmlns="" xmlns:a16="http://schemas.microsoft.com/office/drawing/2014/main" id="{C90E5912-C29A-695E-EDD7-CE55FF5E69BF}"/>
                </a:ext>
              </a:extLst>
            </p:cNvPr>
            <p:cNvGrpSpPr/>
            <p:nvPr/>
          </p:nvGrpSpPr>
          <p:grpSpPr>
            <a:xfrm>
              <a:off x="45898" y="4111103"/>
              <a:ext cx="8491130" cy="912597"/>
              <a:chOff x="50560" y="4156380"/>
              <a:chExt cx="8491130" cy="912597"/>
            </a:xfrm>
          </p:grpSpPr>
          <p:sp>
            <p:nvSpPr>
              <p:cNvPr id="43" name="Hình chữ nhật: Góc Tròn 42">
                <a:extLst>
                  <a:ext uri="{FF2B5EF4-FFF2-40B4-BE49-F238E27FC236}">
                    <a16:creationId xmlns="" xmlns:a16="http://schemas.microsoft.com/office/drawing/2014/main" id="{47BB34E5-9DDB-2637-3B37-7FE13C912F96}"/>
                  </a:ext>
                </a:extLst>
              </p:cNvPr>
              <p:cNvSpPr/>
              <p:nvPr/>
            </p:nvSpPr>
            <p:spPr>
              <a:xfrm>
                <a:off x="772155" y="4365029"/>
                <a:ext cx="7769535" cy="703948"/>
              </a:xfrm>
              <a:custGeom>
                <a:avLst/>
                <a:gdLst>
                  <a:gd name="connsiteX0" fmla="*/ 0 w 7769535"/>
                  <a:gd name="connsiteY0" fmla="*/ 117327 h 703948"/>
                  <a:gd name="connsiteX1" fmla="*/ 117327 w 7769535"/>
                  <a:gd name="connsiteY1" fmla="*/ 0 h 703948"/>
                  <a:gd name="connsiteX2" fmla="*/ 651619 w 7769535"/>
                  <a:gd name="connsiteY2" fmla="*/ 0 h 703948"/>
                  <a:gd name="connsiteX3" fmla="*/ 1185910 w 7769535"/>
                  <a:gd name="connsiteY3" fmla="*/ 0 h 703948"/>
                  <a:gd name="connsiteX4" fmla="*/ 1946248 w 7769535"/>
                  <a:gd name="connsiteY4" fmla="*/ 0 h 703948"/>
                  <a:gd name="connsiteX5" fmla="*/ 2405191 w 7769535"/>
                  <a:gd name="connsiteY5" fmla="*/ 0 h 703948"/>
                  <a:gd name="connsiteX6" fmla="*/ 3090180 w 7769535"/>
                  <a:gd name="connsiteY6" fmla="*/ 0 h 703948"/>
                  <a:gd name="connsiteX7" fmla="*/ 3850518 w 7769535"/>
                  <a:gd name="connsiteY7" fmla="*/ 0 h 703948"/>
                  <a:gd name="connsiteX8" fmla="*/ 4686205 w 7769535"/>
                  <a:gd name="connsiteY8" fmla="*/ 0 h 703948"/>
                  <a:gd name="connsiteX9" fmla="*/ 5145148 w 7769535"/>
                  <a:gd name="connsiteY9" fmla="*/ 0 h 703948"/>
                  <a:gd name="connsiteX10" fmla="*/ 5905486 w 7769535"/>
                  <a:gd name="connsiteY10" fmla="*/ 0 h 703948"/>
                  <a:gd name="connsiteX11" fmla="*/ 6364428 w 7769535"/>
                  <a:gd name="connsiteY11" fmla="*/ 0 h 703948"/>
                  <a:gd name="connsiteX12" fmla="*/ 6898720 w 7769535"/>
                  <a:gd name="connsiteY12" fmla="*/ 0 h 703948"/>
                  <a:gd name="connsiteX13" fmla="*/ 7652208 w 7769535"/>
                  <a:gd name="connsiteY13" fmla="*/ 0 h 703948"/>
                  <a:gd name="connsiteX14" fmla="*/ 7769535 w 7769535"/>
                  <a:gd name="connsiteY14" fmla="*/ 117327 h 703948"/>
                  <a:gd name="connsiteX15" fmla="*/ 7769535 w 7769535"/>
                  <a:gd name="connsiteY15" fmla="*/ 586621 h 703948"/>
                  <a:gd name="connsiteX16" fmla="*/ 7652208 w 7769535"/>
                  <a:gd name="connsiteY16" fmla="*/ 703948 h 703948"/>
                  <a:gd name="connsiteX17" fmla="*/ 6967219 w 7769535"/>
                  <a:gd name="connsiteY17" fmla="*/ 703948 h 703948"/>
                  <a:gd name="connsiteX18" fmla="*/ 6131532 w 7769535"/>
                  <a:gd name="connsiteY18" fmla="*/ 703948 h 703948"/>
                  <a:gd name="connsiteX19" fmla="*/ 5371194 w 7769535"/>
                  <a:gd name="connsiteY19" fmla="*/ 703948 h 703948"/>
                  <a:gd name="connsiteX20" fmla="*/ 4836902 w 7769535"/>
                  <a:gd name="connsiteY20" fmla="*/ 703948 h 703948"/>
                  <a:gd name="connsiteX21" fmla="*/ 4151913 w 7769535"/>
                  <a:gd name="connsiteY21" fmla="*/ 703948 h 703948"/>
                  <a:gd name="connsiteX22" fmla="*/ 3617622 w 7769535"/>
                  <a:gd name="connsiteY22" fmla="*/ 703948 h 703948"/>
                  <a:gd name="connsiteX23" fmla="*/ 3158679 w 7769535"/>
                  <a:gd name="connsiteY23" fmla="*/ 703948 h 703948"/>
                  <a:gd name="connsiteX24" fmla="*/ 2549039 w 7769535"/>
                  <a:gd name="connsiteY24" fmla="*/ 703948 h 703948"/>
                  <a:gd name="connsiteX25" fmla="*/ 2090096 w 7769535"/>
                  <a:gd name="connsiteY25" fmla="*/ 703948 h 703948"/>
                  <a:gd name="connsiteX26" fmla="*/ 1329758 w 7769535"/>
                  <a:gd name="connsiteY26" fmla="*/ 703948 h 703948"/>
                  <a:gd name="connsiteX27" fmla="*/ 117327 w 7769535"/>
                  <a:gd name="connsiteY27" fmla="*/ 703948 h 703948"/>
                  <a:gd name="connsiteX28" fmla="*/ 0 w 7769535"/>
                  <a:gd name="connsiteY28" fmla="*/ 586621 h 703948"/>
                  <a:gd name="connsiteX29" fmla="*/ 0 w 7769535"/>
                  <a:gd name="connsiteY29" fmla="*/ 117327 h 703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769535" h="703948" fill="none" extrusionOk="0">
                    <a:moveTo>
                      <a:pt x="0" y="117327"/>
                    </a:moveTo>
                    <a:cubicBezTo>
                      <a:pt x="2122" y="44045"/>
                      <a:pt x="60031" y="1159"/>
                      <a:pt x="117327" y="0"/>
                    </a:cubicBezTo>
                    <a:cubicBezTo>
                      <a:pt x="321134" y="-19900"/>
                      <a:pt x="509460" y="22746"/>
                      <a:pt x="651619" y="0"/>
                    </a:cubicBezTo>
                    <a:cubicBezTo>
                      <a:pt x="793778" y="-22746"/>
                      <a:pt x="980876" y="-22876"/>
                      <a:pt x="1185910" y="0"/>
                    </a:cubicBezTo>
                    <a:cubicBezTo>
                      <a:pt x="1390944" y="22876"/>
                      <a:pt x="1670929" y="5143"/>
                      <a:pt x="1946248" y="0"/>
                    </a:cubicBezTo>
                    <a:cubicBezTo>
                      <a:pt x="2221567" y="-5143"/>
                      <a:pt x="2245521" y="-15515"/>
                      <a:pt x="2405191" y="0"/>
                    </a:cubicBezTo>
                    <a:cubicBezTo>
                      <a:pt x="2564861" y="15515"/>
                      <a:pt x="2899815" y="-26768"/>
                      <a:pt x="3090180" y="0"/>
                    </a:cubicBezTo>
                    <a:cubicBezTo>
                      <a:pt x="3280545" y="26768"/>
                      <a:pt x="3625013" y="-17352"/>
                      <a:pt x="3850518" y="0"/>
                    </a:cubicBezTo>
                    <a:cubicBezTo>
                      <a:pt x="4076023" y="17352"/>
                      <a:pt x="4501164" y="12334"/>
                      <a:pt x="4686205" y="0"/>
                    </a:cubicBezTo>
                    <a:cubicBezTo>
                      <a:pt x="4871246" y="-12334"/>
                      <a:pt x="4953666" y="-4033"/>
                      <a:pt x="5145148" y="0"/>
                    </a:cubicBezTo>
                    <a:cubicBezTo>
                      <a:pt x="5336630" y="4033"/>
                      <a:pt x="5671569" y="-37836"/>
                      <a:pt x="5905486" y="0"/>
                    </a:cubicBezTo>
                    <a:cubicBezTo>
                      <a:pt x="6139403" y="37836"/>
                      <a:pt x="6255485" y="-11605"/>
                      <a:pt x="6364428" y="0"/>
                    </a:cubicBezTo>
                    <a:cubicBezTo>
                      <a:pt x="6473371" y="11605"/>
                      <a:pt x="6785438" y="10727"/>
                      <a:pt x="6898720" y="0"/>
                    </a:cubicBezTo>
                    <a:cubicBezTo>
                      <a:pt x="7012002" y="-10727"/>
                      <a:pt x="7483286" y="33235"/>
                      <a:pt x="7652208" y="0"/>
                    </a:cubicBezTo>
                    <a:cubicBezTo>
                      <a:pt x="7713356" y="-1138"/>
                      <a:pt x="7766202" y="58528"/>
                      <a:pt x="7769535" y="117327"/>
                    </a:cubicBezTo>
                    <a:cubicBezTo>
                      <a:pt x="7748522" y="316487"/>
                      <a:pt x="7762164" y="433462"/>
                      <a:pt x="7769535" y="586621"/>
                    </a:cubicBezTo>
                    <a:cubicBezTo>
                      <a:pt x="7761956" y="652534"/>
                      <a:pt x="7721425" y="706991"/>
                      <a:pt x="7652208" y="703948"/>
                    </a:cubicBezTo>
                    <a:cubicBezTo>
                      <a:pt x="7433833" y="680559"/>
                      <a:pt x="7279406" y="708135"/>
                      <a:pt x="6967219" y="703948"/>
                    </a:cubicBezTo>
                    <a:cubicBezTo>
                      <a:pt x="6655032" y="699761"/>
                      <a:pt x="6301528" y="702308"/>
                      <a:pt x="6131532" y="703948"/>
                    </a:cubicBezTo>
                    <a:cubicBezTo>
                      <a:pt x="5961536" y="705588"/>
                      <a:pt x="5583068" y="705431"/>
                      <a:pt x="5371194" y="703948"/>
                    </a:cubicBezTo>
                    <a:cubicBezTo>
                      <a:pt x="5159320" y="702465"/>
                      <a:pt x="5084615" y="682400"/>
                      <a:pt x="4836902" y="703948"/>
                    </a:cubicBezTo>
                    <a:cubicBezTo>
                      <a:pt x="4589189" y="725496"/>
                      <a:pt x="4433260" y="690376"/>
                      <a:pt x="4151913" y="703948"/>
                    </a:cubicBezTo>
                    <a:cubicBezTo>
                      <a:pt x="3870566" y="717520"/>
                      <a:pt x="3779941" y="692471"/>
                      <a:pt x="3617622" y="703948"/>
                    </a:cubicBezTo>
                    <a:cubicBezTo>
                      <a:pt x="3455303" y="715425"/>
                      <a:pt x="3332385" y="693595"/>
                      <a:pt x="3158679" y="703948"/>
                    </a:cubicBezTo>
                    <a:cubicBezTo>
                      <a:pt x="2984973" y="714301"/>
                      <a:pt x="2765680" y="686331"/>
                      <a:pt x="2549039" y="703948"/>
                    </a:cubicBezTo>
                    <a:cubicBezTo>
                      <a:pt x="2332398" y="721565"/>
                      <a:pt x="2290446" y="699949"/>
                      <a:pt x="2090096" y="703948"/>
                    </a:cubicBezTo>
                    <a:cubicBezTo>
                      <a:pt x="1889746" y="707947"/>
                      <a:pt x="1590413" y="690965"/>
                      <a:pt x="1329758" y="703948"/>
                    </a:cubicBezTo>
                    <a:cubicBezTo>
                      <a:pt x="1069103" y="716931"/>
                      <a:pt x="428537" y="762709"/>
                      <a:pt x="117327" y="703948"/>
                    </a:cubicBezTo>
                    <a:cubicBezTo>
                      <a:pt x="60444" y="697222"/>
                      <a:pt x="-2119" y="665366"/>
                      <a:pt x="0" y="586621"/>
                    </a:cubicBezTo>
                    <a:cubicBezTo>
                      <a:pt x="-15172" y="439141"/>
                      <a:pt x="22276" y="248533"/>
                      <a:pt x="0" y="117327"/>
                    </a:cubicBezTo>
                    <a:close/>
                  </a:path>
                  <a:path w="7769535" h="703948" stroke="0" extrusionOk="0">
                    <a:moveTo>
                      <a:pt x="0" y="117327"/>
                    </a:moveTo>
                    <a:cubicBezTo>
                      <a:pt x="5407" y="51621"/>
                      <a:pt x="52149" y="15491"/>
                      <a:pt x="117327" y="0"/>
                    </a:cubicBezTo>
                    <a:cubicBezTo>
                      <a:pt x="264206" y="22876"/>
                      <a:pt x="372340" y="9406"/>
                      <a:pt x="576270" y="0"/>
                    </a:cubicBezTo>
                    <a:cubicBezTo>
                      <a:pt x="780200" y="-9406"/>
                      <a:pt x="937083" y="5584"/>
                      <a:pt x="1035213" y="0"/>
                    </a:cubicBezTo>
                    <a:cubicBezTo>
                      <a:pt x="1133343" y="-5584"/>
                      <a:pt x="1509379" y="-20100"/>
                      <a:pt x="1644853" y="0"/>
                    </a:cubicBezTo>
                    <a:cubicBezTo>
                      <a:pt x="1780327" y="20100"/>
                      <a:pt x="2210224" y="-6095"/>
                      <a:pt x="2480540" y="0"/>
                    </a:cubicBezTo>
                    <a:cubicBezTo>
                      <a:pt x="2750856" y="6095"/>
                      <a:pt x="2840903" y="5011"/>
                      <a:pt x="2939482" y="0"/>
                    </a:cubicBezTo>
                    <a:cubicBezTo>
                      <a:pt x="3038061" y="-5011"/>
                      <a:pt x="3233539" y="16898"/>
                      <a:pt x="3473774" y="0"/>
                    </a:cubicBezTo>
                    <a:cubicBezTo>
                      <a:pt x="3714009" y="-16898"/>
                      <a:pt x="3896745" y="-26460"/>
                      <a:pt x="4008066" y="0"/>
                    </a:cubicBezTo>
                    <a:cubicBezTo>
                      <a:pt x="4119387" y="26460"/>
                      <a:pt x="4339458" y="25200"/>
                      <a:pt x="4617706" y="0"/>
                    </a:cubicBezTo>
                    <a:cubicBezTo>
                      <a:pt x="4895954" y="-25200"/>
                      <a:pt x="4992245" y="-28215"/>
                      <a:pt x="5302695" y="0"/>
                    </a:cubicBezTo>
                    <a:cubicBezTo>
                      <a:pt x="5613145" y="28215"/>
                      <a:pt x="5595567" y="-5193"/>
                      <a:pt x="5761638" y="0"/>
                    </a:cubicBezTo>
                    <a:cubicBezTo>
                      <a:pt x="5927709" y="5193"/>
                      <a:pt x="6146092" y="26641"/>
                      <a:pt x="6295929" y="0"/>
                    </a:cubicBezTo>
                    <a:cubicBezTo>
                      <a:pt x="6445766" y="-26641"/>
                      <a:pt x="6703930" y="8361"/>
                      <a:pt x="7056267" y="0"/>
                    </a:cubicBezTo>
                    <a:cubicBezTo>
                      <a:pt x="7408604" y="-8361"/>
                      <a:pt x="7356241" y="11367"/>
                      <a:pt x="7652208" y="0"/>
                    </a:cubicBezTo>
                    <a:cubicBezTo>
                      <a:pt x="7715507" y="-12652"/>
                      <a:pt x="7764702" y="67228"/>
                      <a:pt x="7769535" y="117327"/>
                    </a:cubicBezTo>
                    <a:cubicBezTo>
                      <a:pt x="7748663" y="342977"/>
                      <a:pt x="7781726" y="491753"/>
                      <a:pt x="7769535" y="586621"/>
                    </a:cubicBezTo>
                    <a:cubicBezTo>
                      <a:pt x="7769184" y="636908"/>
                      <a:pt x="7715097" y="703339"/>
                      <a:pt x="7652208" y="703948"/>
                    </a:cubicBezTo>
                    <a:cubicBezTo>
                      <a:pt x="7434520" y="681721"/>
                      <a:pt x="7362017" y="682807"/>
                      <a:pt x="7193265" y="703948"/>
                    </a:cubicBezTo>
                    <a:cubicBezTo>
                      <a:pt x="7024513" y="725089"/>
                      <a:pt x="6593017" y="736733"/>
                      <a:pt x="6432927" y="703948"/>
                    </a:cubicBezTo>
                    <a:cubicBezTo>
                      <a:pt x="6272837" y="671163"/>
                      <a:pt x="5907899" y="705878"/>
                      <a:pt x="5597240" y="703948"/>
                    </a:cubicBezTo>
                    <a:cubicBezTo>
                      <a:pt x="5286581" y="702018"/>
                      <a:pt x="5017246" y="735697"/>
                      <a:pt x="4761554" y="703948"/>
                    </a:cubicBezTo>
                    <a:cubicBezTo>
                      <a:pt x="4505862" y="672199"/>
                      <a:pt x="4363411" y="685375"/>
                      <a:pt x="4076564" y="703948"/>
                    </a:cubicBezTo>
                    <a:cubicBezTo>
                      <a:pt x="3789717" y="722522"/>
                      <a:pt x="3552325" y="688727"/>
                      <a:pt x="3391575" y="703948"/>
                    </a:cubicBezTo>
                    <a:cubicBezTo>
                      <a:pt x="3230825" y="719169"/>
                      <a:pt x="2994837" y="688557"/>
                      <a:pt x="2781935" y="703948"/>
                    </a:cubicBezTo>
                    <a:cubicBezTo>
                      <a:pt x="2569033" y="719339"/>
                      <a:pt x="2434047" y="728316"/>
                      <a:pt x="2247643" y="703948"/>
                    </a:cubicBezTo>
                    <a:cubicBezTo>
                      <a:pt x="2061239" y="679580"/>
                      <a:pt x="1964820" y="680731"/>
                      <a:pt x="1713352" y="703948"/>
                    </a:cubicBezTo>
                    <a:cubicBezTo>
                      <a:pt x="1461884" y="727165"/>
                      <a:pt x="1358054" y="716714"/>
                      <a:pt x="1103711" y="703948"/>
                    </a:cubicBezTo>
                    <a:cubicBezTo>
                      <a:pt x="849368" y="691182"/>
                      <a:pt x="561054" y="670592"/>
                      <a:pt x="117327" y="703948"/>
                    </a:cubicBezTo>
                    <a:cubicBezTo>
                      <a:pt x="44992" y="703650"/>
                      <a:pt x="-5351" y="641827"/>
                      <a:pt x="0" y="586621"/>
                    </a:cubicBezTo>
                    <a:cubicBezTo>
                      <a:pt x="-19928" y="490469"/>
                      <a:pt x="-14263" y="262782"/>
                      <a:pt x="0" y="117327"/>
                    </a:cubicBezTo>
                    <a:close/>
                  </a:path>
                </a:pathLst>
              </a:custGeom>
              <a:solidFill>
                <a:srgbClr val="F7E5E8"/>
              </a:solidFill>
              <a:ln w="19050">
                <a:solidFill>
                  <a:srgbClr val="7F34E5"/>
                </a:solidFill>
                <a:prstDash val="lgDash"/>
                <a:extLst>
                  <a:ext uri="{C807C97D-BFC1-408E-A445-0C87EB9F89A2}">
                    <ask:lineSketchStyleProps xmlns="" xmlns:ask="http://schemas.microsoft.com/office/drawing/2018/sketchyshapes" sd="337463976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43">
                  <a:buClr>
                    <a:srgbClr val="000000"/>
                  </a:buClr>
                </a:pPr>
                <a:endParaRPr lang="en-US" sz="1200" kern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17" name="Hộp Văn bản 16">
                <a:extLst>
                  <a:ext uri="{FF2B5EF4-FFF2-40B4-BE49-F238E27FC236}">
                    <a16:creationId xmlns="" xmlns:a16="http://schemas.microsoft.com/office/drawing/2014/main" id="{511CA0E0-692C-10E0-2FBE-541B7A3216E6}"/>
                  </a:ext>
                </a:extLst>
              </p:cNvPr>
              <p:cNvSpPr txBox="1"/>
              <p:nvPr/>
            </p:nvSpPr>
            <p:spPr>
              <a:xfrm>
                <a:off x="800820" y="4510403"/>
                <a:ext cx="77408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914243">
                  <a:buClr>
                    <a:srgbClr val="000000"/>
                  </a:buClr>
                </a:pPr>
                <a:r>
                  <a:rPr lang="en-US" sz="2400" b="1" ker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Nội dung chính của câu chuyện là gì?</a:t>
                </a:r>
                <a:endParaRPr lang="en-US" sz="24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pic>
            <p:nvPicPr>
              <p:cNvPr id="45" name="Hình ảnh 44">
                <a:extLst>
                  <a:ext uri="{FF2B5EF4-FFF2-40B4-BE49-F238E27FC236}">
                    <a16:creationId xmlns="" xmlns:a16="http://schemas.microsoft.com/office/drawing/2014/main" id="{7A7FCFD2-8961-C142-E43A-ED374E54BC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0952" t="35570" r="49999" b="37592"/>
              <a:stretch/>
            </p:blipFill>
            <p:spPr>
              <a:xfrm>
                <a:off x="50560" y="4156380"/>
                <a:ext cx="641795" cy="904223"/>
              </a:xfrm>
              <a:prstGeom prst="rect">
                <a:avLst/>
              </a:prstGeom>
            </p:spPr>
          </p:pic>
        </p:grpSp>
        <p:grpSp>
          <p:nvGrpSpPr>
            <p:cNvPr id="18" name="Nhóm 17">
              <a:extLst>
                <a:ext uri="{FF2B5EF4-FFF2-40B4-BE49-F238E27FC236}">
                  <a16:creationId xmlns="" xmlns:a16="http://schemas.microsoft.com/office/drawing/2014/main" id="{A026E55C-C28E-BBA6-E4B4-54BA6661BBB7}"/>
                </a:ext>
              </a:extLst>
            </p:cNvPr>
            <p:cNvGrpSpPr/>
            <p:nvPr/>
          </p:nvGrpSpPr>
          <p:grpSpPr>
            <a:xfrm>
              <a:off x="0" y="3286809"/>
              <a:ext cx="8726554" cy="961624"/>
              <a:chOff x="8624" y="3369268"/>
              <a:chExt cx="8726554" cy="961624"/>
            </a:xfrm>
          </p:grpSpPr>
          <p:grpSp>
            <p:nvGrpSpPr>
              <p:cNvPr id="14" name="Nhóm 13">
                <a:extLst>
                  <a:ext uri="{FF2B5EF4-FFF2-40B4-BE49-F238E27FC236}">
                    <a16:creationId xmlns="" xmlns:a16="http://schemas.microsoft.com/office/drawing/2014/main" id="{8F402F30-905A-75B5-A314-0B9F5192B0C9}"/>
                  </a:ext>
                </a:extLst>
              </p:cNvPr>
              <p:cNvGrpSpPr/>
              <p:nvPr/>
            </p:nvGrpSpPr>
            <p:grpSpPr>
              <a:xfrm>
                <a:off x="775626" y="3480137"/>
                <a:ext cx="7959552" cy="850755"/>
                <a:chOff x="874677" y="3661610"/>
                <a:chExt cx="7959552" cy="850755"/>
              </a:xfrm>
            </p:grpSpPr>
            <p:sp>
              <p:nvSpPr>
                <p:cNvPr id="50" name="Hình chữ nhật: Góc Tròn 49">
                  <a:extLst>
                    <a:ext uri="{FF2B5EF4-FFF2-40B4-BE49-F238E27FC236}">
                      <a16:creationId xmlns="" xmlns:a16="http://schemas.microsoft.com/office/drawing/2014/main" id="{FA8CE208-E9F7-594D-7D50-BAB3F1C20C88}"/>
                    </a:ext>
                  </a:extLst>
                </p:cNvPr>
                <p:cNvSpPr/>
                <p:nvPr/>
              </p:nvSpPr>
              <p:spPr>
                <a:xfrm>
                  <a:off x="874677" y="3661610"/>
                  <a:ext cx="7770025" cy="803832"/>
                </a:xfrm>
                <a:custGeom>
                  <a:avLst/>
                  <a:gdLst>
                    <a:gd name="connsiteX0" fmla="*/ 0 w 7770025"/>
                    <a:gd name="connsiteY0" fmla="*/ 133975 h 803832"/>
                    <a:gd name="connsiteX1" fmla="*/ 133975 w 7770025"/>
                    <a:gd name="connsiteY1" fmla="*/ 0 h 803832"/>
                    <a:gd name="connsiteX2" fmla="*/ 665940 w 7770025"/>
                    <a:gd name="connsiteY2" fmla="*/ 0 h 803832"/>
                    <a:gd name="connsiteX3" fmla="*/ 1197906 w 7770025"/>
                    <a:gd name="connsiteY3" fmla="*/ 0 h 803832"/>
                    <a:gd name="connsiteX4" fmla="*/ 1954933 w 7770025"/>
                    <a:gd name="connsiteY4" fmla="*/ 0 h 803832"/>
                    <a:gd name="connsiteX5" fmla="*/ 2411878 w 7770025"/>
                    <a:gd name="connsiteY5" fmla="*/ 0 h 803832"/>
                    <a:gd name="connsiteX6" fmla="*/ 3093885 w 7770025"/>
                    <a:gd name="connsiteY6" fmla="*/ 0 h 803832"/>
                    <a:gd name="connsiteX7" fmla="*/ 3850912 w 7770025"/>
                    <a:gd name="connsiteY7" fmla="*/ 0 h 803832"/>
                    <a:gd name="connsiteX8" fmla="*/ 4682960 w 7770025"/>
                    <a:gd name="connsiteY8" fmla="*/ 0 h 803832"/>
                    <a:gd name="connsiteX9" fmla="*/ 5139905 w 7770025"/>
                    <a:gd name="connsiteY9" fmla="*/ 0 h 803832"/>
                    <a:gd name="connsiteX10" fmla="*/ 5896933 w 7770025"/>
                    <a:gd name="connsiteY10" fmla="*/ 0 h 803832"/>
                    <a:gd name="connsiteX11" fmla="*/ 6353877 w 7770025"/>
                    <a:gd name="connsiteY11" fmla="*/ 0 h 803832"/>
                    <a:gd name="connsiteX12" fmla="*/ 6885843 w 7770025"/>
                    <a:gd name="connsiteY12" fmla="*/ 0 h 803832"/>
                    <a:gd name="connsiteX13" fmla="*/ 7636050 w 7770025"/>
                    <a:gd name="connsiteY13" fmla="*/ 0 h 803832"/>
                    <a:gd name="connsiteX14" fmla="*/ 7770025 w 7770025"/>
                    <a:gd name="connsiteY14" fmla="*/ 133975 h 803832"/>
                    <a:gd name="connsiteX15" fmla="*/ 7770025 w 7770025"/>
                    <a:gd name="connsiteY15" fmla="*/ 669857 h 803832"/>
                    <a:gd name="connsiteX16" fmla="*/ 7636050 w 7770025"/>
                    <a:gd name="connsiteY16" fmla="*/ 803832 h 803832"/>
                    <a:gd name="connsiteX17" fmla="*/ 6954043 w 7770025"/>
                    <a:gd name="connsiteY17" fmla="*/ 803832 h 803832"/>
                    <a:gd name="connsiteX18" fmla="*/ 6121995 w 7770025"/>
                    <a:gd name="connsiteY18" fmla="*/ 803832 h 803832"/>
                    <a:gd name="connsiteX19" fmla="*/ 5364967 w 7770025"/>
                    <a:gd name="connsiteY19" fmla="*/ 803832 h 803832"/>
                    <a:gd name="connsiteX20" fmla="*/ 4833002 w 7770025"/>
                    <a:gd name="connsiteY20" fmla="*/ 803832 h 803832"/>
                    <a:gd name="connsiteX21" fmla="*/ 4150995 w 7770025"/>
                    <a:gd name="connsiteY21" fmla="*/ 803832 h 803832"/>
                    <a:gd name="connsiteX22" fmla="*/ 3619030 w 7770025"/>
                    <a:gd name="connsiteY22" fmla="*/ 803832 h 803832"/>
                    <a:gd name="connsiteX23" fmla="*/ 3162085 w 7770025"/>
                    <a:gd name="connsiteY23" fmla="*/ 803832 h 803832"/>
                    <a:gd name="connsiteX24" fmla="*/ 2555099 w 7770025"/>
                    <a:gd name="connsiteY24" fmla="*/ 803832 h 803832"/>
                    <a:gd name="connsiteX25" fmla="*/ 2098155 w 7770025"/>
                    <a:gd name="connsiteY25" fmla="*/ 803832 h 803832"/>
                    <a:gd name="connsiteX26" fmla="*/ 1341127 w 7770025"/>
                    <a:gd name="connsiteY26" fmla="*/ 803832 h 803832"/>
                    <a:gd name="connsiteX27" fmla="*/ 133975 w 7770025"/>
                    <a:gd name="connsiteY27" fmla="*/ 803832 h 803832"/>
                    <a:gd name="connsiteX28" fmla="*/ 0 w 7770025"/>
                    <a:gd name="connsiteY28" fmla="*/ 669857 h 803832"/>
                    <a:gd name="connsiteX29" fmla="*/ 0 w 7770025"/>
                    <a:gd name="connsiteY29" fmla="*/ 133975 h 803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770025" h="803832" fill="none" extrusionOk="0">
                      <a:moveTo>
                        <a:pt x="0" y="133975"/>
                      </a:moveTo>
                      <a:cubicBezTo>
                        <a:pt x="2669" y="49315"/>
                        <a:pt x="65292" y="820"/>
                        <a:pt x="133975" y="0"/>
                      </a:cubicBezTo>
                      <a:cubicBezTo>
                        <a:pt x="365043" y="-10965"/>
                        <a:pt x="443073" y="-20206"/>
                        <a:pt x="665940" y="0"/>
                      </a:cubicBezTo>
                      <a:cubicBezTo>
                        <a:pt x="888807" y="20206"/>
                        <a:pt x="1019754" y="13789"/>
                        <a:pt x="1197906" y="0"/>
                      </a:cubicBezTo>
                      <a:cubicBezTo>
                        <a:pt x="1376058" y="-13789"/>
                        <a:pt x="1645130" y="-26225"/>
                        <a:pt x="1954933" y="0"/>
                      </a:cubicBezTo>
                      <a:cubicBezTo>
                        <a:pt x="2264736" y="26225"/>
                        <a:pt x="2313444" y="1357"/>
                        <a:pt x="2411878" y="0"/>
                      </a:cubicBezTo>
                      <a:cubicBezTo>
                        <a:pt x="2510312" y="-1357"/>
                        <a:pt x="2766563" y="23293"/>
                        <a:pt x="3093885" y="0"/>
                      </a:cubicBezTo>
                      <a:cubicBezTo>
                        <a:pt x="3421207" y="-23293"/>
                        <a:pt x="3476490" y="8243"/>
                        <a:pt x="3850912" y="0"/>
                      </a:cubicBezTo>
                      <a:cubicBezTo>
                        <a:pt x="4225334" y="-8243"/>
                        <a:pt x="4387509" y="-41185"/>
                        <a:pt x="4682960" y="0"/>
                      </a:cubicBezTo>
                      <a:cubicBezTo>
                        <a:pt x="4978411" y="41185"/>
                        <a:pt x="4981365" y="4883"/>
                        <a:pt x="5139905" y="0"/>
                      </a:cubicBezTo>
                      <a:cubicBezTo>
                        <a:pt x="5298446" y="-4883"/>
                        <a:pt x="5652555" y="-37267"/>
                        <a:pt x="5896933" y="0"/>
                      </a:cubicBezTo>
                      <a:cubicBezTo>
                        <a:pt x="6141311" y="37267"/>
                        <a:pt x="6235230" y="-22383"/>
                        <a:pt x="6353877" y="0"/>
                      </a:cubicBezTo>
                      <a:cubicBezTo>
                        <a:pt x="6472524" y="22383"/>
                        <a:pt x="6736380" y="-5841"/>
                        <a:pt x="6885843" y="0"/>
                      </a:cubicBezTo>
                      <a:cubicBezTo>
                        <a:pt x="7035306" y="5841"/>
                        <a:pt x="7324702" y="-36133"/>
                        <a:pt x="7636050" y="0"/>
                      </a:cubicBezTo>
                      <a:cubicBezTo>
                        <a:pt x="7697955" y="-3767"/>
                        <a:pt x="7766372" y="66558"/>
                        <a:pt x="7770025" y="133975"/>
                      </a:cubicBezTo>
                      <a:cubicBezTo>
                        <a:pt x="7747853" y="268776"/>
                        <a:pt x="7778032" y="460844"/>
                        <a:pt x="7770025" y="669857"/>
                      </a:cubicBezTo>
                      <a:cubicBezTo>
                        <a:pt x="7754339" y="746156"/>
                        <a:pt x="7724139" y="813541"/>
                        <a:pt x="7636050" y="803832"/>
                      </a:cubicBezTo>
                      <a:cubicBezTo>
                        <a:pt x="7411276" y="828978"/>
                        <a:pt x="7116170" y="774212"/>
                        <a:pt x="6954043" y="803832"/>
                      </a:cubicBezTo>
                      <a:cubicBezTo>
                        <a:pt x="6791916" y="833452"/>
                        <a:pt x="6463344" y="790318"/>
                        <a:pt x="6121995" y="803832"/>
                      </a:cubicBezTo>
                      <a:cubicBezTo>
                        <a:pt x="5780646" y="817346"/>
                        <a:pt x="5701531" y="827084"/>
                        <a:pt x="5364967" y="803832"/>
                      </a:cubicBezTo>
                      <a:cubicBezTo>
                        <a:pt x="5028403" y="780580"/>
                        <a:pt x="5052438" y="797063"/>
                        <a:pt x="4833002" y="803832"/>
                      </a:cubicBezTo>
                      <a:cubicBezTo>
                        <a:pt x="4613566" y="810601"/>
                        <a:pt x="4356578" y="818681"/>
                        <a:pt x="4150995" y="803832"/>
                      </a:cubicBezTo>
                      <a:cubicBezTo>
                        <a:pt x="3945412" y="788983"/>
                        <a:pt x="3800032" y="784918"/>
                        <a:pt x="3619030" y="803832"/>
                      </a:cubicBezTo>
                      <a:cubicBezTo>
                        <a:pt x="3438029" y="822746"/>
                        <a:pt x="3354566" y="824498"/>
                        <a:pt x="3162085" y="803832"/>
                      </a:cubicBezTo>
                      <a:cubicBezTo>
                        <a:pt x="2969604" y="783166"/>
                        <a:pt x="2724489" y="781067"/>
                        <a:pt x="2555099" y="803832"/>
                      </a:cubicBezTo>
                      <a:cubicBezTo>
                        <a:pt x="2385709" y="826597"/>
                        <a:pt x="2202486" y="793134"/>
                        <a:pt x="2098155" y="803832"/>
                      </a:cubicBezTo>
                      <a:cubicBezTo>
                        <a:pt x="1993824" y="814530"/>
                        <a:pt x="1531268" y="781660"/>
                        <a:pt x="1341127" y="803832"/>
                      </a:cubicBezTo>
                      <a:cubicBezTo>
                        <a:pt x="1150986" y="826004"/>
                        <a:pt x="577505" y="783318"/>
                        <a:pt x="133975" y="803832"/>
                      </a:cubicBezTo>
                      <a:cubicBezTo>
                        <a:pt x="64062" y="800366"/>
                        <a:pt x="-539" y="747396"/>
                        <a:pt x="0" y="669857"/>
                      </a:cubicBezTo>
                      <a:cubicBezTo>
                        <a:pt x="10220" y="459273"/>
                        <a:pt x="9036" y="315679"/>
                        <a:pt x="0" y="133975"/>
                      </a:cubicBezTo>
                      <a:close/>
                    </a:path>
                    <a:path w="7770025" h="803832" stroke="0" extrusionOk="0">
                      <a:moveTo>
                        <a:pt x="0" y="133975"/>
                      </a:moveTo>
                      <a:cubicBezTo>
                        <a:pt x="11678" y="58022"/>
                        <a:pt x="59644" y="13815"/>
                        <a:pt x="133975" y="0"/>
                      </a:cubicBezTo>
                      <a:cubicBezTo>
                        <a:pt x="251152" y="-15117"/>
                        <a:pt x="483873" y="-16885"/>
                        <a:pt x="590920" y="0"/>
                      </a:cubicBezTo>
                      <a:cubicBezTo>
                        <a:pt x="697968" y="16885"/>
                        <a:pt x="948876" y="-11170"/>
                        <a:pt x="1047864" y="0"/>
                      </a:cubicBezTo>
                      <a:cubicBezTo>
                        <a:pt x="1146852" y="11170"/>
                        <a:pt x="1363986" y="6338"/>
                        <a:pt x="1654850" y="0"/>
                      </a:cubicBezTo>
                      <a:cubicBezTo>
                        <a:pt x="1945714" y="-6338"/>
                        <a:pt x="2206043" y="-27770"/>
                        <a:pt x="2486899" y="0"/>
                      </a:cubicBezTo>
                      <a:cubicBezTo>
                        <a:pt x="2767755" y="27770"/>
                        <a:pt x="2781500" y="1297"/>
                        <a:pt x="2943843" y="0"/>
                      </a:cubicBezTo>
                      <a:cubicBezTo>
                        <a:pt x="3106186" y="-1297"/>
                        <a:pt x="3304893" y="14066"/>
                        <a:pt x="3475808" y="0"/>
                      </a:cubicBezTo>
                      <a:cubicBezTo>
                        <a:pt x="3646724" y="-14066"/>
                        <a:pt x="3855385" y="-15866"/>
                        <a:pt x="4007774" y="0"/>
                      </a:cubicBezTo>
                      <a:cubicBezTo>
                        <a:pt x="4160163" y="15866"/>
                        <a:pt x="4339060" y="-3589"/>
                        <a:pt x="4614760" y="0"/>
                      </a:cubicBezTo>
                      <a:cubicBezTo>
                        <a:pt x="4890460" y="3589"/>
                        <a:pt x="5137257" y="-18894"/>
                        <a:pt x="5296767" y="0"/>
                      </a:cubicBezTo>
                      <a:cubicBezTo>
                        <a:pt x="5456277" y="18894"/>
                        <a:pt x="5559379" y="-6494"/>
                        <a:pt x="5753711" y="0"/>
                      </a:cubicBezTo>
                      <a:cubicBezTo>
                        <a:pt x="5948043" y="6494"/>
                        <a:pt x="6146929" y="-14934"/>
                        <a:pt x="6285677" y="0"/>
                      </a:cubicBezTo>
                      <a:cubicBezTo>
                        <a:pt x="6424425" y="14934"/>
                        <a:pt x="6809028" y="-5671"/>
                        <a:pt x="7042704" y="0"/>
                      </a:cubicBezTo>
                      <a:cubicBezTo>
                        <a:pt x="7276380" y="5671"/>
                        <a:pt x="7351997" y="5805"/>
                        <a:pt x="7636050" y="0"/>
                      </a:cubicBezTo>
                      <a:cubicBezTo>
                        <a:pt x="7708578" y="-12357"/>
                        <a:pt x="7767164" y="68685"/>
                        <a:pt x="7770025" y="133975"/>
                      </a:cubicBezTo>
                      <a:cubicBezTo>
                        <a:pt x="7771754" y="295003"/>
                        <a:pt x="7770913" y="433549"/>
                        <a:pt x="7770025" y="669857"/>
                      </a:cubicBezTo>
                      <a:cubicBezTo>
                        <a:pt x="7769701" y="730441"/>
                        <a:pt x="7706193" y="802603"/>
                        <a:pt x="7636050" y="803832"/>
                      </a:cubicBezTo>
                      <a:cubicBezTo>
                        <a:pt x="7408477" y="792340"/>
                        <a:pt x="7363471" y="807028"/>
                        <a:pt x="7179105" y="803832"/>
                      </a:cubicBezTo>
                      <a:cubicBezTo>
                        <a:pt x="6994740" y="800636"/>
                        <a:pt x="6733785" y="797819"/>
                        <a:pt x="6422078" y="803832"/>
                      </a:cubicBezTo>
                      <a:cubicBezTo>
                        <a:pt x="6110371" y="809845"/>
                        <a:pt x="5979295" y="767923"/>
                        <a:pt x="5590030" y="803832"/>
                      </a:cubicBezTo>
                      <a:cubicBezTo>
                        <a:pt x="5200765" y="839741"/>
                        <a:pt x="5051883" y="790507"/>
                        <a:pt x="4757981" y="803832"/>
                      </a:cubicBezTo>
                      <a:cubicBezTo>
                        <a:pt x="4464079" y="817157"/>
                        <a:pt x="4291212" y="780597"/>
                        <a:pt x="4075974" y="803832"/>
                      </a:cubicBezTo>
                      <a:cubicBezTo>
                        <a:pt x="3860736" y="827067"/>
                        <a:pt x="3588065" y="819137"/>
                        <a:pt x="3393968" y="803832"/>
                      </a:cubicBezTo>
                      <a:cubicBezTo>
                        <a:pt x="3199871" y="788527"/>
                        <a:pt x="2985003" y="827465"/>
                        <a:pt x="2786982" y="803832"/>
                      </a:cubicBezTo>
                      <a:cubicBezTo>
                        <a:pt x="2588961" y="780199"/>
                        <a:pt x="2437128" y="797295"/>
                        <a:pt x="2255016" y="803832"/>
                      </a:cubicBezTo>
                      <a:cubicBezTo>
                        <a:pt x="2072904" y="810369"/>
                        <a:pt x="1948063" y="805717"/>
                        <a:pt x="1723051" y="803832"/>
                      </a:cubicBezTo>
                      <a:cubicBezTo>
                        <a:pt x="1498039" y="801947"/>
                        <a:pt x="1278184" y="820325"/>
                        <a:pt x="1116065" y="803832"/>
                      </a:cubicBezTo>
                      <a:cubicBezTo>
                        <a:pt x="953946" y="787339"/>
                        <a:pt x="573621" y="810242"/>
                        <a:pt x="133975" y="803832"/>
                      </a:cubicBezTo>
                      <a:cubicBezTo>
                        <a:pt x="56483" y="803693"/>
                        <a:pt x="-8020" y="729473"/>
                        <a:pt x="0" y="669857"/>
                      </a:cubicBezTo>
                      <a:cubicBezTo>
                        <a:pt x="17654" y="466952"/>
                        <a:pt x="20621" y="247779"/>
                        <a:pt x="0" y="133975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rgbClr val="02A783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3374639765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43">
                    <a:buClr>
                      <a:srgbClr val="000000"/>
                    </a:buClr>
                  </a:pPr>
                  <a:endParaRPr lang="en-US" sz="1200" kern="0" dirty="0">
                    <a:solidFill>
                      <a:prstClr val="white"/>
                    </a:solidFill>
                    <a:sym typeface="Arial"/>
                  </a:endParaRPr>
                </a:p>
              </p:txBody>
            </p:sp>
            <p:sp>
              <p:nvSpPr>
                <p:cNvPr id="20" name="Hộp Văn bản 19">
                  <a:extLst>
                    <a:ext uri="{FF2B5EF4-FFF2-40B4-BE49-F238E27FC236}">
                      <a16:creationId xmlns="" xmlns:a16="http://schemas.microsoft.com/office/drawing/2014/main" id="{021BC686-BFBB-25A9-EC2D-EB8F28F3CB85}"/>
                    </a:ext>
                  </a:extLst>
                </p:cNvPr>
                <p:cNvSpPr txBox="1"/>
                <p:nvPr/>
              </p:nvSpPr>
              <p:spPr>
                <a:xfrm>
                  <a:off x="927361" y="3681368"/>
                  <a:ext cx="7906868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914243">
                    <a:buClr>
                      <a:srgbClr val="000000"/>
                    </a:buClr>
                  </a:pPr>
                  <a:r>
                    <a:rPr lang="en-US" sz="2400" b="1" ker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Những chi tiết nào trong truyện làm em thích, cảm động, quan tâm nhất? Vì sao?</a:t>
                  </a:r>
                </a:p>
              </p:txBody>
            </p:sp>
          </p:grpSp>
          <p:pic>
            <p:nvPicPr>
              <p:cNvPr id="49" name="Hình ảnh 48">
                <a:extLst>
                  <a:ext uri="{FF2B5EF4-FFF2-40B4-BE49-F238E27FC236}">
                    <a16:creationId xmlns="" xmlns:a16="http://schemas.microsoft.com/office/drawing/2014/main" id="{BB32CDC6-BFC2-AC1F-2834-F791D10CB8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956" t="37666" r="68907" b="36153"/>
              <a:stretch/>
            </p:blipFill>
            <p:spPr>
              <a:xfrm>
                <a:off x="8624" y="3369268"/>
                <a:ext cx="733592" cy="867626"/>
              </a:xfrm>
              <a:prstGeom prst="rect">
                <a:avLst/>
              </a:prstGeom>
            </p:spPr>
          </p:pic>
        </p:grpSp>
      </p:grpSp>
      <p:sp>
        <p:nvSpPr>
          <p:cNvPr id="3" name="TextBox 2"/>
          <p:cNvSpPr txBox="1"/>
          <p:nvPr/>
        </p:nvSpPr>
        <p:spPr>
          <a:xfrm>
            <a:off x="2971800" y="27227"/>
            <a:ext cx="2971800" cy="64633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11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>
            <a:extLst>
              <a:ext uri="{FF2B5EF4-FFF2-40B4-BE49-F238E27FC236}">
                <a16:creationId xmlns="" xmlns:a16="http://schemas.microsoft.com/office/drawing/2014/main" id="{68A25A71-114F-3F6C-5D69-1581C47B1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77" y="1537395"/>
            <a:ext cx="3956824" cy="3606106"/>
          </a:xfrm>
          <a:prstGeom prst="rect">
            <a:avLst/>
          </a:prstGeom>
        </p:spPr>
      </p:pic>
      <p:pic>
        <p:nvPicPr>
          <p:cNvPr id="5" name="Picture 28">
            <a:extLst>
              <a:ext uri="{FF2B5EF4-FFF2-40B4-BE49-F238E27FC236}">
                <a16:creationId xmlns="" xmlns:a16="http://schemas.microsoft.com/office/drawing/2014/main" id="{9DD1E9E8-5282-EC62-09C6-654DBD0DCAC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 rot="20401667">
            <a:off x="6201713" y="1313968"/>
            <a:ext cx="2750365" cy="10279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B3A9941-9F36-C058-5392-36567B4792D3}"/>
              </a:ext>
            </a:extLst>
          </p:cNvPr>
          <p:cNvSpPr txBox="1"/>
          <p:nvPr/>
        </p:nvSpPr>
        <p:spPr>
          <a:xfrm>
            <a:off x="533405" y="2091392"/>
            <a:ext cx="312420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528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6725D16-6C51-4CB6-A3DF-7BBCE1789137}"/>
              </a:ext>
            </a:extLst>
          </p:cNvPr>
          <p:cNvGrpSpPr/>
          <p:nvPr/>
        </p:nvGrpSpPr>
        <p:grpSpPr>
          <a:xfrm>
            <a:off x="2066815" y="5"/>
            <a:ext cx="6978110" cy="1684081"/>
            <a:chOff x="76504" y="514663"/>
            <a:chExt cx="7485060" cy="5687287"/>
          </a:xfrm>
          <a:solidFill>
            <a:sysClr val="window" lastClr="FFFFFF"/>
          </a:solidFill>
        </p:grpSpPr>
        <p:sp>
          <p:nvSpPr>
            <p:cNvPr id="13" name="Rectangle: Rounded Corners 27">
              <a:extLst>
                <a:ext uri="{FF2B5EF4-FFF2-40B4-BE49-F238E27FC236}">
                  <a16:creationId xmlns="" xmlns:a16="http://schemas.microsoft.com/office/drawing/2014/main" id="{17D395F6-ACE8-47B5-84AE-FD3E4A01B400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70AD47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264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Rectangle: Rounded Corners 28">
              <a:extLst>
                <a:ext uri="{FF2B5EF4-FFF2-40B4-BE49-F238E27FC236}">
                  <a16:creationId xmlns="" xmlns:a16="http://schemas.microsoft.com/office/drawing/2014/main" id="{5CE48478-646E-4643-9EE7-3FFE1F73CD8F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70AD47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264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Rectangle: Rounded Corners 29">
              <a:extLst>
                <a:ext uri="{FF2B5EF4-FFF2-40B4-BE49-F238E27FC236}">
                  <a16:creationId xmlns="" xmlns:a16="http://schemas.microsoft.com/office/drawing/2014/main" id="{04E513D1-5159-4D5D-8721-7A97C57F6A71}"/>
                </a:ext>
              </a:extLst>
            </p:cNvPr>
            <p:cNvSpPr/>
            <p:nvPr/>
          </p:nvSpPr>
          <p:spPr>
            <a:xfrm>
              <a:off x="197063" y="557881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70AD47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264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Rectangle: Rounded Corners 30">
              <a:extLst>
                <a:ext uri="{FF2B5EF4-FFF2-40B4-BE49-F238E27FC236}">
                  <a16:creationId xmlns="" xmlns:a16="http://schemas.microsoft.com/office/drawing/2014/main" id="{7C718C2F-EE0A-4B52-837D-5D008F6AB76E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 cmpd="sng" algn="ctr">
              <a:solidFill>
                <a:srgbClr val="70AD47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264">
                <a:defRPr/>
              </a:pP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7" name="Hộp Văn bản 18">
            <a:extLst>
              <a:ext uri="{FF2B5EF4-FFF2-40B4-BE49-F238E27FC236}">
                <a16:creationId xmlns="" xmlns:a16="http://schemas.microsoft.com/office/drawing/2014/main" id="{282C98C5-D19C-CF37-D20D-8C458777A063}"/>
              </a:ext>
            </a:extLst>
          </p:cNvPr>
          <p:cNvSpPr txBox="1"/>
          <p:nvPr/>
        </p:nvSpPr>
        <p:spPr>
          <a:xfrm>
            <a:off x="3048005" y="264638"/>
            <a:ext cx="5884529" cy="4616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914243">
              <a:buClr>
                <a:srgbClr val="000000"/>
              </a:buClr>
            </a:pP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Vẽ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họa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truyện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18" name="图片 1">
            <a:extLst>
              <a:ext uri="{FF2B5EF4-FFF2-40B4-BE49-F238E27FC236}">
                <a16:creationId xmlns="" xmlns:a16="http://schemas.microsoft.com/office/drawing/2014/main" id="{58FE0148-21A4-375D-2B06-8FAF2A97B0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07" y="128703"/>
            <a:ext cx="660994" cy="673642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="" xmlns:a16="http://schemas.microsoft.com/office/drawing/2014/main" id="{58FE0148-21A4-375D-2B06-8FAF2A97B0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291" y="842043"/>
            <a:ext cx="660994" cy="673642"/>
          </a:xfrm>
          <a:prstGeom prst="rect">
            <a:avLst/>
          </a:prstGeom>
        </p:spPr>
      </p:pic>
      <p:sp>
        <p:nvSpPr>
          <p:cNvPr id="22" name="Hộp Văn bản 18">
            <a:extLst>
              <a:ext uri="{FF2B5EF4-FFF2-40B4-BE49-F238E27FC236}">
                <a16:creationId xmlns="" xmlns:a16="http://schemas.microsoft.com/office/drawing/2014/main" id="{282C98C5-D19C-CF37-D20D-8C458777A063}"/>
              </a:ext>
            </a:extLst>
          </p:cNvPr>
          <p:cNvSpPr txBox="1"/>
          <p:nvPr/>
        </p:nvSpPr>
        <p:spPr>
          <a:xfrm>
            <a:off x="3118479" y="948034"/>
            <a:ext cx="5884529" cy="4616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914243">
              <a:buClr>
                <a:srgbClr val="000000"/>
              </a:buClr>
            </a:pP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681"/>
            <a:ext cx="1831588" cy="150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131" y="1409695"/>
            <a:ext cx="4171873" cy="394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Nhung-Cau-Chuyen-Co-Tich-Be-Minh-V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9.967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400" y="4705350"/>
            <a:ext cx="38100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5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  <p:bldP spid="17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306</Words>
  <Application>Microsoft Office PowerPoint</Application>
  <PresentationFormat>On-screen Show (16:9)</PresentationFormat>
  <Paragraphs>53</Paragraphs>
  <Slides>11</Slides>
  <Notes>5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1_Office Theme</vt:lpstr>
      <vt:lpstr>3_Office Theme</vt:lpstr>
      <vt:lpstr>Default Design</vt:lpstr>
      <vt:lpstr>4_Office Theme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Dat</dc:creator>
  <cp:lastModifiedBy>Windows User</cp:lastModifiedBy>
  <cp:revision>39</cp:revision>
  <dcterms:created xsi:type="dcterms:W3CDTF">2023-10-18T14:19:17Z</dcterms:created>
  <dcterms:modified xsi:type="dcterms:W3CDTF">2024-09-25T03:31:32Z</dcterms:modified>
</cp:coreProperties>
</file>