
<file path=[Content_Types].xml><?xml version="1.0" encoding="utf-8"?>
<Types xmlns="http://schemas.openxmlformats.org/package/2006/content-types">
  <Default Extension="png" ContentType="image/png"/>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34"/>
  </p:notesMasterIdLst>
  <p:sldIdLst>
    <p:sldId id="5148" r:id="rId2"/>
    <p:sldId id="5190" r:id="rId3"/>
    <p:sldId id="5176" r:id="rId4"/>
    <p:sldId id="5178" r:id="rId5"/>
    <p:sldId id="5191" r:id="rId6"/>
    <p:sldId id="5150" r:id="rId7"/>
    <p:sldId id="5157" r:id="rId8"/>
    <p:sldId id="5160" r:id="rId9"/>
    <p:sldId id="5161" r:id="rId10"/>
    <p:sldId id="5163" r:id="rId11"/>
    <p:sldId id="5184" r:id="rId12"/>
    <p:sldId id="5185" r:id="rId13"/>
    <p:sldId id="5182" r:id="rId14"/>
    <p:sldId id="5183" r:id="rId15"/>
    <p:sldId id="5155" r:id="rId16"/>
    <p:sldId id="267" r:id="rId17"/>
    <p:sldId id="5164" r:id="rId18"/>
    <p:sldId id="5165" r:id="rId19"/>
    <p:sldId id="5186" r:id="rId20"/>
    <p:sldId id="5167" r:id="rId21"/>
    <p:sldId id="5168" r:id="rId22"/>
    <p:sldId id="5175" r:id="rId23"/>
    <p:sldId id="5153" r:id="rId24"/>
    <p:sldId id="5171" r:id="rId25"/>
    <p:sldId id="5192" r:id="rId26"/>
    <p:sldId id="5193" r:id="rId27"/>
    <p:sldId id="5170" r:id="rId28"/>
    <p:sldId id="5173" r:id="rId29"/>
    <p:sldId id="268" r:id="rId30"/>
    <p:sldId id="5189" r:id="rId31"/>
    <p:sldId id="5149" r:id="rId32"/>
    <p:sldId id="285"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574" autoAdjust="0"/>
  </p:normalViewPr>
  <p:slideViewPr>
    <p:cSldViewPr snapToGrid="0">
      <p:cViewPr varScale="1">
        <p:scale>
          <a:sx n="69" d="100"/>
          <a:sy n="69" d="100"/>
        </p:scale>
        <p:origin x="-780"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03FFA5E-DCB3-431B-B90C-354C8558FDE7}" type="datetimeFigureOut">
              <a:rPr lang="en-US" smtClean="0"/>
              <a:t>28/09/2024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AF219C-AB42-48FC-92CB-18B42894DBF1}" type="slidenum">
              <a:rPr lang="en-US" smtClean="0"/>
              <a:t>‹#›</a:t>
            </a:fld>
            <a:endParaRPr lang="en-US"/>
          </a:p>
        </p:txBody>
      </p:sp>
    </p:spTree>
    <p:extLst>
      <p:ext uri="{BB962C8B-B14F-4D97-AF65-F5344CB8AC3E}">
        <p14:creationId xmlns:p14="http://schemas.microsoft.com/office/powerpoint/2010/main" val="18118982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AF219C-AB42-48FC-92CB-18B42894DBF1}" type="slidenum">
              <a:rPr lang="en-US" smtClean="0"/>
              <a:t>4</a:t>
            </a:fld>
            <a:endParaRPr lang="en-US"/>
          </a:p>
        </p:txBody>
      </p:sp>
    </p:spTree>
    <p:extLst>
      <p:ext uri="{BB962C8B-B14F-4D97-AF65-F5344CB8AC3E}">
        <p14:creationId xmlns:p14="http://schemas.microsoft.com/office/powerpoint/2010/main" val="40876428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4504B6-C58F-4020-B2FE-656334DE4F9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303341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9D8108-E59B-42A9-942C-D41F9C3043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35935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9D8108-E59B-42A9-942C-D41F9C3043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74900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9D8108-E59B-42A9-942C-D41F9C3043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20246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4504B6-C58F-4020-B2FE-656334DE4F9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350323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4504B6-C58F-4020-B2FE-656334DE4F9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122419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4504B6-C58F-4020-B2FE-656334DE4F9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653935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xmlns="" id="{AD080865-C422-3C9E-05E7-DC099126317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562" r="5562"/>
          <a:stretch/>
        </p:blipFill>
        <p:spPr>
          <a:xfrm>
            <a:off x="0" y="0"/>
            <a:ext cx="12192000" cy="6858000"/>
          </a:xfrm>
          <a:prstGeom prst="rect">
            <a:avLst/>
          </a:prstGeom>
        </p:spPr>
      </p:pic>
      <p:pic>
        <p:nvPicPr>
          <p:cNvPr id="16" name="图片 15">
            <a:extLst>
              <a:ext uri="{FF2B5EF4-FFF2-40B4-BE49-F238E27FC236}">
                <a16:creationId xmlns:a16="http://schemas.microsoft.com/office/drawing/2014/main" xmlns="" id="{7C4710AE-5481-99D3-19A4-9139D6B9740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58744"/>
          <a:stretch/>
        </p:blipFill>
        <p:spPr>
          <a:xfrm>
            <a:off x="0" y="0"/>
            <a:ext cx="12192000" cy="2514600"/>
          </a:xfrm>
          <a:prstGeom prst="rect">
            <a:avLst/>
          </a:prstGeom>
        </p:spPr>
      </p:pic>
      <p:pic>
        <p:nvPicPr>
          <p:cNvPr id="18" name="图片 17">
            <a:extLst>
              <a:ext uri="{FF2B5EF4-FFF2-40B4-BE49-F238E27FC236}">
                <a16:creationId xmlns:a16="http://schemas.microsoft.com/office/drawing/2014/main" xmlns="" id="{3FE0B869-AFDD-9B81-CE35-89E9FF8EF44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12192000" cy="1778824"/>
          </a:xfrm>
          <a:prstGeom prst="rect">
            <a:avLst/>
          </a:prstGeom>
        </p:spPr>
      </p:pic>
      <p:pic>
        <p:nvPicPr>
          <p:cNvPr id="20" name="图片 19">
            <a:extLst>
              <a:ext uri="{FF2B5EF4-FFF2-40B4-BE49-F238E27FC236}">
                <a16:creationId xmlns:a16="http://schemas.microsoft.com/office/drawing/2014/main" xmlns="" id="{97E8FF10-6CFD-1F9A-E68C-4F1FD9F31A6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3885265"/>
            <a:ext cx="12192000" cy="2972735"/>
          </a:xfrm>
          <a:prstGeom prst="rect">
            <a:avLst/>
          </a:prstGeom>
        </p:spPr>
      </p:pic>
      <p:pic>
        <p:nvPicPr>
          <p:cNvPr id="25" name="图片 24">
            <a:extLst>
              <a:ext uri="{FF2B5EF4-FFF2-40B4-BE49-F238E27FC236}">
                <a16:creationId xmlns:a16="http://schemas.microsoft.com/office/drawing/2014/main" xmlns="" id="{0DDBC350-A15A-03B5-CFBA-CF7867578A87}"/>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4816"/>
          <a:stretch/>
        </p:blipFill>
        <p:spPr>
          <a:xfrm>
            <a:off x="0" y="4337134"/>
            <a:ext cx="6096000" cy="2238250"/>
          </a:xfrm>
          <a:prstGeom prst="rect">
            <a:avLst/>
          </a:prstGeom>
        </p:spPr>
      </p:pic>
      <p:pic>
        <p:nvPicPr>
          <p:cNvPr id="27" name="图片 26">
            <a:extLst>
              <a:ext uri="{FF2B5EF4-FFF2-40B4-BE49-F238E27FC236}">
                <a16:creationId xmlns:a16="http://schemas.microsoft.com/office/drawing/2014/main" xmlns="" id="{7193089A-B1F6-6B58-AA8A-59342EEF090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6178468"/>
            <a:ext cx="12192000" cy="679532"/>
          </a:xfrm>
          <a:prstGeom prst="rect">
            <a:avLst/>
          </a:prstGeom>
        </p:spPr>
      </p:pic>
    </p:spTree>
    <p:extLst>
      <p:ext uri="{BB962C8B-B14F-4D97-AF65-F5344CB8AC3E}">
        <p14:creationId xmlns:p14="http://schemas.microsoft.com/office/powerpoint/2010/main" val="32286020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58807AD-F437-6F01-F040-001E9F77001C}"/>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8734C3DF-9C7F-D117-639F-9F2756F2CDE9}"/>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D4BA13D7-FA50-D60F-48C5-C9BC2231CD2D}"/>
              </a:ext>
            </a:extLst>
          </p:cNvPr>
          <p:cNvSpPr>
            <a:spLocks noGrp="1"/>
          </p:cNvSpPr>
          <p:nvPr>
            <p:ph type="dt" sz="half" idx="10"/>
          </p:nvPr>
        </p:nvSpPr>
        <p:spPr>
          <a:xfrm>
            <a:off x="838200" y="6356350"/>
            <a:ext cx="2743200" cy="365125"/>
          </a:xfrm>
          <a:prstGeom prst="rect">
            <a:avLst/>
          </a:prstGeom>
        </p:spPr>
        <p:txBody>
          <a:bodyPr/>
          <a:lstStyle/>
          <a:p>
            <a:fld id="{1E7C0607-3D3D-42E6-8712-B3AEDA4BB003}" type="datetimeFigureOut">
              <a:rPr lang="zh-CN" altLang="en-US" smtClean="0"/>
              <a:t>2024/9/28</a:t>
            </a:fld>
            <a:endParaRPr lang="zh-CN" altLang="en-US"/>
          </a:p>
        </p:txBody>
      </p:sp>
      <p:sp>
        <p:nvSpPr>
          <p:cNvPr id="5" name="页脚占位符 4">
            <a:extLst>
              <a:ext uri="{FF2B5EF4-FFF2-40B4-BE49-F238E27FC236}">
                <a16:creationId xmlns:a16="http://schemas.microsoft.com/office/drawing/2014/main" xmlns="" id="{3F7E6D67-8D9F-80F3-48A3-81CB11F9018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5EF5AD7E-EB94-E5CD-942A-CFC8391A0ABA}"/>
              </a:ext>
            </a:extLst>
          </p:cNvPr>
          <p:cNvSpPr>
            <a:spLocks noGrp="1"/>
          </p:cNvSpPr>
          <p:nvPr>
            <p:ph type="sldNum" sz="quarter" idx="12"/>
          </p:nvPr>
        </p:nvSpPr>
        <p:spPr>
          <a:xfrm>
            <a:off x="8610600" y="6356350"/>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42845372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E348F6D9-50FA-6941-4D11-4E4634818DDD}"/>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78615433-4A46-4FAE-00CC-55CF29BD2139}"/>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360ED04E-E2C8-2276-82BB-6BFF9B6196C6}"/>
              </a:ext>
            </a:extLst>
          </p:cNvPr>
          <p:cNvSpPr>
            <a:spLocks noGrp="1"/>
          </p:cNvSpPr>
          <p:nvPr>
            <p:ph type="dt" sz="half" idx="10"/>
          </p:nvPr>
        </p:nvSpPr>
        <p:spPr>
          <a:xfrm>
            <a:off x="838200" y="6356350"/>
            <a:ext cx="2743200" cy="365125"/>
          </a:xfrm>
          <a:prstGeom prst="rect">
            <a:avLst/>
          </a:prstGeom>
        </p:spPr>
        <p:txBody>
          <a:bodyPr/>
          <a:lstStyle/>
          <a:p>
            <a:fld id="{1E7C0607-3D3D-42E6-8712-B3AEDA4BB003}" type="datetimeFigureOut">
              <a:rPr lang="zh-CN" altLang="en-US" smtClean="0"/>
              <a:t>2024/9/28</a:t>
            </a:fld>
            <a:endParaRPr lang="zh-CN" altLang="en-US"/>
          </a:p>
        </p:txBody>
      </p:sp>
      <p:sp>
        <p:nvSpPr>
          <p:cNvPr id="5" name="页脚占位符 4">
            <a:extLst>
              <a:ext uri="{FF2B5EF4-FFF2-40B4-BE49-F238E27FC236}">
                <a16:creationId xmlns:a16="http://schemas.microsoft.com/office/drawing/2014/main" xmlns="" id="{013E3D24-DC3C-45F9-B5B8-86CF8862EBA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614CEBB4-A1BB-116A-B238-3BDEB49A4083}"/>
              </a:ext>
            </a:extLst>
          </p:cNvPr>
          <p:cNvSpPr>
            <a:spLocks noGrp="1"/>
          </p:cNvSpPr>
          <p:nvPr>
            <p:ph type="sldNum" sz="quarter" idx="12"/>
          </p:nvPr>
        </p:nvSpPr>
        <p:spPr>
          <a:xfrm>
            <a:off x="8610600" y="6356350"/>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20368460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1615088"/>
      </p:ext>
    </p:extLst>
  </p:cSld>
  <p:clrMapOvr>
    <a:masterClrMapping/>
  </p:clrMapOvr>
  <mc:AlternateContent xmlns:mc="http://schemas.openxmlformats.org/markup-compatibility/2006" xmlns:p14="http://schemas.microsoft.com/office/powerpoint/2010/main">
    <mc:Choice Requires="p14">
      <p:transition spd="slow" p14:dur="3400" advTm="0">
        <p14:reveal/>
      </p:transition>
    </mc:Choice>
    <mc:Fallback xmlns="">
      <p:transition spd="slow"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9AFFBB62-0F43-F70E-904F-34AD14D6FA3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27141"/>
          <a:stretch/>
        </p:blipFill>
        <p:spPr>
          <a:xfrm>
            <a:off x="0" y="4692101"/>
            <a:ext cx="12192000" cy="2165900"/>
          </a:xfrm>
          <a:prstGeom prst="rect">
            <a:avLst/>
          </a:prstGeom>
        </p:spPr>
      </p:pic>
      <p:pic>
        <p:nvPicPr>
          <p:cNvPr id="8" name="图片 7">
            <a:extLst>
              <a:ext uri="{FF2B5EF4-FFF2-40B4-BE49-F238E27FC236}">
                <a16:creationId xmlns:a16="http://schemas.microsoft.com/office/drawing/2014/main" xmlns="" id="{D3B493E7-EBAE-9AE9-CA92-BCD2650A5F3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178468"/>
            <a:ext cx="12192000" cy="679532"/>
          </a:xfrm>
          <a:prstGeom prst="rect">
            <a:avLst/>
          </a:prstGeom>
        </p:spPr>
      </p:pic>
      <p:pic>
        <p:nvPicPr>
          <p:cNvPr id="9" name="图片 8">
            <a:extLst>
              <a:ext uri="{FF2B5EF4-FFF2-40B4-BE49-F238E27FC236}">
                <a16:creationId xmlns:a16="http://schemas.microsoft.com/office/drawing/2014/main" xmlns="" id="{41C37AE6-512B-9DAC-8492-275C928E6F0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12192000" cy="1778824"/>
          </a:xfrm>
          <a:prstGeom prst="rect">
            <a:avLst/>
          </a:prstGeom>
        </p:spPr>
      </p:pic>
    </p:spTree>
    <p:extLst>
      <p:ext uri="{BB962C8B-B14F-4D97-AF65-F5344CB8AC3E}">
        <p14:creationId xmlns:p14="http://schemas.microsoft.com/office/powerpoint/2010/main" val="21734145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513DEE94-6761-E6CF-852E-BBA777E8F8F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778824"/>
          </a:xfrm>
          <a:prstGeom prst="rect">
            <a:avLst/>
          </a:prstGeom>
        </p:spPr>
      </p:pic>
      <p:pic>
        <p:nvPicPr>
          <p:cNvPr id="8" name="图片 7">
            <a:extLst>
              <a:ext uri="{FF2B5EF4-FFF2-40B4-BE49-F238E27FC236}">
                <a16:creationId xmlns:a16="http://schemas.microsoft.com/office/drawing/2014/main" xmlns="" id="{3D6C15E3-DE8D-910A-7F2E-50FB799739F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9923"/>
          <a:stretch/>
        </p:blipFill>
        <p:spPr>
          <a:xfrm flipH="1">
            <a:off x="0" y="4180235"/>
            <a:ext cx="12192000" cy="2677765"/>
          </a:xfrm>
          <a:prstGeom prst="rect">
            <a:avLst/>
          </a:prstGeom>
        </p:spPr>
      </p:pic>
      <p:pic>
        <p:nvPicPr>
          <p:cNvPr id="9" name="图片 8">
            <a:extLst>
              <a:ext uri="{FF2B5EF4-FFF2-40B4-BE49-F238E27FC236}">
                <a16:creationId xmlns:a16="http://schemas.microsoft.com/office/drawing/2014/main" xmlns="" id="{C9123FFF-B6A2-9460-4E42-8CD4EEB1AD4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78468"/>
            <a:ext cx="12192000" cy="679532"/>
          </a:xfrm>
          <a:prstGeom prst="rect">
            <a:avLst/>
          </a:prstGeom>
        </p:spPr>
      </p:pic>
    </p:spTree>
    <p:extLst>
      <p:ext uri="{BB962C8B-B14F-4D97-AF65-F5344CB8AC3E}">
        <p14:creationId xmlns:p14="http://schemas.microsoft.com/office/powerpoint/2010/main" val="3633044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48CE2C4-3261-4A45-EC78-461F6CBA11A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97577167-8915-47B9-A578-BE90D9B77D8A}"/>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C6328348-7222-835F-014C-F0D4465A0565}"/>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8DB2674A-4109-C95B-1E63-A2DADF42CD2D}"/>
              </a:ext>
            </a:extLst>
          </p:cNvPr>
          <p:cNvSpPr>
            <a:spLocks noGrp="1"/>
          </p:cNvSpPr>
          <p:nvPr>
            <p:ph type="dt" sz="half" idx="10"/>
          </p:nvPr>
        </p:nvSpPr>
        <p:spPr>
          <a:xfrm>
            <a:off x="838200" y="6356350"/>
            <a:ext cx="2743200" cy="365125"/>
          </a:xfrm>
          <a:prstGeom prst="rect">
            <a:avLst/>
          </a:prstGeom>
        </p:spPr>
        <p:txBody>
          <a:bodyPr/>
          <a:lstStyle/>
          <a:p>
            <a:fld id="{1E7C0607-3D3D-42E6-8712-B3AEDA4BB003}" type="datetimeFigureOut">
              <a:rPr lang="zh-CN" altLang="en-US" smtClean="0"/>
              <a:t>2024/9/28</a:t>
            </a:fld>
            <a:endParaRPr lang="zh-CN" altLang="en-US"/>
          </a:p>
        </p:txBody>
      </p:sp>
      <p:sp>
        <p:nvSpPr>
          <p:cNvPr id="6" name="页脚占位符 5">
            <a:extLst>
              <a:ext uri="{FF2B5EF4-FFF2-40B4-BE49-F238E27FC236}">
                <a16:creationId xmlns:a16="http://schemas.microsoft.com/office/drawing/2014/main" xmlns="" id="{3BE9FD31-019B-4903-02AA-63874171F12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237E4D9B-A061-94CA-E0BC-6F95339DA411}"/>
              </a:ext>
            </a:extLst>
          </p:cNvPr>
          <p:cNvSpPr>
            <a:spLocks noGrp="1"/>
          </p:cNvSpPr>
          <p:nvPr>
            <p:ph type="sldNum" sz="quarter" idx="12"/>
          </p:nvPr>
        </p:nvSpPr>
        <p:spPr>
          <a:xfrm>
            <a:off x="8610600" y="6356350"/>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10286289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16A853A-4041-5C6C-D9D2-64EFC4C70AF0}"/>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0C909861-6F72-BDBA-2D8A-D0C02B39BBEE}"/>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2ACDC03F-8062-DF9D-BBDE-714780FBBB5B}"/>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AFB0BEF4-ED43-69C5-C47F-59E5C2D773A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B5EAB666-6056-6E54-D724-4385F1AE524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2B26B8A9-158B-56AC-76FB-E71401B42D50}"/>
              </a:ext>
            </a:extLst>
          </p:cNvPr>
          <p:cNvSpPr>
            <a:spLocks noGrp="1"/>
          </p:cNvSpPr>
          <p:nvPr>
            <p:ph type="dt" sz="half" idx="10"/>
          </p:nvPr>
        </p:nvSpPr>
        <p:spPr>
          <a:xfrm>
            <a:off x="838200" y="6356350"/>
            <a:ext cx="2743200" cy="365125"/>
          </a:xfrm>
          <a:prstGeom prst="rect">
            <a:avLst/>
          </a:prstGeom>
        </p:spPr>
        <p:txBody>
          <a:bodyPr/>
          <a:lstStyle/>
          <a:p>
            <a:fld id="{1E7C0607-3D3D-42E6-8712-B3AEDA4BB003}" type="datetimeFigureOut">
              <a:rPr lang="zh-CN" altLang="en-US" smtClean="0"/>
              <a:t>2024/9/28</a:t>
            </a:fld>
            <a:endParaRPr lang="zh-CN" altLang="en-US"/>
          </a:p>
        </p:txBody>
      </p:sp>
      <p:sp>
        <p:nvSpPr>
          <p:cNvPr id="8" name="页脚占位符 7">
            <a:extLst>
              <a:ext uri="{FF2B5EF4-FFF2-40B4-BE49-F238E27FC236}">
                <a16:creationId xmlns:a16="http://schemas.microsoft.com/office/drawing/2014/main" xmlns="" id="{1D64CB94-8E4D-0953-0789-1EE0C8269B0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xmlns="" id="{1CE2F0FB-2DBA-A947-01B4-5A26F6BDABA4}"/>
              </a:ext>
            </a:extLst>
          </p:cNvPr>
          <p:cNvSpPr>
            <a:spLocks noGrp="1"/>
          </p:cNvSpPr>
          <p:nvPr>
            <p:ph type="sldNum" sz="quarter" idx="12"/>
          </p:nvPr>
        </p:nvSpPr>
        <p:spPr>
          <a:xfrm>
            <a:off x="8610600" y="6356350"/>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7655267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63A20A8-AC50-E962-8FEB-B6A2AA4E308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7C269F26-4536-F430-1408-14438FE8C1C7}"/>
              </a:ext>
            </a:extLst>
          </p:cNvPr>
          <p:cNvSpPr>
            <a:spLocks noGrp="1"/>
          </p:cNvSpPr>
          <p:nvPr>
            <p:ph type="dt" sz="half" idx="10"/>
          </p:nvPr>
        </p:nvSpPr>
        <p:spPr>
          <a:xfrm>
            <a:off x="838200" y="6356350"/>
            <a:ext cx="2743200" cy="365125"/>
          </a:xfrm>
          <a:prstGeom prst="rect">
            <a:avLst/>
          </a:prstGeom>
        </p:spPr>
        <p:txBody>
          <a:bodyPr/>
          <a:lstStyle/>
          <a:p>
            <a:fld id="{1E7C0607-3D3D-42E6-8712-B3AEDA4BB003}" type="datetimeFigureOut">
              <a:rPr lang="zh-CN" altLang="en-US" smtClean="0"/>
              <a:t>2024/9/28</a:t>
            </a:fld>
            <a:endParaRPr lang="zh-CN" altLang="en-US"/>
          </a:p>
        </p:txBody>
      </p:sp>
      <p:sp>
        <p:nvSpPr>
          <p:cNvPr id="4" name="页脚占位符 3">
            <a:extLst>
              <a:ext uri="{FF2B5EF4-FFF2-40B4-BE49-F238E27FC236}">
                <a16:creationId xmlns:a16="http://schemas.microsoft.com/office/drawing/2014/main" xmlns="" id="{2347E5B1-5E48-87E5-7062-F91BFB07CD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xmlns="" id="{D0307414-3EC0-30E2-2CF7-9540C1DBFD03}"/>
              </a:ext>
            </a:extLst>
          </p:cNvPr>
          <p:cNvSpPr>
            <a:spLocks noGrp="1"/>
          </p:cNvSpPr>
          <p:nvPr>
            <p:ph type="sldNum" sz="quarter" idx="12"/>
          </p:nvPr>
        </p:nvSpPr>
        <p:spPr>
          <a:xfrm>
            <a:off x="8610600" y="6356350"/>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4573507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29D3757E-641D-C820-2019-C708E2F8A3DF}"/>
              </a:ext>
            </a:extLst>
          </p:cNvPr>
          <p:cNvSpPr>
            <a:spLocks noGrp="1"/>
          </p:cNvSpPr>
          <p:nvPr>
            <p:ph type="dt" sz="half" idx="10"/>
          </p:nvPr>
        </p:nvSpPr>
        <p:spPr>
          <a:xfrm>
            <a:off x="838200" y="6356350"/>
            <a:ext cx="2743200" cy="365125"/>
          </a:xfrm>
          <a:prstGeom prst="rect">
            <a:avLst/>
          </a:prstGeom>
        </p:spPr>
        <p:txBody>
          <a:bodyPr/>
          <a:lstStyle/>
          <a:p>
            <a:fld id="{1E7C0607-3D3D-42E6-8712-B3AEDA4BB003}" type="datetimeFigureOut">
              <a:rPr lang="zh-CN" altLang="en-US" smtClean="0"/>
              <a:t>2024/9/28</a:t>
            </a:fld>
            <a:endParaRPr lang="zh-CN" altLang="en-US"/>
          </a:p>
        </p:txBody>
      </p:sp>
      <p:sp>
        <p:nvSpPr>
          <p:cNvPr id="3" name="页脚占位符 2">
            <a:extLst>
              <a:ext uri="{FF2B5EF4-FFF2-40B4-BE49-F238E27FC236}">
                <a16:creationId xmlns:a16="http://schemas.microsoft.com/office/drawing/2014/main" xmlns="" id="{18255B00-8EB5-95AD-9A88-48E04B6FBA2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BB8C2A4C-9761-6F7C-9F57-CB03B3F80082}"/>
              </a:ext>
            </a:extLst>
          </p:cNvPr>
          <p:cNvSpPr>
            <a:spLocks noGrp="1"/>
          </p:cNvSpPr>
          <p:nvPr>
            <p:ph type="sldNum" sz="quarter" idx="12"/>
          </p:nvPr>
        </p:nvSpPr>
        <p:spPr>
          <a:xfrm>
            <a:off x="8610600" y="6356350"/>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23023765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311B637-F5FF-64A6-DDF4-B306D549F5E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19802F11-3317-245A-A3CC-E78150FB73E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E77A750E-D012-2E87-16B5-AD7950DA50B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E13864D2-60F9-71AA-CFC6-B477C5F6D7B1}"/>
              </a:ext>
            </a:extLst>
          </p:cNvPr>
          <p:cNvSpPr>
            <a:spLocks noGrp="1"/>
          </p:cNvSpPr>
          <p:nvPr>
            <p:ph type="dt" sz="half" idx="10"/>
          </p:nvPr>
        </p:nvSpPr>
        <p:spPr>
          <a:xfrm>
            <a:off x="838200" y="6356350"/>
            <a:ext cx="2743200" cy="365125"/>
          </a:xfrm>
          <a:prstGeom prst="rect">
            <a:avLst/>
          </a:prstGeom>
        </p:spPr>
        <p:txBody>
          <a:bodyPr/>
          <a:lstStyle/>
          <a:p>
            <a:fld id="{1E7C0607-3D3D-42E6-8712-B3AEDA4BB003}" type="datetimeFigureOut">
              <a:rPr lang="zh-CN" altLang="en-US" smtClean="0"/>
              <a:t>2024/9/28</a:t>
            </a:fld>
            <a:endParaRPr lang="zh-CN" altLang="en-US"/>
          </a:p>
        </p:txBody>
      </p:sp>
      <p:sp>
        <p:nvSpPr>
          <p:cNvPr id="6" name="页脚占位符 5">
            <a:extLst>
              <a:ext uri="{FF2B5EF4-FFF2-40B4-BE49-F238E27FC236}">
                <a16:creationId xmlns:a16="http://schemas.microsoft.com/office/drawing/2014/main" xmlns="" id="{6376C3C9-0FDC-CFA2-494C-95C2921E0A5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5F5F309A-1AC7-3146-208B-FBE90CE6538B}"/>
              </a:ext>
            </a:extLst>
          </p:cNvPr>
          <p:cNvSpPr>
            <a:spLocks noGrp="1"/>
          </p:cNvSpPr>
          <p:nvPr>
            <p:ph type="sldNum" sz="quarter" idx="12"/>
          </p:nvPr>
        </p:nvSpPr>
        <p:spPr>
          <a:xfrm>
            <a:off x="8610600" y="6356350"/>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2336860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6DD6C3D-40D9-F3E7-DCF1-A28AD3AA3CB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3CAA24BC-70DA-4A9C-7B21-78084DAD68D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5515818E-A5FC-7F55-169C-53537078C10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46FEF8D4-B406-02A8-50EB-CD956C30948B}"/>
              </a:ext>
            </a:extLst>
          </p:cNvPr>
          <p:cNvSpPr>
            <a:spLocks noGrp="1"/>
          </p:cNvSpPr>
          <p:nvPr>
            <p:ph type="dt" sz="half" idx="10"/>
          </p:nvPr>
        </p:nvSpPr>
        <p:spPr>
          <a:xfrm>
            <a:off x="838200" y="6356350"/>
            <a:ext cx="2743200" cy="365125"/>
          </a:xfrm>
          <a:prstGeom prst="rect">
            <a:avLst/>
          </a:prstGeom>
        </p:spPr>
        <p:txBody>
          <a:bodyPr/>
          <a:lstStyle/>
          <a:p>
            <a:fld id="{1E7C0607-3D3D-42E6-8712-B3AEDA4BB003}" type="datetimeFigureOut">
              <a:rPr lang="zh-CN" altLang="en-US" smtClean="0"/>
              <a:t>2024/9/28</a:t>
            </a:fld>
            <a:endParaRPr lang="zh-CN" altLang="en-US"/>
          </a:p>
        </p:txBody>
      </p:sp>
      <p:sp>
        <p:nvSpPr>
          <p:cNvPr id="6" name="页脚占位符 5">
            <a:extLst>
              <a:ext uri="{FF2B5EF4-FFF2-40B4-BE49-F238E27FC236}">
                <a16:creationId xmlns:a16="http://schemas.microsoft.com/office/drawing/2014/main" xmlns="" id="{3A5A9A1E-8E1F-4DC6-C8E9-5230F77D83C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xmlns="" id="{E2446253-1840-B67D-4BD8-B8827A0B2288}"/>
              </a:ext>
            </a:extLst>
          </p:cNvPr>
          <p:cNvSpPr>
            <a:spLocks noGrp="1"/>
          </p:cNvSpPr>
          <p:nvPr>
            <p:ph type="sldNum" sz="quarter" idx="12"/>
          </p:nvPr>
        </p:nvSpPr>
        <p:spPr>
          <a:xfrm>
            <a:off x="8610600" y="6356350"/>
            <a:ext cx="2743200" cy="365125"/>
          </a:xfrm>
          <a:prstGeom prst="rect">
            <a:avLst/>
          </a:prstGeom>
        </p:spPr>
        <p:txBody>
          <a:bodyPr/>
          <a:lstStyle/>
          <a:p>
            <a:fld id="{4D3CB070-2F19-40D5-88B1-AED5BE618589}" type="slidenum">
              <a:rPr lang="zh-CN" altLang="en-US" smtClean="0"/>
              <a:t>‹#›</a:t>
            </a:fld>
            <a:endParaRPr lang="zh-CN" altLang="en-US"/>
          </a:p>
        </p:txBody>
      </p:sp>
    </p:spTree>
    <p:extLst>
      <p:ext uri="{BB962C8B-B14F-4D97-AF65-F5344CB8AC3E}">
        <p14:creationId xmlns:p14="http://schemas.microsoft.com/office/powerpoint/2010/main" val="13057467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38D08985-943A-43E6-3163-79272012CC09}"/>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l="28992" t="2" r="3782" b="24358"/>
          <a:stretch/>
        </p:blipFill>
        <p:spPr>
          <a:xfrm>
            <a:off x="0" y="0"/>
            <a:ext cx="12192000" cy="6858000"/>
          </a:xfrm>
          <a:prstGeom prst="rect">
            <a:avLst/>
          </a:prstGeom>
        </p:spPr>
      </p:pic>
      <p:pic>
        <p:nvPicPr>
          <p:cNvPr id="8" name="图片 7">
            <a:extLst>
              <a:ext uri="{FF2B5EF4-FFF2-40B4-BE49-F238E27FC236}">
                <a16:creationId xmlns:a16="http://schemas.microsoft.com/office/drawing/2014/main" xmlns="" id="{B4AB7A7C-6134-5505-00AD-72FD8519DE6F}"/>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b="58744"/>
          <a:stretch/>
        </p:blipFill>
        <p:spPr>
          <a:xfrm>
            <a:off x="0" y="-4457"/>
            <a:ext cx="12192000" cy="2514600"/>
          </a:xfrm>
          <a:prstGeom prst="rect">
            <a:avLst/>
          </a:prstGeom>
        </p:spPr>
      </p:pic>
      <p:pic>
        <p:nvPicPr>
          <p:cNvPr id="9" name="图片 8">
            <a:extLst>
              <a:ext uri="{FF2B5EF4-FFF2-40B4-BE49-F238E27FC236}">
                <a16:creationId xmlns:a16="http://schemas.microsoft.com/office/drawing/2014/main" xmlns="" id="{9C9FC7FD-4CB9-7E77-5402-DF076181C486}"/>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0" y="6178468"/>
            <a:ext cx="12192000" cy="679532"/>
          </a:xfrm>
          <a:prstGeom prst="rect">
            <a:avLst/>
          </a:prstGeom>
        </p:spPr>
      </p:pic>
    </p:spTree>
    <p:extLst>
      <p:ext uri="{BB962C8B-B14F-4D97-AF65-F5344CB8AC3E}">
        <p14:creationId xmlns:p14="http://schemas.microsoft.com/office/powerpoint/2010/main" val="28782739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3.wmf"/><Relationship Id="rId2" Type="http://schemas.openxmlformats.org/officeDocument/2006/relationships/image" Target="../media/image8.png"/><Relationship Id="rId1" Type="http://schemas.openxmlformats.org/officeDocument/2006/relationships/slideLayout" Target="../slideLayouts/slideLayout3.xml"/><Relationship Id="rId6" Type="http://schemas.openxmlformats.org/officeDocument/2006/relationships/image" Target="../media/image12.wmf"/><Relationship Id="rId5" Type="http://schemas.openxmlformats.org/officeDocument/2006/relationships/image" Target="../media/image11.wmf"/><Relationship Id="rId4" Type="http://schemas.openxmlformats.org/officeDocument/2006/relationships/image" Target="../media/image10.wmf"/></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36.png"/><Relationship Id="rId5" Type="http://schemas.openxmlformats.org/officeDocument/2006/relationships/image" Target="../media/image35.png"/><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36.png"/></Relationships>
</file>

<file path=ppt/slides/_rels/slide15.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24.png"/><Relationship Id="rId5" Type="http://schemas.microsoft.com/office/2007/relationships/hdphoto" Target="../media/hdphoto1.wdp"/><Relationship Id="rId4" Type="http://schemas.openxmlformats.org/officeDocument/2006/relationships/image" Target="../media/image23.png"/><Relationship Id="rId9"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42.png"/><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8.png"/><Relationship Id="rId1" Type="http://schemas.openxmlformats.org/officeDocument/2006/relationships/slideLayout" Target="../slideLayouts/slideLayout3.xml"/><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23.png"/><Relationship Id="rId7"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1.jpeg"/><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3.xml"/><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22.svg"/><Relationship Id="rId5" Type="http://schemas.openxmlformats.org/officeDocument/2006/relationships/image" Target="../media/image20.png"/><Relationship Id="rId4" Type="http://schemas.openxmlformats.org/officeDocument/2006/relationships/image" Target="../media/image20.sv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24.png"/><Relationship Id="rId5" Type="http://schemas.microsoft.com/office/2007/relationships/hdphoto" Target="../media/hdphoto1.wdp"/><Relationship Id="rId4" Type="http://schemas.openxmlformats.org/officeDocument/2006/relationships/image" Target="../media/image23.png"/><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a:extLst>
              <a:ext uri="{FF2B5EF4-FFF2-40B4-BE49-F238E27FC236}">
                <a16:creationId xmlns:a16="http://schemas.microsoft.com/office/drawing/2014/main" xmlns="" id="{0985DAAA-12CD-486B-9DDA-B104765880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5085" y="442103"/>
            <a:ext cx="682172" cy="690010"/>
          </a:xfrm>
          <a:prstGeom prst="rect">
            <a:avLst/>
          </a:prstGeom>
        </p:spPr>
      </p:pic>
      <p:grpSp>
        <p:nvGrpSpPr>
          <p:cNvPr id="7" name="Group 18"/>
          <p:cNvGrpSpPr>
            <a:grpSpLocks/>
          </p:cNvGrpSpPr>
          <p:nvPr/>
        </p:nvGrpSpPr>
        <p:grpSpPr bwMode="auto">
          <a:xfrm>
            <a:off x="3672157" y="2726970"/>
            <a:ext cx="4490113" cy="1981200"/>
            <a:chOff x="5225" y="9335"/>
            <a:chExt cx="2520" cy="1750"/>
          </a:xfrm>
        </p:grpSpPr>
        <p:sp>
          <p:nvSpPr>
            <p:cNvPr id="8" name="AutoShape 27" descr="2"/>
            <p:cNvSpPr>
              <a:spLocks noChangeArrowheads="1"/>
            </p:cNvSpPr>
            <p:nvPr/>
          </p:nvSpPr>
          <p:spPr bwMode="auto">
            <a:xfrm>
              <a:off x="5225" y="10186"/>
              <a:ext cx="2520" cy="899"/>
            </a:xfrm>
            <a:prstGeom prst="wave">
              <a:avLst>
                <a:gd name="adj1" fmla="val 20644"/>
                <a:gd name="adj2" fmla="val 0"/>
              </a:avLst>
            </a:prstGeom>
            <a:blipFill dpi="0" rotWithShape="0">
              <a:blip r:embed="rId3"/>
              <a:srcRect/>
              <a:stretch>
                <a:fillRect/>
              </a:stretch>
            </a:blipFill>
            <a:ln>
              <a:noFill/>
            </a:ln>
            <a:effectLst>
              <a:outerShdw dist="107763" dir="2700000" algn="ctr" rotWithShape="0">
                <a:srgbClr val="C0C0C0"/>
              </a:outerShdw>
            </a:effectLst>
            <a:extLst>
              <a:ext uri="{91240B29-F687-4F45-9708-019B960494DF}">
                <a14:hiddenLine xmlns:a14="http://schemas.microsoft.com/office/drawing/2010/main" w="9525">
                  <a:solidFill>
                    <a:srgbClr val="000000"/>
                  </a:solidFill>
                  <a:round/>
                  <a:headEnd/>
                  <a:tailEnd/>
                </a14:hiddenLine>
              </a:ext>
            </a:extLst>
          </p:spPr>
          <p:txBody>
            <a:bodyPr lIns="91435" tIns="45718" rIns="91435" bIns="45718"/>
            <a:lstStyle/>
            <a:p>
              <a:pPr eaLnBrk="0" hangingPunct="0"/>
              <a:endParaRPr lang="en-US" altLang="zh-CN">
                <a:latin typeface=".VnAristote" pitchFamily="34" charset="0"/>
                <a:cs typeface="Arial" charset="0"/>
              </a:endParaRPr>
            </a:p>
          </p:txBody>
        </p:sp>
        <p:pic>
          <p:nvPicPr>
            <p:cNvPr id="9" name="Picture 26" descr="cosmo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02" y="9335"/>
              <a:ext cx="1080" cy="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5" descr="BOOK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14" y="10122"/>
              <a:ext cx="1260" cy="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4" descr="BOOK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42" y="9848"/>
              <a:ext cx="1635" cy="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3" descr="QUILLPE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15" y="9336"/>
              <a:ext cx="702" cy="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22"/>
            <p:cNvSpPr txBox="1">
              <a:spLocks noChangeArrowheads="1"/>
            </p:cNvSpPr>
            <p:nvPr/>
          </p:nvSpPr>
          <p:spPr bwMode="auto">
            <a:xfrm>
              <a:off x="5867" y="9897"/>
              <a:ext cx="90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a:r>
                <a:rPr lang="en-US" altLang="zh-CN" sz="800">
                  <a:latin typeface="VnBangkok" pitchFamily="2" charset="0"/>
                </a:rPr>
                <a:t> </a:t>
              </a:r>
              <a:endParaRPr lang="en-US" altLang="zh-CN" sz="4800">
                <a:latin typeface="Calibri" pitchFamily="34" charset="0"/>
                <a:cs typeface="Times New Roman" pitchFamily="18" charset="0"/>
              </a:endParaRPr>
            </a:p>
          </p:txBody>
        </p:sp>
        <p:sp>
          <p:nvSpPr>
            <p:cNvPr id="14" name="Text Box 21"/>
            <p:cNvSpPr txBox="1">
              <a:spLocks noChangeArrowheads="1"/>
            </p:cNvSpPr>
            <p:nvPr/>
          </p:nvSpPr>
          <p:spPr bwMode="auto">
            <a:xfrm>
              <a:off x="6665" y="9863"/>
              <a:ext cx="577" cy="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zh-CN" sz="4800">
                <a:latin typeface="Calibri" pitchFamily="34" charset="0"/>
                <a:cs typeface="Arial" charset="0"/>
              </a:endParaRPr>
            </a:p>
          </p:txBody>
        </p:sp>
        <p:sp>
          <p:nvSpPr>
            <p:cNvPr id="15" name="WordArt 20"/>
            <p:cNvSpPr>
              <a:spLocks noChangeArrowheads="1" noChangeShapeType="1" noTextEdit="1"/>
            </p:cNvSpPr>
            <p:nvPr/>
          </p:nvSpPr>
          <p:spPr bwMode="auto">
            <a:xfrm rot="1334491">
              <a:off x="6130" y="10696"/>
              <a:ext cx="600" cy="125"/>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9282"/>
                </a:avLst>
              </a:prstTxWarp>
            </a:bodyPr>
            <a:lstStyle/>
            <a:p>
              <a:pPr algn="ctr"/>
              <a:r>
                <a:rPr lang="en-US" b="1" kern="10">
                  <a:solidFill>
                    <a:srgbClr val="FFFFFF"/>
                  </a:solidFill>
                  <a:latin typeface="VNbritannic"/>
                </a:rPr>
                <a:t>NÀM </a:t>
              </a:r>
            </a:p>
          </p:txBody>
        </p:sp>
        <p:sp>
          <p:nvSpPr>
            <p:cNvPr id="16" name="Text Box 19"/>
            <p:cNvSpPr txBox="1">
              <a:spLocks noChangeArrowheads="1"/>
            </p:cNvSpPr>
            <p:nvPr/>
          </p:nvSpPr>
          <p:spPr bwMode="auto">
            <a:xfrm>
              <a:off x="6623" y="10049"/>
              <a:ext cx="72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5" tIns="45718" rIns="91435" bIns="45718"/>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endParaRPr lang="en-US" altLang="zh-CN" sz="4800">
                <a:latin typeface="Calibri" pitchFamily="34" charset="0"/>
                <a:cs typeface="Arial" charset="0"/>
              </a:endParaRPr>
            </a:p>
          </p:txBody>
        </p:sp>
      </p:grpSp>
      <p:sp>
        <p:nvSpPr>
          <p:cNvPr id="17" name="WordArt 20"/>
          <p:cNvSpPr>
            <a:spLocks noChangeArrowheads="1" noChangeShapeType="1" noTextEdit="1"/>
          </p:cNvSpPr>
          <p:nvPr/>
        </p:nvSpPr>
        <p:spPr bwMode="auto">
          <a:xfrm>
            <a:off x="1993736" y="228600"/>
            <a:ext cx="8001000" cy="990600"/>
          </a:xfrm>
          <a:prstGeom prst="rect">
            <a:avLst/>
          </a:prstGeom>
        </p:spPr>
        <p:txBody>
          <a:bodyPr wrap="none" fromWordArt="1">
            <a:prstTxWarp prst="textPlain">
              <a:avLst>
                <a:gd name="adj" fmla="val 50000"/>
              </a:avLst>
            </a:prstTxWarp>
          </a:bodyPr>
          <a:lstStyle/>
          <a:p>
            <a:pPr algn="ctr"/>
            <a:r>
              <a:rPr lang="vi-VN" sz="3000" b="1" kern="10" dirty="0">
                <a:ln w="9525">
                  <a:solidFill>
                    <a:srgbClr val="000000"/>
                  </a:solidFill>
                  <a:round/>
                  <a:headEnd/>
                  <a:tailEnd/>
                </a:ln>
                <a:solidFill>
                  <a:srgbClr val="FF0000"/>
                </a:solidFill>
                <a:latin typeface="Times New Roman"/>
                <a:cs typeface="Times New Roman"/>
              </a:rPr>
              <a:t>TRƯỜNG TIỂU HỌC SỐ 1 BỒNG SƠN</a:t>
            </a:r>
            <a:endParaRPr lang="en-US" sz="3000" b="1" kern="10" dirty="0">
              <a:ln w="9525">
                <a:solidFill>
                  <a:srgbClr val="000000"/>
                </a:solidFill>
                <a:round/>
                <a:headEnd/>
                <a:tailEnd/>
              </a:ln>
              <a:solidFill>
                <a:srgbClr val="FF0000"/>
              </a:solidFill>
              <a:latin typeface="Times New Roman"/>
              <a:cs typeface="Times New Roman"/>
            </a:endParaRPr>
          </a:p>
        </p:txBody>
      </p:sp>
      <p:sp>
        <p:nvSpPr>
          <p:cNvPr id="18" name="WordArt 21"/>
          <p:cNvSpPr>
            <a:spLocks noChangeArrowheads="1" noChangeShapeType="1" noTextEdit="1"/>
          </p:cNvSpPr>
          <p:nvPr/>
        </p:nvSpPr>
        <p:spPr bwMode="auto">
          <a:xfrm>
            <a:off x="3822536" y="1600200"/>
            <a:ext cx="6191250" cy="1371600"/>
          </a:xfrm>
          <a:prstGeom prst="rect">
            <a:avLst/>
          </a:prstGeom>
        </p:spPr>
        <p:txBody>
          <a:bodyPr wrap="none" fromWordArt="1">
            <a:prstTxWarp prst="textPlain">
              <a:avLst>
                <a:gd name="adj" fmla="val 50000"/>
              </a:avLst>
            </a:prstTxWarp>
          </a:bodyPr>
          <a:lstStyle/>
          <a:p>
            <a:pPr algn="ctr"/>
            <a:endParaRPr lang="en-US" sz="3600" b="1" kern="10">
              <a:ln w="9525">
                <a:solidFill>
                  <a:srgbClr val="000000"/>
                </a:solidFill>
                <a:round/>
                <a:headEnd/>
                <a:tailEnd/>
              </a:ln>
              <a:solidFill>
                <a:srgbClr val="0000FF"/>
              </a:solidFill>
              <a:latin typeface="Times New Roman"/>
              <a:cs typeface="Times New Roman"/>
            </a:endParaRPr>
          </a:p>
        </p:txBody>
      </p:sp>
      <p:sp>
        <p:nvSpPr>
          <p:cNvPr id="19" name="WordArt 22"/>
          <p:cNvSpPr>
            <a:spLocks noChangeArrowheads="1" noChangeShapeType="1" noTextEdit="1"/>
          </p:cNvSpPr>
          <p:nvPr/>
        </p:nvSpPr>
        <p:spPr bwMode="auto">
          <a:xfrm>
            <a:off x="3481224" y="5486400"/>
            <a:ext cx="5562600" cy="762000"/>
          </a:xfrm>
          <a:prstGeom prst="rect">
            <a:avLst/>
          </a:prstGeom>
        </p:spPr>
        <p:txBody>
          <a:bodyPr wrap="none" fromWordArt="1">
            <a:prstTxWarp prst="textPlain">
              <a:avLst>
                <a:gd name="adj" fmla="val 50000"/>
              </a:avLst>
            </a:prstTxWarp>
          </a:bodyPr>
          <a:lstStyle/>
          <a:p>
            <a:pPr algn="ctr"/>
            <a:endParaRPr lang="en-US" sz="3600" b="1" kern="10">
              <a:ln w="9525">
                <a:solidFill>
                  <a:srgbClr val="000000"/>
                </a:solidFill>
                <a:round/>
                <a:headEnd/>
                <a:tailEnd/>
              </a:ln>
              <a:solidFill>
                <a:srgbClr val="0000FF"/>
              </a:solidFill>
              <a:latin typeface="Times New Roman"/>
              <a:cs typeface="Times New Roman"/>
            </a:endParaRPr>
          </a:p>
        </p:txBody>
      </p:sp>
      <p:sp>
        <p:nvSpPr>
          <p:cNvPr id="20" name="Title 1"/>
          <p:cNvSpPr txBox="1">
            <a:spLocks/>
          </p:cNvSpPr>
          <p:nvPr/>
        </p:nvSpPr>
        <p:spPr bwMode="auto">
          <a:xfrm>
            <a:off x="3784449" y="1238534"/>
            <a:ext cx="4419574" cy="762000"/>
          </a:xfrm>
          <a:prstGeom prst="rect">
            <a:avLst/>
          </a:prstGeom>
          <a:noFill/>
          <a:ln>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defRPr/>
            </a:pPr>
            <a:r>
              <a:rPr lang="en-US" sz="2800" b="1" kern="10" dirty="0">
                <a:ln w="9525">
                  <a:solidFill>
                    <a:srgbClr val="FF0000"/>
                  </a:solidFill>
                  <a:round/>
                  <a:headEnd/>
                  <a:tailEnd/>
                </a:ln>
                <a:solidFill>
                  <a:srgbClr val="0000FF"/>
                </a:solidFill>
                <a:effectLst>
                  <a:outerShdw dist="45791" dir="2021404" algn="ctr" rotWithShape="0">
                    <a:srgbClr val="B2B2B2">
                      <a:alpha val="79999"/>
                    </a:srgbClr>
                  </a:outerShdw>
                </a:effectLst>
                <a:latin typeface="Times New Roman"/>
                <a:cs typeface="Times New Roman"/>
              </a:rPr>
              <a:t>MÔN TIẾNG VIỆT LỚP 5</a:t>
            </a:r>
            <a:endParaRPr lang="en-US" sz="2800" dirty="0">
              <a:solidFill>
                <a:srgbClr val="0000FF"/>
              </a:solidFill>
            </a:endParaRPr>
          </a:p>
        </p:txBody>
      </p:sp>
      <p:sp>
        <p:nvSpPr>
          <p:cNvPr id="21" name="Title 1"/>
          <p:cNvSpPr txBox="1">
            <a:spLocks/>
          </p:cNvSpPr>
          <p:nvPr/>
        </p:nvSpPr>
        <p:spPr bwMode="auto">
          <a:xfrm>
            <a:off x="2711460" y="1905000"/>
            <a:ext cx="6707102" cy="762000"/>
          </a:xfrm>
          <a:prstGeom prst="rect">
            <a:avLst/>
          </a:prstGeom>
          <a:noFill/>
          <a:ln>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defRPr/>
            </a:pPr>
            <a:r>
              <a:rPr lang="en-US" sz="3200" b="1" kern="10" dirty="0">
                <a:ln w="9525">
                  <a:solidFill>
                    <a:srgbClr val="FF0000"/>
                  </a:solidFill>
                  <a:round/>
                  <a:headEnd/>
                  <a:tailEnd/>
                </a:ln>
                <a:solidFill>
                  <a:srgbClr val="0000FF"/>
                </a:solidFill>
                <a:effectLst>
                  <a:outerShdw dist="45791" dir="2021404" algn="ctr" rotWithShape="0">
                    <a:srgbClr val="B2B2B2">
                      <a:alpha val="79999"/>
                    </a:srgbClr>
                  </a:outerShdw>
                </a:effectLst>
                <a:latin typeface="Times New Roman"/>
                <a:cs typeface="Times New Roman"/>
              </a:rPr>
              <a:t>BÀI 6: </a:t>
            </a:r>
            <a:r>
              <a:rPr lang="en-US" sz="4000" b="1" kern="10" dirty="0">
                <a:ln w="9525">
                  <a:solidFill>
                    <a:srgbClr val="FF0000"/>
                  </a:solidFill>
                  <a:round/>
                  <a:headEnd/>
                  <a:tailEnd/>
                </a:ln>
                <a:solidFill>
                  <a:srgbClr val="0000FF"/>
                </a:solidFill>
                <a:effectLst>
                  <a:outerShdw dist="45791" dir="2021404" algn="ctr" rotWithShape="0">
                    <a:srgbClr val="B2B2B2">
                      <a:alpha val="79999"/>
                    </a:srgbClr>
                  </a:outerShdw>
                </a:effectLst>
                <a:latin typeface="Times New Roman"/>
                <a:cs typeface="Times New Roman"/>
              </a:rPr>
              <a:t>NGÔI SAO SÂN CỎ</a:t>
            </a:r>
            <a:endParaRPr lang="en-US" sz="4000" dirty="0">
              <a:solidFill>
                <a:srgbClr val="0000FF"/>
              </a:solidFill>
            </a:endParaRPr>
          </a:p>
        </p:txBody>
      </p:sp>
      <p:sp>
        <p:nvSpPr>
          <p:cNvPr id="23" name="Title 1"/>
          <p:cNvSpPr txBox="1">
            <a:spLocks/>
          </p:cNvSpPr>
          <p:nvPr/>
        </p:nvSpPr>
        <p:spPr bwMode="auto">
          <a:xfrm>
            <a:off x="4765721" y="5707655"/>
            <a:ext cx="3352712" cy="762000"/>
          </a:xfrm>
          <a:prstGeom prst="rect">
            <a:avLst/>
          </a:prstGeom>
          <a:noFill/>
          <a:ln>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defRPr/>
            </a:pPr>
            <a:r>
              <a:rPr lang="en-US" sz="2200" b="1" kern="10">
                <a:ln w="9525">
                  <a:solidFill>
                    <a:srgbClr val="FF0000"/>
                  </a:solidFill>
                  <a:round/>
                  <a:headEnd/>
                  <a:tailEnd/>
                </a:ln>
                <a:solidFill>
                  <a:srgbClr val="0000FF"/>
                </a:solidFill>
                <a:effectLst>
                  <a:outerShdw dist="45791" dir="2021404" algn="ctr" rotWithShape="0">
                    <a:srgbClr val="B2B2B2">
                      <a:alpha val="79999"/>
                    </a:srgbClr>
                  </a:outerShdw>
                </a:effectLst>
                <a:latin typeface="Times New Roman"/>
                <a:cs typeface="Times New Roman"/>
              </a:rPr>
              <a:t>NĂM HỌC: 2024 - 2025</a:t>
            </a:r>
            <a:endParaRPr lang="en-US" sz="2200" dirty="0">
              <a:solidFill>
                <a:srgbClr val="0000FF"/>
              </a:solidFill>
            </a:endParaRPr>
          </a:p>
        </p:txBody>
      </p:sp>
      <p:sp>
        <p:nvSpPr>
          <p:cNvPr id="24" name="Title 1"/>
          <p:cNvSpPr txBox="1">
            <a:spLocks/>
          </p:cNvSpPr>
          <p:nvPr/>
        </p:nvSpPr>
        <p:spPr bwMode="auto">
          <a:xfrm>
            <a:off x="2711460" y="4896103"/>
            <a:ext cx="7337637" cy="1192552"/>
          </a:xfrm>
          <a:prstGeom prst="rect">
            <a:avLst/>
          </a:prstGeom>
          <a:noFill/>
          <a:ln>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defRPr/>
            </a:pPr>
            <a:endParaRPr lang="en-US" sz="2800" b="1" kern="10">
              <a:ln w="9525">
                <a:solidFill>
                  <a:srgbClr val="FF0000"/>
                </a:solidFill>
                <a:round/>
                <a:headEnd/>
                <a:tailEnd/>
              </a:ln>
              <a:solidFill>
                <a:srgbClr val="0000FF"/>
              </a:solidFill>
              <a:effectLst>
                <a:outerShdw dist="45791" dir="2021404" algn="ctr" rotWithShape="0">
                  <a:srgbClr val="B2B2B2">
                    <a:alpha val="79999"/>
                  </a:srgbClr>
                </a:outerShdw>
              </a:effectLst>
              <a:latin typeface="Times New Roman"/>
              <a:cs typeface="Times New Roman"/>
            </a:endParaRPr>
          </a:p>
          <a:p>
            <a:pPr>
              <a:defRPr/>
            </a:pPr>
            <a:r>
              <a:rPr lang="en-US" sz="2800" b="1" kern="10">
                <a:ln w="9525">
                  <a:solidFill>
                    <a:srgbClr val="FF0000"/>
                  </a:solidFill>
                  <a:round/>
                  <a:headEnd/>
                  <a:tailEnd/>
                </a:ln>
                <a:solidFill>
                  <a:srgbClr val="0000FF"/>
                </a:solidFill>
                <a:effectLst>
                  <a:outerShdw dist="45791" dir="2021404" algn="ctr" rotWithShape="0">
                    <a:srgbClr val="B2B2B2">
                      <a:alpha val="79999"/>
                    </a:srgbClr>
                  </a:outerShdw>
                </a:effectLst>
                <a:latin typeface="Times New Roman"/>
                <a:cs typeface="Times New Roman"/>
              </a:rPr>
              <a:t>GV: NGUYỄN THỊ THÁI HÀ (Tiết 1)</a:t>
            </a:r>
          </a:p>
          <a:p>
            <a:pPr>
              <a:defRPr/>
            </a:pPr>
            <a:r>
              <a:rPr lang="en-US" sz="2800" b="1" kern="10">
                <a:ln w="9525">
                  <a:solidFill>
                    <a:srgbClr val="FF0000"/>
                  </a:solidFill>
                  <a:round/>
                  <a:headEnd/>
                  <a:tailEnd/>
                </a:ln>
                <a:solidFill>
                  <a:srgbClr val="0000FF"/>
                </a:solidFill>
                <a:effectLst>
                  <a:outerShdw dist="45791" dir="2021404" algn="ctr" rotWithShape="0">
                    <a:srgbClr val="B2B2B2">
                      <a:alpha val="79999"/>
                    </a:srgbClr>
                  </a:outerShdw>
                </a:effectLst>
                <a:latin typeface="Times New Roman"/>
                <a:cs typeface="Times New Roman"/>
              </a:rPr>
              <a:t>               NGUYỄN THỊ THANH THỌ (Tiết 2)</a:t>
            </a:r>
          </a:p>
          <a:p>
            <a:pPr>
              <a:defRPr/>
            </a:pPr>
            <a:endParaRPr lang="en-US" sz="2800" dirty="0">
              <a:solidFill>
                <a:srgbClr val="0000FF"/>
              </a:solidFill>
            </a:endParaRPr>
          </a:p>
        </p:txBody>
      </p:sp>
    </p:spTree>
    <p:extLst>
      <p:ext uri="{BB962C8B-B14F-4D97-AF65-F5344CB8AC3E}">
        <p14:creationId xmlns:p14="http://schemas.microsoft.com/office/powerpoint/2010/main" val="6814555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9DEF08E4-2E27-6879-6B5B-2FA58214F299}"/>
              </a:ext>
            </a:extLst>
          </p:cNvPr>
          <p:cNvGrpSpPr/>
          <p:nvPr/>
        </p:nvGrpSpPr>
        <p:grpSpPr>
          <a:xfrm>
            <a:off x="3055433" y="1702696"/>
            <a:ext cx="8006575" cy="2340984"/>
            <a:chOff x="3445726" y="2042809"/>
            <a:chExt cx="8006575" cy="1754812"/>
          </a:xfrm>
        </p:grpSpPr>
        <p:sp>
          <p:nvSpPr>
            <p:cNvPr id="5" name="任意多边形: 形状 5">
              <a:extLst>
                <a:ext uri="{FF2B5EF4-FFF2-40B4-BE49-F238E27FC236}">
                  <a16:creationId xmlns:a16="http://schemas.microsoft.com/office/drawing/2014/main" xmlns="" id="{414983F7-7640-61DB-5356-366F9E3408F0}"/>
                </a:ext>
              </a:extLst>
            </p:cNvPr>
            <p:cNvSpPr/>
            <p:nvPr/>
          </p:nvSpPr>
          <p:spPr>
            <a:xfrm>
              <a:off x="3445726" y="2042809"/>
              <a:ext cx="8006575" cy="1447523"/>
            </a:xfrm>
            <a:custGeom>
              <a:avLst/>
              <a:gdLst>
                <a:gd name="connsiteX0" fmla="*/ 326239 w 8947975"/>
                <a:gd name="connsiteY0" fmla="*/ 89164 h 1988432"/>
                <a:gd name="connsiteX1" fmla="*/ 59539 w 8947975"/>
                <a:gd name="connsiteY1" fmla="*/ 1022614 h 1988432"/>
                <a:gd name="connsiteX2" fmla="*/ 288139 w 8947975"/>
                <a:gd name="connsiteY2" fmla="*/ 1822714 h 1988432"/>
                <a:gd name="connsiteX3" fmla="*/ 2802739 w 8947975"/>
                <a:gd name="connsiteY3" fmla="*/ 1898914 h 1988432"/>
                <a:gd name="connsiteX4" fmla="*/ 3869539 w 8947975"/>
                <a:gd name="connsiteY4" fmla="*/ 1937014 h 1988432"/>
                <a:gd name="connsiteX5" fmla="*/ 6441289 w 8947975"/>
                <a:gd name="connsiteY5" fmla="*/ 1975114 h 1988432"/>
                <a:gd name="connsiteX6" fmla="*/ 8517739 w 8947975"/>
                <a:gd name="connsiteY6" fmla="*/ 1689364 h 1988432"/>
                <a:gd name="connsiteX7" fmla="*/ 8936839 w 8947975"/>
                <a:gd name="connsiteY7" fmla="*/ 774964 h 1988432"/>
                <a:gd name="connsiteX8" fmla="*/ 8289139 w 8947975"/>
                <a:gd name="connsiteY8" fmla="*/ 317764 h 1988432"/>
                <a:gd name="connsiteX9" fmla="*/ 5279239 w 8947975"/>
                <a:gd name="connsiteY9" fmla="*/ 355864 h 1988432"/>
                <a:gd name="connsiteX10" fmla="*/ 2878939 w 8947975"/>
                <a:gd name="connsiteY10" fmla="*/ 70114 h 1988432"/>
                <a:gd name="connsiteX11" fmla="*/ 326239 w 8947975"/>
                <a:gd name="connsiteY11" fmla="*/ 89164 h 1988432"/>
                <a:gd name="connsiteX0" fmla="*/ 650693 w 8967629"/>
                <a:gd name="connsiteY0" fmla="*/ 145791 h 1930759"/>
                <a:gd name="connsiteX1" fmla="*/ 79193 w 8967629"/>
                <a:gd name="connsiteY1" fmla="*/ 964941 h 1930759"/>
                <a:gd name="connsiteX2" fmla="*/ 307793 w 8967629"/>
                <a:gd name="connsiteY2" fmla="*/ 1765041 h 1930759"/>
                <a:gd name="connsiteX3" fmla="*/ 2822393 w 8967629"/>
                <a:gd name="connsiteY3" fmla="*/ 1841241 h 1930759"/>
                <a:gd name="connsiteX4" fmla="*/ 3889193 w 8967629"/>
                <a:gd name="connsiteY4" fmla="*/ 1879341 h 1930759"/>
                <a:gd name="connsiteX5" fmla="*/ 6460943 w 8967629"/>
                <a:gd name="connsiteY5" fmla="*/ 1917441 h 1930759"/>
                <a:gd name="connsiteX6" fmla="*/ 8537393 w 8967629"/>
                <a:gd name="connsiteY6" fmla="*/ 1631691 h 1930759"/>
                <a:gd name="connsiteX7" fmla="*/ 8956493 w 8967629"/>
                <a:gd name="connsiteY7" fmla="*/ 717291 h 1930759"/>
                <a:gd name="connsiteX8" fmla="*/ 8308793 w 8967629"/>
                <a:gd name="connsiteY8" fmla="*/ 260091 h 1930759"/>
                <a:gd name="connsiteX9" fmla="*/ 5298893 w 8967629"/>
                <a:gd name="connsiteY9" fmla="*/ 298191 h 1930759"/>
                <a:gd name="connsiteX10" fmla="*/ 2898593 w 8967629"/>
                <a:gd name="connsiteY10" fmla="*/ 12441 h 1930759"/>
                <a:gd name="connsiteX11" fmla="*/ 650693 w 8967629"/>
                <a:gd name="connsiteY11" fmla="*/ 145791 h 1930759"/>
                <a:gd name="connsiteX0" fmla="*/ 650693 w 8967629"/>
                <a:gd name="connsiteY0" fmla="*/ 134843 h 1919811"/>
                <a:gd name="connsiteX1" fmla="*/ 79193 w 8967629"/>
                <a:gd name="connsiteY1" fmla="*/ 953993 h 1919811"/>
                <a:gd name="connsiteX2" fmla="*/ 307793 w 8967629"/>
                <a:gd name="connsiteY2" fmla="*/ 1754093 h 1919811"/>
                <a:gd name="connsiteX3" fmla="*/ 2822393 w 8967629"/>
                <a:gd name="connsiteY3" fmla="*/ 1830293 h 1919811"/>
                <a:gd name="connsiteX4" fmla="*/ 3889193 w 8967629"/>
                <a:gd name="connsiteY4" fmla="*/ 1868393 h 1919811"/>
                <a:gd name="connsiteX5" fmla="*/ 6460943 w 8967629"/>
                <a:gd name="connsiteY5" fmla="*/ 1906493 h 1919811"/>
                <a:gd name="connsiteX6" fmla="*/ 8537393 w 8967629"/>
                <a:gd name="connsiteY6" fmla="*/ 1620743 h 1919811"/>
                <a:gd name="connsiteX7" fmla="*/ 8956493 w 8967629"/>
                <a:gd name="connsiteY7" fmla="*/ 706343 h 1919811"/>
                <a:gd name="connsiteX8" fmla="*/ 8308793 w 8967629"/>
                <a:gd name="connsiteY8" fmla="*/ 249143 h 1919811"/>
                <a:gd name="connsiteX9" fmla="*/ 5622743 w 8967629"/>
                <a:gd name="connsiteY9" fmla="*/ 134843 h 1919811"/>
                <a:gd name="connsiteX10" fmla="*/ 2898593 w 8967629"/>
                <a:gd name="connsiteY10" fmla="*/ 1493 h 1919811"/>
                <a:gd name="connsiteX11" fmla="*/ 650693 w 8967629"/>
                <a:gd name="connsiteY11" fmla="*/ 134843 h 1919811"/>
                <a:gd name="connsiteX0" fmla="*/ 650693 w 8967629"/>
                <a:gd name="connsiteY0" fmla="*/ 134843 h 1919811"/>
                <a:gd name="connsiteX1" fmla="*/ 79193 w 8967629"/>
                <a:gd name="connsiteY1" fmla="*/ 953993 h 1919811"/>
                <a:gd name="connsiteX2" fmla="*/ 307793 w 8967629"/>
                <a:gd name="connsiteY2" fmla="*/ 1754093 h 1919811"/>
                <a:gd name="connsiteX3" fmla="*/ 2822393 w 8967629"/>
                <a:gd name="connsiteY3" fmla="*/ 1830293 h 1919811"/>
                <a:gd name="connsiteX4" fmla="*/ 3889193 w 8967629"/>
                <a:gd name="connsiteY4" fmla="*/ 1868393 h 1919811"/>
                <a:gd name="connsiteX5" fmla="*/ 6460943 w 8967629"/>
                <a:gd name="connsiteY5" fmla="*/ 1906493 h 1919811"/>
                <a:gd name="connsiteX6" fmla="*/ 8537393 w 8967629"/>
                <a:gd name="connsiteY6" fmla="*/ 1620743 h 1919811"/>
                <a:gd name="connsiteX7" fmla="*/ 8956493 w 8967629"/>
                <a:gd name="connsiteY7" fmla="*/ 706343 h 1919811"/>
                <a:gd name="connsiteX8" fmla="*/ 8308793 w 8967629"/>
                <a:gd name="connsiteY8" fmla="*/ 249143 h 1919811"/>
                <a:gd name="connsiteX9" fmla="*/ 5622743 w 8967629"/>
                <a:gd name="connsiteY9" fmla="*/ 134843 h 1919811"/>
                <a:gd name="connsiteX10" fmla="*/ 2898593 w 8967629"/>
                <a:gd name="connsiteY10" fmla="*/ 1493 h 1919811"/>
                <a:gd name="connsiteX11" fmla="*/ 650693 w 8967629"/>
                <a:gd name="connsiteY11" fmla="*/ 134843 h 1919811"/>
                <a:gd name="connsiteX0" fmla="*/ 650693 w 8967629"/>
                <a:gd name="connsiteY0" fmla="*/ 134843 h 1919811"/>
                <a:gd name="connsiteX1" fmla="*/ 79193 w 8967629"/>
                <a:gd name="connsiteY1" fmla="*/ 953993 h 1919811"/>
                <a:gd name="connsiteX2" fmla="*/ 307793 w 8967629"/>
                <a:gd name="connsiteY2" fmla="*/ 1754093 h 1919811"/>
                <a:gd name="connsiteX3" fmla="*/ 2822393 w 8967629"/>
                <a:gd name="connsiteY3" fmla="*/ 1830293 h 1919811"/>
                <a:gd name="connsiteX4" fmla="*/ 3889193 w 8967629"/>
                <a:gd name="connsiteY4" fmla="*/ 1868393 h 1919811"/>
                <a:gd name="connsiteX5" fmla="*/ 6460943 w 8967629"/>
                <a:gd name="connsiteY5" fmla="*/ 1906493 h 1919811"/>
                <a:gd name="connsiteX6" fmla="*/ 8537393 w 8967629"/>
                <a:gd name="connsiteY6" fmla="*/ 1620743 h 1919811"/>
                <a:gd name="connsiteX7" fmla="*/ 8956493 w 8967629"/>
                <a:gd name="connsiteY7" fmla="*/ 706343 h 1919811"/>
                <a:gd name="connsiteX8" fmla="*/ 8308793 w 8967629"/>
                <a:gd name="connsiteY8" fmla="*/ 249143 h 1919811"/>
                <a:gd name="connsiteX9" fmla="*/ 5622743 w 8967629"/>
                <a:gd name="connsiteY9" fmla="*/ 134843 h 1919811"/>
                <a:gd name="connsiteX10" fmla="*/ 2898593 w 8967629"/>
                <a:gd name="connsiteY10" fmla="*/ 1493 h 1919811"/>
                <a:gd name="connsiteX11" fmla="*/ 650693 w 8967629"/>
                <a:gd name="connsiteY11" fmla="*/ 134843 h 1919811"/>
                <a:gd name="connsiteX0" fmla="*/ 650693 w 8967629"/>
                <a:gd name="connsiteY0" fmla="*/ 168172 h 1953140"/>
                <a:gd name="connsiteX1" fmla="*/ 79193 w 8967629"/>
                <a:gd name="connsiteY1" fmla="*/ 987322 h 1953140"/>
                <a:gd name="connsiteX2" fmla="*/ 307793 w 8967629"/>
                <a:gd name="connsiteY2" fmla="*/ 1787422 h 1953140"/>
                <a:gd name="connsiteX3" fmla="*/ 2822393 w 8967629"/>
                <a:gd name="connsiteY3" fmla="*/ 1863622 h 1953140"/>
                <a:gd name="connsiteX4" fmla="*/ 3889193 w 8967629"/>
                <a:gd name="connsiteY4" fmla="*/ 1901722 h 1953140"/>
                <a:gd name="connsiteX5" fmla="*/ 6460943 w 8967629"/>
                <a:gd name="connsiteY5" fmla="*/ 1939822 h 1953140"/>
                <a:gd name="connsiteX6" fmla="*/ 8537393 w 8967629"/>
                <a:gd name="connsiteY6" fmla="*/ 1654072 h 1953140"/>
                <a:gd name="connsiteX7" fmla="*/ 8956493 w 8967629"/>
                <a:gd name="connsiteY7" fmla="*/ 739672 h 1953140"/>
                <a:gd name="connsiteX8" fmla="*/ 8308793 w 8967629"/>
                <a:gd name="connsiteY8" fmla="*/ 282472 h 1953140"/>
                <a:gd name="connsiteX9" fmla="*/ 5622743 w 8967629"/>
                <a:gd name="connsiteY9" fmla="*/ 168172 h 1953140"/>
                <a:gd name="connsiteX10" fmla="*/ 2898593 w 8967629"/>
                <a:gd name="connsiteY10" fmla="*/ 34822 h 1953140"/>
                <a:gd name="connsiteX11" fmla="*/ 650693 w 8967629"/>
                <a:gd name="connsiteY11" fmla="*/ 168172 h 1953140"/>
                <a:gd name="connsiteX0" fmla="*/ 650693 w 8967629"/>
                <a:gd name="connsiteY0" fmla="*/ 101243 h 1886211"/>
                <a:gd name="connsiteX1" fmla="*/ 79193 w 8967629"/>
                <a:gd name="connsiteY1" fmla="*/ 920393 h 1886211"/>
                <a:gd name="connsiteX2" fmla="*/ 307793 w 8967629"/>
                <a:gd name="connsiteY2" fmla="*/ 1720493 h 1886211"/>
                <a:gd name="connsiteX3" fmla="*/ 2822393 w 8967629"/>
                <a:gd name="connsiteY3" fmla="*/ 1796693 h 1886211"/>
                <a:gd name="connsiteX4" fmla="*/ 3889193 w 8967629"/>
                <a:gd name="connsiteY4" fmla="*/ 1834793 h 1886211"/>
                <a:gd name="connsiteX5" fmla="*/ 6460943 w 8967629"/>
                <a:gd name="connsiteY5" fmla="*/ 1872893 h 1886211"/>
                <a:gd name="connsiteX6" fmla="*/ 8537393 w 8967629"/>
                <a:gd name="connsiteY6" fmla="*/ 1587143 h 1886211"/>
                <a:gd name="connsiteX7" fmla="*/ 8956493 w 8967629"/>
                <a:gd name="connsiteY7" fmla="*/ 672743 h 1886211"/>
                <a:gd name="connsiteX8" fmla="*/ 8308793 w 8967629"/>
                <a:gd name="connsiteY8" fmla="*/ 215543 h 1886211"/>
                <a:gd name="connsiteX9" fmla="*/ 5622743 w 8967629"/>
                <a:gd name="connsiteY9" fmla="*/ 101243 h 1886211"/>
                <a:gd name="connsiteX10" fmla="*/ 2860493 w 8967629"/>
                <a:gd name="connsiteY10" fmla="*/ 63143 h 1886211"/>
                <a:gd name="connsiteX11" fmla="*/ 650693 w 8967629"/>
                <a:gd name="connsiteY11" fmla="*/ 101243 h 1886211"/>
                <a:gd name="connsiteX0" fmla="*/ 650693 w 8967629"/>
                <a:gd name="connsiteY0" fmla="*/ 200038 h 1985006"/>
                <a:gd name="connsiteX1" fmla="*/ 79193 w 8967629"/>
                <a:gd name="connsiteY1" fmla="*/ 1019188 h 1985006"/>
                <a:gd name="connsiteX2" fmla="*/ 307793 w 8967629"/>
                <a:gd name="connsiteY2" fmla="*/ 1819288 h 1985006"/>
                <a:gd name="connsiteX3" fmla="*/ 2822393 w 8967629"/>
                <a:gd name="connsiteY3" fmla="*/ 1895488 h 1985006"/>
                <a:gd name="connsiteX4" fmla="*/ 3889193 w 8967629"/>
                <a:gd name="connsiteY4" fmla="*/ 1933588 h 1985006"/>
                <a:gd name="connsiteX5" fmla="*/ 6460943 w 8967629"/>
                <a:gd name="connsiteY5" fmla="*/ 1971688 h 1985006"/>
                <a:gd name="connsiteX6" fmla="*/ 8537393 w 8967629"/>
                <a:gd name="connsiteY6" fmla="*/ 1685938 h 1985006"/>
                <a:gd name="connsiteX7" fmla="*/ 8956493 w 8967629"/>
                <a:gd name="connsiteY7" fmla="*/ 771538 h 1985006"/>
                <a:gd name="connsiteX8" fmla="*/ 8308793 w 8967629"/>
                <a:gd name="connsiteY8" fmla="*/ 314338 h 1985006"/>
                <a:gd name="connsiteX9" fmla="*/ 5622743 w 8967629"/>
                <a:gd name="connsiteY9" fmla="*/ 200038 h 1985006"/>
                <a:gd name="connsiteX10" fmla="*/ 2879543 w 8967629"/>
                <a:gd name="connsiteY10" fmla="*/ 28588 h 1985006"/>
                <a:gd name="connsiteX11" fmla="*/ 650693 w 8967629"/>
                <a:gd name="connsiteY11" fmla="*/ 200038 h 1985006"/>
                <a:gd name="connsiteX0" fmla="*/ 650693 w 8967629"/>
                <a:gd name="connsiteY0" fmla="*/ 227800 h 2012768"/>
                <a:gd name="connsiteX1" fmla="*/ 79193 w 8967629"/>
                <a:gd name="connsiteY1" fmla="*/ 1046950 h 2012768"/>
                <a:gd name="connsiteX2" fmla="*/ 307793 w 8967629"/>
                <a:gd name="connsiteY2" fmla="*/ 1847050 h 2012768"/>
                <a:gd name="connsiteX3" fmla="*/ 2822393 w 8967629"/>
                <a:gd name="connsiteY3" fmla="*/ 1923250 h 2012768"/>
                <a:gd name="connsiteX4" fmla="*/ 3889193 w 8967629"/>
                <a:gd name="connsiteY4" fmla="*/ 1961350 h 2012768"/>
                <a:gd name="connsiteX5" fmla="*/ 6460943 w 8967629"/>
                <a:gd name="connsiteY5" fmla="*/ 1999450 h 2012768"/>
                <a:gd name="connsiteX6" fmla="*/ 8537393 w 8967629"/>
                <a:gd name="connsiteY6" fmla="*/ 1713700 h 2012768"/>
                <a:gd name="connsiteX7" fmla="*/ 8956493 w 8967629"/>
                <a:gd name="connsiteY7" fmla="*/ 799300 h 2012768"/>
                <a:gd name="connsiteX8" fmla="*/ 8308793 w 8967629"/>
                <a:gd name="connsiteY8" fmla="*/ 342100 h 2012768"/>
                <a:gd name="connsiteX9" fmla="*/ 5622743 w 8967629"/>
                <a:gd name="connsiteY9" fmla="*/ 227800 h 2012768"/>
                <a:gd name="connsiteX10" fmla="*/ 2879543 w 8967629"/>
                <a:gd name="connsiteY10" fmla="*/ 56350 h 2012768"/>
                <a:gd name="connsiteX11" fmla="*/ 650693 w 8967629"/>
                <a:gd name="connsiteY11" fmla="*/ 227800 h 2012768"/>
                <a:gd name="connsiteX0" fmla="*/ 650693 w 8967629"/>
                <a:gd name="connsiteY0" fmla="*/ 183438 h 1968406"/>
                <a:gd name="connsiteX1" fmla="*/ 79193 w 8967629"/>
                <a:gd name="connsiteY1" fmla="*/ 100258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68406"/>
                <a:gd name="connsiteX1" fmla="*/ 79193 w 8967629"/>
                <a:gd name="connsiteY1" fmla="*/ 100258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68406"/>
                <a:gd name="connsiteX1" fmla="*/ 79193 w 8967629"/>
                <a:gd name="connsiteY1" fmla="*/ 100258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68406"/>
                <a:gd name="connsiteX1" fmla="*/ 79193 w 8967629"/>
                <a:gd name="connsiteY1" fmla="*/ 105973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58881"/>
                <a:gd name="connsiteX1" fmla="*/ 79193 w 8967629"/>
                <a:gd name="connsiteY1" fmla="*/ 1059738 h 1958881"/>
                <a:gd name="connsiteX2" fmla="*/ 307793 w 8967629"/>
                <a:gd name="connsiteY2" fmla="*/ 1802688 h 1958881"/>
                <a:gd name="connsiteX3" fmla="*/ 2822393 w 8967629"/>
                <a:gd name="connsiteY3" fmla="*/ 1878888 h 1958881"/>
                <a:gd name="connsiteX4" fmla="*/ 3889193 w 8967629"/>
                <a:gd name="connsiteY4" fmla="*/ 1916988 h 1958881"/>
                <a:gd name="connsiteX5" fmla="*/ 6460943 w 8967629"/>
                <a:gd name="connsiteY5" fmla="*/ 1955088 h 1958881"/>
                <a:gd name="connsiteX6" fmla="*/ 8537393 w 8967629"/>
                <a:gd name="connsiteY6" fmla="*/ 1669338 h 1958881"/>
                <a:gd name="connsiteX7" fmla="*/ 8956493 w 8967629"/>
                <a:gd name="connsiteY7" fmla="*/ 754938 h 1958881"/>
                <a:gd name="connsiteX8" fmla="*/ 8308793 w 8967629"/>
                <a:gd name="connsiteY8" fmla="*/ 297738 h 1958881"/>
                <a:gd name="connsiteX9" fmla="*/ 5622743 w 8967629"/>
                <a:gd name="connsiteY9" fmla="*/ 183438 h 1958881"/>
                <a:gd name="connsiteX10" fmla="*/ 2879543 w 8967629"/>
                <a:gd name="connsiteY10" fmla="*/ 11988 h 1958881"/>
                <a:gd name="connsiteX11" fmla="*/ 650693 w 8967629"/>
                <a:gd name="connsiteY11" fmla="*/ 183438 h 1958881"/>
                <a:gd name="connsiteX0" fmla="*/ 650693 w 8967629"/>
                <a:gd name="connsiteY0" fmla="*/ 183438 h 1974386"/>
                <a:gd name="connsiteX1" fmla="*/ 79193 w 8967629"/>
                <a:gd name="connsiteY1" fmla="*/ 1059738 h 1974386"/>
                <a:gd name="connsiteX2" fmla="*/ 307793 w 8967629"/>
                <a:gd name="connsiteY2" fmla="*/ 1802688 h 1974386"/>
                <a:gd name="connsiteX3" fmla="*/ 2822393 w 8967629"/>
                <a:gd name="connsiteY3" fmla="*/ 1878888 h 1974386"/>
                <a:gd name="connsiteX4" fmla="*/ 3889193 w 8967629"/>
                <a:gd name="connsiteY4" fmla="*/ 1916988 h 1974386"/>
                <a:gd name="connsiteX5" fmla="*/ 6460943 w 8967629"/>
                <a:gd name="connsiteY5" fmla="*/ 1955088 h 1974386"/>
                <a:gd name="connsiteX6" fmla="*/ 8537393 w 8967629"/>
                <a:gd name="connsiteY6" fmla="*/ 1669338 h 1974386"/>
                <a:gd name="connsiteX7" fmla="*/ 8956493 w 8967629"/>
                <a:gd name="connsiteY7" fmla="*/ 754938 h 1974386"/>
                <a:gd name="connsiteX8" fmla="*/ 8308793 w 8967629"/>
                <a:gd name="connsiteY8" fmla="*/ 297738 h 1974386"/>
                <a:gd name="connsiteX9" fmla="*/ 5622743 w 8967629"/>
                <a:gd name="connsiteY9" fmla="*/ 183438 h 1974386"/>
                <a:gd name="connsiteX10" fmla="*/ 2879543 w 8967629"/>
                <a:gd name="connsiteY10" fmla="*/ 11988 h 1974386"/>
                <a:gd name="connsiteX11" fmla="*/ 650693 w 8967629"/>
                <a:gd name="connsiteY11" fmla="*/ 183438 h 1974386"/>
                <a:gd name="connsiteX0" fmla="*/ 718633 w 9035569"/>
                <a:gd name="connsiteY0" fmla="*/ 183438 h 1970142"/>
                <a:gd name="connsiteX1" fmla="*/ 147133 w 9035569"/>
                <a:gd name="connsiteY1" fmla="*/ 1059738 h 1970142"/>
                <a:gd name="connsiteX2" fmla="*/ 375733 w 9035569"/>
                <a:gd name="connsiteY2" fmla="*/ 1802688 h 1970142"/>
                <a:gd name="connsiteX3" fmla="*/ 3957133 w 9035569"/>
                <a:gd name="connsiteY3" fmla="*/ 1916988 h 1970142"/>
                <a:gd name="connsiteX4" fmla="*/ 6528883 w 9035569"/>
                <a:gd name="connsiteY4" fmla="*/ 1955088 h 1970142"/>
                <a:gd name="connsiteX5" fmla="*/ 8605333 w 9035569"/>
                <a:gd name="connsiteY5" fmla="*/ 1669338 h 1970142"/>
                <a:gd name="connsiteX6" fmla="*/ 9024433 w 9035569"/>
                <a:gd name="connsiteY6" fmla="*/ 754938 h 1970142"/>
                <a:gd name="connsiteX7" fmla="*/ 8376733 w 9035569"/>
                <a:gd name="connsiteY7" fmla="*/ 297738 h 1970142"/>
                <a:gd name="connsiteX8" fmla="*/ 5690683 w 9035569"/>
                <a:gd name="connsiteY8" fmla="*/ 183438 h 1970142"/>
                <a:gd name="connsiteX9" fmla="*/ 2947483 w 9035569"/>
                <a:gd name="connsiteY9" fmla="*/ 11988 h 1970142"/>
                <a:gd name="connsiteX10" fmla="*/ 718633 w 9035569"/>
                <a:gd name="connsiteY10" fmla="*/ 183438 h 1970142"/>
                <a:gd name="connsiteX0" fmla="*/ 718633 w 9035569"/>
                <a:gd name="connsiteY0" fmla="*/ 183438 h 1962283"/>
                <a:gd name="connsiteX1" fmla="*/ 147133 w 9035569"/>
                <a:gd name="connsiteY1" fmla="*/ 1059738 h 1962283"/>
                <a:gd name="connsiteX2" fmla="*/ 375733 w 9035569"/>
                <a:gd name="connsiteY2" fmla="*/ 1802688 h 1962283"/>
                <a:gd name="connsiteX3" fmla="*/ 3957133 w 9035569"/>
                <a:gd name="connsiteY3" fmla="*/ 1916988 h 1962283"/>
                <a:gd name="connsiteX4" fmla="*/ 6528883 w 9035569"/>
                <a:gd name="connsiteY4" fmla="*/ 1955088 h 1962283"/>
                <a:gd name="connsiteX5" fmla="*/ 8605333 w 9035569"/>
                <a:gd name="connsiteY5" fmla="*/ 1669338 h 1962283"/>
                <a:gd name="connsiteX6" fmla="*/ 9024433 w 9035569"/>
                <a:gd name="connsiteY6" fmla="*/ 754938 h 1962283"/>
                <a:gd name="connsiteX7" fmla="*/ 8376733 w 9035569"/>
                <a:gd name="connsiteY7" fmla="*/ 297738 h 1962283"/>
                <a:gd name="connsiteX8" fmla="*/ 5690683 w 9035569"/>
                <a:gd name="connsiteY8" fmla="*/ 183438 h 1962283"/>
                <a:gd name="connsiteX9" fmla="*/ 2947483 w 9035569"/>
                <a:gd name="connsiteY9" fmla="*/ 11988 h 1962283"/>
                <a:gd name="connsiteX10" fmla="*/ 718633 w 9035569"/>
                <a:gd name="connsiteY10" fmla="*/ 183438 h 1962283"/>
                <a:gd name="connsiteX0" fmla="*/ 718633 w 9035569"/>
                <a:gd name="connsiteY0" fmla="*/ 72229 h 1851074"/>
                <a:gd name="connsiteX1" fmla="*/ 147133 w 9035569"/>
                <a:gd name="connsiteY1" fmla="*/ 948529 h 1851074"/>
                <a:gd name="connsiteX2" fmla="*/ 375733 w 9035569"/>
                <a:gd name="connsiteY2" fmla="*/ 1691479 h 1851074"/>
                <a:gd name="connsiteX3" fmla="*/ 3957133 w 9035569"/>
                <a:gd name="connsiteY3" fmla="*/ 1805779 h 1851074"/>
                <a:gd name="connsiteX4" fmla="*/ 6528883 w 9035569"/>
                <a:gd name="connsiteY4" fmla="*/ 1843879 h 1851074"/>
                <a:gd name="connsiteX5" fmla="*/ 8605333 w 9035569"/>
                <a:gd name="connsiteY5" fmla="*/ 1558129 h 1851074"/>
                <a:gd name="connsiteX6" fmla="*/ 9024433 w 9035569"/>
                <a:gd name="connsiteY6" fmla="*/ 643729 h 1851074"/>
                <a:gd name="connsiteX7" fmla="*/ 8376733 w 9035569"/>
                <a:gd name="connsiteY7" fmla="*/ 186529 h 1851074"/>
                <a:gd name="connsiteX8" fmla="*/ 5690683 w 9035569"/>
                <a:gd name="connsiteY8" fmla="*/ 72229 h 1851074"/>
                <a:gd name="connsiteX9" fmla="*/ 2852233 w 9035569"/>
                <a:gd name="connsiteY9" fmla="*/ 15079 h 1851074"/>
                <a:gd name="connsiteX10" fmla="*/ 718633 w 9035569"/>
                <a:gd name="connsiteY10" fmla="*/ 72229 h 185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35569" h="1851074">
                  <a:moveTo>
                    <a:pt x="718633" y="72229"/>
                  </a:moveTo>
                  <a:cubicBezTo>
                    <a:pt x="267783" y="227804"/>
                    <a:pt x="204283" y="678654"/>
                    <a:pt x="147133" y="948529"/>
                  </a:cubicBezTo>
                  <a:cubicBezTo>
                    <a:pt x="89983" y="1218404"/>
                    <a:pt x="-259267" y="1548604"/>
                    <a:pt x="375733" y="1691479"/>
                  </a:cubicBezTo>
                  <a:cubicBezTo>
                    <a:pt x="1010733" y="1834354"/>
                    <a:pt x="2722058" y="1894679"/>
                    <a:pt x="3957133" y="1805779"/>
                  </a:cubicBezTo>
                  <a:cubicBezTo>
                    <a:pt x="4980325" y="1732130"/>
                    <a:pt x="5754183" y="1885154"/>
                    <a:pt x="6528883" y="1843879"/>
                  </a:cubicBezTo>
                  <a:cubicBezTo>
                    <a:pt x="7303583" y="1802604"/>
                    <a:pt x="8189408" y="1758154"/>
                    <a:pt x="8605333" y="1558129"/>
                  </a:cubicBezTo>
                  <a:cubicBezTo>
                    <a:pt x="9021258" y="1358104"/>
                    <a:pt x="9062533" y="872329"/>
                    <a:pt x="9024433" y="643729"/>
                  </a:cubicBezTo>
                  <a:cubicBezTo>
                    <a:pt x="8986333" y="415129"/>
                    <a:pt x="8932358" y="281779"/>
                    <a:pt x="8376733" y="186529"/>
                  </a:cubicBezTo>
                  <a:cubicBezTo>
                    <a:pt x="7821108" y="91279"/>
                    <a:pt x="6954333" y="-76996"/>
                    <a:pt x="5690683" y="72229"/>
                  </a:cubicBezTo>
                  <a:cubicBezTo>
                    <a:pt x="4655633" y="316704"/>
                    <a:pt x="4119058" y="-80171"/>
                    <a:pt x="2852233" y="15079"/>
                  </a:cubicBezTo>
                  <a:cubicBezTo>
                    <a:pt x="2109283" y="72229"/>
                    <a:pt x="1169483" y="-83346"/>
                    <a:pt x="718633" y="72229"/>
                  </a:cubicBezTo>
                  <a:close/>
                </a:path>
              </a:pathLst>
            </a:custGeom>
            <a:noFill/>
            <a:ln w="28575">
              <a:solidFill>
                <a:srgbClr val="3E702E"/>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VNtimpani" panose="020B7200000000000000" pitchFamily="34" charset="0"/>
                <a:ea typeface="字魂70号-灵悦黑体" panose="00000500000000000000" pitchFamily="2" charset="-122"/>
                <a:cs typeface="+mn-cs"/>
                <a:sym typeface="字魂70号-灵悦黑体" panose="00000500000000000000" pitchFamily="2" charset="-122"/>
              </a:endParaRPr>
            </a:p>
          </p:txBody>
        </p:sp>
        <p:sp>
          <p:nvSpPr>
            <p:cNvPr id="7" name="TextBox 6">
              <a:extLst>
                <a:ext uri="{FF2B5EF4-FFF2-40B4-BE49-F238E27FC236}">
                  <a16:creationId xmlns:a16="http://schemas.microsoft.com/office/drawing/2014/main" xmlns="" id="{E387105B-EA82-28FD-64C1-E8EA8DCFD666}"/>
                </a:ext>
              </a:extLst>
            </p:cNvPr>
            <p:cNvSpPr txBox="1"/>
            <p:nvPr/>
          </p:nvSpPr>
          <p:spPr>
            <a:xfrm>
              <a:off x="3638780" y="2227961"/>
              <a:ext cx="7620465"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456A18"/>
                  </a:solidFill>
                  <a:effectLst/>
                  <a:uLnTx/>
                  <a:uFillTx/>
                  <a:latin typeface="Cambria" panose="02040503050406030204" pitchFamily="18" charset="0"/>
                  <a:ea typeface="+mn-ea"/>
                  <a:cs typeface="+mn-cs"/>
                </a:rPr>
                <a:t>có xung đột gay gắt gây hấp dẫn, hồi hộp. + lăn xả: lao vào một cách kiên quyết, bất kể khó khăn, nguy hiểm.</a:t>
              </a:r>
            </a:p>
          </p:txBody>
        </p:sp>
      </p:grpSp>
      <p:sp>
        <p:nvSpPr>
          <p:cNvPr id="9" name="TextBox 8">
            <a:extLst>
              <a:ext uri="{FF2B5EF4-FFF2-40B4-BE49-F238E27FC236}">
                <a16:creationId xmlns:a16="http://schemas.microsoft.com/office/drawing/2014/main" xmlns="" id="{D95ACD58-BE69-7DD9-A1E5-12994592540E}"/>
              </a:ext>
            </a:extLst>
          </p:cNvPr>
          <p:cNvSpPr txBox="1"/>
          <p:nvPr/>
        </p:nvSpPr>
        <p:spPr>
          <a:xfrm>
            <a:off x="670561" y="1887848"/>
            <a:ext cx="2288346"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456A18"/>
                </a:solidFill>
                <a:effectLst/>
                <a:uLnTx/>
                <a:uFillTx/>
                <a:latin typeface="Cambria" panose="02040503050406030204" pitchFamily="18" charset="0"/>
                <a:ea typeface="+mn-ea"/>
                <a:cs typeface="+mn-cs"/>
              </a:rPr>
              <a:t>Gay </a:t>
            </a:r>
            <a:r>
              <a:rPr kumimoji="0" lang="en-US" sz="4000" b="1" i="0" u="none" strike="noStrike" kern="1200" cap="none" spc="0" normalizeH="0" baseline="0" noProof="0" dirty="0" err="1">
                <a:ln>
                  <a:noFill/>
                </a:ln>
                <a:solidFill>
                  <a:srgbClr val="456A18"/>
                </a:solidFill>
                <a:effectLst/>
                <a:uLnTx/>
                <a:uFillTx/>
                <a:latin typeface="Cambria" panose="02040503050406030204" pitchFamily="18" charset="0"/>
                <a:ea typeface="+mn-ea"/>
                <a:cs typeface="+mn-cs"/>
              </a:rPr>
              <a:t>cấn</a:t>
            </a:r>
            <a:endParaRPr kumimoji="0" lang="en-US" sz="4000" b="1" i="0" u="none" strike="noStrike" kern="1200" cap="none" spc="0" normalizeH="0" baseline="0" noProof="0" dirty="0">
              <a:ln>
                <a:noFill/>
              </a:ln>
              <a:solidFill>
                <a:srgbClr val="456A18"/>
              </a:solidFill>
              <a:effectLst/>
              <a:uLnTx/>
              <a:uFillTx/>
              <a:latin typeface="Cambria" panose="02040503050406030204" pitchFamily="18" charset="0"/>
              <a:ea typeface="+mn-ea"/>
              <a:cs typeface="+mn-cs"/>
            </a:endParaRPr>
          </a:p>
        </p:txBody>
      </p:sp>
      <p:pic>
        <p:nvPicPr>
          <p:cNvPr id="6" name="Picture 5">
            <a:extLst>
              <a:ext uri="{FF2B5EF4-FFF2-40B4-BE49-F238E27FC236}">
                <a16:creationId xmlns:a16="http://schemas.microsoft.com/office/drawing/2014/main" xmlns="" id="{0E651987-A775-37AF-FFF7-A56AEDA7D1A3}"/>
              </a:ext>
            </a:extLst>
          </p:cNvPr>
          <p:cNvPicPr>
            <a:picLocks noChangeAspect="1"/>
          </p:cNvPicPr>
          <p:nvPr/>
        </p:nvPicPr>
        <p:blipFill>
          <a:blip r:embed="rId2"/>
          <a:stretch>
            <a:fillRect/>
          </a:stretch>
        </p:blipFill>
        <p:spPr>
          <a:xfrm>
            <a:off x="2958906" y="-106700"/>
            <a:ext cx="6389162" cy="2139881"/>
          </a:xfrm>
          <a:prstGeom prst="rect">
            <a:avLst/>
          </a:prstGeom>
        </p:spPr>
      </p:pic>
    </p:spTree>
    <p:extLst>
      <p:ext uri="{BB962C8B-B14F-4D97-AF65-F5344CB8AC3E}">
        <p14:creationId xmlns:p14="http://schemas.microsoft.com/office/powerpoint/2010/main" val="177481478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9DEF08E4-2E27-6879-6B5B-2FA58214F299}"/>
              </a:ext>
            </a:extLst>
          </p:cNvPr>
          <p:cNvGrpSpPr/>
          <p:nvPr/>
        </p:nvGrpSpPr>
        <p:grpSpPr>
          <a:xfrm>
            <a:off x="2194561" y="707017"/>
            <a:ext cx="9519920" cy="3194424"/>
            <a:chOff x="3445726" y="2042809"/>
            <a:chExt cx="8006575" cy="1447523"/>
          </a:xfrm>
        </p:grpSpPr>
        <p:sp>
          <p:nvSpPr>
            <p:cNvPr id="5" name="任意多边形: 形状 5">
              <a:extLst>
                <a:ext uri="{FF2B5EF4-FFF2-40B4-BE49-F238E27FC236}">
                  <a16:creationId xmlns:a16="http://schemas.microsoft.com/office/drawing/2014/main" xmlns="" id="{414983F7-7640-61DB-5356-366F9E3408F0}"/>
                </a:ext>
              </a:extLst>
            </p:cNvPr>
            <p:cNvSpPr/>
            <p:nvPr/>
          </p:nvSpPr>
          <p:spPr>
            <a:xfrm>
              <a:off x="3445726" y="2042809"/>
              <a:ext cx="8006575" cy="1447523"/>
            </a:xfrm>
            <a:custGeom>
              <a:avLst/>
              <a:gdLst>
                <a:gd name="connsiteX0" fmla="*/ 326239 w 8947975"/>
                <a:gd name="connsiteY0" fmla="*/ 89164 h 1988432"/>
                <a:gd name="connsiteX1" fmla="*/ 59539 w 8947975"/>
                <a:gd name="connsiteY1" fmla="*/ 1022614 h 1988432"/>
                <a:gd name="connsiteX2" fmla="*/ 288139 w 8947975"/>
                <a:gd name="connsiteY2" fmla="*/ 1822714 h 1988432"/>
                <a:gd name="connsiteX3" fmla="*/ 2802739 w 8947975"/>
                <a:gd name="connsiteY3" fmla="*/ 1898914 h 1988432"/>
                <a:gd name="connsiteX4" fmla="*/ 3869539 w 8947975"/>
                <a:gd name="connsiteY4" fmla="*/ 1937014 h 1988432"/>
                <a:gd name="connsiteX5" fmla="*/ 6441289 w 8947975"/>
                <a:gd name="connsiteY5" fmla="*/ 1975114 h 1988432"/>
                <a:gd name="connsiteX6" fmla="*/ 8517739 w 8947975"/>
                <a:gd name="connsiteY6" fmla="*/ 1689364 h 1988432"/>
                <a:gd name="connsiteX7" fmla="*/ 8936839 w 8947975"/>
                <a:gd name="connsiteY7" fmla="*/ 774964 h 1988432"/>
                <a:gd name="connsiteX8" fmla="*/ 8289139 w 8947975"/>
                <a:gd name="connsiteY8" fmla="*/ 317764 h 1988432"/>
                <a:gd name="connsiteX9" fmla="*/ 5279239 w 8947975"/>
                <a:gd name="connsiteY9" fmla="*/ 355864 h 1988432"/>
                <a:gd name="connsiteX10" fmla="*/ 2878939 w 8947975"/>
                <a:gd name="connsiteY10" fmla="*/ 70114 h 1988432"/>
                <a:gd name="connsiteX11" fmla="*/ 326239 w 8947975"/>
                <a:gd name="connsiteY11" fmla="*/ 89164 h 1988432"/>
                <a:gd name="connsiteX0" fmla="*/ 650693 w 8967629"/>
                <a:gd name="connsiteY0" fmla="*/ 145791 h 1930759"/>
                <a:gd name="connsiteX1" fmla="*/ 79193 w 8967629"/>
                <a:gd name="connsiteY1" fmla="*/ 964941 h 1930759"/>
                <a:gd name="connsiteX2" fmla="*/ 307793 w 8967629"/>
                <a:gd name="connsiteY2" fmla="*/ 1765041 h 1930759"/>
                <a:gd name="connsiteX3" fmla="*/ 2822393 w 8967629"/>
                <a:gd name="connsiteY3" fmla="*/ 1841241 h 1930759"/>
                <a:gd name="connsiteX4" fmla="*/ 3889193 w 8967629"/>
                <a:gd name="connsiteY4" fmla="*/ 1879341 h 1930759"/>
                <a:gd name="connsiteX5" fmla="*/ 6460943 w 8967629"/>
                <a:gd name="connsiteY5" fmla="*/ 1917441 h 1930759"/>
                <a:gd name="connsiteX6" fmla="*/ 8537393 w 8967629"/>
                <a:gd name="connsiteY6" fmla="*/ 1631691 h 1930759"/>
                <a:gd name="connsiteX7" fmla="*/ 8956493 w 8967629"/>
                <a:gd name="connsiteY7" fmla="*/ 717291 h 1930759"/>
                <a:gd name="connsiteX8" fmla="*/ 8308793 w 8967629"/>
                <a:gd name="connsiteY8" fmla="*/ 260091 h 1930759"/>
                <a:gd name="connsiteX9" fmla="*/ 5298893 w 8967629"/>
                <a:gd name="connsiteY9" fmla="*/ 298191 h 1930759"/>
                <a:gd name="connsiteX10" fmla="*/ 2898593 w 8967629"/>
                <a:gd name="connsiteY10" fmla="*/ 12441 h 1930759"/>
                <a:gd name="connsiteX11" fmla="*/ 650693 w 8967629"/>
                <a:gd name="connsiteY11" fmla="*/ 145791 h 1930759"/>
                <a:gd name="connsiteX0" fmla="*/ 650693 w 8967629"/>
                <a:gd name="connsiteY0" fmla="*/ 134843 h 1919811"/>
                <a:gd name="connsiteX1" fmla="*/ 79193 w 8967629"/>
                <a:gd name="connsiteY1" fmla="*/ 953993 h 1919811"/>
                <a:gd name="connsiteX2" fmla="*/ 307793 w 8967629"/>
                <a:gd name="connsiteY2" fmla="*/ 1754093 h 1919811"/>
                <a:gd name="connsiteX3" fmla="*/ 2822393 w 8967629"/>
                <a:gd name="connsiteY3" fmla="*/ 1830293 h 1919811"/>
                <a:gd name="connsiteX4" fmla="*/ 3889193 w 8967629"/>
                <a:gd name="connsiteY4" fmla="*/ 1868393 h 1919811"/>
                <a:gd name="connsiteX5" fmla="*/ 6460943 w 8967629"/>
                <a:gd name="connsiteY5" fmla="*/ 1906493 h 1919811"/>
                <a:gd name="connsiteX6" fmla="*/ 8537393 w 8967629"/>
                <a:gd name="connsiteY6" fmla="*/ 1620743 h 1919811"/>
                <a:gd name="connsiteX7" fmla="*/ 8956493 w 8967629"/>
                <a:gd name="connsiteY7" fmla="*/ 706343 h 1919811"/>
                <a:gd name="connsiteX8" fmla="*/ 8308793 w 8967629"/>
                <a:gd name="connsiteY8" fmla="*/ 249143 h 1919811"/>
                <a:gd name="connsiteX9" fmla="*/ 5622743 w 8967629"/>
                <a:gd name="connsiteY9" fmla="*/ 134843 h 1919811"/>
                <a:gd name="connsiteX10" fmla="*/ 2898593 w 8967629"/>
                <a:gd name="connsiteY10" fmla="*/ 1493 h 1919811"/>
                <a:gd name="connsiteX11" fmla="*/ 650693 w 8967629"/>
                <a:gd name="connsiteY11" fmla="*/ 134843 h 1919811"/>
                <a:gd name="connsiteX0" fmla="*/ 650693 w 8967629"/>
                <a:gd name="connsiteY0" fmla="*/ 134843 h 1919811"/>
                <a:gd name="connsiteX1" fmla="*/ 79193 w 8967629"/>
                <a:gd name="connsiteY1" fmla="*/ 953993 h 1919811"/>
                <a:gd name="connsiteX2" fmla="*/ 307793 w 8967629"/>
                <a:gd name="connsiteY2" fmla="*/ 1754093 h 1919811"/>
                <a:gd name="connsiteX3" fmla="*/ 2822393 w 8967629"/>
                <a:gd name="connsiteY3" fmla="*/ 1830293 h 1919811"/>
                <a:gd name="connsiteX4" fmla="*/ 3889193 w 8967629"/>
                <a:gd name="connsiteY4" fmla="*/ 1868393 h 1919811"/>
                <a:gd name="connsiteX5" fmla="*/ 6460943 w 8967629"/>
                <a:gd name="connsiteY5" fmla="*/ 1906493 h 1919811"/>
                <a:gd name="connsiteX6" fmla="*/ 8537393 w 8967629"/>
                <a:gd name="connsiteY6" fmla="*/ 1620743 h 1919811"/>
                <a:gd name="connsiteX7" fmla="*/ 8956493 w 8967629"/>
                <a:gd name="connsiteY7" fmla="*/ 706343 h 1919811"/>
                <a:gd name="connsiteX8" fmla="*/ 8308793 w 8967629"/>
                <a:gd name="connsiteY8" fmla="*/ 249143 h 1919811"/>
                <a:gd name="connsiteX9" fmla="*/ 5622743 w 8967629"/>
                <a:gd name="connsiteY9" fmla="*/ 134843 h 1919811"/>
                <a:gd name="connsiteX10" fmla="*/ 2898593 w 8967629"/>
                <a:gd name="connsiteY10" fmla="*/ 1493 h 1919811"/>
                <a:gd name="connsiteX11" fmla="*/ 650693 w 8967629"/>
                <a:gd name="connsiteY11" fmla="*/ 134843 h 1919811"/>
                <a:gd name="connsiteX0" fmla="*/ 650693 w 8967629"/>
                <a:gd name="connsiteY0" fmla="*/ 134843 h 1919811"/>
                <a:gd name="connsiteX1" fmla="*/ 79193 w 8967629"/>
                <a:gd name="connsiteY1" fmla="*/ 953993 h 1919811"/>
                <a:gd name="connsiteX2" fmla="*/ 307793 w 8967629"/>
                <a:gd name="connsiteY2" fmla="*/ 1754093 h 1919811"/>
                <a:gd name="connsiteX3" fmla="*/ 2822393 w 8967629"/>
                <a:gd name="connsiteY3" fmla="*/ 1830293 h 1919811"/>
                <a:gd name="connsiteX4" fmla="*/ 3889193 w 8967629"/>
                <a:gd name="connsiteY4" fmla="*/ 1868393 h 1919811"/>
                <a:gd name="connsiteX5" fmla="*/ 6460943 w 8967629"/>
                <a:gd name="connsiteY5" fmla="*/ 1906493 h 1919811"/>
                <a:gd name="connsiteX6" fmla="*/ 8537393 w 8967629"/>
                <a:gd name="connsiteY6" fmla="*/ 1620743 h 1919811"/>
                <a:gd name="connsiteX7" fmla="*/ 8956493 w 8967629"/>
                <a:gd name="connsiteY7" fmla="*/ 706343 h 1919811"/>
                <a:gd name="connsiteX8" fmla="*/ 8308793 w 8967629"/>
                <a:gd name="connsiteY8" fmla="*/ 249143 h 1919811"/>
                <a:gd name="connsiteX9" fmla="*/ 5622743 w 8967629"/>
                <a:gd name="connsiteY9" fmla="*/ 134843 h 1919811"/>
                <a:gd name="connsiteX10" fmla="*/ 2898593 w 8967629"/>
                <a:gd name="connsiteY10" fmla="*/ 1493 h 1919811"/>
                <a:gd name="connsiteX11" fmla="*/ 650693 w 8967629"/>
                <a:gd name="connsiteY11" fmla="*/ 134843 h 1919811"/>
                <a:gd name="connsiteX0" fmla="*/ 650693 w 8967629"/>
                <a:gd name="connsiteY0" fmla="*/ 168172 h 1953140"/>
                <a:gd name="connsiteX1" fmla="*/ 79193 w 8967629"/>
                <a:gd name="connsiteY1" fmla="*/ 987322 h 1953140"/>
                <a:gd name="connsiteX2" fmla="*/ 307793 w 8967629"/>
                <a:gd name="connsiteY2" fmla="*/ 1787422 h 1953140"/>
                <a:gd name="connsiteX3" fmla="*/ 2822393 w 8967629"/>
                <a:gd name="connsiteY3" fmla="*/ 1863622 h 1953140"/>
                <a:gd name="connsiteX4" fmla="*/ 3889193 w 8967629"/>
                <a:gd name="connsiteY4" fmla="*/ 1901722 h 1953140"/>
                <a:gd name="connsiteX5" fmla="*/ 6460943 w 8967629"/>
                <a:gd name="connsiteY5" fmla="*/ 1939822 h 1953140"/>
                <a:gd name="connsiteX6" fmla="*/ 8537393 w 8967629"/>
                <a:gd name="connsiteY6" fmla="*/ 1654072 h 1953140"/>
                <a:gd name="connsiteX7" fmla="*/ 8956493 w 8967629"/>
                <a:gd name="connsiteY7" fmla="*/ 739672 h 1953140"/>
                <a:gd name="connsiteX8" fmla="*/ 8308793 w 8967629"/>
                <a:gd name="connsiteY8" fmla="*/ 282472 h 1953140"/>
                <a:gd name="connsiteX9" fmla="*/ 5622743 w 8967629"/>
                <a:gd name="connsiteY9" fmla="*/ 168172 h 1953140"/>
                <a:gd name="connsiteX10" fmla="*/ 2898593 w 8967629"/>
                <a:gd name="connsiteY10" fmla="*/ 34822 h 1953140"/>
                <a:gd name="connsiteX11" fmla="*/ 650693 w 8967629"/>
                <a:gd name="connsiteY11" fmla="*/ 168172 h 1953140"/>
                <a:gd name="connsiteX0" fmla="*/ 650693 w 8967629"/>
                <a:gd name="connsiteY0" fmla="*/ 101243 h 1886211"/>
                <a:gd name="connsiteX1" fmla="*/ 79193 w 8967629"/>
                <a:gd name="connsiteY1" fmla="*/ 920393 h 1886211"/>
                <a:gd name="connsiteX2" fmla="*/ 307793 w 8967629"/>
                <a:gd name="connsiteY2" fmla="*/ 1720493 h 1886211"/>
                <a:gd name="connsiteX3" fmla="*/ 2822393 w 8967629"/>
                <a:gd name="connsiteY3" fmla="*/ 1796693 h 1886211"/>
                <a:gd name="connsiteX4" fmla="*/ 3889193 w 8967629"/>
                <a:gd name="connsiteY4" fmla="*/ 1834793 h 1886211"/>
                <a:gd name="connsiteX5" fmla="*/ 6460943 w 8967629"/>
                <a:gd name="connsiteY5" fmla="*/ 1872893 h 1886211"/>
                <a:gd name="connsiteX6" fmla="*/ 8537393 w 8967629"/>
                <a:gd name="connsiteY6" fmla="*/ 1587143 h 1886211"/>
                <a:gd name="connsiteX7" fmla="*/ 8956493 w 8967629"/>
                <a:gd name="connsiteY7" fmla="*/ 672743 h 1886211"/>
                <a:gd name="connsiteX8" fmla="*/ 8308793 w 8967629"/>
                <a:gd name="connsiteY8" fmla="*/ 215543 h 1886211"/>
                <a:gd name="connsiteX9" fmla="*/ 5622743 w 8967629"/>
                <a:gd name="connsiteY9" fmla="*/ 101243 h 1886211"/>
                <a:gd name="connsiteX10" fmla="*/ 2860493 w 8967629"/>
                <a:gd name="connsiteY10" fmla="*/ 63143 h 1886211"/>
                <a:gd name="connsiteX11" fmla="*/ 650693 w 8967629"/>
                <a:gd name="connsiteY11" fmla="*/ 101243 h 1886211"/>
                <a:gd name="connsiteX0" fmla="*/ 650693 w 8967629"/>
                <a:gd name="connsiteY0" fmla="*/ 200038 h 1985006"/>
                <a:gd name="connsiteX1" fmla="*/ 79193 w 8967629"/>
                <a:gd name="connsiteY1" fmla="*/ 1019188 h 1985006"/>
                <a:gd name="connsiteX2" fmla="*/ 307793 w 8967629"/>
                <a:gd name="connsiteY2" fmla="*/ 1819288 h 1985006"/>
                <a:gd name="connsiteX3" fmla="*/ 2822393 w 8967629"/>
                <a:gd name="connsiteY3" fmla="*/ 1895488 h 1985006"/>
                <a:gd name="connsiteX4" fmla="*/ 3889193 w 8967629"/>
                <a:gd name="connsiteY4" fmla="*/ 1933588 h 1985006"/>
                <a:gd name="connsiteX5" fmla="*/ 6460943 w 8967629"/>
                <a:gd name="connsiteY5" fmla="*/ 1971688 h 1985006"/>
                <a:gd name="connsiteX6" fmla="*/ 8537393 w 8967629"/>
                <a:gd name="connsiteY6" fmla="*/ 1685938 h 1985006"/>
                <a:gd name="connsiteX7" fmla="*/ 8956493 w 8967629"/>
                <a:gd name="connsiteY7" fmla="*/ 771538 h 1985006"/>
                <a:gd name="connsiteX8" fmla="*/ 8308793 w 8967629"/>
                <a:gd name="connsiteY8" fmla="*/ 314338 h 1985006"/>
                <a:gd name="connsiteX9" fmla="*/ 5622743 w 8967629"/>
                <a:gd name="connsiteY9" fmla="*/ 200038 h 1985006"/>
                <a:gd name="connsiteX10" fmla="*/ 2879543 w 8967629"/>
                <a:gd name="connsiteY10" fmla="*/ 28588 h 1985006"/>
                <a:gd name="connsiteX11" fmla="*/ 650693 w 8967629"/>
                <a:gd name="connsiteY11" fmla="*/ 200038 h 1985006"/>
                <a:gd name="connsiteX0" fmla="*/ 650693 w 8967629"/>
                <a:gd name="connsiteY0" fmla="*/ 227800 h 2012768"/>
                <a:gd name="connsiteX1" fmla="*/ 79193 w 8967629"/>
                <a:gd name="connsiteY1" fmla="*/ 1046950 h 2012768"/>
                <a:gd name="connsiteX2" fmla="*/ 307793 w 8967629"/>
                <a:gd name="connsiteY2" fmla="*/ 1847050 h 2012768"/>
                <a:gd name="connsiteX3" fmla="*/ 2822393 w 8967629"/>
                <a:gd name="connsiteY3" fmla="*/ 1923250 h 2012768"/>
                <a:gd name="connsiteX4" fmla="*/ 3889193 w 8967629"/>
                <a:gd name="connsiteY4" fmla="*/ 1961350 h 2012768"/>
                <a:gd name="connsiteX5" fmla="*/ 6460943 w 8967629"/>
                <a:gd name="connsiteY5" fmla="*/ 1999450 h 2012768"/>
                <a:gd name="connsiteX6" fmla="*/ 8537393 w 8967629"/>
                <a:gd name="connsiteY6" fmla="*/ 1713700 h 2012768"/>
                <a:gd name="connsiteX7" fmla="*/ 8956493 w 8967629"/>
                <a:gd name="connsiteY7" fmla="*/ 799300 h 2012768"/>
                <a:gd name="connsiteX8" fmla="*/ 8308793 w 8967629"/>
                <a:gd name="connsiteY8" fmla="*/ 342100 h 2012768"/>
                <a:gd name="connsiteX9" fmla="*/ 5622743 w 8967629"/>
                <a:gd name="connsiteY9" fmla="*/ 227800 h 2012768"/>
                <a:gd name="connsiteX10" fmla="*/ 2879543 w 8967629"/>
                <a:gd name="connsiteY10" fmla="*/ 56350 h 2012768"/>
                <a:gd name="connsiteX11" fmla="*/ 650693 w 8967629"/>
                <a:gd name="connsiteY11" fmla="*/ 227800 h 2012768"/>
                <a:gd name="connsiteX0" fmla="*/ 650693 w 8967629"/>
                <a:gd name="connsiteY0" fmla="*/ 183438 h 1968406"/>
                <a:gd name="connsiteX1" fmla="*/ 79193 w 8967629"/>
                <a:gd name="connsiteY1" fmla="*/ 100258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68406"/>
                <a:gd name="connsiteX1" fmla="*/ 79193 w 8967629"/>
                <a:gd name="connsiteY1" fmla="*/ 100258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68406"/>
                <a:gd name="connsiteX1" fmla="*/ 79193 w 8967629"/>
                <a:gd name="connsiteY1" fmla="*/ 100258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68406"/>
                <a:gd name="connsiteX1" fmla="*/ 79193 w 8967629"/>
                <a:gd name="connsiteY1" fmla="*/ 105973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58881"/>
                <a:gd name="connsiteX1" fmla="*/ 79193 w 8967629"/>
                <a:gd name="connsiteY1" fmla="*/ 1059738 h 1958881"/>
                <a:gd name="connsiteX2" fmla="*/ 307793 w 8967629"/>
                <a:gd name="connsiteY2" fmla="*/ 1802688 h 1958881"/>
                <a:gd name="connsiteX3" fmla="*/ 2822393 w 8967629"/>
                <a:gd name="connsiteY3" fmla="*/ 1878888 h 1958881"/>
                <a:gd name="connsiteX4" fmla="*/ 3889193 w 8967629"/>
                <a:gd name="connsiteY4" fmla="*/ 1916988 h 1958881"/>
                <a:gd name="connsiteX5" fmla="*/ 6460943 w 8967629"/>
                <a:gd name="connsiteY5" fmla="*/ 1955088 h 1958881"/>
                <a:gd name="connsiteX6" fmla="*/ 8537393 w 8967629"/>
                <a:gd name="connsiteY6" fmla="*/ 1669338 h 1958881"/>
                <a:gd name="connsiteX7" fmla="*/ 8956493 w 8967629"/>
                <a:gd name="connsiteY7" fmla="*/ 754938 h 1958881"/>
                <a:gd name="connsiteX8" fmla="*/ 8308793 w 8967629"/>
                <a:gd name="connsiteY8" fmla="*/ 297738 h 1958881"/>
                <a:gd name="connsiteX9" fmla="*/ 5622743 w 8967629"/>
                <a:gd name="connsiteY9" fmla="*/ 183438 h 1958881"/>
                <a:gd name="connsiteX10" fmla="*/ 2879543 w 8967629"/>
                <a:gd name="connsiteY10" fmla="*/ 11988 h 1958881"/>
                <a:gd name="connsiteX11" fmla="*/ 650693 w 8967629"/>
                <a:gd name="connsiteY11" fmla="*/ 183438 h 1958881"/>
                <a:gd name="connsiteX0" fmla="*/ 650693 w 8967629"/>
                <a:gd name="connsiteY0" fmla="*/ 183438 h 1974386"/>
                <a:gd name="connsiteX1" fmla="*/ 79193 w 8967629"/>
                <a:gd name="connsiteY1" fmla="*/ 1059738 h 1974386"/>
                <a:gd name="connsiteX2" fmla="*/ 307793 w 8967629"/>
                <a:gd name="connsiteY2" fmla="*/ 1802688 h 1974386"/>
                <a:gd name="connsiteX3" fmla="*/ 2822393 w 8967629"/>
                <a:gd name="connsiteY3" fmla="*/ 1878888 h 1974386"/>
                <a:gd name="connsiteX4" fmla="*/ 3889193 w 8967629"/>
                <a:gd name="connsiteY4" fmla="*/ 1916988 h 1974386"/>
                <a:gd name="connsiteX5" fmla="*/ 6460943 w 8967629"/>
                <a:gd name="connsiteY5" fmla="*/ 1955088 h 1974386"/>
                <a:gd name="connsiteX6" fmla="*/ 8537393 w 8967629"/>
                <a:gd name="connsiteY6" fmla="*/ 1669338 h 1974386"/>
                <a:gd name="connsiteX7" fmla="*/ 8956493 w 8967629"/>
                <a:gd name="connsiteY7" fmla="*/ 754938 h 1974386"/>
                <a:gd name="connsiteX8" fmla="*/ 8308793 w 8967629"/>
                <a:gd name="connsiteY8" fmla="*/ 297738 h 1974386"/>
                <a:gd name="connsiteX9" fmla="*/ 5622743 w 8967629"/>
                <a:gd name="connsiteY9" fmla="*/ 183438 h 1974386"/>
                <a:gd name="connsiteX10" fmla="*/ 2879543 w 8967629"/>
                <a:gd name="connsiteY10" fmla="*/ 11988 h 1974386"/>
                <a:gd name="connsiteX11" fmla="*/ 650693 w 8967629"/>
                <a:gd name="connsiteY11" fmla="*/ 183438 h 1974386"/>
                <a:gd name="connsiteX0" fmla="*/ 718633 w 9035569"/>
                <a:gd name="connsiteY0" fmla="*/ 183438 h 1970142"/>
                <a:gd name="connsiteX1" fmla="*/ 147133 w 9035569"/>
                <a:gd name="connsiteY1" fmla="*/ 1059738 h 1970142"/>
                <a:gd name="connsiteX2" fmla="*/ 375733 w 9035569"/>
                <a:gd name="connsiteY2" fmla="*/ 1802688 h 1970142"/>
                <a:gd name="connsiteX3" fmla="*/ 3957133 w 9035569"/>
                <a:gd name="connsiteY3" fmla="*/ 1916988 h 1970142"/>
                <a:gd name="connsiteX4" fmla="*/ 6528883 w 9035569"/>
                <a:gd name="connsiteY4" fmla="*/ 1955088 h 1970142"/>
                <a:gd name="connsiteX5" fmla="*/ 8605333 w 9035569"/>
                <a:gd name="connsiteY5" fmla="*/ 1669338 h 1970142"/>
                <a:gd name="connsiteX6" fmla="*/ 9024433 w 9035569"/>
                <a:gd name="connsiteY6" fmla="*/ 754938 h 1970142"/>
                <a:gd name="connsiteX7" fmla="*/ 8376733 w 9035569"/>
                <a:gd name="connsiteY7" fmla="*/ 297738 h 1970142"/>
                <a:gd name="connsiteX8" fmla="*/ 5690683 w 9035569"/>
                <a:gd name="connsiteY8" fmla="*/ 183438 h 1970142"/>
                <a:gd name="connsiteX9" fmla="*/ 2947483 w 9035569"/>
                <a:gd name="connsiteY9" fmla="*/ 11988 h 1970142"/>
                <a:gd name="connsiteX10" fmla="*/ 718633 w 9035569"/>
                <a:gd name="connsiteY10" fmla="*/ 183438 h 1970142"/>
                <a:gd name="connsiteX0" fmla="*/ 718633 w 9035569"/>
                <a:gd name="connsiteY0" fmla="*/ 183438 h 1962283"/>
                <a:gd name="connsiteX1" fmla="*/ 147133 w 9035569"/>
                <a:gd name="connsiteY1" fmla="*/ 1059738 h 1962283"/>
                <a:gd name="connsiteX2" fmla="*/ 375733 w 9035569"/>
                <a:gd name="connsiteY2" fmla="*/ 1802688 h 1962283"/>
                <a:gd name="connsiteX3" fmla="*/ 3957133 w 9035569"/>
                <a:gd name="connsiteY3" fmla="*/ 1916988 h 1962283"/>
                <a:gd name="connsiteX4" fmla="*/ 6528883 w 9035569"/>
                <a:gd name="connsiteY4" fmla="*/ 1955088 h 1962283"/>
                <a:gd name="connsiteX5" fmla="*/ 8605333 w 9035569"/>
                <a:gd name="connsiteY5" fmla="*/ 1669338 h 1962283"/>
                <a:gd name="connsiteX6" fmla="*/ 9024433 w 9035569"/>
                <a:gd name="connsiteY6" fmla="*/ 754938 h 1962283"/>
                <a:gd name="connsiteX7" fmla="*/ 8376733 w 9035569"/>
                <a:gd name="connsiteY7" fmla="*/ 297738 h 1962283"/>
                <a:gd name="connsiteX8" fmla="*/ 5690683 w 9035569"/>
                <a:gd name="connsiteY8" fmla="*/ 183438 h 1962283"/>
                <a:gd name="connsiteX9" fmla="*/ 2947483 w 9035569"/>
                <a:gd name="connsiteY9" fmla="*/ 11988 h 1962283"/>
                <a:gd name="connsiteX10" fmla="*/ 718633 w 9035569"/>
                <a:gd name="connsiteY10" fmla="*/ 183438 h 1962283"/>
                <a:gd name="connsiteX0" fmla="*/ 718633 w 9035569"/>
                <a:gd name="connsiteY0" fmla="*/ 72229 h 1851074"/>
                <a:gd name="connsiteX1" fmla="*/ 147133 w 9035569"/>
                <a:gd name="connsiteY1" fmla="*/ 948529 h 1851074"/>
                <a:gd name="connsiteX2" fmla="*/ 375733 w 9035569"/>
                <a:gd name="connsiteY2" fmla="*/ 1691479 h 1851074"/>
                <a:gd name="connsiteX3" fmla="*/ 3957133 w 9035569"/>
                <a:gd name="connsiteY3" fmla="*/ 1805779 h 1851074"/>
                <a:gd name="connsiteX4" fmla="*/ 6528883 w 9035569"/>
                <a:gd name="connsiteY4" fmla="*/ 1843879 h 1851074"/>
                <a:gd name="connsiteX5" fmla="*/ 8605333 w 9035569"/>
                <a:gd name="connsiteY5" fmla="*/ 1558129 h 1851074"/>
                <a:gd name="connsiteX6" fmla="*/ 9024433 w 9035569"/>
                <a:gd name="connsiteY6" fmla="*/ 643729 h 1851074"/>
                <a:gd name="connsiteX7" fmla="*/ 8376733 w 9035569"/>
                <a:gd name="connsiteY7" fmla="*/ 186529 h 1851074"/>
                <a:gd name="connsiteX8" fmla="*/ 5690683 w 9035569"/>
                <a:gd name="connsiteY8" fmla="*/ 72229 h 1851074"/>
                <a:gd name="connsiteX9" fmla="*/ 2852233 w 9035569"/>
                <a:gd name="connsiteY9" fmla="*/ 15079 h 1851074"/>
                <a:gd name="connsiteX10" fmla="*/ 718633 w 9035569"/>
                <a:gd name="connsiteY10" fmla="*/ 72229 h 185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35569" h="1851074">
                  <a:moveTo>
                    <a:pt x="718633" y="72229"/>
                  </a:moveTo>
                  <a:cubicBezTo>
                    <a:pt x="267783" y="227804"/>
                    <a:pt x="204283" y="678654"/>
                    <a:pt x="147133" y="948529"/>
                  </a:cubicBezTo>
                  <a:cubicBezTo>
                    <a:pt x="89983" y="1218404"/>
                    <a:pt x="-259267" y="1548604"/>
                    <a:pt x="375733" y="1691479"/>
                  </a:cubicBezTo>
                  <a:cubicBezTo>
                    <a:pt x="1010733" y="1834354"/>
                    <a:pt x="2722058" y="1894679"/>
                    <a:pt x="3957133" y="1805779"/>
                  </a:cubicBezTo>
                  <a:cubicBezTo>
                    <a:pt x="4980325" y="1732130"/>
                    <a:pt x="5754183" y="1885154"/>
                    <a:pt x="6528883" y="1843879"/>
                  </a:cubicBezTo>
                  <a:cubicBezTo>
                    <a:pt x="7303583" y="1802604"/>
                    <a:pt x="8189408" y="1758154"/>
                    <a:pt x="8605333" y="1558129"/>
                  </a:cubicBezTo>
                  <a:cubicBezTo>
                    <a:pt x="9021258" y="1358104"/>
                    <a:pt x="9062533" y="872329"/>
                    <a:pt x="9024433" y="643729"/>
                  </a:cubicBezTo>
                  <a:cubicBezTo>
                    <a:pt x="8986333" y="415129"/>
                    <a:pt x="8932358" y="281779"/>
                    <a:pt x="8376733" y="186529"/>
                  </a:cubicBezTo>
                  <a:cubicBezTo>
                    <a:pt x="7821108" y="91279"/>
                    <a:pt x="6954333" y="-76996"/>
                    <a:pt x="5690683" y="72229"/>
                  </a:cubicBezTo>
                  <a:cubicBezTo>
                    <a:pt x="4655633" y="316704"/>
                    <a:pt x="4119058" y="-80171"/>
                    <a:pt x="2852233" y="15079"/>
                  </a:cubicBezTo>
                  <a:cubicBezTo>
                    <a:pt x="2109283" y="72229"/>
                    <a:pt x="1169483" y="-83346"/>
                    <a:pt x="718633" y="72229"/>
                  </a:cubicBezTo>
                  <a:close/>
                </a:path>
              </a:pathLst>
            </a:custGeom>
            <a:noFill/>
            <a:ln w="28575">
              <a:solidFill>
                <a:srgbClr val="3E702E"/>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VNtimpani" panose="020B7200000000000000" pitchFamily="34" charset="0"/>
                <a:ea typeface="字魂70号-灵悦黑体" panose="00000500000000000000" pitchFamily="2" charset="-122"/>
                <a:cs typeface="+mn-cs"/>
                <a:sym typeface="字魂70号-灵悦黑体" panose="00000500000000000000" pitchFamily="2" charset="-122"/>
              </a:endParaRPr>
            </a:p>
          </p:txBody>
        </p:sp>
        <p:sp>
          <p:nvSpPr>
            <p:cNvPr id="7" name="TextBox 6">
              <a:extLst>
                <a:ext uri="{FF2B5EF4-FFF2-40B4-BE49-F238E27FC236}">
                  <a16:creationId xmlns:a16="http://schemas.microsoft.com/office/drawing/2014/main" xmlns="" id="{E387105B-EA82-28FD-64C1-E8EA8DCFD666}"/>
                </a:ext>
              </a:extLst>
            </p:cNvPr>
            <p:cNvSpPr txBox="1"/>
            <p:nvPr/>
          </p:nvSpPr>
          <p:spPr>
            <a:xfrm>
              <a:off x="3630235" y="2200337"/>
              <a:ext cx="7620465" cy="12133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solidFill>
                    <a:srgbClr val="002060"/>
                  </a:solidFill>
                  <a:latin typeface="Cambria" panose="02040503050406030204" pitchFamily="18" charset="0"/>
                </a:rPr>
                <a:t>L</a:t>
              </a:r>
              <a:r>
                <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à khu vực hình chữ nhật quanh khung thành. Từ hai cột khung thành, người ta kéo một đường dài 16m50 sang mỗi bên đường biên. Từ hai điểm đó dựng hai đường thẳng song song dài 16m50, sau đó nối hai đầu còn lại của hai đường thẳng song song bằng một đường thẳng. Trong vòng cấm địa, bất cứ lỗi nào của cầu thủ cũng sẽ bị phạt bằng một quả phạt đền (đá phạt trực tiếp, cách khung thành 11 mét)</a:t>
              </a:r>
              <a:r>
                <a:rPr kumimoji="0" lang="en-US" sz="24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rPr>
                <a:t>.</a:t>
              </a:r>
              <a:endParaRPr kumimoji="0" lang="vi-VN" sz="2400" b="0" i="0" u="none" strike="noStrike" kern="1200" cap="none" spc="0" normalizeH="0" baseline="0" noProof="0" dirty="0">
                <a:ln>
                  <a:noFill/>
                </a:ln>
                <a:solidFill>
                  <a:srgbClr val="002060"/>
                </a:solidFill>
                <a:effectLst/>
                <a:uLnTx/>
                <a:uFillTx/>
                <a:latin typeface="Cambria" panose="02040503050406030204" pitchFamily="18" charset="0"/>
                <a:ea typeface="+mn-ea"/>
                <a:cs typeface="+mn-cs"/>
              </a:endParaRPr>
            </a:p>
          </p:txBody>
        </p:sp>
      </p:grpSp>
      <p:sp>
        <p:nvSpPr>
          <p:cNvPr id="9" name="TextBox 8">
            <a:extLst>
              <a:ext uri="{FF2B5EF4-FFF2-40B4-BE49-F238E27FC236}">
                <a16:creationId xmlns:a16="http://schemas.microsoft.com/office/drawing/2014/main" xmlns="" id="{D95ACD58-BE69-7DD9-A1E5-12994592540E}"/>
              </a:ext>
            </a:extLst>
          </p:cNvPr>
          <p:cNvSpPr txBox="1"/>
          <p:nvPr/>
        </p:nvSpPr>
        <p:spPr>
          <a:xfrm>
            <a:off x="-172719" y="1898008"/>
            <a:ext cx="2288346"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456A18"/>
                </a:solidFill>
                <a:effectLst/>
                <a:uLnTx/>
                <a:uFillTx/>
                <a:latin typeface="Cambria" panose="02040503050406030204" pitchFamily="18" charset="0"/>
                <a:ea typeface="+mn-ea"/>
                <a:cs typeface="+mn-cs"/>
              </a:rPr>
              <a:t>Vòng</a:t>
            </a:r>
            <a:r>
              <a:rPr kumimoji="0" lang="en-US" sz="4000" b="1" i="0" u="none" strike="noStrike" kern="1200" cap="none" spc="0" normalizeH="0" noProof="0" dirty="0">
                <a:ln>
                  <a:noFill/>
                </a:ln>
                <a:solidFill>
                  <a:srgbClr val="456A18"/>
                </a:solidFill>
                <a:effectLst/>
                <a:uLnTx/>
                <a:uFillTx/>
                <a:latin typeface="Cambria" panose="02040503050406030204" pitchFamily="18" charset="0"/>
                <a:ea typeface="+mn-ea"/>
                <a:cs typeface="+mn-cs"/>
              </a:rPr>
              <a:t> </a:t>
            </a:r>
            <a:r>
              <a:rPr kumimoji="0" lang="en-US" sz="4000" b="1" i="0" u="none" strike="noStrike" kern="1200" cap="none" spc="0" normalizeH="0" noProof="0" dirty="0" err="1">
                <a:ln>
                  <a:noFill/>
                </a:ln>
                <a:solidFill>
                  <a:srgbClr val="456A18"/>
                </a:solidFill>
                <a:effectLst/>
                <a:uLnTx/>
                <a:uFillTx/>
                <a:latin typeface="Cambria" panose="02040503050406030204" pitchFamily="18" charset="0"/>
                <a:ea typeface="+mn-ea"/>
                <a:cs typeface="+mn-cs"/>
              </a:rPr>
              <a:t>cấm</a:t>
            </a:r>
            <a:r>
              <a:rPr kumimoji="0" lang="en-US" sz="4000" b="1" i="0" u="none" strike="noStrike" kern="1200" cap="none" spc="0" normalizeH="0" noProof="0" dirty="0">
                <a:ln>
                  <a:noFill/>
                </a:ln>
                <a:solidFill>
                  <a:srgbClr val="456A18"/>
                </a:solidFill>
                <a:effectLst/>
                <a:uLnTx/>
                <a:uFillTx/>
                <a:latin typeface="Cambria" panose="02040503050406030204" pitchFamily="18" charset="0"/>
                <a:ea typeface="+mn-ea"/>
                <a:cs typeface="+mn-cs"/>
              </a:rPr>
              <a:t> </a:t>
            </a:r>
            <a:r>
              <a:rPr kumimoji="0" lang="en-US" sz="4000" b="1" i="0" u="none" strike="noStrike" kern="1200" cap="none" spc="0" normalizeH="0" noProof="0" dirty="0" err="1">
                <a:ln>
                  <a:noFill/>
                </a:ln>
                <a:solidFill>
                  <a:srgbClr val="456A18"/>
                </a:solidFill>
                <a:effectLst/>
                <a:uLnTx/>
                <a:uFillTx/>
                <a:latin typeface="Cambria" panose="02040503050406030204" pitchFamily="18" charset="0"/>
                <a:ea typeface="+mn-ea"/>
                <a:cs typeface="+mn-cs"/>
              </a:rPr>
              <a:t>địa</a:t>
            </a:r>
            <a:endParaRPr kumimoji="0" lang="en-US" sz="4000" b="1" i="0" u="none" strike="noStrike" kern="1200" cap="none" spc="0" normalizeH="0" baseline="0" noProof="0" dirty="0">
              <a:ln>
                <a:noFill/>
              </a:ln>
              <a:solidFill>
                <a:srgbClr val="456A18"/>
              </a:solidFill>
              <a:effectLst/>
              <a:uLnTx/>
              <a:uFillTx/>
              <a:latin typeface="Cambria" panose="02040503050406030204" pitchFamily="18" charset="0"/>
              <a:ea typeface="+mn-ea"/>
              <a:cs typeface="+mn-cs"/>
            </a:endParaRPr>
          </a:p>
        </p:txBody>
      </p:sp>
      <p:pic>
        <p:nvPicPr>
          <p:cNvPr id="1026" name="Picture 2" descr="Vòng cung bán nguyệt trước vùng cấm địa trong bóng đá có vai trò gì?">
            <a:extLst>
              <a:ext uri="{FF2B5EF4-FFF2-40B4-BE49-F238E27FC236}">
                <a16:creationId xmlns:a16="http://schemas.microsoft.com/office/drawing/2014/main" xmlns="" id="{945C92E9-6A70-BD9A-A197-A1B560070D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2160" y="3995727"/>
            <a:ext cx="5082540" cy="2862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650690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fade">
                                      <p:cBhvr>
                                        <p:cTn id="1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9DEF08E4-2E27-6879-6B5B-2FA58214F299}"/>
              </a:ext>
            </a:extLst>
          </p:cNvPr>
          <p:cNvGrpSpPr/>
          <p:nvPr/>
        </p:nvGrpSpPr>
        <p:grpSpPr>
          <a:xfrm>
            <a:off x="3705673" y="1184537"/>
            <a:ext cx="6586407" cy="1192904"/>
            <a:chOff x="3445726" y="2042809"/>
            <a:chExt cx="8006575" cy="1447523"/>
          </a:xfrm>
        </p:grpSpPr>
        <p:sp>
          <p:nvSpPr>
            <p:cNvPr id="5" name="任意多边形: 形状 5">
              <a:extLst>
                <a:ext uri="{FF2B5EF4-FFF2-40B4-BE49-F238E27FC236}">
                  <a16:creationId xmlns:a16="http://schemas.microsoft.com/office/drawing/2014/main" xmlns="" id="{414983F7-7640-61DB-5356-366F9E3408F0}"/>
                </a:ext>
              </a:extLst>
            </p:cNvPr>
            <p:cNvSpPr/>
            <p:nvPr/>
          </p:nvSpPr>
          <p:spPr>
            <a:xfrm>
              <a:off x="3445726" y="2042809"/>
              <a:ext cx="8006575" cy="1447523"/>
            </a:xfrm>
            <a:custGeom>
              <a:avLst/>
              <a:gdLst>
                <a:gd name="connsiteX0" fmla="*/ 326239 w 8947975"/>
                <a:gd name="connsiteY0" fmla="*/ 89164 h 1988432"/>
                <a:gd name="connsiteX1" fmla="*/ 59539 w 8947975"/>
                <a:gd name="connsiteY1" fmla="*/ 1022614 h 1988432"/>
                <a:gd name="connsiteX2" fmla="*/ 288139 w 8947975"/>
                <a:gd name="connsiteY2" fmla="*/ 1822714 h 1988432"/>
                <a:gd name="connsiteX3" fmla="*/ 2802739 w 8947975"/>
                <a:gd name="connsiteY3" fmla="*/ 1898914 h 1988432"/>
                <a:gd name="connsiteX4" fmla="*/ 3869539 w 8947975"/>
                <a:gd name="connsiteY4" fmla="*/ 1937014 h 1988432"/>
                <a:gd name="connsiteX5" fmla="*/ 6441289 w 8947975"/>
                <a:gd name="connsiteY5" fmla="*/ 1975114 h 1988432"/>
                <a:gd name="connsiteX6" fmla="*/ 8517739 w 8947975"/>
                <a:gd name="connsiteY6" fmla="*/ 1689364 h 1988432"/>
                <a:gd name="connsiteX7" fmla="*/ 8936839 w 8947975"/>
                <a:gd name="connsiteY7" fmla="*/ 774964 h 1988432"/>
                <a:gd name="connsiteX8" fmla="*/ 8289139 w 8947975"/>
                <a:gd name="connsiteY8" fmla="*/ 317764 h 1988432"/>
                <a:gd name="connsiteX9" fmla="*/ 5279239 w 8947975"/>
                <a:gd name="connsiteY9" fmla="*/ 355864 h 1988432"/>
                <a:gd name="connsiteX10" fmla="*/ 2878939 w 8947975"/>
                <a:gd name="connsiteY10" fmla="*/ 70114 h 1988432"/>
                <a:gd name="connsiteX11" fmla="*/ 326239 w 8947975"/>
                <a:gd name="connsiteY11" fmla="*/ 89164 h 1988432"/>
                <a:gd name="connsiteX0" fmla="*/ 650693 w 8967629"/>
                <a:gd name="connsiteY0" fmla="*/ 145791 h 1930759"/>
                <a:gd name="connsiteX1" fmla="*/ 79193 w 8967629"/>
                <a:gd name="connsiteY1" fmla="*/ 964941 h 1930759"/>
                <a:gd name="connsiteX2" fmla="*/ 307793 w 8967629"/>
                <a:gd name="connsiteY2" fmla="*/ 1765041 h 1930759"/>
                <a:gd name="connsiteX3" fmla="*/ 2822393 w 8967629"/>
                <a:gd name="connsiteY3" fmla="*/ 1841241 h 1930759"/>
                <a:gd name="connsiteX4" fmla="*/ 3889193 w 8967629"/>
                <a:gd name="connsiteY4" fmla="*/ 1879341 h 1930759"/>
                <a:gd name="connsiteX5" fmla="*/ 6460943 w 8967629"/>
                <a:gd name="connsiteY5" fmla="*/ 1917441 h 1930759"/>
                <a:gd name="connsiteX6" fmla="*/ 8537393 w 8967629"/>
                <a:gd name="connsiteY6" fmla="*/ 1631691 h 1930759"/>
                <a:gd name="connsiteX7" fmla="*/ 8956493 w 8967629"/>
                <a:gd name="connsiteY7" fmla="*/ 717291 h 1930759"/>
                <a:gd name="connsiteX8" fmla="*/ 8308793 w 8967629"/>
                <a:gd name="connsiteY8" fmla="*/ 260091 h 1930759"/>
                <a:gd name="connsiteX9" fmla="*/ 5298893 w 8967629"/>
                <a:gd name="connsiteY9" fmla="*/ 298191 h 1930759"/>
                <a:gd name="connsiteX10" fmla="*/ 2898593 w 8967629"/>
                <a:gd name="connsiteY10" fmla="*/ 12441 h 1930759"/>
                <a:gd name="connsiteX11" fmla="*/ 650693 w 8967629"/>
                <a:gd name="connsiteY11" fmla="*/ 145791 h 1930759"/>
                <a:gd name="connsiteX0" fmla="*/ 650693 w 8967629"/>
                <a:gd name="connsiteY0" fmla="*/ 134843 h 1919811"/>
                <a:gd name="connsiteX1" fmla="*/ 79193 w 8967629"/>
                <a:gd name="connsiteY1" fmla="*/ 953993 h 1919811"/>
                <a:gd name="connsiteX2" fmla="*/ 307793 w 8967629"/>
                <a:gd name="connsiteY2" fmla="*/ 1754093 h 1919811"/>
                <a:gd name="connsiteX3" fmla="*/ 2822393 w 8967629"/>
                <a:gd name="connsiteY3" fmla="*/ 1830293 h 1919811"/>
                <a:gd name="connsiteX4" fmla="*/ 3889193 w 8967629"/>
                <a:gd name="connsiteY4" fmla="*/ 1868393 h 1919811"/>
                <a:gd name="connsiteX5" fmla="*/ 6460943 w 8967629"/>
                <a:gd name="connsiteY5" fmla="*/ 1906493 h 1919811"/>
                <a:gd name="connsiteX6" fmla="*/ 8537393 w 8967629"/>
                <a:gd name="connsiteY6" fmla="*/ 1620743 h 1919811"/>
                <a:gd name="connsiteX7" fmla="*/ 8956493 w 8967629"/>
                <a:gd name="connsiteY7" fmla="*/ 706343 h 1919811"/>
                <a:gd name="connsiteX8" fmla="*/ 8308793 w 8967629"/>
                <a:gd name="connsiteY8" fmla="*/ 249143 h 1919811"/>
                <a:gd name="connsiteX9" fmla="*/ 5622743 w 8967629"/>
                <a:gd name="connsiteY9" fmla="*/ 134843 h 1919811"/>
                <a:gd name="connsiteX10" fmla="*/ 2898593 w 8967629"/>
                <a:gd name="connsiteY10" fmla="*/ 1493 h 1919811"/>
                <a:gd name="connsiteX11" fmla="*/ 650693 w 8967629"/>
                <a:gd name="connsiteY11" fmla="*/ 134843 h 1919811"/>
                <a:gd name="connsiteX0" fmla="*/ 650693 w 8967629"/>
                <a:gd name="connsiteY0" fmla="*/ 134843 h 1919811"/>
                <a:gd name="connsiteX1" fmla="*/ 79193 w 8967629"/>
                <a:gd name="connsiteY1" fmla="*/ 953993 h 1919811"/>
                <a:gd name="connsiteX2" fmla="*/ 307793 w 8967629"/>
                <a:gd name="connsiteY2" fmla="*/ 1754093 h 1919811"/>
                <a:gd name="connsiteX3" fmla="*/ 2822393 w 8967629"/>
                <a:gd name="connsiteY3" fmla="*/ 1830293 h 1919811"/>
                <a:gd name="connsiteX4" fmla="*/ 3889193 w 8967629"/>
                <a:gd name="connsiteY4" fmla="*/ 1868393 h 1919811"/>
                <a:gd name="connsiteX5" fmla="*/ 6460943 w 8967629"/>
                <a:gd name="connsiteY5" fmla="*/ 1906493 h 1919811"/>
                <a:gd name="connsiteX6" fmla="*/ 8537393 w 8967629"/>
                <a:gd name="connsiteY6" fmla="*/ 1620743 h 1919811"/>
                <a:gd name="connsiteX7" fmla="*/ 8956493 w 8967629"/>
                <a:gd name="connsiteY7" fmla="*/ 706343 h 1919811"/>
                <a:gd name="connsiteX8" fmla="*/ 8308793 w 8967629"/>
                <a:gd name="connsiteY8" fmla="*/ 249143 h 1919811"/>
                <a:gd name="connsiteX9" fmla="*/ 5622743 w 8967629"/>
                <a:gd name="connsiteY9" fmla="*/ 134843 h 1919811"/>
                <a:gd name="connsiteX10" fmla="*/ 2898593 w 8967629"/>
                <a:gd name="connsiteY10" fmla="*/ 1493 h 1919811"/>
                <a:gd name="connsiteX11" fmla="*/ 650693 w 8967629"/>
                <a:gd name="connsiteY11" fmla="*/ 134843 h 1919811"/>
                <a:gd name="connsiteX0" fmla="*/ 650693 w 8967629"/>
                <a:gd name="connsiteY0" fmla="*/ 134843 h 1919811"/>
                <a:gd name="connsiteX1" fmla="*/ 79193 w 8967629"/>
                <a:gd name="connsiteY1" fmla="*/ 953993 h 1919811"/>
                <a:gd name="connsiteX2" fmla="*/ 307793 w 8967629"/>
                <a:gd name="connsiteY2" fmla="*/ 1754093 h 1919811"/>
                <a:gd name="connsiteX3" fmla="*/ 2822393 w 8967629"/>
                <a:gd name="connsiteY3" fmla="*/ 1830293 h 1919811"/>
                <a:gd name="connsiteX4" fmla="*/ 3889193 w 8967629"/>
                <a:gd name="connsiteY4" fmla="*/ 1868393 h 1919811"/>
                <a:gd name="connsiteX5" fmla="*/ 6460943 w 8967629"/>
                <a:gd name="connsiteY5" fmla="*/ 1906493 h 1919811"/>
                <a:gd name="connsiteX6" fmla="*/ 8537393 w 8967629"/>
                <a:gd name="connsiteY6" fmla="*/ 1620743 h 1919811"/>
                <a:gd name="connsiteX7" fmla="*/ 8956493 w 8967629"/>
                <a:gd name="connsiteY7" fmla="*/ 706343 h 1919811"/>
                <a:gd name="connsiteX8" fmla="*/ 8308793 w 8967629"/>
                <a:gd name="connsiteY8" fmla="*/ 249143 h 1919811"/>
                <a:gd name="connsiteX9" fmla="*/ 5622743 w 8967629"/>
                <a:gd name="connsiteY9" fmla="*/ 134843 h 1919811"/>
                <a:gd name="connsiteX10" fmla="*/ 2898593 w 8967629"/>
                <a:gd name="connsiteY10" fmla="*/ 1493 h 1919811"/>
                <a:gd name="connsiteX11" fmla="*/ 650693 w 8967629"/>
                <a:gd name="connsiteY11" fmla="*/ 134843 h 1919811"/>
                <a:gd name="connsiteX0" fmla="*/ 650693 w 8967629"/>
                <a:gd name="connsiteY0" fmla="*/ 168172 h 1953140"/>
                <a:gd name="connsiteX1" fmla="*/ 79193 w 8967629"/>
                <a:gd name="connsiteY1" fmla="*/ 987322 h 1953140"/>
                <a:gd name="connsiteX2" fmla="*/ 307793 w 8967629"/>
                <a:gd name="connsiteY2" fmla="*/ 1787422 h 1953140"/>
                <a:gd name="connsiteX3" fmla="*/ 2822393 w 8967629"/>
                <a:gd name="connsiteY3" fmla="*/ 1863622 h 1953140"/>
                <a:gd name="connsiteX4" fmla="*/ 3889193 w 8967629"/>
                <a:gd name="connsiteY4" fmla="*/ 1901722 h 1953140"/>
                <a:gd name="connsiteX5" fmla="*/ 6460943 w 8967629"/>
                <a:gd name="connsiteY5" fmla="*/ 1939822 h 1953140"/>
                <a:gd name="connsiteX6" fmla="*/ 8537393 w 8967629"/>
                <a:gd name="connsiteY6" fmla="*/ 1654072 h 1953140"/>
                <a:gd name="connsiteX7" fmla="*/ 8956493 w 8967629"/>
                <a:gd name="connsiteY7" fmla="*/ 739672 h 1953140"/>
                <a:gd name="connsiteX8" fmla="*/ 8308793 w 8967629"/>
                <a:gd name="connsiteY8" fmla="*/ 282472 h 1953140"/>
                <a:gd name="connsiteX9" fmla="*/ 5622743 w 8967629"/>
                <a:gd name="connsiteY9" fmla="*/ 168172 h 1953140"/>
                <a:gd name="connsiteX10" fmla="*/ 2898593 w 8967629"/>
                <a:gd name="connsiteY10" fmla="*/ 34822 h 1953140"/>
                <a:gd name="connsiteX11" fmla="*/ 650693 w 8967629"/>
                <a:gd name="connsiteY11" fmla="*/ 168172 h 1953140"/>
                <a:gd name="connsiteX0" fmla="*/ 650693 w 8967629"/>
                <a:gd name="connsiteY0" fmla="*/ 101243 h 1886211"/>
                <a:gd name="connsiteX1" fmla="*/ 79193 w 8967629"/>
                <a:gd name="connsiteY1" fmla="*/ 920393 h 1886211"/>
                <a:gd name="connsiteX2" fmla="*/ 307793 w 8967629"/>
                <a:gd name="connsiteY2" fmla="*/ 1720493 h 1886211"/>
                <a:gd name="connsiteX3" fmla="*/ 2822393 w 8967629"/>
                <a:gd name="connsiteY3" fmla="*/ 1796693 h 1886211"/>
                <a:gd name="connsiteX4" fmla="*/ 3889193 w 8967629"/>
                <a:gd name="connsiteY4" fmla="*/ 1834793 h 1886211"/>
                <a:gd name="connsiteX5" fmla="*/ 6460943 w 8967629"/>
                <a:gd name="connsiteY5" fmla="*/ 1872893 h 1886211"/>
                <a:gd name="connsiteX6" fmla="*/ 8537393 w 8967629"/>
                <a:gd name="connsiteY6" fmla="*/ 1587143 h 1886211"/>
                <a:gd name="connsiteX7" fmla="*/ 8956493 w 8967629"/>
                <a:gd name="connsiteY7" fmla="*/ 672743 h 1886211"/>
                <a:gd name="connsiteX8" fmla="*/ 8308793 w 8967629"/>
                <a:gd name="connsiteY8" fmla="*/ 215543 h 1886211"/>
                <a:gd name="connsiteX9" fmla="*/ 5622743 w 8967629"/>
                <a:gd name="connsiteY9" fmla="*/ 101243 h 1886211"/>
                <a:gd name="connsiteX10" fmla="*/ 2860493 w 8967629"/>
                <a:gd name="connsiteY10" fmla="*/ 63143 h 1886211"/>
                <a:gd name="connsiteX11" fmla="*/ 650693 w 8967629"/>
                <a:gd name="connsiteY11" fmla="*/ 101243 h 1886211"/>
                <a:gd name="connsiteX0" fmla="*/ 650693 w 8967629"/>
                <a:gd name="connsiteY0" fmla="*/ 200038 h 1985006"/>
                <a:gd name="connsiteX1" fmla="*/ 79193 w 8967629"/>
                <a:gd name="connsiteY1" fmla="*/ 1019188 h 1985006"/>
                <a:gd name="connsiteX2" fmla="*/ 307793 w 8967629"/>
                <a:gd name="connsiteY2" fmla="*/ 1819288 h 1985006"/>
                <a:gd name="connsiteX3" fmla="*/ 2822393 w 8967629"/>
                <a:gd name="connsiteY3" fmla="*/ 1895488 h 1985006"/>
                <a:gd name="connsiteX4" fmla="*/ 3889193 w 8967629"/>
                <a:gd name="connsiteY4" fmla="*/ 1933588 h 1985006"/>
                <a:gd name="connsiteX5" fmla="*/ 6460943 w 8967629"/>
                <a:gd name="connsiteY5" fmla="*/ 1971688 h 1985006"/>
                <a:gd name="connsiteX6" fmla="*/ 8537393 w 8967629"/>
                <a:gd name="connsiteY6" fmla="*/ 1685938 h 1985006"/>
                <a:gd name="connsiteX7" fmla="*/ 8956493 w 8967629"/>
                <a:gd name="connsiteY7" fmla="*/ 771538 h 1985006"/>
                <a:gd name="connsiteX8" fmla="*/ 8308793 w 8967629"/>
                <a:gd name="connsiteY8" fmla="*/ 314338 h 1985006"/>
                <a:gd name="connsiteX9" fmla="*/ 5622743 w 8967629"/>
                <a:gd name="connsiteY9" fmla="*/ 200038 h 1985006"/>
                <a:gd name="connsiteX10" fmla="*/ 2879543 w 8967629"/>
                <a:gd name="connsiteY10" fmla="*/ 28588 h 1985006"/>
                <a:gd name="connsiteX11" fmla="*/ 650693 w 8967629"/>
                <a:gd name="connsiteY11" fmla="*/ 200038 h 1985006"/>
                <a:gd name="connsiteX0" fmla="*/ 650693 w 8967629"/>
                <a:gd name="connsiteY0" fmla="*/ 227800 h 2012768"/>
                <a:gd name="connsiteX1" fmla="*/ 79193 w 8967629"/>
                <a:gd name="connsiteY1" fmla="*/ 1046950 h 2012768"/>
                <a:gd name="connsiteX2" fmla="*/ 307793 w 8967629"/>
                <a:gd name="connsiteY2" fmla="*/ 1847050 h 2012768"/>
                <a:gd name="connsiteX3" fmla="*/ 2822393 w 8967629"/>
                <a:gd name="connsiteY3" fmla="*/ 1923250 h 2012768"/>
                <a:gd name="connsiteX4" fmla="*/ 3889193 w 8967629"/>
                <a:gd name="connsiteY4" fmla="*/ 1961350 h 2012768"/>
                <a:gd name="connsiteX5" fmla="*/ 6460943 w 8967629"/>
                <a:gd name="connsiteY5" fmla="*/ 1999450 h 2012768"/>
                <a:gd name="connsiteX6" fmla="*/ 8537393 w 8967629"/>
                <a:gd name="connsiteY6" fmla="*/ 1713700 h 2012768"/>
                <a:gd name="connsiteX7" fmla="*/ 8956493 w 8967629"/>
                <a:gd name="connsiteY7" fmla="*/ 799300 h 2012768"/>
                <a:gd name="connsiteX8" fmla="*/ 8308793 w 8967629"/>
                <a:gd name="connsiteY8" fmla="*/ 342100 h 2012768"/>
                <a:gd name="connsiteX9" fmla="*/ 5622743 w 8967629"/>
                <a:gd name="connsiteY9" fmla="*/ 227800 h 2012768"/>
                <a:gd name="connsiteX10" fmla="*/ 2879543 w 8967629"/>
                <a:gd name="connsiteY10" fmla="*/ 56350 h 2012768"/>
                <a:gd name="connsiteX11" fmla="*/ 650693 w 8967629"/>
                <a:gd name="connsiteY11" fmla="*/ 227800 h 2012768"/>
                <a:gd name="connsiteX0" fmla="*/ 650693 w 8967629"/>
                <a:gd name="connsiteY0" fmla="*/ 183438 h 1968406"/>
                <a:gd name="connsiteX1" fmla="*/ 79193 w 8967629"/>
                <a:gd name="connsiteY1" fmla="*/ 100258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68406"/>
                <a:gd name="connsiteX1" fmla="*/ 79193 w 8967629"/>
                <a:gd name="connsiteY1" fmla="*/ 100258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68406"/>
                <a:gd name="connsiteX1" fmla="*/ 79193 w 8967629"/>
                <a:gd name="connsiteY1" fmla="*/ 100258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68406"/>
                <a:gd name="connsiteX1" fmla="*/ 79193 w 8967629"/>
                <a:gd name="connsiteY1" fmla="*/ 105973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58881"/>
                <a:gd name="connsiteX1" fmla="*/ 79193 w 8967629"/>
                <a:gd name="connsiteY1" fmla="*/ 1059738 h 1958881"/>
                <a:gd name="connsiteX2" fmla="*/ 307793 w 8967629"/>
                <a:gd name="connsiteY2" fmla="*/ 1802688 h 1958881"/>
                <a:gd name="connsiteX3" fmla="*/ 2822393 w 8967629"/>
                <a:gd name="connsiteY3" fmla="*/ 1878888 h 1958881"/>
                <a:gd name="connsiteX4" fmla="*/ 3889193 w 8967629"/>
                <a:gd name="connsiteY4" fmla="*/ 1916988 h 1958881"/>
                <a:gd name="connsiteX5" fmla="*/ 6460943 w 8967629"/>
                <a:gd name="connsiteY5" fmla="*/ 1955088 h 1958881"/>
                <a:gd name="connsiteX6" fmla="*/ 8537393 w 8967629"/>
                <a:gd name="connsiteY6" fmla="*/ 1669338 h 1958881"/>
                <a:gd name="connsiteX7" fmla="*/ 8956493 w 8967629"/>
                <a:gd name="connsiteY7" fmla="*/ 754938 h 1958881"/>
                <a:gd name="connsiteX8" fmla="*/ 8308793 w 8967629"/>
                <a:gd name="connsiteY8" fmla="*/ 297738 h 1958881"/>
                <a:gd name="connsiteX9" fmla="*/ 5622743 w 8967629"/>
                <a:gd name="connsiteY9" fmla="*/ 183438 h 1958881"/>
                <a:gd name="connsiteX10" fmla="*/ 2879543 w 8967629"/>
                <a:gd name="connsiteY10" fmla="*/ 11988 h 1958881"/>
                <a:gd name="connsiteX11" fmla="*/ 650693 w 8967629"/>
                <a:gd name="connsiteY11" fmla="*/ 183438 h 1958881"/>
                <a:gd name="connsiteX0" fmla="*/ 650693 w 8967629"/>
                <a:gd name="connsiteY0" fmla="*/ 183438 h 1974386"/>
                <a:gd name="connsiteX1" fmla="*/ 79193 w 8967629"/>
                <a:gd name="connsiteY1" fmla="*/ 1059738 h 1974386"/>
                <a:gd name="connsiteX2" fmla="*/ 307793 w 8967629"/>
                <a:gd name="connsiteY2" fmla="*/ 1802688 h 1974386"/>
                <a:gd name="connsiteX3" fmla="*/ 2822393 w 8967629"/>
                <a:gd name="connsiteY3" fmla="*/ 1878888 h 1974386"/>
                <a:gd name="connsiteX4" fmla="*/ 3889193 w 8967629"/>
                <a:gd name="connsiteY4" fmla="*/ 1916988 h 1974386"/>
                <a:gd name="connsiteX5" fmla="*/ 6460943 w 8967629"/>
                <a:gd name="connsiteY5" fmla="*/ 1955088 h 1974386"/>
                <a:gd name="connsiteX6" fmla="*/ 8537393 w 8967629"/>
                <a:gd name="connsiteY6" fmla="*/ 1669338 h 1974386"/>
                <a:gd name="connsiteX7" fmla="*/ 8956493 w 8967629"/>
                <a:gd name="connsiteY7" fmla="*/ 754938 h 1974386"/>
                <a:gd name="connsiteX8" fmla="*/ 8308793 w 8967629"/>
                <a:gd name="connsiteY8" fmla="*/ 297738 h 1974386"/>
                <a:gd name="connsiteX9" fmla="*/ 5622743 w 8967629"/>
                <a:gd name="connsiteY9" fmla="*/ 183438 h 1974386"/>
                <a:gd name="connsiteX10" fmla="*/ 2879543 w 8967629"/>
                <a:gd name="connsiteY10" fmla="*/ 11988 h 1974386"/>
                <a:gd name="connsiteX11" fmla="*/ 650693 w 8967629"/>
                <a:gd name="connsiteY11" fmla="*/ 183438 h 1974386"/>
                <a:gd name="connsiteX0" fmla="*/ 718633 w 9035569"/>
                <a:gd name="connsiteY0" fmla="*/ 183438 h 1970142"/>
                <a:gd name="connsiteX1" fmla="*/ 147133 w 9035569"/>
                <a:gd name="connsiteY1" fmla="*/ 1059738 h 1970142"/>
                <a:gd name="connsiteX2" fmla="*/ 375733 w 9035569"/>
                <a:gd name="connsiteY2" fmla="*/ 1802688 h 1970142"/>
                <a:gd name="connsiteX3" fmla="*/ 3957133 w 9035569"/>
                <a:gd name="connsiteY3" fmla="*/ 1916988 h 1970142"/>
                <a:gd name="connsiteX4" fmla="*/ 6528883 w 9035569"/>
                <a:gd name="connsiteY4" fmla="*/ 1955088 h 1970142"/>
                <a:gd name="connsiteX5" fmla="*/ 8605333 w 9035569"/>
                <a:gd name="connsiteY5" fmla="*/ 1669338 h 1970142"/>
                <a:gd name="connsiteX6" fmla="*/ 9024433 w 9035569"/>
                <a:gd name="connsiteY6" fmla="*/ 754938 h 1970142"/>
                <a:gd name="connsiteX7" fmla="*/ 8376733 w 9035569"/>
                <a:gd name="connsiteY7" fmla="*/ 297738 h 1970142"/>
                <a:gd name="connsiteX8" fmla="*/ 5690683 w 9035569"/>
                <a:gd name="connsiteY8" fmla="*/ 183438 h 1970142"/>
                <a:gd name="connsiteX9" fmla="*/ 2947483 w 9035569"/>
                <a:gd name="connsiteY9" fmla="*/ 11988 h 1970142"/>
                <a:gd name="connsiteX10" fmla="*/ 718633 w 9035569"/>
                <a:gd name="connsiteY10" fmla="*/ 183438 h 1970142"/>
                <a:gd name="connsiteX0" fmla="*/ 718633 w 9035569"/>
                <a:gd name="connsiteY0" fmla="*/ 183438 h 1962283"/>
                <a:gd name="connsiteX1" fmla="*/ 147133 w 9035569"/>
                <a:gd name="connsiteY1" fmla="*/ 1059738 h 1962283"/>
                <a:gd name="connsiteX2" fmla="*/ 375733 w 9035569"/>
                <a:gd name="connsiteY2" fmla="*/ 1802688 h 1962283"/>
                <a:gd name="connsiteX3" fmla="*/ 3957133 w 9035569"/>
                <a:gd name="connsiteY3" fmla="*/ 1916988 h 1962283"/>
                <a:gd name="connsiteX4" fmla="*/ 6528883 w 9035569"/>
                <a:gd name="connsiteY4" fmla="*/ 1955088 h 1962283"/>
                <a:gd name="connsiteX5" fmla="*/ 8605333 w 9035569"/>
                <a:gd name="connsiteY5" fmla="*/ 1669338 h 1962283"/>
                <a:gd name="connsiteX6" fmla="*/ 9024433 w 9035569"/>
                <a:gd name="connsiteY6" fmla="*/ 754938 h 1962283"/>
                <a:gd name="connsiteX7" fmla="*/ 8376733 w 9035569"/>
                <a:gd name="connsiteY7" fmla="*/ 297738 h 1962283"/>
                <a:gd name="connsiteX8" fmla="*/ 5690683 w 9035569"/>
                <a:gd name="connsiteY8" fmla="*/ 183438 h 1962283"/>
                <a:gd name="connsiteX9" fmla="*/ 2947483 w 9035569"/>
                <a:gd name="connsiteY9" fmla="*/ 11988 h 1962283"/>
                <a:gd name="connsiteX10" fmla="*/ 718633 w 9035569"/>
                <a:gd name="connsiteY10" fmla="*/ 183438 h 1962283"/>
                <a:gd name="connsiteX0" fmla="*/ 718633 w 9035569"/>
                <a:gd name="connsiteY0" fmla="*/ 72229 h 1851074"/>
                <a:gd name="connsiteX1" fmla="*/ 147133 w 9035569"/>
                <a:gd name="connsiteY1" fmla="*/ 948529 h 1851074"/>
                <a:gd name="connsiteX2" fmla="*/ 375733 w 9035569"/>
                <a:gd name="connsiteY2" fmla="*/ 1691479 h 1851074"/>
                <a:gd name="connsiteX3" fmla="*/ 3957133 w 9035569"/>
                <a:gd name="connsiteY3" fmla="*/ 1805779 h 1851074"/>
                <a:gd name="connsiteX4" fmla="*/ 6528883 w 9035569"/>
                <a:gd name="connsiteY4" fmla="*/ 1843879 h 1851074"/>
                <a:gd name="connsiteX5" fmla="*/ 8605333 w 9035569"/>
                <a:gd name="connsiteY5" fmla="*/ 1558129 h 1851074"/>
                <a:gd name="connsiteX6" fmla="*/ 9024433 w 9035569"/>
                <a:gd name="connsiteY6" fmla="*/ 643729 h 1851074"/>
                <a:gd name="connsiteX7" fmla="*/ 8376733 w 9035569"/>
                <a:gd name="connsiteY7" fmla="*/ 186529 h 1851074"/>
                <a:gd name="connsiteX8" fmla="*/ 5690683 w 9035569"/>
                <a:gd name="connsiteY8" fmla="*/ 72229 h 1851074"/>
                <a:gd name="connsiteX9" fmla="*/ 2852233 w 9035569"/>
                <a:gd name="connsiteY9" fmla="*/ 15079 h 1851074"/>
                <a:gd name="connsiteX10" fmla="*/ 718633 w 9035569"/>
                <a:gd name="connsiteY10" fmla="*/ 72229 h 185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35569" h="1851074">
                  <a:moveTo>
                    <a:pt x="718633" y="72229"/>
                  </a:moveTo>
                  <a:cubicBezTo>
                    <a:pt x="267783" y="227804"/>
                    <a:pt x="204283" y="678654"/>
                    <a:pt x="147133" y="948529"/>
                  </a:cubicBezTo>
                  <a:cubicBezTo>
                    <a:pt x="89983" y="1218404"/>
                    <a:pt x="-259267" y="1548604"/>
                    <a:pt x="375733" y="1691479"/>
                  </a:cubicBezTo>
                  <a:cubicBezTo>
                    <a:pt x="1010733" y="1834354"/>
                    <a:pt x="2722058" y="1894679"/>
                    <a:pt x="3957133" y="1805779"/>
                  </a:cubicBezTo>
                  <a:cubicBezTo>
                    <a:pt x="4980325" y="1732130"/>
                    <a:pt x="5754183" y="1885154"/>
                    <a:pt x="6528883" y="1843879"/>
                  </a:cubicBezTo>
                  <a:cubicBezTo>
                    <a:pt x="7303583" y="1802604"/>
                    <a:pt x="8189408" y="1758154"/>
                    <a:pt x="8605333" y="1558129"/>
                  </a:cubicBezTo>
                  <a:cubicBezTo>
                    <a:pt x="9021258" y="1358104"/>
                    <a:pt x="9062533" y="872329"/>
                    <a:pt x="9024433" y="643729"/>
                  </a:cubicBezTo>
                  <a:cubicBezTo>
                    <a:pt x="8986333" y="415129"/>
                    <a:pt x="8932358" y="281779"/>
                    <a:pt x="8376733" y="186529"/>
                  </a:cubicBezTo>
                  <a:cubicBezTo>
                    <a:pt x="7821108" y="91279"/>
                    <a:pt x="6954333" y="-76996"/>
                    <a:pt x="5690683" y="72229"/>
                  </a:cubicBezTo>
                  <a:cubicBezTo>
                    <a:pt x="4655633" y="316704"/>
                    <a:pt x="4119058" y="-80171"/>
                    <a:pt x="2852233" y="15079"/>
                  </a:cubicBezTo>
                  <a:cubicBezTo>
                    <a:pt x="2109283" y="72229"/>
                    <a:pt x="1169483" y="-83346"/>
                    <a:pt x="718633" y="72229"/>
                  </a:cubicBezTo>
                  <a:close/>
                </a:path>
              </a:pathLst>
            </a:custGeom>
            <a:noFill/>
            <a:ln w="28575">
              <a:solidFill>
                <a:srgbClr val="3E702E"/>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VNtimpani" panose="020B7200000000000000" pitchFamily="34" charset="0"/>
                <a:ea typeface="字魂70号-灵悦黑体" panose="00000500000000000000" pitchFamily="2" charset="-122"/>
                <a:cs typeface="+mn-cs"/>
                <a:sym typeface="字魂70号-灵悦黑体" panose="00000500000000000000" pitchFamily="2" charset="-122"/>
              </a:endParaRPr>
            </a:p>
          </p:txBody>
        </p:sp>
        <p:sp>
          <p:nvSpPr>
            <p:cNvPr id="7" name="TextBox 6">
              <a:extLst>
                <a:ext uri="{FF2B5EF4-FFF2-40B4-BE49-F238E27FC236}">
                  <a16:creationId xmlns:a16="http://schemas.microsoft.com/office/drawing/2014/main" xmlns="" id="{E387105B-EA82-28FD-64C1-E8EA8DCFD666}"/>
                </a:ext>
              </a:extLst>
            </p:cNvPr>
            <p:cNvSpPr txBox="1"/>
            <p:nvPr/>
          </p:nvSpPr>
          <p:spPr>
            <a:xfrm>
              <a:off x="3638780" y="2227961"/>
              <a:ext cx="7620465" cy="57677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456A18"/>
                  </a:solidFill>
                  <a:effectLst/>
                  <a:uLnTx/>
                  <a:uFillTx/>
                  <a:latin typeface="Cambria" panose="02040503050406030204" pitchFamily="18" charset="0"/>
                  <a:ea typeface="+mn-ea"/>
                  <a:cs typeface="+mn-cs"/>
                </a:rPr>
                <a:t>Tạo</a:t>
              </a:r>
              <a:r>
                <a:rPr kumimoji="0" lang="en-US" sz="4400" b="0" i="0" u="none" strike="noStrike" kern="1200" cap="none" spc="0" normalizeH="0" baseline="0" noProof="0" dirty="0">
                  <a:ln>
                    <a:noFill/>
                  </a:ln>
                  <a:solidFill>
                    <a:srgbClr val="456A18"/>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456A18"/>
                  </a:solidFill>
                  <a:effectLst/>
                  <a:uLnTx/>
                  <a:uFillTx/>
                  <a:latin typeface="Cambria" panose="02040503050406030204" pitchFamily="18" charset="0"/>
                  <a:ea typeface="+mn-ea"/>
                  <a:cs typeface="+mn-cs"/>
                </a:rPr>
                <a:t>ra</a:t>
              </a:r>
              <a:r>
                <a:rPr kumimoji="0" lang="en-US" sz="4400" b="0" i="0" u="none" strike="noStrike" kern="1200" cap="none" spc="0" normalizeH="0" baseline="0" noProof="0" dirty="0">
                  <a:ln>
                    <a:noFill/>
                  </a:ln>
                  <a:solidFill>
                    <a:srgbClr val="456A18"/>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456A18"/>
                  </a:solidFill>
                  <a:effectLst/>
                  <a:uLnTx/>
                  <a:uFillTx/>
                  <a:latin typeface="Cambria" panose="02040503050406030204" pitchFamily="18" charset="0"/>
                  <a:ea typeface="+mn-ea"/>
                  <a:cs typeface="+mn-cs"/>
                </a:rPr>
                <a:t>bàn</a:t>
              </a:r>
              <a:r>
                <a:rPr kumimoji="0" lang="en-US" sz="4400" b="0" i="0" u="none" strike="noStrike" kern="1200" cap="none" spc="0" normalizeH="0" baseline="0" noProof="0" dirty="0">
                  <a:ln>
                    <a:noFill/>
                  </a:ln>
                  <a:solidFill>
                    <a:srgbClr val="456A18"/>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456A18"/>
                  </a:solidFill>
                  <a:effectLst/>
                  <a:uLnTx/>
                  <a:uFillTx/>
                  <a:latin typeface="Cambria" panose="02040503050406030204" pitchFamily="18" charset="0"/>
                  <a:ea typeface="+mn-ea"/>
                  <a:cs typeface="+mn-cs"/>
                </a:rPr>
                <a:t>thắng</a:t>
              </a:r>
              <a:endParaRPr kumimoji="0" lang="vi-VN" sz="4400" b="0" i="0" u="none" strike="noStrike" kern="1200" cap="none" spc="0" normalizeH="0" baseline="0" noProof="0" dirty="0">
                <a:ln>
                  <a:noFill/>
                </a:ln>
                <a:solidFill>
                  <a:srgbClr val="456A18"/>
                </a:solidFill>
                <a:effectLst/>
                <a:uLnTx/>
                <a:uFillTx/>
                <a:latin typeface="Cambria" panose="02040503050406030204" pitchFamily="18" charset="0"/>
                <a:ea typeface="+mn-ea"/>
                <a:cs typeface="+mn-cs"/>
              </a:endParaRPr>
            </a:p>
          </p:txBody>
        </p:sp>
      </p:grpSp>
      <p:sp>
        <p:nvSpPr>
          <p:cNvPr id="9" name="TextBox 8">
            <a:extLst>
              <a:ext uri="{FF2B5EF4-FFF2-40B4-BE49-F238E27FC236}">
                <a16:creationId xmlns:a16="http://schemas.microsoft.com/office/drawing/2014/main" xmlns="" id="{D95ACD58-BE69-7DD9-A1E5-12994592540E}"/>
              </a:ext>
            </a:extLst>
          </p:cNvPr>
          <p:cNvSpPr txBox="1"/>
          <p:nvPr/>
        </p:nvSpPr>
        <p:spPr>
          <a:xfrm>
            <a:off x="1036321" y="1613528"/>
            <a:ext cx="2288346" cy="70788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456A18"/>
                </a:solidFill>
                <a:effectLst/>
                <a:uLnTx/>
                <a:uFillTx/>
                <a:latin typeface="Cambria" panose="02040503050406030204" pitchFamily="18" charset="0"/>
                <a:ea typeface="+mn-ea"/>
                <a:cs typeface="+mn-cs"/>
              </a:rPr>
              <a:t>Ghi</a:t>
            </a:r>
            <a:r>
              <a:rPr kumimoji="0" lang="en-US" sz="4000" b="1" i="0" u="none" strike="noStrike" kern="1200" cap="none" spc="0" normalizeH="0" baseline="0" noProof="0" dirty="0">
                <a:ln>
                  <a:noFill/>
                </a:ln>
                <a:solidFill>
                  <a:srgbClr val="456A18"/>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456A18"/>
                </a:solidFill>
                <a:effectLst/>
                <a:uLnTx/>
                <a:uFillTx/>
                <a:latin typeface="Cambria" panose="02040503050406030204" pitchFamily="18" charset="0"/>
                <a:ea typeface="+mn-ea"/>
                <a:cs typeface="+mn-cs"/>
              </a:rPr>
              <a:t>bàn</a:t>
            </a:r>
            <a:endParaRPr kumimoji="0" lang="en-US" sz="4000" b="1" i="0" u="none" strike="noStrike" kern="1200" cap="none" spc="0" normalizeH="0" baseline="0" noProof="0" dirty="0">
              <a:ln>
                <a:noFill/>
              </a:ln>
              <a:solidFill>
                <a:srgbClr val="456A18"/>
              </a:solidFill>
              <a:effectLst/>
              <a:uLnTx/>
              <a:uFillTx/>
              <a:latin typeface="Cambria" panose="02040503050406030204" pitchFamily="18" charset="0"/>
              <a:ea typeface="+mn-ea"/>
              <a:cs typeface="+mn-cs"/>
            </a:endParaRPr>
          </a:p>
        </p:txBody>
      </p:sp>
      <p:pic>
        <p:nvPicPr>
          <p:cNvPr id="2050" name="Picture 2" descr="Lần đầu tiên sau 13 năm mới có một thủ môn ghi bàn tại Champions League">
            <a:extLst>
              <a:ext uri="{FF2B5EF4-FFF2-40B4-BE49-F238E27FC236}">
                <a16:creationId xmlns:a16="http://schemas.microsoft.com/office/drawing/2014/main" xmlns="" id="{65FC8860-30E2-5DAB-63C5-657B97903EE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14240" y="2623502"/>
            <a:ext cx="4830763" cy="3787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592396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children posing for a photo&#10;&#10;Description automatically generated with low confidence">
            <a:extLst>
              <a:ext uri="{FF2B5EF4-FFF2-40B4-BE49-F238E27FC236}">
                <a16:creationId xmlns:a16="http://schemas.microsoft.com/office/drawing/2014/main" xmlns="" id="{E30CF2D7-DBB5-0EED-0F0E-4CFC2663C3C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289" b="97256" l="1427" r="97859">
                        <a14:foregroundMark x1="16121" y1="20460" x2="19857" y2="25989"/>
                        <a14:foregroundMark x1="58711" y1="18079" x2="60873" y2="31215"/>
                        <a14:foregroundMark x1="60873" y1="31215" x2="60873" y2="31215"/>
                        <a14:foregroundMark x1="64148" y1="6275" x2="71767" y2="9262"/>
                        <a14:foregroundMark x1="85432" y1="26291" x2="77666" y2="26291"/>
                        <a14:foregroundMark x1="13329" y1="25242" x2="8501" y2="37046"/>
                        <a14:foregroundMark x1="62280" y1="92615" x2="61335" y2="94572"/>
                        <a14:foregroundMark x1="76427" y1="90981" x2="76113" y2="93362"/>
                        <a14:foregroundMark x1="85579" y1="90839" x2="86986" y2="93967"/>
                        <a14:foregroundMark x1="16268" y1="92171" x2="15659" y2="95016"/>
                        <a14:foregroundMark x1="26217" y1="93826" x2="28401" y2="95460"/>
                        <a14:foregroundMark x1="35852" y1="93664" x2="35852" y2="91868"/>
                        <a14:foregroundMark x1="72061" y1="9403" x2="76427" y2="13156"/>
                        <a14:foregroundMark x1="61650" y1="9120" x2="54513" y2="12248"/>
                        <a14:foregroundMark x1="3988" y1="32567" x2="5709" y2="40779"/>
                        <a14:foregroundMark x1="72544" y1="26897" x2="76889" y2="30630"/>
                        <a14:foregroundMark x1="92884" y1="31376" x2="93052" y2="34504"/>
                        <a14:foregroundMark x1="82955" y1="25101" x2="78296" y2="29136"/>
                        <a14:foregroundMark x1="87154" y1="26594" x2="90869" y2="31961"/>
                        <a14:foregroundMark x1="87930" y1="26897" x2="90260" y2="29136"/>
                        <a14:foregroundMark x1="93052" y1="34504" x2="94291" y2="38983"/>
                        <a14:foregroundMark x1="84803" y1="38236" x2="83879" y2="41223"/>
                        <a14:foregroundMark x1="69416" y1="21671" x2="68808" y2="26594"/>
                        <a14:foregroundMark x1="55898" y1="31820" x2="55898" y2="31820"/>
                        <a14:foregroundMark x1="67086" y1="3289" x2="67086" y2="3289"/>
                        <a14:foregroundMark x1="67254" y1="3289" x2="64295" y2="3733"/>
                        <a14:foregroundMark x1="66793" y1="32708" x2="64757" y2="34504"/>
                        <a14:foregroundMark x1="55751" y1="30932" x2="54660" y2="33616"/>
                        <a14:foregroundMark x1="75798" y1="96368" x2="75798" y2="96368"/>
                        <a14:foregroundMark x1="95382" y1="16425" x2="95382" y2="16425"/>
                        <a14:foregroundMark x1="95844" y1="18826" x2="95844" y2="18826"/>
                        <a14:foregroundMark x1="96306" y1="20763" x2="96306" y2="20763"/>
                        <a14:foregroundMark x1="19228" y1="32123" x2="18766" y2="37490"/>
                        <a14:foregroundMark x1="28086" y1="96953" x2="28086" y2="96953"/>
                        <a14:foregroundMark x1="15344" y1="97256" x2="15344" y2="97256"/>
                        <a14:foregroundMark x1="88392" y1="95904" x2="88392" y2="95904"/>
                        <a14:foregroundMark x1="76721" y1="96207" x2="75945" y2="96207"/>
                        <a14:foregroundMark x1="14253" y1="97256" x2="16583" y2="96368"/>
                        <a14:foregroundMark x1="26847" y1="96065" x2="29324" y2="96812"/>
                        <a14:foregroundMark x1="86839" y1="95904" x2="88392" y2="95763"/>
                        <a14:foregroundMark x1="96474" y1="14931" x2="96474" y2="14931"/>
                        <a14:foregroundMark x1="1511" y1="32264" x2="1511" y2="32264"/>
                        <a14:foregroundMark x1="28233" y1="74395" x2="29305" y2="82027"/>
                        <a14:foregroundMark x1="20634" y1="79177" x2="18304" y2="90537"/>
                        <a14:foregroundMark x1="21096" y1="75747" x2="21096" y2="79177"/>
                        <a14:foregroundMark x1="96620" y1="37651" x2="96620" y2="37651"/>
                        <a14:foregroundMark x1="97082" y1="17776" x2="97082" y2="17776"/>
                        <a14:foregroundMark x1="97565" y1="20178" x2="97565" y2="20178"/>
                        <a14:foregroundMark x1="97859" y1="17474" x2="97859" y2="17474"/>
                        <a14:backgroundMark x1="68493" y1="68281" x2="68493" y2="68281"/>
                        <a14:backgroundMark x1="33375" y1="50646" x2="33375" y2="50646"/>
                        <a14:backgroundMark x1="27309" y1="41687" x2="27309" y2="41687"/>
                        <a14:backgroundMark x1="53107" y1="33454" x2="53107" y2="33454"/>
                        <a14:backgroundMark x1="46432" y1="35553" x2="46432" y2="35553"/>
                        <a14:backgroundMark x1="55122" y1="33313" x2="55122" y2="33313"/>
                        <a14:backgroundMark x1="51700" y1="34060" x2="51700" y2="34060"/>
                        <a14:backgroundMark x1="55605" y1="33616" x2="55605" y2="33616"/>
                        <a14:backgroundMark x1="54660" y1="33313" x2="54660" y2="33313"/>
                        <a14:backgroundMark x1="97397" y1="18967" x2="97397" y2="18967"/>
                        <a14:backgroundMark x1="29177" y1="90678" x2="29177" y2="90678"/>
                        <a14:backgroundMark x1="20964" y1="80230" x2="20781" y2="83959"/>
                        <a14:backgroundMark x1="29954" y1="75000" x2="29786" y2="85452"/>
                        <a14:backgroundMark x1="21243" y1="76937" x2="21411" y2="79177"/>
                        <a14:backgroundMark x1="29492" y1="75444" x2="30584" y2="80085"/>
                        <a14:backgroundMark x1="29954" y1="75444" x2="29954" y2="80226"/>
                        <a14:backgroundMark x1="21558" y1="78874" x2="21243" y2="80085"/>
                      </a14:backgroundRemoval>
                    </a14:imgEffect>
                  </a14:imgLayer>
                </a14:imgProps>
              </a:ext>
            </a:extLst>
          </a:blip>
          <a:stretch>
            <a:fillRect/>
          </a:stretch>
        </p:blipFill>
        <p:spPr>
          <a:xfrm>
            <a:off x="6908790" y="1468142"/>
            <a:ext cx="4620999" cy="4807237"/>
          </a:xfrm>
          <a:prstGeom prst="rect">
            <a:avLst/>
          </a:prstGeom>
          <a:effectLst>
            <a:outerShdw blurRad="76200" dir="13500000" sy="23000" kx="1200000" algn="br" rotWithShape="0">
              <a:prstClr val="black">
                <a:alpha val="20000"/>
              </a:prstClr>
            </a:outerShdw>
          </a:effectLst>
        </p:spPr>
      </p:pic>
      <p:sp>
        <p:nvSpPr>
          <p:cNvPr id="7" name="TextBox 9">
            <a:extLst>
              <a:ext uri="{FF2B5EF4-FFF2-40B4-BE49-F238E27FC236}">
                <a16:creationId xmlns:a16="http://schemas.microsoft.com/office/drawing/2014/main" xmlns="" id="{E190D756-37D0-FACC-1CEF-87931B1CF1B6}"/>
              </a:ext>
            </a:extLst>
          </p:cNvPr>
          <p:cNvSpPr txBox="1"/>
          <p:nvPr/>
        </p:nvSpPr>
        <p:spPr>
          <a:xfrm>
            <a:off x="511286" y="488756"/>
            <a:ext cx="1047854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5400" b="1" i="0" u="none" strike="noStrike" kern="0" cap="none" spc="0" normalizeH="0" baseline="0" noProof="0" dirty="0">
                <a:ln w="28575">
                  <a:solidFill>
                    <a:srgbClr val="002060"/>
                  </a:solidFill>
                </a:ln>
                <a:solidFill>
                  <a:srgbClr val="FFFF00"/>
                </a:solidFill>
                <a:effectLst/>
                <a:uLnTx/>
                <a:uFillTx/>
                <a:latin typeface="Cambria" panose="02040503050406030204" pitchFamily="18" charset="0"/>
                <a:ea typeface="Cambria" panose="02040503050406030204" pitchFamily="18" charset="0"/>
                <a:cs typeface="Arial"/>
                <a:sym typeface="Arial"/>
              </a:rPr>
              <a:t> LUYỆN ĐỌC TRONG NHÓM</a:t>
            </a:r>
          </a:p>
        </p:txBody>
      </p:sp>
      <p:grpSp>
        <p:nvGrpSpPr>
          <p:cNvPr id="8" name="Group 7">
            <a:extLst>
              <a:ext uri="{FF2B5EF4-FFF2-40B4-BE49-F238E27FC236}">
                <a16:creationId xmlns:a16="http://schemas.microsoft.com/office/drawing/2014/main" xmlns="" id="{9C1CFCE0-3C22-E608-8CAA-09DB7AFB3447}"/>
              </a:ext>
            </a:extLst>
          </p:cNvPr>
          <p:cNvGrpSpPr/>
          <p:nvPr/>
        </p:nvGrpSpPr>
        <p:grpSpPr>
          <a:xfrm>
            <a:off x="643957" y="2014069"/>
            <a:ext cx="5525450" cy="3483640"/>
            <a:chOff x="456781" y="2296151"/>
            <a:chExt cx="5525450" cy="3483640"/>
          </a:xfrm>
        </p:grpSpPr>
        <p:sp>
          <p:nvSpPr>
            <p:cNvPr id="9" name="Rectangle: Diagonal Corners Rounded 8">
              <a:extLst>
                <a:ext uri="{FF2B5EF4-FFF2-40B4-BE49-F238E27FC236}">
                  <a16:creationId xmlns:a16="http://schemas.microsoft.com/office/drawing/2014/main" xmlns="" id="{0F6FA690-89E3-1673-5148-82E75A5737BE}"/>
                </a:ext>
              </a:extLst>
            </p:cNvPr>
            <p:cNvSpPr/>
            <p:nvPr/>
          </p:nvSpPr>
          <p:spPr>
            <a:xfrm>
              <a:off x="456781" y="2296151"/>
              <a:ext cx="5525450" cy="3483640"/>
            </a:xfrm>
            <a:prstGeom prst="round2DiagRect">
              <a:avLst/>
            </a:prstGeom>
            <a:solidFill>
              <a:sysClr val="window" lastClr="FFFFFF"/>
            </a:solidFill>
            <a:ln w="28575" cap="flat" cmpd="sng" algn="ctr">
              <a:solidFill>
                <a:srgbClr val="70AD47"/>
              </a:solid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400" b="0" i="0" u="none" strike="noStrike" kern="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10" name="Hình ảnh 44" descr="Ảnh có chứa đồng hồ, tối&#10;&#10;Mô tả được tạo tự động">
              <a:extLst>
                <a:ext uri="{FF2B5EF4-FFF2-40B4-BE49-F238E27FC236}">
                  <a16:creationId xmlns:a16="http://schemas.microsoft.com/office/drawing/2014/main" xmlns="" id="{3C2F4B6B-4582-4C17-4BEB-7E52C0C8283C}"/>
                </a:ext>
              </a:extLst>
            </p:cNvPr>
            <p:cNvPicPr>
              <a:picLocks noChangeAspect="1"/>
            </p:cNvPicPr>
            <p:nvPr/>
          </p:nvPicPr>
          <p:blipFill rotWithShape="1">
            <a:blip r:embed="rId5"/>
            <a:srcRect t="27390" r="49735" b="25821"/>
            <a:stretch/>
          </p:blipFill>
          <p:spPr>
            <a:xfrm>
              <a:off x="511615" y="3505941"/>
              <a:ext cx="595639" cy="485897"/>
            </a:xfrm>
            <a:prstGeom prst="rect">
              <a:avLst/>
            </a:prstGeom>
          </p:spPr>
        </p:pic>
        <p:pic>
          <p:nvPicPr>
            <p:cNvPr id="11" name="Hình ảnh 44" descr="Ảnh có chứa đồng hồ, tối&#10;&#10;Mô tả được tạo tự động">
              <a:extLst>
                <a:ext uri="{FF2B5EF4-FFF2-40B4-BE49-F238E27FC236}">
                  <a16:creationId xmlns:a16="http://schemas.microsoft.com/office/drawing/2014/main" xmlns="" id="{CFAC6A0C-AA6B-9743-F8AC-5A54F49C3A19}"/>
                </a:ext>
              </a:extLst>
            </p:cNvPr>
            <p:cNvPicPr>
              <a:picLocks noChangeAspect="1"/>
            </p:cNvPicPr>
            <p:nvPr/>
          </p:nvPicPr>
          <p:blipFill rotWithShape="1">
            <a:blip r:embed="rId5"/>
            <a:srcRect t="27390" r="49735" b="25821"/>
            <a:stretch/>
          </p:blipFill>
          <p:spPr>
            <a:xfrm>
              <a:off x="514700" y="4132971"/>
              <a:ext cx="595639" cy="485897"/>
            </a:xfrm>
            <a:prstGeom prst="rect">
              <a:avLst/>
            </a:prstGeom>
          </p:spPr>
        </p:pic>
        <p:pic>
          <p:nvPicPr>
            <p:cNvPr id="12" name="Hình ảnh 44" descr="Ảnh có chứa đồng hồ, tối&#10;&#10;Mô tả được tạo tự động">
              <a:extLst>
                <a:ext uri="{FF2B5EF4-FFF2-40B4-BE49-F238E27FC236}">
                  <a16:creationId xmlns:a16="http://schemas.microsoft.com/office/drawing/2014/main" xmlns="" id="{FF917479-027A-58DA-BB59-2461DB403794}"/>
                </a:ext>
              </a:extLst>
            </p:cNvPr>
            <p:cNvPicPr>
              <a:picLocks noChangeAspect="1"/>
            </p:cNvPicPr>
            <p:nvPr/>
          </p:nvPicPr>
          <p:blipFill rotWithShape="1">
            <a:blip r:embed="rId5"/>
            <a:srcRect t="27390" r="49735" b="25821"/>
            <a:stretch/>
          </p:blipFill>
          <p:spPr>
            <a:xfrm>
              <a:off x="511615" y="4795137"/>
              <a:ext cx="595639" cy="485897"/>
            </a:xfrm>
            <a:prstGeom prst="rect">
              <a:avLst/>
            </a:prstGeom>
          </p:spPr>
        </p:pic>
        <p:pic>
          <p:nvPicPr>
            <p:cNvPr id="13" name="Hình ảnh 9">
              <a:extLst>
                <a:ext uri="{FF2B5EF4-FFF2-40B4-BE49-F238E27FC236}">
                  <a16:creationId xmlns:a16="http://schemas.microsoft.com/office/drawing/2014/main" xmlns="" id="{3CEE1B6B-97ED-7145-9781-F6D742F5CB54}"/>
                </a:ext>
              </a:extLst>
            </p:cNvPr>
            <p:cNvPicPr>
              <a:picLocks noChangeAspect="1"/>
            </p:cNvPicPr>
            <p:nvPr/>
          </p:nvPicPr>
          <p:blipFill rotWithShape="1">
            <a:blip r:embed="rId6"/>
            <a:srcRect l="51268" t="8949" r="19792" b="48444"/>
            <a:stretch/>
          </p:blipFill>
          <p:spPr>
            <a:xfrm rot="20944439">
              <a:off x="2525337" y="3297403"/>
              <a:ext cx="776552" cy="673468"/>
            </a:xfrm>
            <a:prstGeom prst="rect">
              <a:avLst/>
            </a:prstGeom>
          </p:spPr>
        </p:pic>
        <p:sp>
          <p:nvSpPr>
            <p:cNvPr id="14" name="Rectangle 13">
              <a:extLst>
                <a:ext uri="{FF2B5EF4-FFF2-40B4-BE49-F238E27FC236}">
                  <a16:creationId xmlns:a16="http://schemas.microsoft.com/office/drawing/2014/main" xmlns="" id="{071DD2D5-AD01-1B4F-5B4D-940659E38195}"/>
                </a:ext>
              </a:extLst>
            </p:cNvPr>
            <p:cNvSpPr/>
            <p:nvPr/>
          </p:nvSpPr>
          <p:spPr>
            <a:xfrm>
              <a:off x="1175061" y="3399764"/>
              <a:ext cx="1800493" cy="461665"/>
            </a:xfrm>
            <a:prstGeom prst="rect">
              <a:avLst/>
            </a:prstGeom>
          </p:spPr>
          <p:txBody>
            <a:bodyPr wrap="square">
              <a:spAutoFit/>
            </a:bodyPr>
            <a:lstStyle/>
            <a:p>
              <a:pPr defTabSz="914400">
                <a:defRPr/>
              </a:pPr>
              <a:r>
                <a:rPr lang="en-US" sz="2400" b="1" dirty="0" err="1">
                  <a:solidFill>
                    <a:srgbClr val="70AD47"/>
                  </a:solidFill>
                  <a:latin typeface="Cambria" panose="02040503050406030204" pitchFamily="18" charset="0"/>
                  <a:ea typeface="Cambria" panose="02040503050406030204" pitchFamily="18" charset="0"/>
                </a:rPr>
                <a:t>Đọc</a:t>
              </a:r>
              <a:r>
                <a:rPr lang="en-US" sz="2400" b="1" dirty="0">
                  <a:solidFill>
                    <a:srgbClr val="70AD47"/>
                  </a:solidFill>
                  <a:latin typeface="Cambria" panose="02040503050406030204" pitchFamily="18" charset="0"/>
                  <a:ea typeface="Cambria" panose="02040503050406030204" pitchFamily="18" charset="0"/>
                </a:rPr>
                <a:t> </a:t>
              </a:r>
              <a:r>
                <a:rPr lang="en-US" sz="2400" b="1" dirty="0" err="1">
                  <a:solidFill>
                    <a:srgbClr val="70AD47"/>
                  </a:solidFill>
                  <a:latin typeface="Cambria" panose="02040503050406030204" pitchFamily="18" charset="0"/>
                  <a:ea typeface="Cambria" panose="02040503050406030204" pitchFamily="18" charset="0"/>
                </a:rPr>
                <a:t>đúng</a:t>
              </a:r>
              <a:endParaRPr lang="en-US" sz="2400" b="1" dirty="0">
                <a:solidFill>
                  <a:srgbClr val="70AD47"/>
                </a:solidFill>
                <a:latin typeface="Cambria" panose="02040503050406030204" pitchFamily="18" charset="0"/>
                <a:ea typeface="Cambria" panose="02040503050406030204" pitchFamily="18" charset="0"/>
              </a:endParaRPr>
            </a:p>
          </p:txBody>
        </p:sp>
        <p:pic>
          <p:nvPicPr>
            <p:cNvPr id="15" name="Hình ảnh 9">
              <a:extLst>
                <a:ext uri="{FF2B5EF4-FFF2-40B4-BE49-F238E27FC236}">
                  <a16:creationId xmlns:a16="http://schemas.microsoft.com/office/drawing/2014/main" xmlns="" id="{15B17ABD-78E0-A197-37D0-7423A1FCC9A5}"/>
                </a:ext>
              </a:extLst>
            </p:cNvPr>
            <p:cNvPicPr>
              <a:picLocks noChangeAspect="1"/>
            </p:cNvPicPr>
            <p:nvPr/>
          </p:nvPicPr>
          <p:blipFill rotWithShape="1">
            <a:blip r:embed="rId6"/>
            <a:srcRect l="51268" t="8949" r="19792" b="48444"/>
            <a:stretch/>
          </p:blipFill>
          <p:spPr>
            <a:xfrm rot="20944439">
              <a:off x="3234365" y="3280978"/>
              <a:ext cx="743191" cy="673468"/>
            </a:xfrm>
            <a:prstGeom prst="rect">
              <a:avLst/>
            </a:prstGeom>
          </p:spPr>
        </p:pic>
        <p:pic>
          <p:nvPicPr>
            <p:cNvPr id="16" name="Hình ảnh 9">
              <a:extLst>
                <a:ext uri="{FF2B5EF4-FFF2-40B4-BE49-F238E27FC236}">
                  <a16:creationId xmlns:a16="http://schemas.microsoft.com/office/drawing/2014/main" xmlns="" id="{FB122E75-112B-7C11-5B2E-176F8E7A9C46}"/>
                </a:ext>
              </a:extLst>
            </p:cNvPr>
            <p:cNvPicPr>
              <a:picLocks noChangeAspect="1"/>
            </p:cNvPicPr>
            <p:nvPr/>
          </p:nvPicPr>
          <p:blipFill rotWithShape="1">
            <a:blip r:embed="rId6"/>
            <a:srcRect l="51268" t="8949" r="19792" b="48444"/>
            <a:stretch/>
          </p:blipFill>
          <p:spPr>
            <a:xfrm rot="20944439">
              <a:off x="3850907" y="3277816"/>
              <a:ext cx="776552" cy="673468"/>
            </a:xfrm>
            <a:prstGeom prst="rect">
              <a:avLst/>
            </a:prstGeom>
          </p:spPr>
        </p:pic>
        <p:sp>
          <p:nvSpPr>
            <p:cNvPr id="20" name="Rectangle 19">
              <a:extLst>
                <a:ext uri="{FF2B5EF4-FFF2-40B4-BE49-F238E27FC236}">
                  <a16:creationId xmlns:a16="http://schemas.microsoft.com/office/drawing/2014/main" xmlns="" id="{2EF3A20C-8231-D0A1-BEC5-F263BD9A87A8}"/>
                </a:ext>
              </a:extLst>
            </p:cNvPr>
            <p:cNvSpPr/>
            <p:nvPr/>
          </p:nvSpPr>
          <p:spPr>
            <a:xfrm>
              <a:off x="1184102" y="4062364"/>
              <a:ext cx="1847942" cy="461665"/>
            </a:xfrm>
            <a:prstGeom prst="rect">
              <a:avLst/>
            </a:prstGeom>
          </p:spPr>
          <p:txBody>
            <a:bodyPr wrap="square">
              <a:spAutoFit/>
            </a:bodyPr>
            <a:lstStyle/>
            <a:p>
              <a:pPr defTabSz="914400">
                <a:defRPr/>
              </a:pPr>
              <a:r>
                <a:rPr lang="en-US" sz="2400" b="1" dirty="0" err="1">
                  <a:solidFill>
                    <a:srgbClr val="0066FF"/>
                  </a:solidFill>
                  <a:latin typeface="Cambria" panose="02040503050406030204" pitchFamily="18" charset="0"/>
                  <a:ea typeface="Cambria" panose="02040503050406030204" pitchFamily="18" charset="0"/>
                </a:rPr>
                <a:t>Đọc</a:t>
              </a:r>
              <a:r>
                <a:rPr lang="en-US" sz="2400" b="1" dirty="0">
                  <a:solidFill>
                    <a:srgbClr val="0066FF"/>
                  </a:solidFill>
                  <a:latin typeface="Cambria" panose="02040503050406030204" pitchFamily="18" charset="0"/>
                  <a:ea typeface="Cambria" panose="02040503050406030204" pitchFamily="18" charset="0"/>
                </a:rPr>
                <a:t> to, </a:t>
              </a:r>
              <a:r>
                <a:rPr lang="en-US" sz="2400" b="1" dirty="0" err="1">
                  <a:solidFill>
                    <a:srgbClr val="0066FF"/>
                  </a:solidFill>
                  <a:latin typeface="Cambria" panose="02040503050406030204" pitchFamily="18" charset="0"/>
                  <a:ea typeface="Cambria" panose="02040503050406030204" pitchFamily="18" charset="0"/>
                </a:rPr>
                <a:t>rõ</a:t>
              </a:r>
              <a:endParaRPr lang="en-US" sz="2400" b="1" dirty="0">
                <a:solidFill>
                  <a:srgbClr val="0066FF"/>
                </a:solidFill>
                <a:latin typeface="Cambria" panose="02040503050406030204" pitchFamily="18" charset="0"/>
                <a:ea typeface="Cambria" panose="02040503050406030204" pitchFamily="18" charset="0"/>
              </a:endParaRPr>
            </a:p>
          </p:txBody>
        </p:sp>
        <p:pic>
          <p:nvPicPr>
            <p:cNvPr id="21" name="Hình ảnh 9">
              <a:extLst>
                <a:ext uri="{FF2B5EF4-FFF2-40B4-BE49-F238E27FC236}">
                  <a16:creationId xmlns:a16="http://schemas.microsoft.com/office/drawing/2014/main" xmlns="" id="{7FBAEDAD-4B54-03D2-D69D-AC876CCF30E1}"/>
                </a:ext>
              </a:extLst>
            </p:cNvPr>
            <p:cNvPicPr>
              <a:picLocks noChangeAspect="1"/>
            </p:cNvPicPr>
            <p:nvPr/>
          </p:nvPicPr>
          <p:blipFill rotWithShape="1">
            <a:blip r:embed="rId6"/>
            <a:srcRect l="51268" t="8949" r="19792" b="48444"/>
            <a:stretch/>
          </p:blipFill>
          <p:spPr>
            <a:xfrm rot="20944439">
              <a:off x="2525832" y="4009773"/>
              <a:ext cx="776552" cy="673468"/>
            </a:xfrm>
            <a:prstGeom prst="rect">
              <a:avLst/>
            </a:prstGeom>
          </p:spPr>
        </p:pic>
        <p:pic>
          <p:nvPicPr>
            <p:cNvPr id="22" name="Hình ảnh 9">
              <a:extLst>
                <a:ext uri="{FF2B5EF4-FFF2-40B4-BE49-F238E27FC236}">
                  <a16:creationId xmlns:a16="http://schemas.microsoft.com/office/drawing/2014/main" xmlns="" id="{F738DD1A-9D04-0C83-E712-1079ECCBCB44}"/>
                </a:ext>
              </a:extLst>
            </p:cNvPr>
            <p:cNvPicPr>
              <a:picLocks noChangeAspect="1"/>
            </p:cNvPicPr>
            <p:nvPr/>
          </p:nvPicPr>
          <p:blipFill rotWithShape="1">
            <a:blip r:embed="rId6"/>
            <a:srcRect l="51268" t="8949" r="19792" b="48444"/>
            <a:stretch/>
          </p:blipFill>
          <p:spPr>
            <a:xfrm rot="20944439">
              <a:off x="3141741" y="4030223"/>
              <a:ext cx="776552" cy="673468"/>
            </a:xfrm>
            <a:prstGeom prst="rect">
              <a:avLst/>
            </a:prstGeom>
          </p:spPr>
        </p:pic>
        <p:pic>
          <p:nvPicPr>
            <p:cNvPr id="23" name="Hình ảnh 9">
              <a:extLst>
                <a:ext uri="{FF2B5EF4-FFF2-40B4-BE49-F238E27FC236}">
                  <a16:creationId xmlns:a16="http://schemas.microsoft.com/office/drawing/2014/main" xmlns="" id="{D6B172C8-A5B6-ADC4-1982-238730E32EDD}"/>
                </a:ext>
              </a:extLst>
            </p:cNvPr>
            <p:cNvPicPr>
              <a:picLocks noChangeAspect="1"/>
            </p:cNvPicPr>
            <p:nvPr/>
          </p:nvPicPr>
          <p:blipFill rotWithShape="1">
            <a:blip r:embed="rId6"/>
            <a:srcRect l="51268" t="8949" r="19792" b="48444"/>
            <a:stretch/>
          </p:blipFill>
          <p:spPr>
            <a:xfrm rot="20944439">
              <a:off x="3759972" y="4010637"/>
              <a:ext cx="776552" cy="673468"/>
            </a:xfrm>
            <a:prstGeom prst="rect">
              <a:avLst/>
            </a:prstGeom>
          </p:spPr>
        </p:pic>
        <p:sp>
          <p:nvSpPr>
            <p:cNvPr id="24" name="Rectangle 23">
              <a:extLst>
                <a:ext uri="{FF2B5EF4-FFF2-40B4-BE49-F238E27FC236}">
                  <a16:creationId xmlns:a16="http://schemas.microsoft.com/office/drawing/2014/main" xmlns="" id="{F93E5DC6-5D1D-6794-F94E-57EA92728677}"/>
                </a:ext>
              </a:extLst>
            </p:cNvPr>
            <p:cNvSpPr/>
            <p:nvPr/>
          </p:nvSpPr>
          <p:spPr>
            <a:xfrm>
              <a:off x="1166707" y="4702032"/>
              <a:ext cx="2798067" cy="830997"/>
            </a:xfrm>
            <a:prstGeom prst="rect">
              <a:avLst/>
            </a:prstGeom>
          </p:spPr>
          <p:txBody>
            <a:bodyPr wrap="square">
              <a:spAutoFit/>
            </a:bodyPr>
            <a:lstStyle/>
            <a:p>
              <a:pPr defTabSz="914400">
                <a:defRPr/>
              </a:pPr>
              <a:r>
                <a:rPr lang="en-US" sz="2400" b="1" dirty="0" err="1">
                  <a:solidFill>
                    <a:srgbClr val="ED7D31">
                      <a:lumMod val="75000"/>
                    </a:srgbClr>
                  </a:solidFill>
                  <a:latin typeface="Cambria" panose="02040503050406030204" pitchFamily="18" charset="0"/>
                  <a:ea typeface="Cambria" panose="02040503050406030204" pitchFamily="18" charset="0"/>
                </a:rPr>
                <a:t>Đọc</a:t>
              </a:r>
              <a:r>
                <a:rPr lang="en-US" sz="2400" b="1" dirty="0">
                  <a:solidFill>
                    <a:srgbClr val="ED7D31">
                      <a:lumMod val="75000"/>
                    </a:srgbClr>
                  </a:solidFill>
                  <a:latin typeface="Cambria" panose="02040503050406030204" pitchFamily="18" charset="0"/>
                  <a:ea typeface="Cambria" panose="02040503050406030204" pitchFamily="18" charset="0"/>
                </a:rPr>
                <a:t> </a:t>
              </a:r>
              <a:r>
                <a:rPr lang="en-US" sz="2400" b="1" dirty="0" err="1">
                  <a:solidFill>
                    <a:srgbClr val="ED7D31">
                      <a:lumMod val="75000"/>
                    </a:srgbClr>
                  </a:solidFill>
                  <a:latin typeface="Cambria" panose="02040503050406030204" pitchFamily="18" charset="0"/>
                  <a:ea typeface="Cambria" panose="02040503050406030204" pitchFamily="18" charset="0"/>
                </a:rPr>
                <a:t>ngắt</a:t>
              </a:r>
              <a:r>
                <a:rPr lang="en-US" sz="2400" b="1" dirty="0">
                  <a:solidFill>
                    <a:srgbClr val="ED7D31">
                      <a:lumMod val="75000"/>
                    </a:srgbClr>
                  </a:solidFill>
                  <a:latin typeface="Cambria" panose="02040503050406030204" pitchFamily="18" charset="0"/>
                  <a:ea typeface="Cambria" panose="02040503050406030204" pitchFamily="18" charset="0"/>
                </a:rPr>
                <a:t>, </a:t>
              </a:r>
              <a:r>
                <a:rPr lang="en-US" sz="2400" b="1" dirty="0" err="1">
                  <a:solidFill>
                    <a:srgbClr val="ED7D31">
                      <a:lumMod val="75000"/>
                    </a:srgbClr>
                  </a:solidFill>
                  <a:latin typeface="Cambria" panose="02040503050406030204" pitchFamily="18" charset="0"/>
                  <a:ea typeface="Cambria" panose="02040503050406030204" pitchFamily="18" charset="0"/>
                </a:rPr>
                <a:t>nghỉ</a:t>
              </a:r>
              <a:r>
                <a:rPr lang="en-US" sz="2400" b="1" dirty="0">
                  <a:solidFill>
                    <a:srgbClr val="ED7D31">
                      <a:lumMod val="75000"/>
                    </a:srgbClr>
                  </a:solidFill>
                  <a:latin typeface="Cambria" panose="02040503050406030204" pitchFamily="18" charset="0"/>
                  <a:ea typeface="Cambria" panose="02040503050406030204" pitchFamily="18" charset="0"/>
                </a:rPr>
                <a:t>, </a:t>
              </a:r>
              <a:r>
                <a:rPr lang="en-US" sz="2400" b="1" dirty="0" err="1">
                  <a:solidFill>
                    <a:srgbClr val="ED7D31">
                      <a:lumMod val="75000"/>
                    </a:srgbClr>
                  </a:solidFill>
                  <a:latin typeface="Cambria" panose="02040503050406030204" pitchFamily="18" charset="0"/>
                  <a:ea typeface="Cambria" panose="02040503050406030204" pitchFamily="18" charset="0"/>
                </a:rPr>
                <a:t>đúng</a:t>
              </a:r>
              <a:r>
                <a:rPr lang="en-US" sz="2400" b="1" dirty="0">
                  <a:solidFill>
                    <a:srgbClr val="ED7D31">
                      <a:lumMod val="75000"/>
                    </a:srgbClr>
                  </a:solidFill>
                  <a:latin typeface="Cambria" panose="02040503050406030204" pitchFamily="18" charset="0"/>
                  <a:ea typeface="Cambria" panose="02040503050406030204" pitchFamily="18" charset="0"/>
                </a:rPr>
                <a:t> </a:t>
              </a:r>
              <a:r>
                <a:rPr lang="en-US" sz="2400" b="1" dirty="0" err="1">
                  <a:solidFill>
                    <a:srgbClr val="ED7D31">
                      <a:lumMod val="75000"/>
                    </a:srgbClr>
                  </a:solidFill>
                  <a:latin typeface="Cambria" panose="02040503050406030204" pitchFamily="18" charset="0"/>
                  <a:ea typeface="Cambria" panose="02040503050406030204" pitchFamily="18" charset="0"/>
                </a:rPr>
                <a:t>nhịp</a:t>
              </a:r>
              <a:r>
                <a:rPr lang="en-US" sz="2400" b="1" dirty="0">
                  <a:solidFill>
                    <a:srgbClr val="ED7D31">
                      <a:lumMod val="75000"/>
                    </a:srgbClr>
                  </a:solidFill>
                  <a:latin typeface="Cambria" panose="02040503050406030204" pitchFamily="18" charset="0"/>
                  <a:ea typeface="Cambria" panose="02040503050406030204" pitchFamily="18" charset="0"/>
                </a:rPr>
                <a:t>.</a:t>
              </a:r>
            </a:p>
          </p:txBody>
        </p:sp>
        <p:pic>
          <p:nvPicPr>
            <p:cNvPr id="29" name="Hình ảnh 9">
              <a:extLst>
                <a:ext uri="{FF2B5EF4-FFF2-40B4-BE49-F238E27FC236}">
                  <a16:creationId xmlns:a16="http://schemas.microsoft.com/office/drawing/2014/main" xmlns="" id="{26FC5F62-0756-746C-74FA-7EF428E7E7A4}"/>
                </a:ext>
              </a:extLst>
            </p:cNvPr>
            <p:cNvPicPr>
              <a:picLocks noChangeAspect="1"/>
            </p:cNvPicPr>
            <p:nvPr/>
          </p:nvPicPr>
          <p:blipFill rotWithShape="1">
            <a:blip r:embed="rId6"/>
            <a:srcRect l="51268" t="8949" r="19792" b="48444"/>
            <a:stretch/>
          </p:blipFill>
          <p:spPr>
            <a:xfrm rot="20944439">
              <a:off x="3211474" y="4752883"/>
              <a:ext cx="776552" cy="673468"/>
            </a:xfrm>
            <a:prstGeom prst="rect">
              <a:avLst/>
            </a:prstGeom>
          </p:spPr>
        </p:pic>
        <p:pic>
          <p:nvPicPr>
            <p:cNvPr id="30" name="Hình ảnh 9">
              <a:extLst>
                <a:ext uri="{FF2B5EF4-FFF2-40B4-BE49-F238E27FC236}">
                  <a16:creationId xmlns:a16="http://schemas.microsoft.com/office/drawing/2014/main" xmlns="" id="{4C7FC003-1D22-5883-6ACA-92C2D9A9263F}"/>
                </a:ext>
              </a:extLst>
            </p:cNvPr>
            <p:cNvPicPr>
              <a:picLocks noChangeAspect="1"/>
            </p:cNvPicPr>
            <p:nvPr/>
          </p:nvPicPr>
          <p:blipFill rotWithShape="1">
            <a:blip r:embed="rId6"/>
            <a:srcRect l="51268" t="8949" r="19792" b="48444"/>
            <a:stretch/>
          </p:blipFill>
          <p:spPr>
            <a:xfrm rot="20944439">
              <a:off x="3867840" y="4753357"/>
              <a:ext cx="776552" cy="673468"/>
            </a:xfrm>
            <a:prstGeom prst="rect">
              <a:avLst/>
            </a:prstGeom>
          </p:spPr>
        </p:pic>
        <p:pic>
          <p:nvPicPr>
            <p:cNvPr id="31" name="Hình ảnh 9">
              <a:extLst>
                <a:ext uri="{FF2B5EF4-FFF2-40B4-BE49-F238E27FC236}">
                  <a16:creationId xmlns:a16="http://schemas.microsoft.com/office/drawing/2014/main" xmlns="" id="{0D7DCC9B-FB6E-84AC-384B-49DFF12CA92A}"/>
                </a:ext>
              </a:extLst>
            </p:cNvPr>
            <p:cNvPicPr>
              <a:picLocks noChangeAspect="1"/>
            </p:cNvPicPr>
            <p:nvPr/>
          </p:nvPicPr>
          <p:blipFill rotWithShape="1">
            <a:blip r:embed="rId6"/>
            <a:srcRect l="51268" t="8949" r="19792" b="48444"/>
            <a:stretch/>
          </p:blipFill>
          <p:spPr>
            <a:xfrm rot="20944439">
              <a:off x="4498097" y="4713712"/>
              <a:ext cx="776552" cy="673468"/>
            </a:xfrm>
            <a:prstGeom prst="rect">
              <a:avLst/>
            </a:prstGeom>
          </p:spPr>
        </p:pic>
        <p:sp>
          <p:nvSpPr>
            <p:cNvPr id="32" name="Rectangle 31">
              <a:extLst>
                <a:ext uri="{FF2B5EF4-FFF2-40B4-BE49-F238E27FC236}">
                  <a16:creationId xmlns:a16="http://schemas.microsoft.com/office/drawing/2014/main" xmlns="" id="{4AEA0C01-FD19-74E9-5B35-C271B6B816B6}"/>
                </a:ext>
              </a:extLst>
            </p:cNvPr>
            <p:cNvSpPr/>
            <p:nvPr/>
          </p:nvSpPr>
          <p:spPr>
            <a:xfrm>
              <a:off x="727224" y="2305434"/>
              <a:ext cx="5191760" cy="830997"/>
            </a:xfrm>
            <a:prstGeom prst="rect">
              <a:avLst/>
            </a:prstGeom>
            <a:noFill/>
          </p:spPr>
          <p:txBody>
            <a:bodyPr wrap="square" lIns="91440" tIns="45720" rIns="91440" bIns="45720">
              <a:spAutoFit/>
            </a:bodyPr>
            <a:lstStyle/>
            <a:p>
              <a:pPr algn="ctr" defTabSz="914400"/>
              <a:r>
                <a:rPr lang="en-US" sz="4800" b="1" dirty="0" err="1">
                  <a:ln w="0">
                    <a:solidFill>
                      <a:prstClr val="black"/>
                    </a:solidFill>
                  </a:ln>
                  <a:solidFill>
                    <a:srgbClr val="70AD47"/>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Tiêu</a:t>
              </a:r>
              <a:r>
                <a:rPr lang="en-US" sz="4800" b="1" dirty="0">
                  <a:ln w="0">
                    <a:solidFill>
                      <a:prstClr val="black"/>
                    </a:solidFill>
                  </a:ln>
                  <a:solidFill>
                    <a:srgbClr val="70AD47"/>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b="1" dirty="0" err="1">
                  <a:ln w="0">
                    <a:solidFill>
                      <a:prstClr val="black"/>
                    </a:solidFill>
                  </a:ln>
                  <a:solidFill>
                    <a:srgbClr val="70AD47"/>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chí</a:t>
              </a:r>
              <a:r>
                <a:rPr lang="en-US" sz="4800" b="1" dirty="0">
                  <a:ln w="0">
                    <a:solidFill>
                      <a:prstClr val="black"/>
                    </a:solidFill>
                  </a:ln>
                  <a:solidFill>
                    <a:srgbClr val="70AD47"/>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b="1" dirty="0" err="1">
                  <a:ln w="0">
                    <a:solidFill>
                      <a:prstClr val="black"/>
                    </a:solidFill>
                  </a:ln>
                  <a:solidFill>
                    <a:srgbClr val="70AD47"/>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đánh</a:t>
              </a:r>
              <a:r>
                <a:rPr lang="en-US" sz="4800" b="1" dirty="0">
                  <a:ln w="0">
                    <a:solidFill>
                      <a:prstClr val="black"/>
                    </a:solidFill>
                  </a:ln>
                  <a:solidFill>
                    <a:srgbClr val="70AD47"/>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 </a:t>
              </a:r>
              <a:r>
                <a:rPr lang="en-US" sz="4800" b="1" dirty="0" err="1">
                  <a:ln w="0">
                    <a:solidFill>
                      <a:prstClr val="black"/>
                    </a:solidFill>
                  </a:ln>
                  <a:solidFill>
                    <a:srgbClr val="70AD47"/>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rPr>
                <a:t>giá</a:t>
              </a:r>
              <a:endParaRPr lang="en-US" sz="4800" b="1" dirty="0">
                <a:ln w="0">
                  <a:solidFill>
                    <a:prstClr val="black"/>
                  </a:solidFill>
                </a:ln>
                <a:solidFill>
                  <a:srgbClr val="70AD47"/>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39200553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9">
            <a:extLst>
              <a:ext uri="{FF2B5EF4-FFF2-40B4-BE49-F238E27FC236}">
                <a16:creationId xmlns:a16="http://schemas.microsoft.com/office/drawing/2014/main" xmlns="" id="{EB397B8F-6BA1-8384-6811-3959BE06707E}"/>
              </a:ext>
            </a:extLst>
          </p:cNvPr>
          <p:cNvSpPr txBox="1"/>
          <p:nvPr/>
        </p:nvSpPr>
        <p:spPr>
          <a:xfrm>
            <a:off x="856726" y="117580"/>
            <a:ext cx="10478548"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1" i="0" u="none" strike="noStrike" kern="0" cap="none" spc="0" normalizeH="0" baseline="0" noProof="0" dirty="0">
                <a:ln w="28575">
                  <a:solidFill>
                    <a:srgbClr val="002060"/>
                  </a:solidFill>
                </a:ln>
                <a:solidFill>
                  <a:srgbClr val="FFFF00"/>
                </a:solidFill>
                <a:effectLst/>
                <a:uLnTx/>
                <a:uFillTx/>
                <a:latin typeface="Cambria" panose="02040503050406030204" pitchFamily="18" charset="0"/>
                <a:ea typeface="Cambria" panose="02040503050406030204" pitchFamily="18" charset="0"/>
                <a:cs typeface="Arial"/>
                <a:sym typeface="Arial"/>
              </a:rPr>
              <a:t> LUYỆN ĐỌC TRƯỚC</a:t>
            </a:r>
            <a:r>
              <a:rPr kumimoji="0" lang="en-US" sz="6600" b="1" i="0" u="none" strike="noStrike" kern="0" cap="none" spc="0" normalizeH="0" noProof="0" dirty="0">
                <a:ln w="28575">
                  <a:solidFill>
                    <a:srgbClr val="002060"/>
                  </a:solidFill>
                </a:ln>
                <a:solidFill>
                  <a:srgbClr val="FFFF00"/>
                </a:solidFill>
                <a:effectLst/>
                <a:uLnTx/>
                <a:uFillTx/>
                <a:latin typeface="Cambria" panose="02040503050406030204" pitchFamily="18" charset="0"/>
                <a:ea typeface="Cambria" panose="02040503050406030204" pitchFamily="18" charset="0"/>
                <a:cs typeface="Arial"/>
                <a:sym typeface="Arial"/>
              </a:rPr>
              <a:t> LỚP</a:t>
            </a:r>
            <a:endParaRPr kumimoji="0" lang="en-US" sz="6600" b="1" i="0" u="none" strike="noStrike" kern="0" cap="none" spc="0" normalizeH="0" baseline="0" noProof="0" dirty="0">
              <a:ln w="28575">
                <a:solidFill>
                  <a:srgbClr val="002060"/>
                </a:solidFill>
              </a:ln>
              <a:solidFill>
                <a:srgbClr val="FFFF00"/>
              </a:solidFill>
              <a:effectLst/>
              <a:uLnTx/>
              <a:uFillTx/>
              <a:latin typeface="Cambria" panose="02040503050406030204" pitchFamily="18" charset="0"/>
              <a:ea typeface="Cambria" panose="02040503050406030204" pitchFamily="18" charset="0"/>
              <a:cs typeface="Arial"/>
              <a:sym typeface="Arial"/>
            </a:endParaRPr>
          </a:p>
        </p:txBody>
      </p:sp>
      <p:pic>
        <p:nvPicPr>
          <p:cNvPr id="19" name="Picture 18">
            <a:extLst>
              <a:ext uri="{FF2B5EF4-FFF2-40B4-BE49-F238E27FC236}">
                <a16:creationId xmlns:a16="http://schemas.microsoft.com/office/drawing/2014/main" xmlns="" id="{02710E95-1A39-F923-B28B-82937139EFF1}"/>
              </a:ext>
            </a:extLst>
          </p:cNvPr>
          <p:cNvPicPr>
            <a:picLocks noChangeAspect="1"/>
          </p:cNvPicPr>
          <p:nvPr/>
        </p:nvPicPr>
        <p:blipFill>
          <a:blip r:embed="rId3"/>
          <a:stretch>
            <a:fillRect/>
          </a:stretch>
        </p:blipFill>
        <p:spPr>
          <a:xfrm>
            <a:off x="805935" y="1417701"/>
            <a:ext cx="2413571" cy="5212128"/>
          </a:xfrm>
          <a:prstGeom prst="rect">
            <a:avLst/>
          </a:prstGeom>
        </p:spPr>
      </p:pic>
      <p:grpSp>
        <p:nvGrpSpPr>
          <p:cNvPr id="25" name="Nhóm 5">
            <a:extLst>
              <a:ext uri="{FF2B5EF4-FFF2-40B4-BE49-F238E27FC236}">
                <a16:creationId xmlns:a16="http://schemas.microsoft.com/office/drawing/2014/main" xmlns="" id="{1AFAC66D-DFC1-F2F3-BF94-04E118C2ED70}"/>
              </a:ext>
            </a:extLst>
          </p:cNvPr>
          <p:cNvGrpSpPr/>
          <p:nvPr/>
        </p:nvGrpSpPr>
        <p:grpSpPr>
          <a:xfrm>
            <a:off x="4147284" y="2675180"/>
            <a:ext cx="7016124" cy="3150480"/>
            <a:chOff x="3305810" y="2754055"/>
            <a:chExt cx="5373302" cy="2214113"/>
          </a:xfrm>
        </p:grpSpPr>
        <p:grpSp>
          <p:nvGrpSpPr>
            <p:cNvPr id="26" name="Nhóm 17">
              <a:extLst>
                <a:ext uri="{FF2B5EF4-FFF2-40B4-BE49-F238E27FC236}">
                  <a16:creationId xmlns:a16="http://schemas.microsoft.com/office/drawing/2014/main" xmlns="" id="{2936FDBC-04C0-A059-6E75-7A00EEAA59B4}"/>
                </a:ext>
              </a:extLst>
            </p:cNvPr>
            <p:cNvGrpSpPr/>
            <p:nvPr/>
          </p:nvGrpSpPr>
          <p:grpSpPr>
            <a:xfrm flipH="1">
              <a:off x="3305810" y="2754055"/>
              <a:ext cx="5373302" cy="2214113"/>
              <a:chOff x="878187" y="3415424"/>
              <a:chExt cx="3997245" cy="1885534"/>
            </a:xfrm>
          </p:grpSpPr>
          <p:grpSp>
            <p:nvGrpSpPr>
              <p:cNvPr id="41" name="Nhóm 19">
                <a:extLst>
                  <a:ext uri="{FF2B5EF4-FFF2-40B4-BE49-F238E27FC236}">
                    <a16:creationId xmlns:a16="http://schemas.microsoft.com/office/drawing/2014/main" xmlns="" id="{97EB0B61-D7F2-9564-C1AC-DF8451FC9B63}"/>
                  </a:ext>
                </a:extLst>
              </p:cNvPr>
              <p:cNvGrpSpPr/>
              <p:nvPr/>
            </p:nvGrpSpPr>
            <p:grpSpPr>
              <a:xfrm>
                <a:off x="878187" y="3415424"/>
                <a:ext cx="3997245" cy="1885534"/>
                <a:chOff x="666377" y="1770292"/>
                <a:chExt cx="3997245" cy="1885534"/>
              </a:xfrm>
            </p:grpSpPr>
            <p:sp>
              <p:nvSpPr>
                <p:cNvPr id="46" name="Hình chữ nhật: Góc Tròn 12">
                  <a:extLst>
                    <a:ext uri="{FF2B5EF4-FFF2-40B4-BE49-F238E27FC236}">
                      <a16:creationId xmlns:a16="http://schemas.microsoft.com/office/drawing/2014/main" xmlns="" id="{82FB5239-DF93-E770-BDE5-F190C5C02A1E}"/>
                    </a:ext>
                  </a:extLst>
                </p:cNvPr>
                <p:cNvSpPr/>
                <p:nvPr/>
              </p:nvSpPr>
              <p:spPr>
                <a:xfrm flipV="1">
                  <a:off x="666377" y="1770292"/>
                  <a:ext cx="3835423" cy="1753509"/>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solidFill>
                  <a:srgbClr val="FFFFFF"/>
                </a:solidFill>
                <a:ln w="25400" cap="flat" cmpd="sng" algn="ctr">
                  <a:solidFill>
                    <a:srgbClr val="FF8C00"/>
                  </a:solidFill>
                  <a:prstDash val="solid"/>
                </a:ln>
                <a:effectLst/>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914400">
                    <a:defRPr/>
                  </a:pPr>
                  <a:endParaRPr lang="en-US" sz="1800" kern="0" dirty="0">
                    <a:solidFill>
                      <a:srgbClr val="1E0E2F"/>
                    </a:solidFill>
                    <a:latin typeface="Cambria" panose="02040503050406030204" pitchFamily="18" charset="0"/>
                    <a:ea typeface="Cambria" panose="02040503050406030204" pitchFamily="18" charset="0"/>
                  </a:endParaRPr>
                </a:p>
              </p:txBody>
            </p:sp>
            <p:sp>
              <p:nvSpPr>
                <p:cNvPr id="47" name="Hình chữ nhật: Góc Tròn 12">
                  <a:extLst>
                    <a:ext uri="{FF2B5EF4-FFF2-40B4-BE49-F238E27FC236}">
                      <a16:creationId xmlns:a16="http://schemas.microsoft.com/office/drawing/2014/main" xmlns="" id="{0205D747-49F3-E704-765E-29C418602F2E}"/>
                    </a:ext>
                  </a:extLst>
                </p:cNvPr>
                <p:cNvSpPr/>
                <p:nvPr/>
              </p:nvSpPr>
              <p:spPr>
                <a:xfrm flipV="1">
                  <a:off x="872364" y="1877941"/>
                  <a:ext cx="3791258" cy="1777885"/>
                </a:xfrm>
                <a:custGeom>
                  <a:avLst/>
                  <a:gdLst>
                    <a:gd name="connsiteX0" fmla="*/ 0 w 3804811"/>
                    <a:gd name="connsiteY0" fmla="*/ 27650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0 w 3804811"/>
                    <a:gd name="connsiteY8" fmla="*/ 276507 h 1659008"/>
                    <a:gd name="connsiteX0" fmla="*/ 327660 w 3804811"/>
                    <a:gd name="connsiteY0" fmla="*/ 817527 h 1659008"/>
                    <a:gd name="connsiteX1" fmla="*/ 276507 w 3804811"/>
                    <a:gd name="connsiteY1" fmla="*/ 0 h 1659008"/>
                    <a:gd name="connsiteX2" fmla="*/ 3528304 w 3804811"/>
                    <a:gd name="connsiteY2" fmla="*/ 0 h 1659008"/>
                    <a:gd name="connsiteX3" fmla="*/ 3804811 w 3804811"/>
                    <a:gd name="connsiteY3" fmla="*/ 276507 h 1659008"/>
                    <a:gd name="connsiteX4" fmla="*/ 3804811 w 3804811"/>
                    <a:gd name="connsiteY4" fmla="*/ 1382501 h 1659008"/>
                    <a:gd name="connsiteX5" fmla="*/ 3528304 w 3804811"/>
                    <a:gd name="connsiteY5" fmla="*/ 1659008 h 1659008"/>
                    <a:gd name="connsiteX6" fmla="*/ 276507 w 3804811"/>
                    <a:gd name="connsiteY6" fmla="*/ 1659008 h 1659008"/>
                    <a:gd name="connsiteX7" fmla="*/ 0 w 3804811"/>
                    <a:gd name="connsiteY7" fmla="*/ 1382501 h 1659008"/>
                    <a:gd name="connsiteX8" fmla="*/ 327660 w 3804811"/>
                    <a:gd name="connsiteY8" fmla="*/ 817527 h 16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04811" h="1659008">
                      <a:moveTo>
                        <a:pt x="327660" y="817527"/>
                      </a:moveTo>
                      <a:cubicBezTo>
                        <a:pt x="327660" y="664816"/>
                        <a:pt x="123796" y="0"/>
                        <a:pt x="276507" y="0"/>
                      </a:cubicBezTo>
                      <a:lnTo>
                        <a:pt x="3528304" y="0"/>
                      </a:lnTo>
                      <a:cubicBezTo>
                        <a:pt x="3681015" y="0"/>
                        <a:pt x="3804811" y="123796"/>
                        <a:pt x="3804811" y="276507"/>
                      </a:cubicBezTo>
                      <a:lnTo>
                        <a:pt x="3804811" y="1382501"/>
                      </a:lnTo>
                      <a:cubicBezTo>
                        <a:pt x="3804811" y="1535212"/>
                        <a:pt x="3681015" y="1659008"/>
                        <a:pt x="3528304" y="1659008"/>
                      </a:cubicBezTo>
                      <a:lnTo>
                        <a:pt x="276507" y="1659008"/>
                      </a:lnTo>
                      <a:cubicBezTo>
                        <a:pt x="123796" y="1659008"/>
                        <a:pt x="0" y="1535212"/>
                        <a:pt x="0" y="1382501"/>
                      </a:cubicBezTo>
                      <a:cubicBezTo>
                        <a:pt x="0" y="1013836"/>
                        <a:pt x="327660" y="1186192"/>
                        <a:pt x="327660" y="817527"/>
                      </a:cubicBezTo>
                      <a:close/>
                    </a:path>
                  </a:pathLst>
                </a:custGeom>
                <a:noFill/>
                <a:ln w="25400" cap="flat" cmpd="sng" algn="ctr">
                  <a:solidFill>
                    <a:srgbClr val="E56D30"/>
                  </a:solidFill>
                  <a:prstDash val="solid"/>
                </a:ln>
                <a:effectLst/>
              </p:spPr>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914400">
                    <a:defRPr/>
                  </a:pPr>
                  <a:endParaRPr lang="en-US" sz="1800" kern="0">
                    <a:solidFill>
                      <a:srgbClr val="1E0E2F"/>
                    </a:solidFill>
                    <a:latin typeface="Cambria" panose="02040503050406030204" pitchFamily="18" charset="0"/>
                    <a:ea typeface="Cambria" panose="02040503050406030204" pitchFamily="18" charset="0"/>
                  </a:endParaRPr>
                </a:p>
              </p:txBody>
            </p:sp>
          </p:grpSp>
          <p:grpSp>
            <p:nvGrpSpPr>
              <p:cNvPr id="42" name="Nhóm 20">
                <a:extLst>
                  <a:ext uri="{FF2B5EF4-FFF2-40B4-BE49-F238E27FC236}">
                    <a16:creationId xmlns:a16="http://schemas.microsoft.com/office/drawing/2014/main" xmlns="" id="{58C7705A-7AC8-0320-12A5-D6160E2253BD}"/>
                  </a:ext>
                </a:extLst>
              </p:cNvPr>
              <p:cNvGrpSpPr/>
              <p:nvPr/>
            </p:nvGrpSpPr>
            <p:grpSpPr>
              <a:xfrm>
                <a:off x="890898" y="3583898"/>
                <a:ext cx="3709832" cy="1518657"/>
                <a:chOff x="717369" y="1915247"/>
                <a:chExt cx="3709832" cy="1518657"/>
              </a:xfrm>
            </p:grpSpPr>
            <p:sp>
              <p:nvSpPr>
                <p:cNvPr id="43" name="Hộp Văn bản 21">
                  <a:extLst>
                    <a:ext uri="{FF2B5EF4-FFF2-40B4-BE49-F238E27FC236}">
                      <a16:creationId xmlns:a16="http://schemas.microsoft.com/office/drawing/2014/main" xmlns="" id="{F1ABA8E5-082C-DDFC-4D58-84EB1D00D2CB}"/>
                    </a:ext>
                  </a:extLst>
                </p:cNvPr>
                <p:cNvSpPr txBox="1"/>
                <p:nvPr/>
              </p:nvSpPr>
              <p:spPr>
                <a:xfrm>
                  <a:off x="717369" y="1915247"/>
                  <a:ext cx="3682248" cy="386823"/>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400">
                    <a:defRPr/>
                  </a:pPr>
                  <a:r>
                    <a:rPr lang="vi-VN" sz="3600" b="1" kern="0" dirty="0">
                      <a:solidFill>
                        <a:srgbClr val="0066FF"/>
                      </a:solidFill>
                      <a:latin typeface="Cambria" panose="02040503050406030204" pitchFamily="18" charset="0"/>
                      <a:ea typeface="Cambria" panose="02040503050406030204" pitchFamily="18" charset="0"/>
                    </a:rPr>
                    <a:t>1. </a:t>
                  </a:r>
                  <a:r>
                    <a:rPr lang="vi-VN" sz="3600" b="1" kern="0" dirty="0" err="1">
                      <a:solidFill>
                        <a:srgbClr val="0066FF"/>
                      </a:solidFill>
                      <a:latin typeface="Cambria" panose="02040503050406030204" pitchFamily="18" charset="0"/>
                      <a:ea typeface="Cambria" panose="02040503050406030204" pitchFamily="18" charset="0"/>
                    </a:rPr>
                    <a:t>Đọc</a:t>
                  </a:r>
                  <a:r>
                    <a:rPr lang="vi-VN" sz="3600" b="1" kern="0" dirty="0">
                      <a:solidFill>
                        <a:srgbClr val="0066FF"/>
                      </a:solidFill>
                      <a:latin typeface="Cambria" panose="02040503050406030204" pitchFamily="18" charset="0"/>
                      <a:ea typeface="Cambria" panose="02040503050406030204" pitchFamily="18" charset="0"/>
                    </a:rPr>
                    <a:t> </a:t>
                  </a:r>
                  <a:r>
                    <a:rPr lang="vi-VN" sz="3600" b="1" kern="0" dirty="0" err="1">
                      <a:solidFill>
                        <a:srgbClr val="0066FF"/>
                      </a:solidFill>
                      <a:latin typeface="Cambria" panose="02040503050406030204" pitchFamily="18" charset="0"/>
                      <a:ea typeface="Cambria" panose="02040503050406030204" pitchFamily="18" charset="0"/>
                    </a:rPr>
                    <a:t>đúng</a:t>
                  </a:r>
                  <a:endParaRPr lang="en-US" sz="3600" b="1" kern="0" dirty="0">
                    <a:solidFill>
                      <a:srgbClr val="0066FF"/>
                    </a:solidFill>
                    <a:latin typeface="Cambria" panose="02040503050406030204" pitchFamily="18" charset="0"/>
                    <a:ea typeface="Cambria" panose="02040503050406030204" pitchFamily="18" charset="0"/>
                  </a:endParaRPr>
                </a:p>
              </p:txBody>
            </p:sp>
            <p:sp>
              <p:nvSpPr>
                <p:cNvPr id="44" name="Hộp Văn bản 22">
                  <a:extLst>
                    <a:ext uri="{FF2B5EF4-FFF2-40B4-BE49-F238E27FC236}">
                      <a16:creationId xmlns:a16="http://schemas.microsoft.com/office/drawing/2014/main" xmlns="" id="{93D4B42F-A911-8F88-D3AD-E6620EBAB311}"/>
                    </a:ext>
                  </a:extLst>
                </p:cNvPr>
                <p:cNvSpPr txBox="1"/>
                <p:nvPr/>
              </p:nvSpPr>
              <p:spPr>
                <a:xfrm>
                  <a:off x="736035" y="2343445"/>
                  <a:ext cx="3682248" cy="386823"/>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400">
                    <a:defRPr/>
                  </a:pPr>
                  <a:r>
                    <a:rPr lang="vi-VN" sz="3600" b="1" kern="0" dirty="0">
                      <a:solidFill>
                        <a:srgbClr val="3D7D40"/>
                      </a:solidFill>
                      <a:latin typeface="Cambria" panose="02040503050406030204" pitchFamily="18" charset="0"/>
                      <a:ea typeface="Cambria" panose="02040503050406030204" pitchFamily="18" charset="0"/>
                    </a:rPr>
                    <a:t>2. </a:t>
                  </a:r>
                  <a:r>
                    <a:rPr lang="vi-VN" sz="3600" b="1" kern="0" dirty="0" err="1">
                      <a:solidFill>
                        <a:srgbClr val="3D7D40"/>
                      </a:solidFill>
                      <a:latin typeface="Cambria" panose="02040503050406030204" pitchFamily="18" charset="0"/>
                      <a:ea typeface="Cambria" panose="02040503050406030204" pitchFamily="18" charset="0"/>
                    </a:rPr>
                    <a:t>Đọc</a:t>
                  </a:r>
                  <a:r>
                    <a:rPr lang="vi-VN" sz="3600" b="1" kern="0" dirty="0">
                      <a:solidFill>
                        <a:srgbClr val="3D7D40"/>
                      </a:solidFill>
                      <a:latin typeface="Cambria" panose="02040503050406030204" pitchFamily="18" charset="0"/>
                      <a:ea typeface="Cambria" panose="02040503050406030204" pitchFamily="18" charset="0"/>
                    </a:rPr>
                    <a:t> to, </a:t>
                  </a:r>
                  <a:r>
                    <a:rPr lang="vi-VN" sz="3600" b="1" kern="0" dirty="0" err="1">
                      <a:solidFill>
                        <a:srgbClr val="3D7D40"/>
                      </a:solidFill>
                      <a:latin typeface="Cambria" panose="02040503050406030204" pitchFamily="18" charset="0"/>
                      <a:ea typeface="Cambria" panose="02040503050406030204" pitchFamily="18" charset="0"/>
                    </a:rPr>
                    <a:t>rõ</a:t>
                  </a:r>
                  <a:endParaRPr lang="en-US" sz="3600" b="1" kern="0" dirty="0">
                    <a:solidFill>
                      <a:srgbClr val="3D7D40"/>
                    </a:solidFill>
                    <a:latin typeface="Cambria" panose="02040503050406030204" pitchFamily="18" charset="0"/>
                    <a:ea typeface="Cambria" panose="02040503050406030204" pitchFamily="18" charset="0"/>
                  </a:endParaRPr>
                </a:p>
              </p:txBody>
            </p:sp>
            <p:sp>
              <p:nvSpPr>
                <p:cNvPr id="45" name="Hộp Văn bản 23">
                  <a:extLst>
                    <a:ext uri="{FF2B5EF4-FFF2-40B4-BE49-F238E27FC236}">
                      <a16:creationId xmlns:a16="http://schemas.microsoft.com/office/drawing/2014/main" xmlns="" id="{74B82C58-15F0-C793-F2CD-1D41E6C85BA7}"/>
                    </a:ext>
                  </a:extLst>
                </p:cNvPr>
                <p:cNvSpPr txBox="1"/>
                <p:nvPr/>
              </p:nvSpPr>
              <p:spPr>
                <a:xfrm>
                  <a:off x="1323257" y="2715518"/>
                  <a:ext cx="3103944" cy="71838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defTabSz="914400">
                    <a:defRPr/>
                  </a:pPr>
                  <a:r>
                    <a:rPr lang="vi-VN" sz="3600" b="1" kern="0" dirty="0">
                      <a:solidFill>
                        <a:srgbClr val="FF0000"/>
                      </a:solidFill>
                      <a:latin typeface="Cambria" panose="02040503050406030204" pitchFamily="18" charset="0"/>
                      <a:ea typeface="Cambria" panose="02040503050406030204" pitchFamily="18" charset="0"/>
                    </a:rPr>
                    <a:t>3. Đọc ngắt, nghỉ đúng nhịp</a:t>
                  </a:r>
                  <a:endParaRPr lang="en-US" sz="3600" b="1" kern="0" dirty="0">
                    <a:solidFill>
                      <a:srgbClr val="FF0000"/>
                    </a:solidFill>
                    <a:latin typeface="Cambria" panose="02040503050406030204" pitchFamily="18" charset="0"/>
                    <a:ea typeface="Cambria" panose="02040503050406030204" pitchFamily="18" charset="0"/>
                  </a:endParaRPr>
                </a:p>
              </p:txBody>
            </p:sp>
          </p:grpSp>
        </p:grpSp>
        <p:grpSp>
          <p:nvGrpSpPr>
            <p:cNvPr id="27" name="Nhóm 7">
              <a:extLst>
                <a:ext uri="{FF2B5EF4-FFF2-40B4-BE49-F238E27FC236}">
                  <a16:creationId xmlns:a16="http://schemas.microsoft.com/office/drawing/2014/main" xmlns="" id="{E0779782-B62B-86E7-62A4-78CB17088307}"/>
                </a:ext>
              </a:extLst>
            </p:cNvPr>
            <p:cNvGrpSpPr/>
            <p:nvPr/>
          </p:nvGrpSpPr>
          <p:grpSpPr>
            <a:xfrm>
              <a:off x="4483314" y="2960573"/>
              <a:ext cx="2929041" cy="1846176"/>
              <a:chOff x="4483314" y="2960573"/>
              <a:chExt cx="2929041" cy="1846176"/>
            </a:xfrm>
          </p:grpSpPr>
          <p:pic>
            <p:nvPicPr>
              <p:cNvPr id="28" name="Hình ảnh 8">
                <a:extLst>
                  <a:ext uri="{FF2B5EF4-FFF2-40B4-BE49-F238E27FC236}">
                    <a16:creationId xmlns:a16="http://schemas.microsoft.com/office/drawing/2014/main" xmlns="" id="{BD85C9E2-66EE-EEF0-EA3F-1B497EDC65B3}"/>
                  </a:ext>
                </a:extLst>
              </p:cNvPr>
              <p:cNvPicPr>
                <a:picLocks noChangeAspect="1"/>
              </p:cNvPicPr>
              <p:nvPr/>
            </p:nvPicPr>
            <p:blipFill rotWithShape="1">
              <a:blip r:embed="rId4"/>
              <a:srcRect l="51268" t="8949" r="19792" b="48444"/>
              <a:stretch/>
            </p:blipFill>
            <p:spPr>
              <a:xfrm rot="20944439">
                <a:off x="5697698" y="2990179"/>
                <a:ext cx="582414" cy="482317"/>
              </a:xfrm>
              <a:prstGeom prst="rect">
                <a:avLst/>
              </a:prstGeom>
            </p:spPr>
          </p:pic>
          <p:pic>
            <p:nvPicPr>
              <p:cNvPr id="33" name="Hình ảnh 9">
                <a:extLst>
                  <a:ext uri="{FF2B5EF4-FFF2-40B4-BE49-F238E27FC236}">
                    <a16:creationId xmlns:a16="http://schemas.microsoft.com/office/drawing/2014/main" xmlns="" id="{BBEC7E10-2392-3890-0E21-E6AF87BA48B0}"/>
                  </a:ext>
                </a:extLst>
              </p:cNvPr>
              <p:cNvPicPr>
                <a:picLocks noChangeAspect="1"/>
              </p:cNvPicPr>
              <p:nvPr/>
            </p:nvPicPr>
            <p:blipFill rotWithShape="1">
              <a:blip r:embed="rId4"/>
              <a:srcRect l="51268" t="8949" r="19792" b="48444"/>
              <a:stretch/>
            </p:blipFill>
            <p:spPr>
              <a:xfrm rot="20944439">
                <a:off x="6251600" y="2977120"/>
                <a:ext cx="582414" cy="482317"/>
              </a:xfrm>
              <a:prstGeom prst="rect">
                <a:avLst/>
              </a:prstGeom>
            </p:spPr>
          </p:pic>
          <p:pic>
            <p:nvPicPr>
              <p:cNvPr id="34" name="Hình ảnh 10">
                <a:extLst>
                  <a:ext uri="{FF2B5EF4-FFF2-40B4-BE49-F238E27FC236}">
                    <a16:creationId xmlns:a16="http://schemas.microsoft.com/office/drawing/2014/main" xmlns="" id="{E237FF33-2310-704F-0F97-95F19F55A159}"/>
                  </a:ext>
                </a:extLst>
              </p:cNvPr>
              <p:cNvPicPr>
                <a:picLocks noChangeAspect="1"/>
              </p:cNvPicPr>
              <p:nvPr/>
            </p:nvPicPr>
            <p:blipFill rotWithShape="1">
              <a:blip r:embed="rId4"/>
              <a:srcRect l="51268" t="8949" r="19792" b="48444"/>
              <a:stretch/>
            </p:blipFill>
            <p:spPr>
              <a:xfrm rot="20944439">
                <a:off x="6819877" y="2960573"/>
                <a:ext cx="582414" cy="482317"/>
              </a:xfrm>
              <a:prstGeom prst="rect">
                <a:avLst/>
              </a:prstGeom>
            </p:spPr>
          </p:pic>
          <p:pic>
            <p:nvPicPr>
              <p:cNvPr id="35" name="Hình ảnh 11">
                <a:extLst>
                  <a:ext uri="{FF2B5EF4-FFF2-40B4-BE49-F238E27FC236}">
                    <a16:creationId xmlns:a16="http://schemas.microsoft.com/office/drawing/2014/main" xmlns="" id="{4741C4E9-0BCA-D810-BCEB-CAF702CC0A12}"/>
                  </a:ext>
                </a:extLst>
              </p:cNvPr>
              <p:cNvPicPr>
                <a:picLocks noChangeAspect="1"/>
              </p:cNvPicPr>
              <p:nvPr/>
            </p:nvPicPr>
            <p:blipFill rotWithShape="1">
              <a:blip r:embed="rId4"/>
              <a:srcRect l="51268" t="8949" r="19792" b="48444"/>
              <a:stretch/>
            </p:blipFill>
            <p:spPr>
              <a:xfrm rot="20944439">
                <a:off x="5708411" y="3463029"/>
                <a:ext cx="582414" cy="482317"/>
              </a:xfrm>
              <a:prstGeom prst="rect">
                <a:avLst/>
              </a:prstGeom>
            </p:spPr>
          </p:pic>
          <p:pic>
            <p:nvPicPr>
              <p:cNvPr id="36" name="Hình ảnh 12">
                <a:extLst>
                  <a:ext uri="{FF2B5EF4-FFF2-40B4-BE49-F238E27FC236}">
                    <a16:creationId xmlns:a16="http://schemas.microsoft.com/office/drawing/2014/main" xmlns="" id="{8528ED54-70DE-4A49-4C1D-D6176B62F6E6}"/>
                  </a:ext>
                </a:extLst>
              </p:cNvPr>
              <p:cNvPicPr>
                <a:picLocks noChangeAspect="1"/>
              </p:cNvPicPr>
              <p:nvPr/>
            </p:nvPicPr>
            <p:blipFill rotWithShape="1">
              <a:blip r:embed="rId4"/>
              <a:srcRect l="51268" t="8949" r="19792" b="48444"/>
              <a:stretch/>
            </p:blipFill>
            <p:spPr>
              <a:xfrm rot="20944439">
                <a:off x="6253973" y="3468164"/>
                <a:ext cx="582414" cy="482317"/>
              </a:xfrm>
              <a:prstGeom prst="rect">
                <a:avLst/>
              </a:prstGeom>
            </p:spPr>
          </p:pic>
          <p:pic>
            <p:nvPicPr>
              <p:cNvPr id="37" name="Hình ảnh 13">
                <a:extLst>
                  <a:ext uri="{FF2B5EF4-FFF2-40B4-BE49-F238E27FC236}">
                    <a16:creationId xmlns:a16="http://schemas.microsoft.com/office/drawing/2014/main" xmlns="" id="{75B2B235-78E8-5EE2-A566-C34D0C2FBB9E}"/>
                  </a:ext>
                </a:extLst>
              </p:cNvPr>
              <p:cNvPicPr>
                <a:picLocks noChangeAspect="1"/>
              </p:cNvPicPr>
              <p:nvPr/>
            </p:nvPicPr>
            <p:blipFill rotWithShape="1">
              <a:blip r:embed="rId4"/>
              <a:srcRect l="51268" t="8949" r="19792" b="48444"/>
              <a:stretch/>
            </p:blipFill>
            <p:spPr>
              <a:xfrm rot="20944439">
                <a:off x="6829941" y="3446222"/>
                <a:ext cx="582414" cy="482317"/>
              </a:xfrm>
              <a:prstGeom prst="rect">
                <a:avLst/>
              </a:prstGeom>
            </p:spPr>
          </p:pic>
          <p:pic>
            <p:nvPicPr>
              <p:cNvPr id="38" name="Hình ảnh 14">
                <a:extLst>
                  <a:ext uri="{FF2B5EF4-FFF2-40B4-BE49-F238E27FC236}">
                    <a16:creationId xmlns:a16="http://schemas.microsoft.com/office/drawing/2014/main" xmlns="" id="{4251D545-4537-CEAF-3616-73C1F4C01E87}"/>
                  </a:ext>
                </a:extLst>
              </p:cNvPr>
              <p:cNvPicPr>
                <a:picLocks noChangeAspect="1"/>
              </p:cNvPicPr>
              <p:nvPr/>
            </p:nvPicPr>
            <p:blipFill rotWithShape="1">
              <a:blip r:embed="rId4"/>
              <a:srcRect l="51268" t="8949" r="19792" b="48444"/>
              <a:stretch/>
            </p:blipFill>
            <p:spPr>
              <a:xfrm rot="20944439">
                <a:off x="4483314" y="4324432"/>
                <a:ext cx="582414" cy="482317"/>
              </a:xfrm>
              <a:prstGeom prst="rect">
                <a:avLst/>
              </a:prstGeom>
            </p:spPr>
          </p:pic>
          <p:pic>
            <p:nvPicPr>
              <p:cNvPr id="39" name="Hình ảnh 15">
                <a:extLst>
                  <a:ext uri="{FF2B5EF4-FFF2-40B4-BE49-F238E27FC236}">
                    <a16:creationId xmlns:a16="http://schemas.microsoft.com/office/drawing/2014/main" xmlns="" id="{0E7B642F-1B7E-67AB-9E5C-D068B48197DD}"/>
                  </a:ext>
                </a:extLst>
              </p:cNvPr>
              <p:cNvPicPr>
                <a:picLocks noChangeAspect="1"/>
              </p:cNvPicPr>
              <p:nvPr/>
            </p:nvPicPr>
            <p:blipFill rotWithShape="1">
              <a:blip r:embed="rId4"/>
              <a:srcRect l="51268" t="8949" r="19792" b="48444"/>
              <a:stretch/>
            </p:blipFill>
            <p:spPr>
              <a:xfrm rot="20944439">
                <a:off x="4945169" y="4323868"/>
                <a:ext cx="582414" cy="482317"/>
              </a:xfrm>
              <a:prstGeom prst="rect">
                <a:avLst/>
              </a:prstGeom>
            </p:spPr>
          </p:pic>
          <p:pic>
            <p:nvPicPr>
              <p:cNvPr id="40" name="Hình ảnh 16">
                <a:extLst>
                  <a:ext uri="{FF2B5EF4-FFF2-40B4-BE49-F238E27FC236}">
                    <a16:creationId xmlns:a16="http://schemas.microsoft.com/office/drawing/2014/main" xmlns="" id="{03A7DD47-B5EB-31B1-B206-2DA9FD7BD8FB}"/>
                  </a:ext>
                </a:extLst>
              </p:cNvPr>
              <p:cNvPicPr>
                <a:picLocks noChangeAspect="1"/>
              </p:cNvPicPr>
              <p:nvPr/>
            </p:nvPicPr>
            <p:blipFill rotWithShape="1">
              <a:blip r:embed="rId4"/>
              <a:srcRect l="51268" t="8949" r="19792" b="48444"/>
              <a:stretch/>
            </p:blipFill>
            <p:spPr>
              <a:xfrm rot="20944439">
                <a:off x="5364559" y="4318722"/>
                <a:ext cx="582414" cy="482317"/>
              </a:xfrm>
              <a:prstGeom prst="rect">
                <a:avLst/>
              </a:prstGeom>
            </p:spPr>
          </p:pic>
        </p:grpSp>
      </p:grpSp>
      <p:sp>
        <p:nvSpPr>
          <p:cNvPr id="48" name="Rectangle 47">
            <a:extLst>
              <a:ext uri="{FF2B5EF4-FFF2-40B4-BE49-F238E27FC236}">
                <a16:creationId xmlns:a16="http://schemas.microsoft.com/office/drawing/2014/main" xmlns="" id="{4B5B7271-0920-4716-BB39-DC06B5389812}"/>
              </a:ext>
            </a:extLst>
          </p:cNvPr>
          <p:cNvSpPr/>
          <p:nvPr/>
        </p:nvSpPr>
        <p:spPr>
          <a:xfrm>
            <a:off x="4127370" y="1562331"/>
            <a:ext cx="6027231" cy="923330"/>
          </a:xfrm>
          <a:prstGeom prst="rect">
            <a:avLst/>
          </a:prstGeom>
        </p:spPr>
        <p:txBody>
          <a:bodyPr wrap="square">
            <a:spAutoFit/>
          </a:bodyPr>
          <a:lstStyle/>
          <a:p>
            <a:pPr algn="ctr" defTabSz="914400">
              <a:buClr>
                <a:srgbClr val="000000"/>
              </a:buClr>
              <a:buFont typeface="Arial"/>
              <a:buNone/>
            </a:pPr>
            <a:r>
              <a:rPr lang="pt-BR" sz="5400" b="1" kern="0" dirty="0">
                <a:solidFill>
                  <a:srgbClr val="FF0000"/>
                </a:solidFill>
                <a:latin typeface="Cambria" panose="02040503050406030204" pitchFamily="18" charset="0"/>
                <a:ea typeface="Cambria" panose="02040503050406030204" pitchFamily="18" charset="0"/>
                <a:cs typeface="Arial"/>
                <a:sym typeface="Arial"/>
              </a:rPr>
              <a:t>Tiêu chí đánh giá</a:t>
            </a:r>
          </a:p>
        </p:txBody>
      </p:sp>
    </p:spTree>
    <p:extLst>
      <p:ext uri="{BB962C8B-B14F-4D97-AF65-F5344CB8AC3E}">
        <p14:creationId xmlns:p14="http://schemas.microsoft.com/office/powerpoint/2010/main" val="387713696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8"/>
                                        </p:tgtEl>
                                        <p:attrNameLst>
                                          <p:attrName>r</p:attrName>
                                        </p:attrNameLst>
                                      </p:cBhvr>
                                    </p:animRot>
                                    <p:animRot by="-240000">
                                      <p:cBhvr>
                                        <p:cTn id="7" dur="200" fill="hold">
                                          <p:stCondLst>
                                            <p:cond delay="200"/>
                                          </p:stCondLst>
                                        </p:cTn>
                                        <p:tgtEl>
                                          <p:spTgt spid="18"/>
                                        </p:tgtEl>
                                        <p:attrNameLst>
                                          <p:attrName>r</p:attrName>
                                        </p:attrNameLst>
                                      </p:cBhvr>
                                    </p:animRot>
                                    <p:animRot by="240000">
                                      <p:cBhvr>
                                        <p:cTn id="8" dur="200" fill="hold">
                                          <p:stCondLst>
                                            <p:cond delay="400"/>
                                          </p:stCondLst>
                                        </p:cTn>
                                        <p:tgtEl>
                                          <p:spTgt spid="18"/>
                                        </p:tgtEl>
                                        <p:attrNameLst>
                                          <p:attrName>r</p:attrName>
                                        </p:attrNameLst>
                                      </p:cBhvr>
                                    </p:animRot>
                                    <p:animRot by="-240000">
                                      <p:cBhvr>
                                        <p:cTn id="9" dur="200" fill="hold">
                                          <p:stCondLst>
                                            <p:cond delay="600"/>
                                          </p:stCondLst>
                                        </p:cTn>
                                        <p:tgtEl>
                                          <p:spTgt spid="18"/>
                                        </p:tgtEl>
                                        <p:attrNameLst>
                                          <p:attrName>r</p:attrName>
                                        </p:attrNameLst>
                                      </p:cBhvr>
                                    </p:animRot>
                                    <p:animRot by="120000">
                                      <p:cBhvr>
                                        <p:cTn id="10" dur="200" fill="hold">
                                          <p:stCondLst>
                                            <p:cond delay="800"/>
                                          </p:stCondLst>
                                        </p:cTn>
                                        <p:tgtEl>
                                          <p:spTgt spid="1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1">
            <a:extLst>
              <a:ext uri="{FF2B5EF4-FFF2-40B4-BE49-F238E27FC236}">
                <a16:creationId xmlns:a16="http://schemas.microsoft.com/office/drawing/2014/main" xmlns="" id="{3A199D01-ECD4-A9B2-34F1-5032977BBF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75649" y="-385649"/>
            <a:ext cx="6416351" cy="6923243"/>
          </a:xfrm>
          <a:prstGeom prst="rect">
            <a:avLst/>
          </a:prstGeom>
        </p:spPr>
      </p:pic>
      <p:grpSp>
        <p:nvGrpSpPr>
          <p:cNvPr id="10" name="Group 9">
            <a:extLst>
              <a:ext uri="{FF2B5EF4-FFF2-40B4-BE49-F238E27FC236}">
                <a16:creationId xmlns:a16="http://schemas.microsoft.com/office/drawing/2014/main" xmlns="" id="{677A78E9-273A-E562-7BEF-006B36040CDD}"/>
              </a:ext>
            </a:extLst>
          </p:cNvPr>
          <p:cNvGrpSpPr/>
          <p:nvPr/>
        </p:nvGrpSpPr>
        <p:grpSpPr>
          <a:xfrm>
            <a:off x="1815887" y="3737121"/>
            <a:ext cx="4533725" cy="3265714"/>
            <a:chOff x="7619528" y="3782027"/>
            <a:chExt cx="4533725" cy="3265714"/>
          </a:xfrm>
        </p:grpSpPr>
        <p:pic>
          <p:nvPicPr>
            <p:cNvPr id="11" name="Picture 10">
              <a:extLst>
                <a:ext uri="{FF2B5EF4-FFF2-40B4-BE49-F238E27FC236}">
                  <a16:creationId xmlns:a16="http://schemas.microsoft.com/office/drawing/2014/main" xmlns="" id="{EDA9D0C1-679D-DF77-AC5B-823B224D8F1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85" b="92566" l="710" r="76408">
                          <a14:foregroundMark x1="6038" y1="75354" x2="10857" y2="70747"/>
                          <a14:foregroundMark x1="57128" y1="88808" x2="63369" y2="92646"/>
                          <a14:foregroundMark x1="50381" y1="11677" x2="66565" y2="19475"/>
                          <a14:foregroundMark x1="66565" y1="19475" x2="73516" y2="28525"/>
                          <a14:foregroundMark x1="55200" y1="7071" x2="39777" y2="10909"/>
                          <a14:foregroundMark x1="55200" y1="929" x2="74480" y2="10141"/>
                          <a14:foregroundMark x1="74480" y1="10141" x2="76408" y2="15515"/>
                          <a14:foregroundMark x1="55657" y1="525" x2="50837" y2="929"/>
                          <a14:foregroundMark x1="2638" y1="78222" x2="710" y2="81657"/>
                          <a14:foregroundMark x1="47945" y1="27919" x2="61695" y2="38788"/>
                          <a14:foregroundMark x1="61695" y1="38788" x2="61948" y2="39434"/>
                        </a14:backgroundRemoval>
                      </a14:imgEffect>
                    </a14:imgLayer>
                  </a14:imgProps>
                </a:ext>
                <a:ext uri="{28A0092B-C50C-407E-A947-70E740481C1C}">
                  <a14:useLocalDpi xmlns:a14="http://schemas.microsoft.com/office/drawing/2010/main" val="0"/>
                </a:ext>
              </a:extLst>
            </a:blip>
            <a:srcRect l="-5535" t="-1008" r="20720" b="-2237"/>
            <a:stretch/>
          </p:blipFill>
          <p:spPr>
            <a:xfrm flipH="1">
              <a:off x="10161890" y="3782027"/>
              <a:ext cx="1991363" cy="3265714"/>
            </a:xfrm>
            <a:prstGeom prst="rect">
              <a:avLst/>
            </a:prstGeom>
          </p:spPr>
        </p:pic>
        <p:pic>
          <p:nvPicPr>
            <p:cNvPr id="12" name="Picture 11">
              <a:extLst>
                <a:ext uri="{FF2B5EF4-FFF2-40B4-BE49-F238E27FC236}">
                  <a16:creationId xmlns:a16="http://schemas.microsoft.com/office/drawing/2014/main" xmlns="" id="{31944D95-EDEF-AEA8-75F8-61BBE6EC68E2}"/>
                </a:ext>
              </a:extLst>
            </p:cNvPr>
            <p:cNvPicPr>
              <a:picLocks noChangeAspect="1"/>
            </p:cNvPicPr>
            <p:nvPr/>
          </p:nvPicPr>
          <p:blipFill>
            <a:blip r:embed="rId6"/>
            <a:stretch>
              <a:fillRect/>
            </a:stretch>
          </p:blipFill>
          <p:spPr>
            <a:xfrm>
              <a:off x="9620669" y="5807273"/>
              <a:ext cx="823031" cy="944962"/>
            </a:xfrm>
            <a:prstGeom prst="rect">
              <a:avLst/>
            </a:prstGeom>
          </p:spPr>
        </p:pic>
        <p:pic>
          <p:nvPicPr>
            <p:cNvPr id="13" name="Content Placeholder 5">
              <a:extLst>
                <a:ext uri="{FF2B5EF4-FFF2-40B4-BE49-F238E27FC236}">
                  <a16:creationId xmlns:a16="http://schemas.microsoft.com/office/drawing/2014/main" xmlns="" id="{BDC1B645-1E7D-4BE0-7704-83C1258E1573}"/>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2584" b="97134" l="9958" r="97616">
                          <a14:foregroundMark x1="65311" y1="10860" x2="55072" y2="12677"/>
                          <a14:foregroundMark x1="55072" y1="43924" x2="51099" y2="52644"/>
                          <a14:foregroundMark x1="97662" y1="49899" x2="91445" y2="50343"/>
                          <a14:foregroundMark x1="41468" y1="92168" x2="34642" y2="97214"/>
                          <a14:foregroundMark x1="35764" y1="75616" x2="33520" y2="80218"/>
                          <a14:foregroundMark x1="62459" y1="23254" x2="46470" y2="26080"/>
                          <a14:foregroundMark x1="46470" y1="26080" x2="48855" y2="26928"/>
                          <a14:foregroundMark x1="52828" y1="5329" x2="64189" y2="9931"/>
                          <a14:foregroundMark x1="61898" y1="27856" x2="67555" y2="26443"/>
                          <a14:foregroundMark x1="48247" y1="2584" x2="54511" y2="13161"/>
                          <a14:foregroundMark x1="53389" y1="30157" x2="59607" y2="41623"/>
                        </a14:backgroundRemoval>
                      </a14:imgEffect>
                    </a14:imgLayer>
                  </a14:imgProps>
                </a:ext>
                <a:ext uri="{28A0092B-C50C-407E-A947-70E740481C1C}">
                  <a14:useLocalDpi xmlns:a14="http://schemas.microsoft.com/office/drawing/2010/main" val="0"/>
                </a:ext>
              </a:extLst>
            </a:blip>
            <a:stretch>
              <a:fillRect/>
            </a:stretch>
          </p:blipFill>
          <p:spPr>
            <a:xfrm flipH="1">
              <a:off x="7619528" y="3782027"/>
              <a:ext cx="2488193" cy="3075973"/>
            </a:xfrm>
            <a:prstGeom prst="rect">
              <a:avLst/>
            </a:prstGeom>
          </p:spPr>
        </p:pic>
      </p:grpSp>
      <p:pic>
        <p:nvPicPr>
          <p:cNvPr id="3" name="Picture 2">
            <a:extLst>
              <a:ext uri="{FF2B5EF4-FFF2-40B4-BE49-F238E27FC236}">
                <a16:creationId xmlns:a16="http://schemas.microsoft.com/office/drawing/2014/main" xmlns="" id="{D2F055FC-EB26-21D8-94CB-ECFE28D18DE6}"/>
              </a:ext>
            </a:extLst>
          </p:cNvPr>
          <p:cNvPicPr>
            <a:picLocks noChangeAspect="1"/>
          </p:cNvPicPr>
          <p:nvPr/>
        </p:nvPicPr>
        <p:blipFill rotWithShape="1">
          <a:blip r:embed="rId9"/>
          <a:srcRect l="-1884" r="1884" b="27088"/>
          <a:stretch/>
        </p:blipFill>
        <p:spPr>
          <a:xfrm>
            <a:off x="-655013" y="0"/>
            <a:ext cx="8114479" cy="4227250"/>
          </a:xfrm>
          <a:prstGeom prst="rect">
            <a:avLst/>
          </a:prstGeom>
        </p:spPr>
      </p:pic>
    </p:spTree>
    <p:extLst>
      <p:ext uri="{BB962C8B-B14F-4D97-AF65-F5344CB8AC3E}">
        <p14:creationId xmlns:p14="http://schemas.microsoft.com/office/powerpoint/2010/main" val="1136601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AACC1900-77BD-2466-1159-136D22A57198}"/>
              </a:ext>
            </a:extLst>
          </p:cNvPr>
          <p:cNvSpPr txBox="1"/>
          <p:nvPr/>
        </p:nvSpPr>
        <p:spPr>
          <a:xfrm>
            <a:off x="3379386" y="315288"/>
            <a:ext cx="8060774" cy="1323439"/>
          </a:xfrm>
          <a:prstGeom prst="rect">
            <a:avLst/>
          </a:prstGeom>
          <a:noFill/>
        </p:spPr>
        <p:txBody>
          <a:bodyPr wrap="square" rtlCol="0">
            <a:spAutoFit/>
          </a:bodyPr>
          <a:lstStyle/>
          <a:p>
            <a:pPr lvl="0" algn="ctr">
              <a:defRPr/>
            </a:pPr>
            <a:r>
              <a:rPr lang="en-US" sz="4000" b="1">
                <a:solidFill>
                  <a:prstClr val="black"/>
                </a:solidFill>
                <a:latin typeface="Cambria" panose="02040503050406030204" pitchFamily="18" charset="0"/>
              </a:rPr>
              <a:t>Tìm các thông tin về câu chuyện theo gợi ý</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ndParaRPr>
          </a:p>
        </p:txBody>
      </p:sp>
      <p:grpSp>
        <p:nvGrpSpPr>
          <p:cNvPr id="9" name="Group 8">
            <a:extLst>
              <a:ext uri="{FF2B5EF4-FFF2-40B4-BE49-F238E27FC236}">
                <a16:creationId xmlns:a16="http://schemas.microsoft.com/office/drawing/2014/main" xmlns="" id="{B8773ED1-BEFD-8869-6DEC-9FB8A7B6186A}"/>
              </a:ext>
            </a:extLst>
          </p:cNvPr>
          <p:cNvGrpSpPr/>
          <p:nvPr/>
        </p:nvGrpSpPr>
        <p:grpSpPr>
          <a:xfrm>
            <a:off x="539761" y="1910805"/>
            <a:ext cx="3107679" cy="984796"/>
            <a:chOff x="323451" y="1614626"/>
            <a:chExt cx="3255491" cy="3517813"/>
          </a:xfrm>
        </p:grpSpPr>
        <p:sp>
          <p:nvSpPr>
            <p:cNvPr id="6" name="任意多边形: 形状 5">
              <a:extLst>
                <a:ext uri="{FF2B5EF4-FFF2-40B4-BE49-F238E27FC236}">
                  <a16:creationId xmlns:a16="http://schemas.microsoft.com/office/drawing/2014/main" xmlns="" id="{D0F69EFE-F4B1-464F-890A-477CDC7BC776}"/>
                </a:ext>
              </a:extLst>
            </p:cNvPr>
            <p:cNvSpPr/>
            <p:nvPr/>
          </p:nvSpPr>
          <p:spPr>
            <a:xfrm>
              <a:off x="323451" y="1614626"/>
              <a:ext cx="3255491" cy="3517813"/>
            </a:xfrm>
            <a:custGeom>
              <a:avLst/>
              <a:gdLst>
                <a:gd name="connsiteX0" fmla="*/ 326239 w 8947975"/>
                <a:gd name="connsiteY0" fmla="*/ 89164 h 1988432"/>
                <a:gd name="connsiteX1" fmla="*/ 59539 w 8947975"/>
                <a:gd name="connsiteY1" fmla="*/ 1022614 h 1988432"/>
                <a:gd name="connsiteX2" fmla="*/ 288139 w 8947975"/>
                <a:gd name="connsiteY2" fmla="*/ 1822714 h 1988432"/>
                <a:gd name="connsiteX3" fmla="*/ 2802739 w 8947975"/>
                <a:gd name="connsiteY3" fmla="*/ 1898914 h 1988432"/>
                <a:gd name="connsiteX4" fmla="*/ 3869539 w 8947975"/>
                <a:gd name="connsiteY4" fmla="*/ 1937014 h 1988432"/>
                <a:gd name="connsiteX5" fmla="*/ 6441289 w 8947975"/>
                <a:gd name="connsiteY5" fmla="*/ 1975114 h 1988432"/>
                <a:gd name="connsiteX6" fmla="*/ 8517739 w 8947975"/>
                <a:gd name="connsiteY6" fmla="*/ 1689364 h 1988432"/>
                <a:gd name="connsiteX7" fmla="*/ 8936839 w 8947975"/>
                <a:gd name="connsiteY7" fmla="*/ 774964 h 1988432"/>
                <a:gd name="connsiteX8" fmla="*/ 8289139 w 8947975"/>
                <a:gd name="connsiteY8" fmla="*/ 317764 h 1988432"/>
                <a:gd name="connsiteX9" fmla="*/ 5279239 w 8947975"/>
                <a:gd name="connsiteY9" fmla="*/ 355864 h 1988432"/>
                <a:gd name="connsiteX10" fmla="*/ 2878939 w 8947975"/>
                <a:gd name="connsiteY10" fmla="*/ 70114 h 1988432"/>
                <a:gd name="connsiteX11" fmla="*/ 326239 w 8947975"/>
                <a:gd name="connsiteY11" fmla="*/ 89164 h 1988432"/>
                <a:gd name="connsiteX0" fmla="*/ 650693 w 8967629"/>
                <a:gd name="connsiteY0" fmla="*/ 145791 h 1930759"/>
                <a:gd name="connsiteX1" fmla="*/ 79193 w 8967629"/>
                <a:gd name="connsiteY1" fmla="*/ 964941 h 1930759"/>
                <a:gd name="connsiteX2" fmla="*/ 307793 w 8967629"/>
                <a:gd name="connsiteY2" fmla="*/ 1765041 h 1930759"/>
                <a:gd name="connsiteX3" fmla="*/ 2822393 w 8967629"/>
                <a:gd name="connsiteY3" fmla="*/ 1841241 h 1930759"/>
                <a:gd name="connsiteX4" fmla="*/ 3889193 w 8967629"/>
                <a:gd name="connsiteY4" fmla="*/ 1879341 h 1930759"/>
                <a:gd name="connsiteX5" fmla="*/ 6460943 w 8967629"/>
                <a:gd name="connsiteY5" fmla="*/ 1917441 h 1930759"/>
                <a:gd name="connsiteX6" fmla="*/ 8537393 w 8967629"/>
                <a:gd name="connsiteY6" fmla="*/ 1631691 h 1930759"/>
                <a:gd name="connsiteX7" fmla="*/ 8956493 w 8967629"/>
                <a:gd name="connsiteY7" fmla="*/ 717291 h 1930759"/>
                <a:gd name="connsiteX8" fmla="*/ 8308793 w 8967629"/>
                <a:gd name="connsiteY8" fmla="*/ 260091 h 1930759"/>
                <a:gd name="connsiteX9" fmla="*/ 5298893 w 8967629"/>
                <a:gd name="connsiteY9" fmla="*/ 298191 h 1930759"/>
                <a:gd name="connsiteX10" fmla="*/ 2898593 w 8967629"/>
                <a:gd name="connsiteY10" fmla="*/ 12441 h 1930759"/>
                <a:gd name="connsiteX11" fmla="*/ 650693 w 8967629"/>
                <a:gd name="connsiteY11" fmla="*/ 145791 h 1930759"/>
                <a:gd name="connsiteX0" fmla="*/ 650693 w 8967629"/>
                <a:gd name="connsiteY0" fmla="*/ 134843 h 1919811"/>
                <a:gd name="connsiteX1" fmla="*/ 79193 w 8967629"/>
                <a:gd name="connsiteY1" fmla="*/ 953993 h 1919811"/>
                <a:gd name="connsiteX2" fmla="*/ 307793 w 8967629"/>
                <a:gd name="connsiteY2" fmla="*/ 1754093 h 1919811"/>
                <a:gd name="connsiteX3" fmla="*/ 2822393 w 8967629"/>
                <a:gd name="connsiteY3" fmla="*/ 1830293 h 1919811"/>
                <a:gd name="connsiteX4" fmla="*/ 3889193 w 8967629"/>
                <a:gd name="connsiteY4" fmla="*/ 1868393 h 1919811"/>
                <a:gd name="connsiteX5" fmla="*/ 6460943 w 8967629"/>
                <a:gd name="connsiteY5" fmla="*/ 1906493 h 1919811"/>
                <a:gd name="connsiteX6" fmla="*/ 8537393 w 8967629"/>
                <a:gd name="connsiteY6" fmla="*/ 1620743 h 1919811"/>
                <a:gd name="connsiteX7" fmla="*/ 8956493 w 8967629"/>
                <a:gd name="connsiteY7" fmla="*/ 706343 h 1919811"/>
                <a:gd name="connsiteX8" fmla="*/ 8308793 w 8967629"/>
                <a:gd name="connsiteY8" fmla="*/ 249143 h 1919811"/>
                <a:gd name="connsiteX9" fmla="*/ 5622743 w 8967629"/>
                <a:gd name="connsiteY9" fmla="*/ 134843 h 1919811"/>
                <a:gd name="connsiteX10" fmla="*/ 2898593 w 8967629"/>
                <a:gd name="connsiteY10" fmla="*/ 1493 h 1919811"/>
                <a:gd name="connsiteX11" fmla="*/ 650693 w 8967629"/>
                <a:gd name="connsiteY11" fmla="*/ 134843 h 1919811"/>
                <a:gd name="connsiteX0" fmla="*/ 650693 w 8967629"/>
                <a:gd name="connsiteY0" fmla="*/ 134843 h 1919811"/>
                <a:gd name="connsiteX1" fmla="*/ 79193 w 8967629"/>
                <a:gd name="connsiteY1" fmla="*/ 953993 h 1919811"/>
                <a:gd name="connsiteX2" fmla="*/ 307793 w 8967629"/>
                <a:gd name="connsiteY2" fmla="*/ 1754093 h 1919811"/>
                <a:gd name="connsiteX3" fmla="*/ 2822393 w 8967629"/>
                <a:gd name="connsiteY3" fmla="*/ 1830293 h 1919811"/>
                <a:gd name="connsiteX4" fmla="*/ 3889193 w 8967629"/>
                <a:gd name="connsiteY4" fmla="*/ 1868393 h 1919811"/>
                <a:gd name="connsiteX5" fmla="*/ 6460943 w 8967629"/>
                <a:gd name="connsiteY5" fmla="*/ 1906493 h 1919811"/>
                <a:gd name="connsiteX6" fmla="*/ 8537393 w 8967629"/>
                <a:gd name="connsiteY6" fmla="*/ 1620743 h 1919811"/>
                <a:gd name="connsiteX7" fmla="*/ 8956493 w 8967629"/>
                <a:gd name="connsiteY7" fmla="*/ 706343 h 1919811"/>
                <a:gd name="connsiteX8" fmla="*/ 8308793 w 8967629"/>
                <a:gd name="connsiteY8" fmla="*/ 249143 h 1919811"/>
                <a:gd name="connsiteX9" fmla="*/ 5622743 w 8967629"/>
                <a:gd name="connsiteY9" fmla="*/ 134843 h 1919811"/>
                <a:gd name="connsiteX10" fmla="*/ 2898593 w 8967629"/>
                <a:gd name="connsiteY10" fmla="*/ 1493 h 1919811"/>
                <a:gd name="connsiteX11" fmla="*/ 650693 w 8967629"/>
                <a:gd name="connsiteY11" fmla="*/ 134843 h 1919811"/>
                <a:gd name="connsiteX0" fmla="*/ 650693 w 8967629"/>
                <a:gd name="connsiteY0" fmla="*/ 134843 h 1919811"/>
                <a:gd name="connsiteX1" fmla="*/ 79193 w 8967629"/>
                <a:gd name="connsiteY1" fmla="*/ 953993 h 1919811"/>
                <a:gd name="connsiteX2" fmla="*/ 307793 w 8967629"/>
                <a:gd name="connsiteY2" fmla="*/ 1754093 h 1919811"/>
                <a:gd name="connsiteX3" fmla="*/ 2822393 w 8967629"/>
                <a:gd name="connsiteY3" fmla="*/ 1830293 h 1919811"/>
                <a:gd name="connsiteX4" fmla="*/ 3889193 w 8967629"/>
                <a:gd name="connsiteY4" fmla="*/ 1868393 h 1919811"/>
                <a:gd name="connsiteX5" fmla="*/ 6460943 w 8967629"/>
                <a:gd name="connsiteY5" fmla="*/ 1906493 h 1919811"/>
                <a:gd name="connsiteX6" fmla="*/ 8537393 w 8967629"/>
                <a:gd name="connsiteY6" fmla="*/ 1620743 h 1919811"/>
                <a:gd name="connsiteX7" fmla="*/ 8956493 w 8967629"/>
                <a:gd name="connsiteY7" fmla="*/ 706343 h 1919811"/>
                <a:gd name="connsiteX8" fmla="*/ 8308793 w 8967629"/>
                <a:gd name="connsiteY8" fmla="*/ 249143 h 1919811"/>
                <a:gd name="connsiteX9" fmla="*/ 5622743 w 8967629"/>
                <a:gd name="connsiteY9" fmla="*/ 134843 h 1919811"/>
                <a:gd name="connsiteX10" fmla="*/ 2898593 w 8967629"/>
                <a:gd name="connsiteY10" fmla="*/ 1493 h 1919811"/>
                <a:gd name="connsiteX11" fmla="*/ 650693 w 8967629"/>
                <a:gd name="connsiteY11" fmla="*/ 134843 h 1919811"/>
                <a:gd name="connsiteX0" fmla="*/ 650693 w 8967629"/>
                <a:gd name="connsiteY0" fmla="*/ 168172 h 1953140"/>
                <a:gd name="connsiteX1" fmla="*/ 79193 w 8967629"/>
                <a:gd name="connsiteY1" fmla="*/ 987322 h 1953140"/>
                <a:gd name="connsiteX2" fmla="*/ 307793 w 8967629"/>
                <a:gd name="connsiteY2" fmla="*/ 1787422 h 1953140"/>
                <a:gd name="connsiteX3" fmla="*/ 2822393 w 8967629"/>
                <a:gd name="connsiteY3" fmla="*/ 1863622 h 1953140"/>
                <a:gd name="connsiteX4" fmla="*/ 3889193 w 8967629"/>
                <a:gd name="connsiteY4" fmla="*/ 1901722 h 1953140"/>
                <a:gd name="connsiteX5" fmla="*/ 6460943 w 8967629"/>
                <a:gd name="connsiteY5" fmla="*/ 1939822 h 1953140"/>
                <a:gd name="connsiteX6" fmla="*/ 8537393 w 8967629"/>
                <a:gd name="connsiteY6" fmla="*/ 1654072 h 1953140"/>
                <a:gd name="connsiteX7" fmla="*/ 8956493 w 8967629"/>
                <a:gd name="connsiteY7" fmla="*/ 739672 h 1953140"/>
                <a:gd name="connsiteX8" fmla="*/ 8308793 w 8967629"/>
                <a:gd name="connsiteY8" fmla="*/ 282472 h 1953140"/>
                <a:gd name="connsiteX9" fmla="*/ 5622743 w 8967629"/>
                <a:gd name="connsiteY9" fmla="*/ 168172 h 1953140"/>
                <a:gd name="connsiteX10" fmla="*/ 2898593 w 8967629"/>
                <a:gd name="connsiteY10" fmla="*/ 34822 h 1953140"/>
                <a:gd name="connsiteX11" fmla="*/ 650693 w 8967629"/>
                <a:gd name="connsiteY11" fmla="*/ 168172 h 1953140"/>
                <a:gd name="connsiteX0" fmla="*/ 650693 w 8967629"/>
                <a:gd name="connsiteY0" fmla="*/ 101243 h 1886211"/>
                <a:gd name="connsiteX1" fmla="*/ 79193 w 8967629"/>
                <a:gd name="connsiteY1" fmla="*/ 920393 h 1886211"/>
                <a:gd name="connsiteX2" fmla="*/ 307793 w 8967629"/>
                <a:gd name="connsiteY2" fmla="*/ 1720493 h 1886211"/>
                <a:gd name="connsiteX3" fmla="*/ 2822393 w 8967629"/>
                <a:gd name="connsiteY3" fmla="*/ 1796693 h 1886211"/>
                <a:gd name="connsiteX4" fmla="*/ 3889193 w 8967629"/>
                <a:gd name="connsiteY4" fmla="*/ 1834793 h 1886211"/>
                <a:gd name="connsiteX5" fmla="*/ 6460943 w 8967629"/>
                <a:gd name="connsiteY5" fmla="*/ 1872893 h 1886211"/>
                <a:gd name="connsiteX6" fmla="*/ 8537393 w 8967629"/>
                <a:gd name="connsiteY6" fmla="*/ 1587143 h 1886211"/>
                <a:gd name="connsiteX7" fmla="*/ 8956493 w 8967629"/>
                <a:gd name="connsiteY7" fmla="*/ 672743 h 1886211"/>
                <a:gd name="connsiteX8" fmla="*/ 8308793 w 8967629"/>
                <a:gd name="connsiteY8" fmla="*/ 215543 h 1886211"/>
                <a:gd name="connsiteX9" fmla="*/ 5622743 w 8967629"/>
                <a:gd name="connsiteY9" fmla="*/ 101243 h 1886211"/>
                <a:gd name="connsiteX10" fmla="*/ 2860493 w 8967629"/>
                <a:gd name="connsiteY10" fmla="*/ 63143 h 1886211"/>
                <a:gd name="connsiteX11" fmla="*/ 650693 w 8967629"/>
                <a:gd name="connsiteY11" fmla="*/ 101243 h 1886211"/>
                <a:gd name="connsiteX0" fmla="*/ 650693 w 8967629"/>
                <a:gd name="connsiteY0" fmla="*/ 200038 h 1985006"/>
                <a:gd name="connsiteX1" fmla="*/ 79193 w 8967629"/>
                <a:gd name="connsiteY1" fmla="*/ 1019188 h 1985006"/>
                <a:gd name="connsiteX2" fmla="*/ 307793 w 8967629"/>
                <a:gd name="connsiteY2" fmla="*/ 1819288 h 1985006"/>
                <a:gd name="connsiteX3" fmla="*/ 2822393 w 8967629"/>
                <a:gd name="connsiteY3" fmla="*/ 1895488 h 1985006"/>
                <a:gd name="connsiteX4" fmla="*/ 3889193 w 8967629"/>
                <a:gd name="connsiteY4" fmla="*/ 1933588 h 1985006"/>
                <a:gd name="connsiteX5" fmla="*/ 6460943 w 8967629"/>
                <a:gd name="connsiteY5" fmla="*/ 1971688 h 1985006"/>
                <a:gd name="connsiteX6" fmla="*/ 8537393 w 8967629"/>
                <a:gd name="connsiteY6" fmla="*/ 1685938 h 1985006"/>
                <a:gd name="connsiteX7" fmla="*/ 8956493 w 8967629"/>
                <a:gd name="connsiteY7" fmla="*/ 771538 h 1985006"/>
                <a:gd name="connsiteX8" fmla="*/ 8308793 w 8967629"/>
                <a:gd name="connsiteY8" fmla="*/ 314338 h 1985006"/>
                <a:gd name="connsiteX9" fmla="*/ 5622743 w 8967629"/>
                <a:gd name="connsiteY9" fmla="*/ 200038 h 1985006"/>
                <a:gd name="connsiteX10" fmla="*/ 2879543 w 8967629"/>
                <a:gd name="connsiteY10" fmla="*/ 28588 h 1985006"/>
                <a:gd name="connsiteX11" fmla="*/ 650693 w 8967629"/>
                <a:gd name="connsiteY11" fmla="*/ 200038 h 1985006"/>
                <a:gd name="connsiteX0" fmla="*/ 650693 w 8967629"/>
                <a:gd name="connsiteY0" fmla="*/ 227800 h 2012768"/>
                <a:gd name="connsiteX1" fmla="*/ 79193 w 8967629"/>
                <a:gd name="connsiteY1" fmla="*/ 1046950 h 2012768"/>
                <a:gd name="connsiteX2" fmla="*/ 307793 w 8967629"/>
                <a:gd name="connsiteY2" fmla="*/ 1847050 h 2012768"/>
                <a:gd name="connsiteX3" fmla="*/ 2822393 w 8967629"/>
                <a:gd name="connsiteY3" fmla="*/ 1923250 h 2012768"/>
                <a:gd name="connsiteX4" fmla="*/ 3889193 w 8967629"/>
                <a:gd name="connsiteY4" fmla="*/ 1961350 h 2012768"/>
                <a:gd name="connsiteX5" fmla="*/ 6460943 w 8967629"/>
                <a:gd name="connsiteY5" fmla="*/ 1999450 h 2012768"/>
                <a:gd name="connsiteX6" fmla="*/ 8537393 w 8967629"/>
                <a:gd name="connsiteY6" fmla="*/ 1713700 h 2012768"/>
                <a:gd name="connsiteX7" fmla="*/ 8956493 w 8967629"/>
                <a:gd name="connsiteY7" fmla="*/ 799300 h 2012768"/>
                <a:gd name="connsiteX8" fmla="*/ 8308793 w 8967629"/>
                <a:gd name="connsiteY8" fmla="*/ 342100 h 2012768"/>
                <a:gd name="connsiteX9" fmla="*/ 5622743 w 8967629"/>
                <a:gd name="connsiteY9" fmla="*/ 227800 h 2012768"/>
                <a:gd name="connsiteX10" fmla="*/ 2879543 w 8967629"/>
                <a:gd name="connsiteY10" fmla="*/ 56350 h 2012768"/>
                <a:gd name="connsiteX11" fmla="*/ 650693 w 8967629"/>
                <a:gd name="connsiteY11" fmla="*/ 227800 h 2012768"/>
                <a:gd name="connsiteX0" fmla="*/ 650693 w 8967629"/>
                <a:gd name="connsiteY0" fmla="*/ 183438 h 1968406"/>
                <a:gd name="connsiteX1" fmla="*/ 79193 w 8967629"/>
                <a:gd name="connsiteY1" fmla="*/ 100258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68406"/>
                <a:gd name="connsiteX1" fmla="*/ 79193 w 8967629"/>
                <a:gd name="connsiteY1" fmla="*/ 100258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68406"/>
                <a:gd name="connsiteX1" fmla="*/ 79193 w 8967629"/>
                <a:gd name="connsiteY1" fmla="*/ 100258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68406"/>
                <a:gd name="connsiteX1" fmla="*/ 79193 w 8967629"/>
                <a:gd name="connsiteY1" fmla="*/ 105973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58881"/>
                <a:gd name="connsiteX1" fmla="*/ 79193 w 8967629"/>
                <a:gd name="connsiteY1" fmla="*/ 1059738 h 1958881"/>
                <a:gd name="connsiteX2" fmla="*/ 307793 w 8967629"/>
                <a:gd name="connsiteY2" fmla="*/ 1802688 h 1958881"/>
                <a:gd name="connsiteX3" fmla="*/ 2822393 w 8967629"/>
                <a:gd name="connsiteY3" fmla="*/ 1878888 h 1958881"/>
                <a:gd name="connsiteX4" fmla="*/ 3889193 w 8967629"/>
                <a:gd name="connsiteY4" fmla="*/ 1916988 h 1958881"/>
                <a:gd name="connsiteX5" fmla="*/ 6460943 w 8967629"/>
                <a:gd name="connsiteY5" fmla="*/ 1955088 h 1958881"/>
                <a:gd name="connsiteX6" fmla="*/ 8537393 w 8967629"/>
                <a:gd name="connsiteY6" fmla="*/ 1669338 h 1958881"/>
                <a:gd name="connsiteX7" fmla="*/ 8956493 w 8967629"/>
                <a:gd name="connsiteY7" fmla="*/ 754938 h 1958881"/>
                <a:gd name="connsiteX8" fmla="*/ 8308793 w 8967629"/>
                <a:gd name="connsiteY8" fmla="*/ 297738 h 1958881"/>
                <a:gd name="connsiteX9" fmla="*/ 5622743 w 8967629"/>
                <a:gd name="connsiteY9" fmla="*/ 183438 h 1958881"/>
                <a:gd name="connsiteX10" fmla="*/ 2879543 w 8967629"/>
                <a:gd name="connsiteY10" fmla="*/ 11988 h 1958881"/>
                <a:gd name="connsiteX11" fmla="*/ 650693 w 8967629"/>
                <a:gd name="connsiteY11" fmla="*/ 183438 h 1958881"/>
                <a:gd name="connsiteX0" fmla="*/ 650693 w 8967629"/>
                <a:gd name="connsiteY0" fmla="*/ 183438 h 1974386"/>
                <a:gd name="connsiteX1" fmla="*/ 79193 w 8967629"/>
                <a:gd name="connsiteY1" fmla="*/ 1059738 h 1974386"/>
                <a:gd name="connsiteX2" fmla="*/ 307793 w 8967629"/>
                <a:gd name="connsiteY2" fmla="*/ 1802688 h 1974386"/>
                <a:gd name="connsiteX3" fmla="*/ 2822393 w 8967629"/>
                <a:gd name="connsiteY3" fmla="*/ 1878888 h 1974386"/>
                <a:gd name="connsiteX4" fmla="*/ 3889193 w 8967629"/>
                <a:gd name="connsiteY4" fmla="*/ 1916988 h 1974386"/>
                <a:gd name="connsiteX5" fmla="*/ 6460943 w 8967629"/>
                <a:gd name="connsiteY5" fmla="*/ 1955088 h 1974386"/>
                <a:gd name="connsiteX6" fmla="*/ 8537393 w 8967629"/>
                <a:gd name="connsiteY6" fmla="*/ 1669338 h 1974386"/>
                <a:gd name="connsiteX7" fmla="*/ 8956493 w 8967629"/>
                <a:gd name="connsiteY7" fmla="*/ 754938 h 1974386"/>
                <a:gd name="connsiteX8" fmla="*/ 8308793 w 8967629"/>
                <a:gd name="connsiteY8" fmla="*/ 297738 h 1974386"/>
                <a:gd name="connsiteX9" fmla="*/ 5622743 w 8967629"/>
                <a:gd name="connsiteY9" fmla="*/ 183438 h 1974386"/>
                <a:gd name="connsiteX10" fmla="*/ 2879543 w 8967629"/>
                <a:gd name="connsiteY10" fmla="*/ 11988 h 1974386"/>
                <a:gd name="connsiteX11" fmla="*/ 650693 w 8967629"/>
                <a:gd name="connsiteY11" fmla="*/ 183438 h 1974386"/>
                <a:gd name="connsiteX0" fmla="*/ 718633 w 9035569"/>
                <a:gd name="connsiteY0" fmla="*/ 183438 h 1970142"/>
                <a:gd name="connsiteX1" fmla="*/ 147133 w 9035569"/>
                <a:gd name="connsiteY1" fmla="*/ 1059738 h 1970142"/>
                <a:gd name="connsiteX2" fmla="*/ 375733 w 9035569"/>
                <a:gd name="connsiteY2" fmla="*/ 1802688 h 1970142"/>
                <a:gd name="connsiteX3" fmla="*/ 3957133 w 9035569"/>
                <a:gd name="connsiteY3" fmla="*/ 1916988 h 1970142"/>
                <a:gd name="connsiteX4" fmla="*/ 6528883 w 9035569"/>
                <a:gd name="connsiteY4" fmla="*/ 1955088 h 1970142"/>
                <a:gd name="connsiteX5" fmla="*/ 8605333 w 9035569"/>
                <a:gd name="connsiteY5" fmla="*/ 1669338 h 1970142"/>
                <a:gd name="connsiteX6" fmla="*/ 9024433 w 9035569"/>
                <a:gd name="connsiteY6" fmla="*/ 754938 h 1970142"/>
                <a:gd name="connsiteX7" fmla="*/ 8376733 w 9035569"/>
                <a:gd name="connsiteY7" fmla="*/ 297738 h 1970142"/>
                <a:gd name="connsiteX8" fmla="*/ 5690683 w 9035569"/>
                <a:gd name="connsiteY8" fmla="*/ 183438 h 1970142"/>
                <a:gd name="connsiteX9" fmla="*/ 2947483 w 9035569"/>
                <a:gd name="connsiteY9" fmla="*/ 11988 h 1970142"/>
                <a:gd name="connsiteX10" fmla="*/ 718633 w 9035569"/>
                <a:gd name="connsiteY10" fmla="*/ 183438 h 1970142"/>
                <a:gd name="connsiteX0" fmla="*/ 718633 w 9035569"/>
                <a:gd name="connsiteY0" fmla="*/ 183438 h 1962283"/>
                <a:gd name="connsiteX1" fmla="*/ 147133 w 9035569"/>
                <a:gd name="connsiteY1" fmla="*/ 1059738 h 1962283"/>
                <a:gd name="connsiteX2" fmla="*/ 375733 w 9035569"/>
                <a:gd name="connsiteY2" fmla="*/ 1802688 h 1962283"/>
                <a:gd name="connsiteX3" fmla="*/ 3957133 w 9035569"/>
                <a:gd name="connsiteY3" fmla="*/ 1916988 h 1962283"/>
                <a:gd name="connsiteX4" fmla="*/ 6528883 w 9035569"/>
                <a:gd name="connsiteY4" fmla="*/ 1955088 h 1962283"/>
                <a:gd name="connsiteX5" fmla="*/ 8605333 w 9035569"/>
                <a:gd name="connsiteY5" fmla="*/ 1669338 h 1962283"/>
                <a:gd name="connsiteX6" fmla="*/ 9024433 w 9035569"/>
                <a:gd name="connsiteY6" fmla="*/ 754938 h 1962283"/>
                <a:gd name="connsiteX7" fmla="*/ 8376733 w 9035569"/>
                <a:gd name="connsiteY7" fmla="*/ 297738 h 1962283"/>
                <a:gd name="connsiteX8" fmla="*/ 5690683 w 9035569"/>
                <a:gd name="connsiteY8" fmla="*/ 183438 h 1962283"/>
                <a:gd name="connsiteX9" fmla="*/ 2947483 w 9035569"/>
                <a:gd name="connsiteY9" fmla="*/ 11988 h 1962283"/>
                <a:gd name="connsiteX10" fmla="*/ 718633 w 9035569"/>
                <a:gd name="connsiteY10" fmla="*/ 183438 h 1962283"/>
                <a:gd name="connsiteX0" fmla="*/ 718633 w 9035569"/>
                <a:gd name="connsiteY0" fmla="*/ 72229 h 1851074"/>
                <a:gd name="connsiteX1" fmla="*/ 147133 w 9035569"/>
                <a:gd name="connsiteY1" fmla="*/ 948529 h 1851074"/>
                <a:gd name="connsiteX2" fmla="*/ 375733 w 9035569"/>
                <a:gd name="connsiteY2" fmla="*/ 1691479 h 1851074"/>
                <a:gd name="connsiteX3" fmla="*/ 3957133 w 9035569"/>
                <a:gd name="connsiteY3" fmla="*/ 1805779 h 1851074"/>
                <a:gd name="connsiteX4" fmla="*/ 6528883 w 9035569"/>
                <a:gd name="connsiteY4" fmla="*/ 1843879 h 1851074"/>
                <a:gd name="connsiteX5" fmla="*/ 8605333 w 9035569"/>
                <a:gd name="connsiteY5" fmla="*/ 1558129 h 1851074"/>
                <a:gd name="connsiteX6" fmla="*/ 9024433 w 9035569"/>
                <a:gd name="connsiteY6" fmla="*/ 643729 h 1851074"/>
                <a:gd name="connsiteX7" fmla="*/ 8376733 w 9035569"/>
                <a:gd name="connsiteY7" fmla="*/ 186529 h 1851074"/>
                <a:gd name="connsiteX8" fmla="*/ 5690683 w 9035569"/>
                <a:gd name="connsiteY8" fmla="*/ 72229 h 1851074"/>
                <a:gd name="connsiteX9" fmla="*/ 2852233 w 9035569"/>
                <a:gd name="connsiteY9" fmla="*/ 15079 h 1851074"/>
                <a:gd name="connsiteX10" fmla="*/ 718633 w 9035569"/>
                <a:gd name="connsiteY10" fmla="*/ 72229 h 185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35569" h="1851074">
                  <a:moveTo>
                    <a:pt x="718633" y="72229"/>
                  </a:moveTo>
                  <a:cubicBezTo>
                    <a:pt x="267783" y="227804"/>
                    <a:pt x="204283" y="678654"/>
                    <a:pt x="147133" y="948529"/>
                  </a:cubicBezTo>
                  <a:cubicBezTo>
                    <a:pt x="89983" y="1218404"/>
                    <a:pt x="-259267" y="1548604"/>
                    <a:pt x="375733" y="1691479"/>
                  </a:cubicBezTo>
                  <a:cubicBezTo>
                    <a:pt x="1010733" y="1834354"/>
                    <a:pt x="2722058" y="1894679"/>
                    <a:pt x="3957133" y="1805779"/>
                  </a:cubicBezTo>
                  <a:cubicBezTo>
                    <a:pt x="4980325" y="1732130"/>
                    <a:pt x="5754183" y="1885154"/>
                    <a:pt x="6528883" y="1843879"/>
                  </a:cubicBezTo>
                  <a:cubicBezTo>
                    <a:pt x="7303583" y="1802604"/>
                    <a:pt x="8189408" y="1758154"/>
                    <a:pt x="8605333" y="1558129"/>
                  </a:cubicBezTo>
                  <a:cubicBezTo>
                    <a:pt x="9021258" y="1358104"/>
                    <a:pt x="9062533" y="872329"/>
                    <a:pt x="9024433" y="643729"/>
                  </a:cubicBezTo>
                  <a:cubicBezTo>
                    <a:pt x="8986333" y="415129"/>
                    <a:pt x="8932358" y="281779"/>
                    <a:pt x="8376733" y="186529"/>
                  </a:cubicBezTo>
                  <a:cubicBezTo>
                    <a:pt x="7821108" y="91279"/>
                    <a:pt x="6954333" y="-76996"/>
                    <a:pt x="5690683" y="72229"/>
                  </a:cubicBezTo>
                  <a:cubicBezTo>
                    <a:pt x="4655633" y="316704"/>
                    <a:pt x="4119058" y="-80171"/>
                    <a:pt x="2852233" y="15079"/>
                  </a:cubicBezTo>
                  <a:cubicBezTo>
                    <a:pt x="2109283" y="72229"/>
                    <a:pt x="1169483" y="-83346"/>
                    <a:pt x="718633" y="72229"/>
                  </a:cubicBezTo>
                  <a:close/>
                </a:path>
              </a:pathLst>
            </a:custGeom>
            <a:solidFill>
              <a:schemeClr val="bg1"/>
            </a:solidFill>
            <a:ln w="28575">
              <a:solidFill>
                <a:srgbClr val="3E702E"/>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sym typeface="字魂70号-灵悦黑体" panose="00000500000000000000" pitchFamily="2" charset="-122"/>
              </a:endParaRPr>
            </a:p>
          </p:txBody>
        </p:sp>
        <p:sp>
          <p:nvSpPr>
            <p:cNvPr id="8" name="TextBox 7">
              <a:extLst>
                <a:ext uri="{FF2B5EF4-FFF2-40B4-BE49-F238E27FC236}">
                  <a16:creationId xmlns:a16="http://schemas.microsoft.com/office/drawing/2014/main" xmlns="" id="{D6A992F3-2709-F43B-284A-99B8D894ABF9}"/>
                </a:ext>
              </a:extLst>
            </p:cNvPr>
            <p:cNvSpPr txBox="1"/>
            <p:nvPr/>
          </p:nvSpPr>
          <p:spPr>
            <a:xfrm>
              <a:off x="418011" y="2052572"/>
              <a:ext cx="299087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Thời</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gian</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10" name="Picture 9">
            <a:extLst>
              <a:ext uri="{FF2B5EF4-FFF2-40B4-BE49-F238E27FC236}">
                <a16:creationId xmlns:a16="http://schemas.microsoft.com/office/drawing/2014/main" xmlns="" id="{E982DAF1-3AAB-3D3C-7299-1FB460811319}"/>
              </a:ext>
            </a:extLst>
          </p:cNvPr>
          <p:cNvPicPr>
            <a:picLocks noChangeAspect="1"/>
          </p:cNvPicPr>
          <p:nvPr/>
        </p:nvPicPr>
        <p:blipFill>
          <a:blip r:embed="rId3"/>
          <a:stretch>
            <a:fillRect/>
          </a:stretch>
        </p:blipFill>
        <p:spPr>
          <a:xfrm>
            <a:off x="1093188" y="231195"/>
            <a:ext cx="2286198" cy="1286367"/>
          </a:xfrm>
          <a:prstGeom prst="rect">
            <a:avLst/>
          </a:prstGeom>
        </p:spPr>
      </p:pic>
      <p:grpSp>
        <p:nvGrpSpPr>
          <p:cNvPr id="2" name="Group 1">
            <a:extLst>
              <a:ext uri="{FF2B5EF4-FFF2-40B4-BE49-F238E27FC236}">
                <a16:creationId xmlns:a16="http://schemas.microsoft.com/office/drawing/2014/main" xmlns="" id="{5141B77D-5474-F704-2274-3E5EE96784AF}"/>
              </a:ext>
            </a:extLst>
          </p:cNvPr>
          <p:cNvGrpSpPr/>
          <p:nvPr/>
        </p:nvGrpSpPr>
        <p:grpSpPr>
          <a:xfrm>
            <a:off x="4288801" y="1920965"/>
            <a:ext cx="3107679" cy="984796"/>
            <a:chOff x="323451" y="1614626"/>
            <a:chExt cx="3255491" cy="3517813"/>
          </a:xfrm>
        </p:grpSpPr>
        <p:sp>
          <p:nvSpPr>
            <p:cNvPr id="3" name="任意多边形: 形状 5">
              <a:extLst>
                <a:ext uri="{FF2B5EF4-FFF2-40B4-BE49-F238E27FC236}">
                  <a16:creationId xmlns:a16="http://schemas.microsoft.com/office/drawing/2014/main" xmlns="" id="{259A5FF3-5DCB-A581-E013-1E355AEC96F9}"/>
                </a:ext>
              </a:extLst>
            </p:cNvPr>
            <p:cNvSpPr/>
            <p:nvPr/>
          </p:nvSpPr>
          <p:spPr>
            <a:xfrm>
              <a:off x="323451" y="1614626"/>
              <a:ext cx="3255491" cy="3517813"/>
            </a:xfrm>
            <a:custGeom>
              <a:avLst/>
              <a:gdLst>
                <a:gd name="connsiteX0" fmla="*/ 326239 w 8947975"/>
                <a:gd name="connsiteY0" fmla="*/ 89164 h 1988432"/>
                <a:gd name="connsiteX1" fmla="*/ 59539 w 8947975"/>
                <a:gd name="connsiteY1" fmla="*/ 1022614 h 1988432"/>
                <a:gd name="connsiteX2" fmla="*/ 288139 w 8947975"/>
                <a:gd name="connsiteY2" fmla="*/ 1822714 h 1988432"/>
                <a:gd name="connsiteX3" fmla="*/ 2802739 w 8947975"/>
                <a:gd name="connsiteY3" fmla="*/ 1898914 h 1988432"/>
                <a:gd name="connsiteX4" fmla="*/ 3869539 w 8947975"/>
                <a:gd name="connsiteY4" fmla="*/ 1937014 h 1988432"/>
                <a:gd name="connsiteX5" fmla="*/ 6441289 w 8947975"/>
                <a:gd name="connsiteY5" fmla="*/ 1975114 h 1988432"/>
                <a:gd name="connsiteX6" fmla="*/ 8517739 w 8947975"/>
                <a:gd name="connsiteY6" fmla="*/ 1689364 h 1988432"/>
                <a:gd name="connsiteX7" fmla="*/ 8936839 w 8947975"/>
                <a:gd name="connsiteY7" fmla="*/ 774964 h 1988432"/>
                <a:gd name="connsiteX8" fmla="*/ 8289139 w 8947975"/>
                <a:gd name="connsiteY8" fmla="*/ 317764 h 1988432"/>
                <a:gd name="connsiteX9" fmla="*/ 5279239 w 8947975"/>
                <a:gd name="connsiteY9" fmla="*/ 355864 h 1988432"/>
                <a:gd name="connsiteX10" fmla="*/ 2878939 w 8947975"/>
                <a:gd name="connsiteY10" fmla="*/ 70114 h 1988432"/>
                <a:gd name="connsiteX11" fmla="*/ 326239 w 8947975"/>
                <a:gd name="connsiteY11" fmla="*/ 89164 h 1988432"/>
                <a:gd name="connsiteX0" fmla="*/ 650693 w 8967629"/>
                <a:gd name="connsiteY0" fmla="*/ 145791 h 1930759"/>
                <a:gd name="connsiteX1" fmla="*/ 79193 w 8967629"/>
                <a:gd name="connsiteY1" fmla="*/ 964941 h 1930759"/>
                <a:gd name="connsiteX2" fmla="*/ 307793 w 8967629"/>
                <a:gd name="connsiteY2" fmla="*/ 1765041 h 1930759"/>
                <a:gd name="connsiteX3" fmla="*/ 2822393 w 8967629"/>
                <a:gd name="connsiteY3" fmla="*/ 1841241 h 1930759"/>
                <a:gd name="connsiteX4" fmla="*/ 3889193 w 8967629"/>
                <a:gd name="connsiteY4" fmla="*/ 1879341 h 1930759"/>
                <a:gd name="connsiteX5" fmla="*/ 6460943 w 8967629"/>
                <a:gd name="connsiteY5" fmla="*/ 1917441 h 1930759"/>
                <a:gd name="connsiteX6" fmla="*/ 8537393 w 8967629"/>
                <a:gd name="connsiteY6" fmla="*/ 1631691 h 1930759"/>
                <a:gd name="connsiteX7" fmla="*/ 8956493 w 8967629"/>
                <a:gd name="connsiteY7" fmla="*/ 717291 h 1930759"/>
                <a:gd name="connsiteX8" fmla="*/ 8308793 w 8967629"/>
                <a:gd name="connsiteY8" fmla="*/ 260091 h 1930759"/>
                <a:gd name="connsiteX9" fmla="*/ 5298893 w 8967629"/>
                <a:gd name="connsiteY9" fmla="*/ 298191 h 1930759"/>
                <a:gd name="connsiteX10" fmla="*/ 2898593 w 8967629"/>
                <a:gd name="connsiteY10" fmla="*/ 12441 h 1930759"/>
                <a:gd name="connsiteX11" fmla="*/ 650693 w 8967629"/>
                <a:gd name="connsiteY11" fmla="*/ 145791 h 1930759"/>
                <a:gd name="connsiteX0" fmla="*/ 650693 w 8967629"/>
                <a:gd name="connsiteY0" fmla="*/ 134843 h 1919811"/>
                <a:gd name="connsiteX1" fmla="*/ 79193 w 8967629"/>
                <a:gd name="connsiteY1" fmla="*/ 953993 h 1919811"/>
                <a:gd name="connsiteX2" fmla="*/ 307793 w 8967629"/>
                <a:gd name="connsiteY2" fmla="*/ 1754093 h 1919811"/>
                <a:gd name="connsiteX3" fmla="*/ 2822393 w 8967629"/>
                <a:gd name="connsiteY3" fmla="*/ 1830293 h 1919811"/>
                <a:gd name="connsiteX4" fmla="*/ 3889193 w 8967629"/>
                <a:gd name="connsiteY4" fmla="*/ 1868393 h 1919811"/>
                <a:gd name="connsiteX5" fmla="*/ 6460943 w 8967629"/>
                <a:gd name="connsiteY5" fmla="*/ 1906493 h 1919811"/>
                <a:gd name="connsiteX6" fmla="*/ 8537393 w 8967629"/>
                <a:gd name="connsiteY6" fmla="*/ 1620743 h 1919811"/>
                <a:gd name="connsiteX7" fmla="*/ 8956493 w 8967629"/>
                <a:gd name="connsiteY7" fmla="*/ 706343 h 1919811"/>
                <a:gd name="connsiteX8" fmla="*/ 8308793 w 8967629"/>
                <a:gd name="connsiteY8" fmla="*/ 249143 h 1919811"/>
                <a:gd name="connsiteX9" fmla="*/ 5622743 w 8967629"/>
                <a:gd name="connsiteY9" fmla="*/ 134843 h 1919811"/>
                <a:gd name="connsiteX10" fmla="*/ 2898593 w 8967629"/>
                <a:gd name="connsiteY10" fmla="*/ 1493 h 1919811"/>
                <a:gd name="connsiteX11" fmla="*/ 650693 w 8967629"/>
                <a:gd name="connsiteY11" fmla="*/ 134843 h 1919811"/>
                <a:gd name="connsiteX0" fmla="*/ 650693 w 8967629"/>
                <a:gd name="connsiteY0" fmla="*/ 134843 h 1919811"/>
                <a:gd name="connsiteX1" fmla="*/ 79193 w 8967629"/>
                <a:gd name="connsiteY1" fmla="*/ 953993 h 1919811"/>
                <a:gd name="connsiteX2" fmla="*/ 307793 w 8967629"/>
                <a:gd name="connsiteY2" fmla="*/ 1754093 h 1919811"/>
                <a:gd name="connsiteX3" fmla="*/ 2822393 w 8967629"/>
                <a:gd name="connsiteY3" fmla="*/ 1830293 h 1919811"/>
                <a:gd name="connsiteX4" fmla="*/ 3889193 w 8967629"/>
                <a:gd name="connsiteY4" fmla="*/ 1868393 h 1919811"/>
                <a:gd name="connsiteX5" fmla="*/ 6460943 w 8967629"/>
                <a:gd name="connsiteY5" fmla="*/ 1906493 h 1919811"/>
                <a:gd name="connsiteX6" fmla="*/ 8537393 w 8967629"/>
                <a:gd name="connsiteY6" fmla="*/ 1620743 h 1919811"/>
                <a:gd name="connsiteX7" fmla="*/ 8956493 w 8967629"/>
                <a:gd name="connsiteY7" fmla="*/ 706343 h 1919811"/>
                <a:gd name="connsiteX8" fmla="*/ 8308793 w 8967629"/>
                <a:gd name="connsiteY8" fmla="*/ 249143 h 1919811"/>
                <a:gd name="connsiteX9" fmla="*/ 5622743 w 8967629"/>
                <a:gd name="connsiteY9" fmla="*/ 134843 h 1919811"/>
                <a:gd name="connsiteX10" fmla="*/ 2898593 w 8967629"/>
                <a:gd name="connsiteY10" fmla="*/ 1493 h 1919811"/>
                <a:gd name="connsiteX11" fmla="*/ 650693 w 8967629"/>
                <a:gd name="connsiteY11" fmla="*/ 134843 h 1919811"/>
                <a:gd name="connsiteX0" fmla="*/ 650693 w 8967629"/>
                <a:gd name="connsiteY0" fmla="*/ 134843 h 1919811"/>
                <a:gd name="connsiteX1" fmla="*/ 79193 w 8967629"/>
                <a:gd name="connsiteY1" fmla="*/ 953993 h 1919811"/>
                <a:gd name="connsiteX2" fmla="*/ 307793 w 8967629"/>
                <a:gd name="connsiteY2" fmla="*/ 1754093 h 1919811"/>
                <a:gd name="connsiteX3" fmla="*/ 2822393 w 8967629"/>
                <a:gd name="connsiteY3" fmla="*/ 1830293 h 1919811"/>
                <a:gd name="connsiteX4" fmla="*/ 3889193 w 8967629"/>
                <a:gd name="connsiteY4" fmla="*/ 1868393 h 1919811"/>
                <a:gd name="connsiteX5" fmla="*/ 6460943 w 8967629"/>
                <a:gd name="connsiteY5" fmla="*/ 1906493 h 1919811"/>
                <a:gd name="connsiteX6" fmla="*/ 8537393 w 8967629"/>
                <a:gd name="connsiteY6" fmla="*/ 1620743 h 1919811"/>
                <a:gd name="connsiteX7" fmla="*/ 8956493 w 8967629"/>
                <a:gd name="connsiteY7" fmla="*/ 706343 h 1919811"/>
                <a:gd name="connsiteX8" fmla="*/ 8308793 w 8967629"/>
                <a:gd name="connsiteY8" fmla="*/ 249143 h 1919811"/>
                <a:gd name="connsiteX9" fmla="*/ 5622743 w 8967629"/>
                <a:gd name="connsiteY9" fmla="*/ 134843 h 1919811"/>
                <a:gd name="connsiteX10" fmla="*/ 2898593 w 8967629"/>
                <a:gd name="connsiteY10" fmla="*/ 1493 h 1919811"/>
                <a:gd name="connsiteX11" fmla="*/ 650693 w 8967629"/>
                <a:gd name="connsiteY11" fmla="*/ 134843 h 1919811"/>
                <a:gd name="connsiteX0" fmla="*/ 650693 w 8967629"/>
                <a:gd name="connsiteY0" fmla="*/ 168172 h 1953140"/>
                <a:gd name="connsiteX1" fmla="*/ 79193 w 8967629"/>
                <a:gd name="connsiteY1" fmla="*/ 987322 h 1953140"/>
                <a:gd name="connsiteX2" fmla="*/ 307793 w 8967629"/>
                <a:gd name="connsiteY2" fmla="*/ 1787422 h 1953140"/>
                <a:gd name="connsiteX3" fmla="*/ 2822393 w 8967629"/>
                <a:gd name="connsiteY3" fmla="*/ 1863622 h 1953140"/>
                <a:gd name="connsiteX4" fmla="*/ 3889193 w 8967629"/>
                <a:gd name="connsiteY4" fmla="*/ 1901722 h 1953140"/>
                <a:gd name="connsiteX5" fmla="*/ 6460943 w 8967629"/>
                <a:gd name="connsiteY5" fmla="*/ 1939822 h 1953140"/>
                <a:gd name="connsiteX6" fmla="*/ 8537393 w 8967629"/>
                <a:gd name="connsiteY6" fmla="*/ 1654072 h 1953140"/>
                <a:gd name="connsiteX7" fmla="*/ 8956493 w 8967629"/>
                <a:gd name="connsiteY7" fmla="*/ 739672 h 1953140"/>
                <a:gd name="connsiteX8" fmla="*/ 8308793 w 8967629"/>
                <a:gd name="connsiteY8" fmla="*/ 282472 h 1953140"/>
                <a:gd name="connsiteX9" fmla="*/ 5622743 w 8967629"/>
                <a:gd name="connsiteY9" fmla="*/ 168172 h 1953140"/>
                <a:gd name="connsiteX10" fmla="*/ 2898593 w 8967629"/>
                <a:gd name="connsiteY10" fmla="*/ 34822 h 1953140"/>
                <a:gd name="connsiteX11" fmla="*/ 650693 w 8967629"/>
                <a:gd name="connsiteY11" fmla="*/ 168172 h 1953140"/>
                <a:gd name="connsiteX0" fmla="*/ 650693 w 8967629"/>
                <a:gd name="connsiteY0" fmla="*/ 101243 h 1886211"/>
                <a:gd name="connsiteX1" fmla="*/ 79193 w 8967629"/>
                <a:gd name="connsiteY1" fmla="*/ 920393 h 1886211"/>
                <a:gd name="connsiteX2" fmla="*/ 307793 w 8967629"/>
                <a:gd name="connsiteY2" fmla="*/ 1720493 h 1886211"/>
                <a:gd name="connsiteX3" fmla="*/ 2822393 w 8967629"/>
                <a:gd name="connsiteY3" fmla="*/ 1796693 h 1886211"/>
                <a:gd name="connsiteX4" fmla="*/ 3889193 w 8967629"/>
                <a:gd name="connsiteY4" fmla="*/ 1834793 h 1886211"/>
                <a:gd name="connsiteX5" fmla="*/ 6460943 w 8967629"/>
                <a:gd name="connsiteY5" fmla="*/ 1872893 h 1886211"/>
                <a:gd name="connsiteX6" fmla="*/ 8537393 w 8967629"/>
                <a:gd name="connsiteY6" fmla="*/ 1587143 h 1886211"/>
                <a:gd name="connsiteX7" fmla="*/ 8956493 w 8967629"/>
                <a:gd name="connsiteY7" fmla="*/ 672743 h 1886211"/>
                <a:gd name="connsiteX8" fmla="*/ 8308793 w 8967629"/>
                <a:gd name="connsiteY8" fmla="*/ 215543 h 1886211"/>
                <a:gd name="connsiteX9" fmla="*/ 5622743 w 8967629"/>
                <a:gd name="connsiteY9" fmla="*/ 101243 h 1886211"/>
                <a:gd name="connsiteX10" fmla="*/ 2860493 w 8967629"/>
                <a:gd name="connsiteY10" fmla="*/ 63143 h 1886211"/>
                <a:gd name="connsiteX11" fmla="*/ 650693 w 8967629"/>
                <a:gd name="connsiteY11" fmla="*/ 101243 h 1886211"/>
                <a:gd name="connsiteX0" fmla="*/ 650693 w 8967629"/>
                <a:gd name="connsiteY0" fmla="*/ 200038 h 1985006"/>
                <a:gd name="connsiteX1" fmla="*/ 79193 w 8967629"/>
                <a:gd name="connsiteY1" fmla="*/ 1019188 h 1985006"/>
                <a:gd name="connsiteX2" fmla="*/ 307793 w 8967629"/>
                <a:gd name="connsiteY2" fmla="*/ 1819288 h 1985006"/>
                <a:gd name="connsiteX3" fmla="*/ 2822393 w 8967629"/>
                <a:gd name="connsiteY3" fmla="*/ 1895488 h 1985006"/>
                <a:gd name="connsiteX4" fmla="*/ 3889193 w 8967629"/>
                <a:gd name="connsiteY4" fmla="*/ 1933588 h 1985006"/>
                <a:gd name="connsiteX5" fmla="*/ 6460943 w 8967629"/>
                <a:gd name="connsiteY5" fmla="*/ 1971688 h 1985006"/>
                <a:gd name="connsiteX6" fmla="*/ 8537393 w 8967629"/>
                <a:gd name="connsiteY6" fmla="*/ 1685938 h 1985006"/>
                <a:gd name="connsiteX7" fmla="*/ 8956493 w 8967629"/>
                <a:gd name="connsiteY7" fmla="*/ 771538 h 1985006"/>
                <a:gd name="connsiteX8" fmla="*/ 8308793 w 8967629"/>
                <a:gd name="connsiteY8" fmla="*/ 314338 h 1985006"/>
                <a:gd name="connsiteX9" fmla="*/ 5622743 w 8967629"/>
                <a:gd name="connsiteY9" fmla="*/ 200038 h 1985006"/>
                <a:gd name="connsiteX10" fmla="*/ 2879543 w 8967629"/>
                <a:gd name="connsiteY10" fmla="*/ 28588 h 1985006"/>
                <a:gd name="connsiteX11" fmla="*/ 650693 w 8967629"/>
                <a:gd name="connsiteY11" fmla="*/ 200038 h 1985006"/>
                <a:gd name="connsiteX0" fmla="*/ 650693 w 8967629"/>
                <a:gd name="connsiteY0" fmla="*/ 227800 h 2012768"/>
                <a:gd name="connsiteX1" fmla="*/ 79193 w 8967629"/>
                <a:gd name="connsiteY1" fmla="*/ 1046950 h 2012768"/>
                <a:gd name="connsiteX2" fmla="*/ 307793 w 8967629"/>
                <a:gd name="connsiteY2" fmla="*/ 1847050 h 2012768"/>
                <a:gd name="connsiteX3" fmla="*/ 2822393 w 8967629"/>
                <a:gd name="connsiteY3" fmla="*/ 1923250 h 2012768"/>
                <a:gd name="connsiteX4" fmla="*/ 3889193 w 8967629"/>
                <a:gd name="connsiteY4" fmla="*/ 1961350 h 2012768"/>
                <a:gd name="connsiteX5" fmla="*/ 6460943 w 8967629"/>
                <a:gd name="connsiteY5" fmla="*/ 1999450 h 2012768"/>
                <a:gd name="connsiteX6" fmla="*/ 8537393 w 8967629"/>
                <a:gd name="connsiteY6" fmla="*/ 1713700 h 2012768"/>
                <a:gd name="connsiteX7" fmla="*/ 8956493 w 8967629"/>
                <a:gd name="connsiteY7" fmla="*/ 799300 h 2012768"/>
                <a:gd name="connsiteX8" fmla="*/ 8308793 w 8967629"/>
                <a:gd name="connsiteY8" fmla="*/ 342100 h 2012768"/>
                <a:gd name="connsiteX9" fmla="*/ 5622743 w 8967629"/>
                <a:gd name="connsiteY9" fmla="*/ 227800 h 2012768"/>
                <a:gd name="connsiteX10" fmla="*/ 2879543 w 8967629"/>
                <a:gd name="connsiteY10" fmla="*/ 56350 h 2012768"/>
                <a:gd name="connsiteX11" fmla="*/ 650693 w 8967629"/>
                <a:gd name="connsiteY11" fmla="*/ 227800 h 2012768"/>
                <a:gd name="connsiteX0" fmla="*/ 650693 w 8967629"/>
                <a:gd name="connsiteY0" fmla="*/ 183438 h 1968406"/>
                <a:gd name="connsiteX1" fmla="*/ 79193 w 8967629"/>
                <a:gd name="connsiteY1" fmla="*/ 100258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68406"/>
                <a:gd name="connsiteX1" fmla="*/ 79193 w 8967629"/>
                <a:gd name="connsiteY1" fmla="*/ 100258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68406"/>
                <a:gd name="connsiteX1" fmla="*/ 79193 w 8967629"/>
                <a:gd name="connsiteY1" fmla="*/ 100258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68406"/>
                <a:gd name="connsiteX1" fmla="*/ 79193 w 8967629"/>
                <a:gd name="connsiteY1" fmla="*/ 105973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58881"/>
                <a:gd name="connsiteX1" fmla="*/ 79193 w 8967629"/>
                <a:gd name="connsiteY1" fmla="*/ 1059738 h 1958881"/>
                <a:gd name="connsiteX2" fmla="*/ 307793 w 8967629"/>
                <a:gd name="connsiteY2" fmla="*/ 1802688 h 1958881"/>
                <a:gd name="connsiteX3" fmla="*/ 2822393 w 8967629"/>
                <a:gd name="connsiteY3" fmla="*/ 1878888 h 1958881"/>
                <a:gd name="connsiteX4" fmla="*/ 3889193 w 8967629"/>
                <a:gd name="connsiteY4" fmla="*/ 1916988 h 1958881"/>
                <a:gd name="connsiteX5" fmla="*/ 6460943 w 8967629"/>
                <a:gd name="connsiteY5" fmla="*/ 1955088 h 1958881"/>
                <a:gd name="connsiteX6" fmla="*/ 8537393 w 8967629"/>
                <a:gd name="connsiteY6" fmla="*/ 1669338 h 1958881"/>
                <a:gd name="connsiteX7" fmla="*/ 8956493 w 8967629"/>
                <a:gd name="connsiteY7" fmla="*/ 754938 h 1958881"/>
                <a:gd name="connsiteX8" fmla="*/ 8308793 w 8967629"/>
                <a:gd name="connsiteY8" fmla="*/ 297738 h 1958881"/>
                <a:gd name="connsiteX9" fmla="*/ 5622743 w 8967629"/>
                <a:gd name="connsiteY9" fmla="*/ 183438 h 1958881"/>
                <a:gd name="connsiteX10" fmla="*/ 2879543 w 8967629"/>
                <a:gd name="connsiteY10" fmla="*/ 11988 h 1958881"/>
                <a:gd name="connsiteX11" fmla="*/ 650693 w 8967629"/>
                <a:gd name="connsiteY11" fmla="*/ 183438 h 1958881"/>
                <a:gd name="connsiteX0" fmla="*/ 650693 w 8967629"/>
                <a:gd name="connsiteY0" fmla="*/ 183438 h 1974386"/>
                <a:gd name="connsiteX1" fmla="*/ 79193 w 8967629"/>
                <a:gd name="connsiteY1" fmla="*/ 1059738 h 1974386"/>
                <a:gd name="connsiteX2" fmla="*/ 307793 w 8967629"/>
                <a:gd name="connsiteY2" fmla="*/ 1802688 h 1974386"/>
                <a:gd name="connsiteX3" fmla="*/ 2822393 w 8967629"/>
                <a:gd name="connsiteY3" fmla="*/ 1878888 h 1974386"/>
                <a:gd name="connsiteX4" fmla="*/ 3889193 w 8967629"/>
                <a:gd name="connsiteY4" fmla="*/ 1916988 h 1974386"/>
                <a:gd name="connsiteX5" fmla="*/ 6460943 w 8967629"/>
                <a:gd name="connsiteY5" fmla="*/ 1955088 h 1974386"/>
                <a:gd name="connsiteX6" fmla="*/ 8537393 w 8967629"/>
                <a:gd name="connsiteY6" fmla="*/ 1669338 h 1974386"/>
                <a:gd name="connsiteX7" fmla="*/ 8956493 w 8967629"/>
                <a:gd name="connsiteY7" fmla="*/ 754938 h 1974386"/>
                <a:gd name="connsiteX8" fmla="*/ 8308793 w 8967629"/>
                <a:gd name="connsiteY8" fmla="*/ 297738 h 1974386"/>
                <a:gd name="connsiteX9" fmla="*/ 5622743 w 8967629"/>
                <a:gd name="connsiteY9" fmla="*/ 183438 h 1974386"/>
                <a:gd name="connsiteX10" fmla="*/ 2879543 w 8967629"/>
                <a:gd name="connsiteY10" fmla="*/ 11988 h 1974386"/>
                <a:gd name="connsiteX11" fmla="*/ 650693 w 8967629"/>
                <a:gd name="connsiteY11" fmla="*/ 183438 h 1974386"/>
                <a:gd name="connsiteX0" fmla="*/ 718633 w 9035569"/>
                <a:gd name="connsiteY0" fmla="*/ 183438 h 1970142"/>
                <a:gd name="connsiteX1" fmla="*/ 147133 w 9035569"/>
                <a:gd name="connsiteY1" fmla="*/ 1059738 h 1970142"/>
                <a:gd name="connsiteX2" fmla="*/ 375733 w 9035569"/>
                <a:gd name="connsiteY2" fmla="*/ 1802688 h 1970142"/>
                <a:gd name="connsiteX3" fmla="*/ 3957133 w 9035569"/>
                <a:gd name="connsiteY3" fmla="*/ 1916988 h 1970142"/>
                <a:gd name="connsiteX4" fmla="*/ 6528883 w 9035569"/>
                <a:gd name="connsiteY4" fmla="*/ 1955088 h 1970142"/>
                <a:gd name="connsiteX5" fmla="*/ 8605333 w 9035569"/>
                <a:gd name="connsiteY5" fmla="*/ 1669338 h 1970142"/>
                <a:gd name="connsiteX6" fmla="*/ 9024433 w 9035569"/>
                <a:gd name="connsiteY6" fmla="*/ 754938 h 1970142"/>
                <a:gd name="connsiteX7" fmla="*/ 8376733 w 9035569"/>
                <a:gd name="connsiteY7" fmla="*/ 297738 h 1970142"/>
                <a:gd name="connsiteX8" fmla="*/ 5690683 w 9035569"/>
                <a:gd name="connsiteY8" fmla="*/ 183438 h 1970142"/>
                <a:gd name="connsiteX9" fmla="*/ 2947483 w 9035569"/>
                <a:gd name="connsiteY9" fmla="*/ 11988 h 1970142"/>
                <a:gd name="connsiteX10" fmla="*/ 718633 w 9035569"/>
                <a:gd name="connsiteY10" fmla="*/ 183438 h 1970142"/>
                <a:gd name="connsiteX0" fmla="*/ 718633 w 9035569"/>
                <a:gd name="connsiteY0" fmla="*/ 183438 h 1962283"/>
                <a:gd name="connsiteX1" fmla="*/ 147133 w 9035569"/>
                <a:gd name="connsiteY1" fmla="*/ 1059738 h 1962283"/>
                <a:gd name="connsiteX2" fmla="*/ 375733 w 9035569"/>
                <a:gd name="connsiteY2" fmla="*/ 1802688 h 1962283"/>
                <a:gd name="connsiteX3" fmla="*/ 3957133 w 9035569"/>
                <a:gd name="connsiteY3" fmla="*/ 1916988 h 1962283"/>
                <a:gd name="connsiteX4" fmla="*/ 6528883 w 9035569"/>
                <a:gd name="connsiteY4" fmla="*/ 1955088 h 1962283"/>
                <a:gd name="connsiteX5" fmla="*/ 8605333 w 9035569"/>
                <a:gd name="connsiteY5" fmla="*/ 1669338 h 1962283"/>
                <a:gd name="connsiteX6" fmla="*/ 9024433 w 9035569"/>
                <a:gd name="connsiteY6" fmla="*/ 754938 h 1962283"/>
                <a:gd name="connsiteX7" fmla="*/ 8376733 w 9035569"/>
                <a:gd name="connsiteY7" fmla="*/ 297738 h 1962283"/>
                <a:gd name="connsiteX8" fmla="*/ 5690683 w 9035569"/>
                <a:gd name="connsiteY8" fmla="*/ 183438 h 1962283"/>
                <a:gd name="connsiteX9" fmla="*/ 2947483 w 9035569"/>
                <a:gd name="connsiteY9" fmla="*/ 11988 h 1962283"/>
                <a:gd name="connsiteX10" fmla="*/ 718633 w 9035569"/>
                <a:gd name="connsiteY10" fmla="*/ 183438 h 1962283"/>
                <a:gd name="connsiteX0" fmla="*/ 718633 w 9035569"/>
                <a:gd name="connsiteY0" fmla="*/ 72229 h 1851074"/>
                <a:gd name="connsiteX1" fmla="*/ 147133 w 9035569"/>
                <a:gd name="connsiteY1" fmla="*/ 948529 h 1851074"/>
                <a:gd name="connsiteX2" fmla="*/ 375733 w 9035569"/>
                <a:gd name="connsiteY2" fmla="*/ 1691479 h 1851074"/>
                <a:gd name="connsiteX3" fmla="*/ 3957133 w 9035569"/>
                <a:gd name="connsiteY3" fmla="*/ 1805779 h 1851074"/>
                <a:gd name="connsiteX4" fmla="*/ 6528883 w 9035569"/>
                <a:gd name="connsiteY4" fmla="*/ 1843879 h 1851074"/>
                <a:gd name="connsiteX5" fmla="*/ 8605333 w 9035569"/>
                <a:gd name="connsiteY5" fmla="*/ 1558129 h 1851074"/>
                <a:gd name="connsiteX6" fmla="*/ 9024433 w 9035569"/>
                <a:gd name="connsiteY6" fmla="*/ 643729 h 1851074"/>
                <a:gd name="connsiteX7" fmla="*/ 8376733 w 9035569"/>
                <a:gd name="connsiteY7" fmla="*/ 186529 h 1851074"/>
                <a:gd name="connsiteX8" fmla="*/ 5690683 w 9035569"/>
                <a:gd name="connsiteY8" fmla="*/ 72229 h 1851074"/>
                <a:gd name="connsiteX9" fmla="*/ 2852233 w 9035569"/>
                <a:gd name="connsiteY9" fmla="*/ 15079 h 1851074"/>
                <a:gd name="connsiteX10" fmla="*/ 718633 w 9035569"/>
                <a:gd name="connsiteY10" fmla="*/ 72229 h 185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35569" h="1851074">
                  <a:moveTo>
                    <a:pt x="718633" y="72229"/>
                  </a:moveTo>
                  <a:cubicBezTo>
                    <a:pt x="267783" y="227804"/>
                    <a:pt x="204283" y="678654"/>
                    <a:pt x="147133" y="948529"/>
                  </a:cubicBezTo>
                  <a:cubicBezTo>
                    <a:pt x="89983" y="1218404"/>
                    <a:pt x="-259267" y="1548604"/>
                    <a:pt x="375733" y="1691479"/>
                  </a:cubicBezTo>
                  <a:cubicBezTo>
                    <a:pt x="1010733" y="1834354"/>
                    <a:pt x="2722058" y="1894679"/>
                    <a:pt x="3957133" y="1805779"/>
                  </a:cubicBezTo>
                  <a:cubicBezTo>
                    <a:pt x="4980325" y="1732130"/>
                    <a:pt x="5754183" y="1885154"/>
                    <a:pt x="6528883" y="1843879"/>
                  </a:cubicBezTo>
                  <a:cubicBezTo>
                    <a:pt x="7303583" y="1802604"/>
                    <a:pt x="8189408" y="1758154"/>
                    <a:pt x="8605333" y="1558129"/>
                  </a:cubicBezTo>
                  <a:cubicBezTo>
                    <a:pt x="9021258" y="1358104"/>
                    <a:pt x="9062533" y="872329"/>
                    <a:pt x="9024433" y="643729"/>
                  </a:cubicBezTo>
                  <a:cubicBezTo>
                    <a:pt x="8986333" y="415129"/>
                    <a:pt x="8932358" y="281779"/>
                    <a:pt x="8376733" y="186529"/>
                  </a:cubicBezTo>
                  <a:cubicBezTo>
                    <a:pt x="7821108" y="91279"/>
                    <a:pt x="6954333" y="-76996"/>
                    <a:pt x="5690683" y="72229"/>
                  </a:cubicBezTo>
                  <a:cubicBezTo>
                    <a:pt x="4655633" y="316704"/>
                    <a:pt x="4119058" y="-80171"/>
                    <a:pt x="2852233" y="15079"/>
                  </a:cubicBezTo>
                  <a:cubicBezTo>
                    <a:pt x="2109283" y="72229"/>
                    <a:pt x="1169483" y="-83346"/>
                    <a:pt x="718633" y="72229"/>
                  </a:cubicBezTo>
                  <a:close/>
                </a:path>
              </a:pathLst>
            </a:custGeom>
            <a:solidFill>
              <a:schemeClr val="bg1"/>
            </a:solidFill>
            <a:ln w="28575">
              <a:solidFill>
                <a:srgbClr val="3E702E"/>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sym typeface="字魂70号-灵悦黑体" panose="00000500000000000000" pitchFamily="2" charset="-122"/>
              </a:endParaRPr>
            </a:p>
          </p:txBody>
        </p:sp>
        <p:sp>
          <p:nvSpPr>
            <p:cNvPr id="4" name="TextBox 3">
              <a:extLst>
                <a:ext uri="{FF2B5EF4-FFF2-40B4-BE49-F238E27FC236}">
                  <a16:creationId xmlns:a16="http://schemas.microsoft.com/office/drawing/2014/main" xmlns="" id="{656AE978-4CEA-8073-6C6B-5D464FC1EC97}"/>
                </a:ext>
              </a:extLst>
            </p:cNvPr>
            <p:cNvSpPr txBox="1"/>
            <p:nvPr/>
          </p:nvSpPr>
          <p:spPr>
            <a:xfrm>
              <a:off x="418011" y="2052572"/>
              <a:ext cx="2990872" cy="252865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mbria" panose="02040503050406030204" pitchFamily="18" charset="0"/>
                </a:rPr>
                <a:t>Địa</a:t>
              </a:r>
              <a:r>
                <a:rPr lang="en-US" sz="4000" b="1" dirty="0">
                  <a:solidFill>
                    <a:prstClr val="black"/>
                  </a:solidFill>
                  <a:latin typeface="Cambria" panose="02040503050406030204" pitchFamily="18" charset="0"/>
                </a:rPr>
                <a:t> </a:t>
              </a:r>
              <a:r>
                <a:rPr lang="en-US" sz="4000" b="1" dirty="0" err="1">
                  <a:solidFill>
                    <a:prstClr val="black"/>
                  </a:solidFill>
                  <a:latin typeface="Cambria" panose="02040503050406030204" pitchFamily="18" charset="0"/>
                </a:rPr>
                <a:t>điểm</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2" name="Group 11">
            <a:extLst>
              <a:ext uri="{FF2B5EF4-FFF2-40B4-BE49-F238E27FC236}">
                <a16:creationId xmlns:a16="http://schemas.microsoft.com/office/drawing/2014/main" xmlns="" id="{1B21F455-D0D7-0F63-B584-CBBA3FA2690C}"/>
              </a:ext>
            </a:extLst>
          </p:cNvPr>
          <p:cNvGrpSpPr/>
          <p:nvPr/>
        </p:nvGrpSpPr>
        <p:grpSpPr>
          <a:xfrm>
            <a:off x="8444241" y="1992085"/>
            <a:ext cx="3107679" cy="984796"/>
            <a:chOff x="323451" y="1614626"/>
            <a:chExt cx="3255491" cy="3517813"/>
          </a:xfrm>
        </p:grpSpPr>
        <p:sp>
          <p:nvSpPr>
            <p:cNvPr id="13" name="任意多边形: 形状 5">
              <a:extLst>
                <a:ext uri="{FF2B5EF4-FFF2-40B4-BE49-F238E27FC236}">
                  <a16:creationId xmlns:a16="http://schemas.microsoft.com/office/drawing/2014/main" xmlns="" id="{3C63368F-2C89-1ECD-C6C0-BF3E23AA9634}"/>
                </a:ext>
              </a:extLst>
            </p:cNvPr>
            <p:cNvSpPr/>
            <p:nvPr/>
          </p:nvSpPr>
          <p:spPr>
            <a:xfrm>
              <a:off x="323451" y="1614626"/>
              <a:ext cx="3255491" cy="3517813"/>
            </a:xfrm>
            <a:custGeom>
              <a:avLst/>
              <a:gdLst>
                <a:gd name="connsiteX0" fmla="*/ 326239 w 8947975"/>
                <a:gd name="connsiteY0" fmla="*/ 89164 h 1988432"/>
                <a:gd name="connsiteX1" fmla="*/ 59539 w 8947975"/>
                <a:gd name="connsiteY1" fmla="*/ 1022614 h 1988432"/>
                <a:gd name="connsiteX2" fmla="*/ 288139 w 8947975"/>
                <a:gd name="connsiteY2" fmla="*/ 1822714 h 1988432"/>
                <a:gd name="connsiteX3" fmla="*/ 2802739 w 8947975"/>
                <a:gd name="connsiteY3" fmla="*/ 1898914 h 1988432"/>
                <a:gd name="connsiteX4" fmla="*/ 3869539 w 8947975"/>
                <a:gd name="connsiteY4" fmla="*/ 1937014 h 1988432"/>
                <a:gd name="connsiteX5" fmla="*/ 6441289 w 8947975"/>
                <a:gd name="connsiteY5" fmla="*/ 1975114 h 1988432"/>
                <a:gd name="connsiteX6" fmla="*/ 8517739 w 8947975"/>
                <a:gd name="connsiteY6" fmla="*/ 1689364 h 1988432"/>
                <a:gd name="connsiteX7" fmla="*/ 8936839 w 8947975"/>
                <a:gd name="connsiteY7" fmla="*/ 774964 h 1988432"/>
                <a:gd name="connsiteX8" fmla="*/ 8289139 w 8947975"/>
                <a:gd name="connsiteY8" fmla="*/ 317764 h 1988432"/>
                <a:gd name="connsiteX9" fmla="*/ 5279239 w 8947975"/>
                <a:gd name="connsiteY9" fmla="*/ 355864 h 1988432"/>
                <a:gd name="connsiteX10" fmla="*/ 2878939 w 8947975"/>
                <a:gd name="connsiteY10" fmla="*/ 70114 h 1988432"/>
                <a:gd name="connsiteX11" fmla="*/ 326239 w 8947975"/>
                <a:gd name="connsiteY11" fmla="*/ 89164 h 1988432"/>
                <a:gd name="connsiteX0" fmla="*/ 650693 w 8967629"/>
                <a:gd name="connsiteY0" fmla="*/ 145791 h 1930759"/>
                <a:gd name="connsiteX1" fmla="*/ 79193 w 8967629"/>
                <a:gd name="connsiteY1" fmla="*/ 964941 h 1930759"/>
                <a:gd name="connsiteX2" fmla="*/ 307793 w 8967629"/>
                <a:gd name="connsiteY2" fmla="*/ 1765041 h 1930759"/>
                <a:gd name="connsiteX3" fmla="*/ 2822393 w 8967629"/>
                <a:gd name="connsiteY3" fmla="*/ 1841241 h 1930759"/>
                <a:gd name="connsiteX4" fmla="*/ 3889193 w 8967629"/>
                <a:gd name="connsiteY4" fmla="*/ 1879341 h 1930759"/>
                <a:gd name="connsiteX5" fmla="*/ 6460943 w 8967629"/>
                <a:gd name="connsiteY5" fmla="*/ 1917441 h 1930759"/>
                <a:gd name="connsiteX6" fmla="*/ 8537393 w 8967629"/>
                <a:gd name="connsiteY6" fmla="*/ 1631691 h 1930759"/>
                <a:gd name="connsiteX7" fmla="*/ 8956493 w 8967629"/>
                <a:gd name="connsiteY7" fmla="*/ 717291 h 1930759"/>
                <a:gd name="connsiteX8" fmla="*/ 8308793 w 8967629"/>
                <a:gd name="connsiteY8" fmla="*/ 260091 h 1930759"/>
                <a:gd name="connsiteX9" fmla="*/ 5298893 w 8967629"/>
                <a:gd name="connsiteY9" fmla="*/ 298191 h 1930759"/>
                <a:gd name="connsiteX10" fmla="*/ 2898593 w 8967629"/>
                <a:gd name="connsiteY10" fmla="*/ 12441 h 1930759"/>
                <a:gd name="connsiteX11" fmla="*/ 650693 w 8967629"/>
                <a:gd name="connsiteY11" fmla="*/ 145791 h 1930759"/>
                <a:gd name="connsiteX0" fmla="*/ 650693 w 8967629"/>
                <a:gd name="connsiteY0" fmla="*/ 134843 h 1919811"/>
                <a:gd name="connsiteX1" fmla="*/ 79193 w 8967629"/>
                <a:gd name="connsiteY1" fmla="*/ 953993 h 1919811"/>
                <a:gd name="connsiteX2" fmla="*/ 307793 w 8967629"/>
                <a:gd name="connsiteY2" fmla="*/ 1754093 h 1919811"/>
                <a:gd name="connsiteX3" fmla="*/ 2822393 w 8967629"/>
                <a:gd name="connsiteY3" fmla="*/ 1830293 h 1919811"/>
                <a:gd name="connsiteX4" fmla="*/ 3889193 w 8967629"/>
                <a:gd name="connsiteY4" fmla="*/ 1868393 h 1919811"/>
                <a:gd name="connsiteX5" fmla="*/ 6460943 w 8967629"/>
                <a:gd name="connsiteY5" fmla="*/ 1906493 h 1919811"/>
                <a:gd name="connsiteX6" fmla="*/ 8537393 w 8967629"/>
                <a:gd name="connsiteY6" fmla="*/ 1620743 h 1919811"/>
                <a:gd name="connsiteX7" fmla="*/ 8956493 w 8967629"/>
                <a:gd name="connsiteY7" fmla="*/ 706343 h 1919811"/>
                <a:gd name="connsiteX8" fmla="*/ 8308793 w 8967629"/>
                <a:gd name="connsiteY8" fmla="*/ 249143 h 1919811"/>
                <a:gd name="connsiteX9" fmla="*/ 5622743 w 8967629"/>
                <a:gd name="connsiteY9" fmla="*/ 134843 h 1919811"/>
                <a:gd name="connsiteX10" fmla="*/ 2898593 w 8967629"/>
                <a:gd name="connsiteY10" fmla="*/ 1493 h 1919811"/>
                <a:gd name="connsiteX11" fmla="*/ 650693 w 8967629"/>
                <a:gd name="connsiteY11" fmla="*/ 134843 h 1919811"/>
                <a:gd name="connsiteX0" fmla="*/ 650693 w 8967629"/>
                <a:gd name="connsiteY0" fmla="*/ 134843 h 1919811"/>
                <a:gd name="connsiteX1" fmla="*/ 79193 w 8967629"/>
                <a:gd name="connsiteY1" fmla="*/ 953993 h 1919811"/>
                <a:gd name="connsiteX2" fmla="*/ 307793 w 8967629"/>
                <a:gd name="connsiteY2" fmla="*/ 1754093 h 1919811"/>
                <a:gd name="connsiteX3" fmla="*/ 2822393 w 8967629"/>
                <a:gd name="connsiteY3" fmla="*/ 1830293 h 1919811"/>
                <a:gd name="connsiteX4" fmla="*/ 3889193 w 8967629"/>
                <a:gd name="connsiteY4" fmla="*/ 1868393 h 1919811"/>
                <a:gd name="connsiteX5" fmla="*/ 6460943 w 8967629"/>
                <a:gd name="connsiteY5" fmla="*/ 1906493 h 1919811"/>
                <a:gd name="connsiteX6" fmla="*/ 8537393 w 8967629"/>
                <a:gd name="connsiteY6" fmla="*/ 1620743 h 1919811"/>
                <a:gd name="connsiteX7" fmla="*/ 8956493 w 8967629"/>
                <a:gd name="connsiteY7" fmla="*/ 706343 h 1919811"/>
                <a:gd name="connsiteX8" fmla="*/ 8308793 w 8967629"/>
                <a:gd name="connsiteY8" fmla="*/ 249143 h 1919811"/>
                <a:gd name="connsiteX9" fmla="*/ 5622743 w 8967629"/>
                <a:gd name="connsiteY9" fmla="*/ 134843 h 1919811"/>
                <a:gd name="connsiteX10" fmla="*/ 2898593 w 8967629"/>
                <a:gd name="connsiteY10" fmla="*/ 1493 h 1919811"/>
                <a:gd name="connsiteX11" fmla="*/ 650693 w 8967629"/>
                <a:gd name="connsiteY11" fmla="*/ 134843 h 1919811"/>
                <a:gd name="connsiteX0" fmla="*/ 650693 w 8967629"/>
                <a:gd name="connsiteY0" fmla="*/ 134843 h 1919811"/>
                <a:gd name="connsiteX1" fmla="*/ 79193 w 8967629"/>
                <a:gd name="connsiteY1" fmla="*/ 953993 h 1919811"/>
                <a:gd name="connsiteX2" fmla="*/ 307793 w 8967629"/>
                <a:gd name="connsiteY2" fmla="*/ 1754093 h 1919811"/>
                <a:gd name="connsiteX3" fmla="*/ 2822393 w 8967629"/>
                <a:gd name="connsiteY3" fmla="*/ 1830293 h 1919811"/>
                <a:gd name="connsiteX4" fmla="*/ 3889193 w 8967629"/>
                <a:gd name="connsiteY4" fmla="*/ 1868393 h 1919811"/>
                <a:gd name="connsiteX5" fmla="*/ 6460943 w 8967629"/>
                <a:gd name="connsiteY5" fmla="*/ 1906493 h 1919811"/>
                <a:gd name="connsiteX6" fmla="*/ 8537393 w 8967629"/>
                <a:gd name="connsiteY6" fmla="*/ 1620743 h 1919811"/>
                <a:gd name="connsiteX7" fmla="*/ 8956493 w 8967629"/>
                <a:gd name="connsiteY7" fmla="*/ 706343 h 1919811"/>
                <a:gd name="connsiteX8" fmla="*/ 8308793 w 8967629"/>
                <a:gd name="connsiteY8" fmla="*/ 249143 h 1919811"/>
                <a:gd name="connsiteX9" fmla="*/ 5622743 w 8967629"/>
                <a:gd name="connsiteY9" fmla="*/ 134843 h 1919811"/>
                <a:gd name="connsiteX10" fmla="*/ 2898593 w 8967629"/>
                <a:gd name="connsiteY10" fmla="*/ 1493 h 1919811"/>
                <a:gd name="connsiteX11" fmla="*/ 650693 w 8967629"/>
                <a:gd name="connsiteY11" fmla="*/ 134843 h 1919811"/>
                <a:gd name="connsiteX0" fmla="*/ 650693 w 8967629"/>
                <a:gd name="connsiteY0" fmla="*/ 168172 h 1953140"/>
                <a:gd name="connsiteX1" fmla="*/ 79193 w 8967629"/>
                <a:gd name="connsiteY1" fmla="*/ 987322 h 1953140"/>
                <a:gd name="connsiteX2" fmla="*/ 307793 w 8967629"/>
                <a:gd name="connsiteY2" fmla="*/ 1787422 h 1953140"/>
                <a:gd name="connsiteX3" fmla="*/ 2822393 w 8967629"/>
                <a:gd name="connsiteY3" fmla="*/ 1863622 h 1953140"/>
                <a:gd name="connsiteX4" fmla="*/ 3889193 w 8967629"/>
                <a:gd name="connsiteY4" fmla="*/ 1901722 h 1953140"/>
                <a:gd name="connsiteX5" fmla="*/ 6460943 w 8967629"/>
                <a:gd name="connsiteY5" fmla="*/ 1939822 h 1953140"/>
                <a:gd name="connsiteX6" fmla="*/ 8537393 w 8967629"/>
                <a:gd name="connsiteY6" fmla="*/ 1654072 h 1953140"/>
                <a:gd name="connsiteX7" fmla="*/ 8956493 w 8967629"/>
                <a:gd name="connsiteY7" fmla="*/ 739672 h 1953140"/>
                <a:gd name="connsiteX8" fmla="*/ 8308793 w 8967629"/>
                <a:gd name="connsiteY8" fmla="*/ 282472 h 1953140"/>
                <a:gd name="connsiteX9" fmla="*/ 5622743 w 8967629"/>
                <a:gd name="connsiteY9" fmla="*/ 168172 h 1953140"/>
                <a:gd name="connsiteX10" fmla="*/ 2898593 w 8967629"/>
                <a:gd name="connsiteY10" fmla="*/ 34822 h 1953140"/>
                <a:gd name="connsiteX11" fmla="*/ 650693 w 8967629"/>
                <a:gd name="connsiteY11" fmla="*/ 168172 h 1953140"/>
                <a:gd name="connsiteX0" fmla="*/ 650693 w 8967629"/>
                <a:gd name="connsiteY0" fmla="*/ 101243 h 1886211"/>
                <a:gd name="connsiteX1" fmla="*/ 79193 w 8967629"/>
                <a:gd name="connsiteY1" fmla="*/ 920393 h 1886211"/>
                <a:gd name="connsiteX2" fmla="*/ 307793 w 8967629"/>
                <a:gd name="connsiteY2" fmla="*/ 1720493 h 1886211"/>
                <a:gd name="connsiteX3" fmla="*/ 2822393 w 8967629"/>
                <a:gd name="connsiteY3" fmla="*/ 1796693 h 1886211"/>
                <a:gd name="connsiteX4" fmla="*/ 3889193 w 8967629"/>
                <a:gd name="connsiteY4" fmla="*/ 1834793 h 1886211"/>
                <a:gd name="connsiteX5" fmla="*/ 6460943 w 8967629"/>
                <a:gd name="connsiteY5" fmla="*/ 1872893 h 1886211"/>
                <a:gd name="connsiteX6" fmla="*/ 8537393 w 8967629"/>
                <a:gd name="connsiteY6" fmla="*/ 1587143 h 1886211"/>
                <a:gd name="connsiteX7" fmla="*/ 8956493 w 8967629"/>
                <a:gd name="connsiteY7" fmla="*/ 672743 h 1886211"/>
                <a:gd name="connsiteX8" fmla="*/ 8308793 w 8967629"/>
                <a:gd name="connsiteY8" fmla="*/ 215543 h 1886211"/>
                <a:gd name="connsiteX9" fmla="*/ 5622743 w 8967629"/>
                <a:gd name="connsiteY9" fmla="*/ 101243 h 1886211"/>
                <a:gd name="connsiteX10" fmla="*/ 2860493 w 8967629"/>
                <a:gd name="connsiteY10" fmla="*/ 63143 h 1886211"/>
                <a:gd name="connsiteX11" fmla="*/ 650693 w 8967629"/>
                <a:gd name="connsiteY11" fmla="*/ 101243 h 1886211"/>
                <a:gd name="connsiteX0" fmla="*/ 650693 w 8967629"/>
                <a:gd name="connsiteY0" fmla="*/ 200038 h 1985006"/>
                <a:gd name="connsiteX1" fmla="*/ 79193 w 8967629"/>
                <a:gd name="connsiteY1" fmla="*/ 1019188 h 1985006"/>
                <a:gd name="connsiteX2" fmla="*/ 307793 w 8967629"/>
                <a:gd name="connsiteY2" fmla="*/ 1819288 h 1985006"/>
                <a:gd name="connsiteX3" fmla="*/ 2822393 w 8967629"/>
                <a:gd name="connsiteY3" fmla="*/ 1895488 h 1985006"/>
                <a:gd name="connsiteX4" fmla="*/ 3889193 w 8967629"/>
                <a:gd name="connsiteY4" fmla="*/ 1933588 h 1985006"/>
                <a:gd name="connsiteX5" fmla="*/ 6460943 w 8967629"/>
                <a:gd name="connsiteY5" fmla="*/ 1971688 h 1985006"/>
                <a:gd name="connsiteX6" fmla="*/ 8537393 w 8967629"/>
                <a:gd name="connsiteY6" fmla="*/ 1685938 h 1985006"/>
                <a:gd name="connsiteX7" fmla="*/ 8956493 w 8967629"/>
                <a:gd name="connsiteY7" fmla="*/ 771538 h 1985006"/>
                <a:gd name="connsiteX8" fmla="*/ 8308793 w 8967629"/>
                <a:gd name="connsiteY8" fmla="*/ 314338 h 1985006"/>
                <a:gd name="connsiteX9" fmla="*/ 5622743 w 8967629"/>
                <a:gd name="connsiteY9" fmla="*/ 200038 h 1985006"/>
                <a:gd name="connsiteX10" fmla="*/ 2879543 w 8967629"/>
                <a:gd name="connsiteY10" fmla="*/ 28588 h 1985006"/>
                <a:gd name="connsiteX11" fmla="*/ 650693 w 8967629"/>
                <a:gd name="connsiteY11" fmla="*/ 200038 h 1985006"/>
                <a:gd name="connsiteX0" fmla="*/ 650693 w 8967629"/>
                <a:gd name="connsiteY0" fmla="*/ 227800 h 2012768"/>
                <a:gd name="connsiteX1" fmla="*/ 79193 w 8967629"/>
                <a:gd name="connsiteY1" fmla="*/ 1046950 h 2012768"/>
                <a:gd name="connsiteX2" fmla="*/ 307793 w 8967629"/>
                <a:gd name="connsiteY2" fmla="*/ 1847050 h 2012768"/>
                <a:gd name="connsiteX3" fmla="*/ 2822393 w 8967629"/>
                <a:gd name="connsiteY3" fmla="*/ 1923250 h 2012768"/>
                <a:gd name="connsiteX4" fmla="*/ 3889193 w 8967629"/>
                <a:gd name="connsiteY4" fmla="*/ 1961350 h 2012768"/>
                <a:gd name="connsiteX5" fmla="*/ 6460943 w 8967629"/>
                <a:gd name="connsiteY5" fmla="*/ 1999450 h 2012768"/>
                <a:gd name="connsiteX6" fmla="*/ 8537393 w 8967629"/>
                <a:gd name="connsiteY6" fmla="*/ 1713700 h 2012768"/>
                <a:gd name="connsiteX7" fmla="*/ 8956493 w 8967629"/>
                <a:gd name="connsiteY7" fmla="*/ 799300 h 2012768"/>
                <a:gd name="connsiteX8" fmla="*/ 8308793 w 8967629"/>
                <a:gd name="connsiteY8" fmla="*/ 342100 h 2012768"/>
                <a:gd name="connsiteX9" fmla="*/ 5622743 w 8967629"/>
                <a:gd name="connsiteY9" fmla="*/ 227800 h 2012768"/>
                <a:gd name="connsiteX10" fmla="*/ 2879543 w 8967629"/>
                <a:gd name="connsiteY10" fmla="*/ 56350 h 2012768"/>
                <a:gd name="connsiteX11" fmla="*/ 650693 w 8967629"/>
                <a:gd name="connsiteY11" fmla="*/ 227800 h 2012768"/>
                <a:gd name="connsiteX0" fmla="*/ 650693 w 8967629"/>
                <a:gd name="connsiteY0" fmla="*/ 183438 h 1968406"/>
                <a:gd name="connsiteX1" fmla="*/ 79193 w 8967629"/>
                <a:gd name="connsiteY1" fmla="*/ 100258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68406"/>
                <a:gd name="connsiteX1" fmla="*/ 79193 w 8967629"/>
                <a:gd name="connsiteY1" fmla="*/ 100258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68406"/>
                <a:gd name="connsiteX1" fmla="*/ 79193 w 8967629"/>
                <a:gd name="connsiteY1" fmla="*/ 100258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68406"/>
                <a:gd name="connsiteX1" fmla="*/ 79193 w 8967629"/>
                <a:gd name="connsiteY1" fmla="*/ 105973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58881"/>
                <a:gd name="connsiteX1" fmla="*/ 79193 w 8967629"/>
                <a:gd name="connsiteY1" fmla="*/ 1059738 h 1958881"/>
                <a:gd name="connsiteX2" fmla="*/ 307793 w 8967629"/>
                <a:gd name="connsiteY2" fmla="*/ 1802688 h 1958881"/>
                <a:gd name="connsiteX3" fmla="*/ 2822393 w 8967629"/>
                <a:gd name="connsiteY3" fmla="*/ 1878888 h 1958881"/>
                <a:gd name="connsiteX4" fmla="*/ 3889193 w 8967629"/>
                <a:gd name="connsiteY4" fmla="*/ 1916988 h 1958881"/>
                <a:gd name="connsiteX5" fmla="*/ 6460943 w 8967629"/>
                <a:gd name="connsiteY5" fmla="*/ 1955088 h 1958881"/>
                <a:gd name="connsiteX6" fmla="*/ 8537393 w 8967629"/>
                <a:gd name="connsiteY6" fmla="*/ 1669338 h 1958881"/>
                <a:gd name="connsiteX7" fmla="*/ 8956493 w 8967629"/>
                <a:gd name="connsiteY7" fmla="*/ 754938 h 1958881"/>
                <a:gd name="connsiteX8" fmla="*/ 8308793 w 8967629"/>
                <a:gd name="connsiteY8" fmla="*/ 297738 h 1958881"/>
                <a:gd name="connsiteX9" fmla="*/ 5622743 w 8967629"/>
                <a:gd name="connsiteY9" fmla="*/ 183438 h 1958881"/>
                <a:gd name="connsiteX10" fmla="*/ 2879543 w 8967629"/>
                <a:gd name="connsiteY10" fmla="*/ 11988 h 1958881"/>
                <a:gd name="connsiteX11" fmla="*/ 650693 w 8967629"/>
                <a:gd name="connsiteY11" fmla="*/ 183438 h 1958881"/>
                <a:gd name="connsiteX0" fmla="*/ 650693 w 8967629"/>
                <a:gd name="connsiteY0" fmla="*/ 183438 h 1974386"/>
                <a:gd name="connsiteX1" fmla="*/ 79193 w 8967629"/>
                <a:gd name="connsiteY1" fmla="*/ 1059738 h 1974386"/>
                <a:gd name="connsiteX2" fmla="*/ 307793 w 8967629"/>
                <a:gd name="connsiteY2" fmla="*/ 1802688 h 1974386"/>
                <a:gd name="connsiteX3" fmla="*/ 2822393 w 8967629"/>
                <a:gd name="connsiteY3" fmla="*/ 1878888 h 1974386"/>
                <a:gd name="connsiteX4" fmla="*/ 3889193 w 8967629"/>
                <a:gd name="connsiteY4" fmla="*/ 1916988 h 1974386"/>
                <a:gd name="connsiteX5" fmla="*/ 6460943 w 8967629"/>
                <a:gd name="connsiteY5" fmla="*/ 1955088 h 1974386"/>
                <a:gd name="connsiteX6" fmla="*/ 8537393 w 8967629"/>
                <a:gd name="connsiteY6" fmla="*/ 1669338 h 1974386"/>
                <a:gd name="connsiteX7" fmla="*/ 8956493 w 8967629"/>
                <a:gd name="connsiteY7" fmla="*/ 754938 h 1974386"/>
                <a:gd name="connsiteX8" fmla="*/ 8308793 w 8967629"/>
                <a:gd name="connsiteY8" fmla="*/ 297738 h 1974386"/>
                <a:gd name="connsiteX9" fmla="*/ 5622743 w 8967629"/>
                <a:gd name="connsiteY9" fmla="*/ 183438 h 1974386"/>
                <a:gd name="connsiteX10" fmla="*/ 2879543 w 8967629"/>
                <a:gd name="connsiteY10" fmla="*/ 11988 h 1974386"/>
                <a:gd name="connsiteX11" fmla="*/ 650693 w 8967629"/>
                <a:gd name="connsiteY11" fmla="*/ 183438 h 1974386"/>
                <a:gd name="connsiteX0" fmla="*/ 718633 w 9035569"/>
                <a:gd name="connsiteY0" fmla="*/ 183438 h 1970142"/>
                <a:gd name="connsiteX1" fmla="*/ 147133 w 9035569"/>
                <a:gd name="connsiteY1" fmla="*/ 1059738 h 1970142"/>
                <a:gd name="connsiteX2" fmla="*/ 375733 w 9035569"/>
                <a:gd name="connsiteY2" fmla="*/ 1802688 h 1970142"/>
                <a:gd name="connsiteX3" fmla="*/ 3957133 w 9035569"/>
                <a:gd name="connsiteY3" fmla="*/ 1916988 h 1970142"/>
                <a:gd name="connsiteX4" fmla="*/ 6528883 w 9035569"/>
                <a:gd name="connsiteY4" fmla="*/ 1955088 h 1970142"/>
                <a:gd name="connsiteX5" fmla="*/ 8605333 w 9035569"/>
                <a:gd name="connsiteY5" fmla="*/ 1669338 h 1970142"/>
                <a:gd name="connsiteX6" fmla="*/ 9024433 w 9035569"/>
                <a:gd name="connsiteY6" fmla="*/ 754938 h 1970142"/>
                <a:gd name="connsiteX7" fmla="*/ 8376733 w 9035569"/>
                <a:gd name="connsiteY7" fmla="*/ 297738 h 1970142"/>
                <a:gd name="connsiteX8" fmla="*/ 5690683 w 9035569"/>
                <a:gd name="connsiteY8" fmla="*/ 183438 h 1970142"/>
                <a:gd name="connsiteX9" fmla="*/ 2947483 w 9035569"/>
                <a:gd name="connsiteY9" fmla="*/ 11988 h 1970142"/>
                <a:gd name="connsiteX10" fmla="*/ 718633 w 9035569"/>
                <a:gd name="connsiteY10" fmla="*/ 183438 h 1970142"/>
                <a:gd name="connsiteX0" fmla="*/ 718633 w 9035569"/>
                <a:gd name="connsiteY0" fmla="*/ 183438 h 1962283"/>
                <a:gd name="connsiteX1" fmla="*/ 147133 w 9035569"/>
                <a:gd name="connsiteY1" fmla="*/ 1059738 h 1962283"/>
                <a:gd name="connsiteX2" fmla="*/ 375733 w 9035569"/>
                <a:gd name="connsiteY2" fmla="*/ 1802688 h 1962283"/>
                <a:gd name="connsiteX3" fmla="*/ 3957133 w 9035569"/>
                <a:gd name="connsiteY3" fmla="*/ 1916988 h 1962283"/>
                <a:gd name="connsiteX4" fmla="*/ 6528883 w 9035569"/>
                <a:gd name="connsiteY4" fmla="*/ 1955088 h 1962283"/>
                <a:gd name="connsiteX5" fmla="*/ 8605333 w 9035569"/>
                <a:gd name="connsiteY5" fmla="*/ 1669338 h 1962283"/>
                <a:gd name="connsiteX6" fmla="*/ 9024433 w 9035569"/>
                <a:gd name="connsiteY6" fmla="*/ 754938 h 1962283"/>
                <a:gd name="connsiteX7" fmla="*/ 8376733 w 9035569"/>
                <a:gd name="connsiteY7" fmla="*/ 297738 h 1962283"/>
                <a:gd name="connsiteX8" fmla="*/ 5690683 w 9035569"/>
                <a:gd name="connsiteY8" fmla="*/ 183438 h 1962283"/>
                <a:gd name="connsiteX9" fmla="*/ 2947483 w 9035569"/>
                <a:gd name="connsiteY9" fmla="*/ 11988 h 1962283"/>
                <a:gd name="connsiteX10" fmla="*/ 718633 w 9035569"/>
                <a:gd name="connsiteY10" fmla="*/ 183438 h 1962283"/>
                <a:gd name="connsiteX0" fmla="*/ 718633 w 9035569"/>
                <a:gd name="connsiteY0" fmla="*/ 72229 h 1851074"/>
                <a:gd name="connsiteX1" fmla="*/ 147133 w 9035569"/>
                <a:gd name="connsiteY1" fmla="*/ 948529 h 1851074"/>
                <a:gd name="connsiteX2" fmla="*/ 375733 w 9035569"/>
                <a:gd name="connsiteY2" fmla="*/ 1691479 h 1851074"/>
                <a:gd name="connsiteX3" fmla="*/ 3957133 w 9035569"/>
                <a:gd name="connsiteY3" fmla="*/ 1805779 h 1851074"/>
                <a:gd name="connsiteX4" fmla="*/ 6528883 w 9035569"/>
                <a:gd name="connsiteY4" fmla="*/ 1843879 h 1851074"/>
                <a:gd name="connsiteX5" fmla="*/ 8605333 w 9035569"/>
                <a:gd name="connsiteY5" fmla="*/ 1558129 h 1851074"/>
                <a:gd name="connsiteX6" fmla="*/ 9024433 w 9035569"/>
                <a:gd name="connsiteY6" fmla="*/ 643729 h 1851074"/>
                <a:gd name="connsiteX7" fmla="*/ 8376733 w 9035569"/>
                <a:gd name="connsiteY7" fmla="*/ 186529 h 1851074"/>
                <a:gd name="connsiteX8" fmla="*/ 5690683 w 9035569"/>
                <a:gd name="connsiteY8" fmla="*/ 72229 h 1851074"/>
                <a:gd name="connsiteX9" fmla="*/ 2852233 w 9035569"/>
                <a:gd name="connsiteY9" fmla="*/ 15079 h 1851074"/>
                <a:gd name="connsiteX10" fmla="*/ 718633 w 9035569"/>
                <a:gd name="connsiteY10" fmla="*/ 72229 h 185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35569" h="1851074">
                  <a:moveTo>
                    <a:pt x="718633" y="72229"/>
                  </a:moveTo>
                  <a:cubicBezTo>
                    <a:pt x="267783" y="227804"/>
                    <a:pt x="204283" y="678654"/>
                    <a:pt x="147133" y="948529"/>
                  </a:cubicBezTo>
                  <a:cubicBezTo>
                    <a:pt x="89983" y="1218404"/>
                    <a:pt x="-259267" y="1548604"/>
                    <a:pt x="375733" y="1691479"/>
                  </a:cubicBezTo>
                  <a:cubicBezTo>
                    <a:pt x="1010733" y="1834354"/>
                    <a:pt x="2722058" y="1894679"/>
                    <a:pt x="3957133" y="1805779"/>
                  </a:cubicBezTo>
                  <a:cubicBezTo>
                    <a:pt x="4980325" y="1732130"/>
                    <a:pt x="5754183" y="1885154"/>
                    <a:pt x="6528883" y="1843879"/>
                  </a:cubicBezTo>
                  <a:cubicBezTo>
                    <a:pt x="7303583" y="1802604"/>
                    <a:pt x="8189408" y="1758154"/>
                    <a:pt x="8605333" y="1558129"/>
                  </a:cubicBezTo>
                  <a:cubicBezTo>
                    <a:pt x="9021258" y="1358104"/>
                    <a:pt x="9062533" y="872329"/>
                    <a:pt x="9024433" y="643729"/>
                  </a:cubicBezTo>
                  <a:cubicBezTo>
                    <a:pt x="8986333" y="415129"/>
                    <a:pt x="8932358" y="281779"/>
                    <a:pt x="8376733" y="186529"/>
                  </a:cubicBezTo>
                  <a:cubicBezTo>
                    <a:pt x="7821108" y="91279"/>
                    <a:pt x="6954333" y="-76996"/>
                    <a:pt x="5690683" y="72229"/>
                  </a:cubicBezTo>
                  <a:cubicBezTo>
                    <a:pt x="4655633" y="316704"/>
                    <a:pt x="4119058" y="-80171"/>
                    <a:pt x="2852233" y="15079"/>
                  </a:cubicBezTo>
                  <a:cubicBezTo>
                    <a:pt x="2109283" y="72229"/>
                    <a:pt x="1169483" y="-83346"/>
                    <a:pt x="718633" y="72229"/>
                  </a:cubicBezTo>
                  <a:close/>
                </a:path>
              </a:pathLst>
            </a:custGeom>
            <a:solidFill>
              <a:schemeClr val="bg1"/>
            </a:solidFill>
            <a:ln w="28575">
              <a:solidFill>
                <a:srgbClr val="3E702E"/>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sym typeface="字魂70号-灵悦黑体" panose="00000500000000000000" pitchFamily="2" charset="-122"/>
              </a:endParaRPr>
            </a:p>
          </p:txBody>
        </p:sp>
        <p:sp>
          <p:nvSpPr>
            <p:cNvPr id="14" name="TextBox 13">
              <a:extLst>
                <a:ext uri="{FF2B5EF4-FFF2-40B4-BE49-F238E27FC236}">
                  <a16:creationId xmlns:a16="http://schemas.microsoft.com/office/drawing/2014/main" xmlns="" id="{7C000A72-3FC5-F881-39E5-6CAAE90E4B40}"/>
                </a:ext>
              </a:extLst>
            </p:cNvPr>
            <p:cNvSpPr txBox="1"/>
            <p:nvPr/>
          </p:nvSpPr>
          <p:spPr>
            <a:xfrm>
              <a:off x="418011" y="2052572"/>
              <a:ext cx="2990872" cy="2308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Cambria" panose="02040503050406030204" pitchFamily="18" charset="0"/>
                </a:rPr>
                <a:t>Các</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nhân</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vật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5" name="Group 14">
            <a:extLst>
              <a:ext uri="{FF2B5EF4-FFF2-40B4-BE49-F238E27FC236}">
                <a16:creationId xmlns:a16="http://schemas.microsoft.com/office/drawing/2014/main" xmlns="" id="{78C29D83-DCD8-BB0B-5399-C8E69643A85C}"/>
              </a:ext>
            </a:extLst>
          </p:cNvPr>
          <p:cNvGrpSpPr/>
          <p:nvPr/>
        </p:nvGrpSpPr>
        <p:grpSpPr>
          <a:xfrm>
            <a:off x="4033521" y="4491445"/>
            <a:ext cx="4185920" cy="1322930"/>
            <a:chOff x="323451" y="1614626"/>
            <a:chExt cx="3255491" cy="4725670"/>
          </a:xfrm>
        </p:grpSpPr>
        <p:sp>
          <p:nvSpPr>
            <p:cNvPr id="16" name="任意多边形: 形状 5">
              <a:extLst>
                <a:ext uri="{FF2B5EF4-FFF2-40B4-BE49-F238E27FC236}">
                  <a16:creationId xmlns:a16="http://schemas.microsoft.com/office/drawing/2014/main" xmlns="" id="{29662E55-D84A-7C8D-FFF1-DE74699205F3}"/>
                </a:ext>
              </a:extLst>
            </p:cNvPr>
            <p:cNvSpPr/>
            <p:nvPr/>
          </p:nvSpPr>
          <p:spPr>
            <a:xfrm>
              <a:off x="323451" y="1614626"/>
              <a:ext cx="3255491" cy="3517813"/>
            </a:xfrm>
            <a:custGeom>
              <a:avLst/>
              <a:gdLst>
                <a:gd name="connsiteX0" fmla="*/ 326239 w 8947975"/>
                <a:gd name="connsiteY0" fmla="*/ 89164 h 1988432"/>
                <a:gd name="connsiteX1" fmla="*/ 59539 w 8947975"/>
                <a:gd name="connsiteY1" fmla="*/ 1022614 h 1988432"/>
                <a:gd name="connsiteX2" fmla="*/ 288139 w 8947975"/>
                <a:gd name="connsiteY2" fmla="*/ 1822714 h 1988432"/>
                <a:gd name="connsiteX3" fmla="*/ 2802739 w 8947975"/>
                <a:gd name="connsiteY3" fmla="*/ 1898914 h 1988432"/>
                <a:gd name="connsiteX4" fmla="*/ 3869539 w 8947975"/>
                <a:gd name="connsiteY4" fmla="*/ 1937014 h 1988432"/>
                <a:gd name="connsiteX5" fmla="*/ 6441289 w 8947975"/>
                <a:gd name="connsiteY5" fmla="*/ 1975114 h 1988432"/>
                <a:gd name="connsiteX6" fmla="*/ 8517739 w 8947975"/>
                <a:gd name="connsiteY6" fmla="*/ 1689364 h 1988432"/>
                <a:gd name="connsiteX7" fmla="*/ 8936839 w 8947975"/>
                <a:gd name="connsiteY7" fmla="*/ 774964 h 1988432"/>
                <a:gd name="connsiteX8" fmla="*/ 8289139 w 8947975"/>
                <a:gd name="connsiteY8" fmla="*/ 317764 h 1988432"/>
                <a:gd name="connsiteX9" fmla="*/ 5279239 w 8947975"/>
                <a:gd name="connsiteY9" fmla="*/ 355864 h 1988432"/>
                <a:gd name="connsiteX10" fmla="*/ 2878939 w 8947975"/>
                <a:gd name="connsiteY10" fmla="*/ 70114 h 1988432"/>
                <a:gd name="connsiteX11" fmla="*/ 326239 w 8947975"/>
                <a:gd name="connsiteY11" fmla="*/ 89164 h 1988432"/>
                <a:gd name="connsiteX0" fmla="*/ 650693 w 8967629"/>
                <a:gd name="connsiteY0" fmla="*/ 145791 h 1930759"/>
                <a:gd name="connsiteX1" fmla="*/ 79193 w 8967629"/>
                <a:gd name="connsiteY1" fmla="*/ 964941 h 1930759"/>
                <a:gd name="connsiteX2" fmla="*/ 307793 w 8967629"/>
                <a:gd name="connsiteY2" fmla="*/ 1765041 h 1930759"/>
                <a:gd name="connsiteX3" fmla="*/ 2822393 w 8967629"/>
                <a:gd name="connsiteY3" fmla="*/ 1841241 h 1930759"/>
                <a:gd name="connsiteX4" fmla="*/ 3889193 w 8967629"/>
                <a:gd name="connsiteY4" fmla="*/ 1879341 h 1930759"/>
                <a:gd name="connsiteX5" fmla="*/ 6460943 w 8967629"/>
                <a:gd name="connsiteY5" fmla="*/ 1917441 h 1930759"/>
                <a:gd name="connsiteX6" fmla="*/ 8537393 w 8967629"/>
                <a:gd name="connsiteY6" fmla="*/ 1631691 h 1930759"/>
                <a:gd name="connsiteX7" fmla="*/ 8956493 w 8967629"/>
                <a:gd name="connsiteY7" fmla="*/ 717291 h 1930759"/>
                <a:gd name="connsiteX8" fmla="*/ 8308793 w 8967629"/>
                <a:gd name="connsiteY8" fmla="*/ 260091 h 1930759"/>
                <a:gd name="connsiteX9" fmla="*/ 5298893 w 8967629"/>
                <a:gd name="connsiteY9" fmla="*/ 298191 h 1930759"/>
                <a:gd name="connsiteX10" fmla="*/ 2898593 w 8967629"/>
                <a:gd name="connsiteY10" fmla="*/ 12441 h 1930759"/>
                <a:gd name="connsiteX11" fmla="*/ 650693 w 8967629"/>
                <a:gd name="connsiteY11" fmla="*/ 145791 h 1930759"/>
                <a:gd name="connsiteX0" fmla="*/ 650693 w 8967629"/>
                <a:gd name="connsiteY0" fmla="*/ 134843 h 1919811"/>
                <a:gd name="connsiteX1" fmla="*/ 79193 w 8967629"/>
                <a:gd name="connsiteY1" fmla="*/ 953993 h 1919811"/>
                <a:gd name="connsiteX2" fmla="*/ 307793 w 8967629"/>
                <a:gd name="connsiteY2" fmla="*/ 1754093 h 1919811"/>
                <a:gd name="connsiteX3" fmla="*/ 2822393 w 8967629"/>
                <a:gd name="connsiteY3" fmla="*/ 1830293 h 1919811"/>
                <a:gd name="connsiteX4" fmla="*/ 3889193 w 8967629"/>
                <a:gd name="connsiteY4" fmla="*/ 1868393 h 1919811"/>
                <a:gd name="connsiteX5" fmla="*/ 6460943 w 8967629"/>
                <a:gd name="connsiteY5" fmla="*/ 1906493 h 1919811"/>
                <a:gd name="connsiteX6" fmla="*/ 8537393 w 8967629"/>
                <a:gd name="connsiteY6" fmla="*/ 1620743 h 1919811"/>
                <a:gd name="connsiteX7" fmla="*/ 8956493 w 8967629"/>
                <a:gd name="connsiteY7" fmla="*/ 706343 h 1919811"/>
                <a:gd name="connsiteX8" fmla="*/ 8308793 w 8967629"/>
                <a:gd name="connsiteY8" fmla="*/ 249143 h 1919811"/>
                <a:gd name="connsiteX9" fmla="*/ 5622743 w 8967629"/>
                <a:gd name="connsiteY9" fmla="*/ 134843 h 1919811"/>
                <a:gd name="connsiteX10" fmla="*/ 2898593 w 8967629"/>
                <a:gd name="connsiteY10" fmla="*/ 1493 h 1919811"/>
                <a:gd name="connsiteX11" fmla="*/ 650693 w 8967629"/>
                <a:gd name="connsiteY11" fmla="*/ 134843 h 1919811"/>
                <a:gd name="connsiteX0" fmla="*/ 650693 w 8967629"/>
                <a:gd name="connsiteY0" fmla="*/ 134843 h 1919811"/>
                <a:gd name="connsiteX1" fmla="*/ 79193 w 8967629"/>
                <a:gd name="connsiteY1" fmla="*/ 953993 h 1919811"/>
                <a:gd name="connsiteX2" fmla="*/ 307793 w 8967629"/>
                <a:gd name="connsiteY2" fmla="*/ 1754093 h 1919811"/>
                <a:gd name="connsiteX3" fmla="*/ 2822393 w 8967629"/>
                <a:gd name="connsiteY3" fmla="*/ 1830293 h 1919811"/>
                <a:gd name="connsiteX4" fmla="*/ 3889193 w 8967629"/>
                <a:gd name="connsiteY4" fmla="*/ 1868393 h 1919811"/>
                <a:gd name="connsiteX5" fmla="*/ 6460943 w 8967629"/>
                <a:gd name="connsiteY5" fmla="*/ 1906493 h 1919811"/>
                <a:gd name="connsiteX6" fmla="*/ 8537393 w 8967629"/>
                <a:gd name="connsiteY6" fmla="*/ 1620743 h 1919811"/>
                <a:gd name="connsiteX7" fmla="*/ 8956493 w 8967629"/>
                <a:gd name="connsiteY7" fmla="*/ 706343 h 1919811"/>
                <a:gd name="connsiteX8" fmla="*/ 8308793 w 8967629"/>
                <a:gd name="connsiteY8" fmla="*/ 249143 h 1919811"/>
                <a:gd name="connsiteX9" fmla="*/ 5622743 w 8967629"/>
                <a:gd name="connsiteY9" fmla="*/ 134843 h 1919811"/>
                <a:gd name="connsiteX10" fmla="*/ 2898593 w 8967629"/>
                <a:gd name="connsiteY10" fmla="*/ 1493 h 1919811"/>
                <a:gd name="connsiteX11" fmla="*/ 650693 w 8967629"/>
                <a:gd name="connsiteY11" fmla="*/ 134843 h 1919811"/>
                <a:gd name="connsiteX0" fmla="*/ 650693 w 8967629"/>
                <a:gd name="connsiteY0" fmla="*/ 134843 h 1919811"/>
                <a:gd name="connsiteX1" fmla="*/ 79193 w 8967629"/>
                <a:gd name="connsiteY1" fmla="*/ 953993 h 1919811"/>
                <a:gd name="connsiteX2" fmla="*/ 307793 w 8967629"/>
                <a:gd name="connsiteY2" fmla="*/ 1754093 h 1919811"/>
                <a:gd name="connsiteX3" fmla="*/ 2822393 w 8967629"/>
                <a:gd name="connsiteY3" fmla="*/ 1830293 h 1919811"/>
                <a:gd name="connsiteX4" fmla="*/ 3889193 w 8967629"/>
                <a:gd name="connsiteY4" fmla="*/ 1868393 h 1919811"/>
                <a:gd name="connsiteX5" fmla="*/ 6460943 w 8967629"/>
                <a:gd name="connsiteY5" fmla="*/ 1906493 h 1919811"/>
                <a:gd name="connsiteX6" fmla="*/ 8537393 w 8967629"/>
                <a:gd name="connsiteY6" fmla="*/ 1620743 h 1919811"/>
                <a:gd name="connsiteX7" fmla="*/ 8956493 w 8967629"/>
                <a:gd name="connsiteY7" fmla="*/ 706343 h 1919811"/>
                <a:gd name="connsiteX8" fmla="*/ 8308793 w 8967629"/>
                <a:gd name="connsiteY8" fmla="*/ 249143 h 1919811"/>
                <a:gd name="connsiteX9" fmla="*/ 5622743 w 8967629"/>
                <a:gd name="connsiteY9" fmla="*/ 134843 h 1919811"/>
                <a:gd name="connsiteX10" fmla="*/ 2898593 w 8967629"/>
                <a:gd name="connsiteY10" fmla="*/ 1493 h 1919811"/>
                <a:gd name="connsiteX11" fmla="*/ 650693 w 8967629"/>
                <a:gd name="connsiteY11" fmla="*/ 134843 h 1919811"/>
                <a:gd name="connsiteX0" fmla="*/ 650693 w 8967629"/>
                <a:gd name="connsiteY0" fmla="*/ 168172 h 1953140"/>
                <a:gd name="connsiteX1" fmla="*/ 79193 w 8967629"/>
                <a:gd name="connsiteY1" fmla="*/ 987322 h 1953140"/>
                <a:gd name="connsiteX2" fmla="*/ 307793 w 8967629"/>
                <a:gd name="connsiteY2" fmla="*/ 1787422 h 1953140"/>
                <a:gd name="connsiteX3" fmla="*/ 2822393 w 8967629"/>
                <a:gd name="connsiteY3" fmla="*/ 1863622 h 1953140"/>
                <a:gd name="connsiteX4" fmla="*/ 3889193 w 8967629"/>
                <a:gd name="connsiteY4" fmla="*/ 1901722 h 1953140"/>
                <a:gd name="connsiteX5" fmla="*/ 6460943 w 8967629"/>
                <a:gd name="connsiteY5" fmla="*/ 1939822 h 1953140"/>
                <a:gd name="connsiteX6" fmla="*/ 8537393 w 8967629"/>
                <a:gd name="connsiteY6" fmla="*/ 1654072 h 1953140"/>
                <a:gd name="connsiteX7" fmla="*/ 8956493 w 8967629"/>
                <a:gd name="connsiteY7" fmla="*/ 739672 h 1953140"/>
                <a:gd name="connsiteX8" fmla="*/ 8308793 w 8967629"/>
                <a:gd name="connsiteY8" fmla="*/ 282472 h 1953140"/>
                <a:gd name="connsiteX9" fmla="*/ 5622743 w 8967629"/>
                <a:gd name="connsiteY9" fmla="*/ 168172 h 1953140"/>
                <a:gd name="connsiteX10" fmla="*/ 2898593 w 8967629"/>
                <a:gd name="connsiteY10" fmla="*/ 34822 h 1953140"/>
                <a:gd name="connsiteX11" fmla="*/ 650693 w 8967629"/>
                <a:gd name="connsiteY11" fmla="*/ 168172 h 1953140"/>
                <a:gd name="connsiteX0" fmla="*/ 650693 w 8967629"/>
                <a:gd name="connsiteY0" fmla="*/ 101243 h 1886211"/>
                <a:gd name="connsiteX1" fmla="*/ 79193 w 8967629"/>
                <a:gd name="connsiteY1" fmla="*/ 920393 h 1886211"/>
                <a:gd name="connsiteX2" fmla="*/ 307793 w 8967629"/>
                <a:gd name="connsiteY2" fmla="*/ 1720493 h 1886211"/>
                <a:gd name="connsiteX3" fmla="*/ 2822393 w 8967629"/>
                <a:gd name="connsiteY3" fmla="*/ 1796693 h 1886211"/>
                <a:gd name="connsiteX4" fmla="*/ 3889193 w 8967629"/>
                <a:gd name="connsiteY4" fmla="*/ 1834793 h 1886211"/>
                <a:gd name="connsiteX5" fmla="*/ 6460943 w 8967629"/>
                <a:gd name="connsiteY5" fmla="*/ 1872893 h 1886211"/>
                <a:gd name="connsiteX6" fmla="*/ 8537393 w 8967629"/>
                <a:gd name="connsiteY6" fmla="*/ 1587143 h 1886211"/>
                <a:gd name="connsiteX7" fmla="*/ 8956493 w 8967629"/>
                <a:gd name="connsiteY7" fmla="*/ 672743 h 1886211"/>
                <a:gd name="connsiteX8" fmla="*/ 8308793 w 8967629"/>
                <a:gd name="connsiteY8" fmla="*/ 215543 h 1886211"/>
                <a:gd name="connsiteX9" fmla="*/ 5622743 w 8967629"/>
                <a:gd name="connsiteY9" fmla="*/ 101243 h 1886211"/>
                <a:gd name="connsiteX10" fmla="*/ 2860493 w 8967629"/>
                <a:gd name="connsiteY10" fmla="*/ 63143 h 1886211"/>
                <a:gd name="connsiteX11" fmla="*/ 650693 w 8967629"/>
                <a:gd name="connsiteY11" fmla="*/ 101243 h 1886211"/>
                <a:gd name="connsiteX0" fmla="*/ 650693 w 8967629"/>
                <a:gd name="connsiteY0" fmla="*/ 200038 h 1985006"/>
                <a:gd name="connsiteX1" fmla="*/ 79193 w 8967629"/>
                <a:gd name="connsiteY1" fmla="*/ 1019188 h 1985006"/>
                <a:gd name="connsiteX2" fmla="*/ 307793 w 8967629"/>
                <a:gd name="connsiteY2" fmla="*/ 1819288 h 1985006"/>
                <a:gd name="connsiteX3" fmla="*/ 2822393 w 8967629"/>
                <a:gd name="connsiteY3" fmla="*/ 1895488 h 1985006"/>
                <a:gd name="connsiteX4" fmla="*/ 3889193 w 8967629"/>
                <a:gd name="connsiteY4" fmla="*/ 1933588 h 1985006"/>
                <a:gd name="connsiteX5" fmla="*/ 6460943 w 8967629"/>
                <a:gd name="connsiteY5" fmla="*/ 1971688 h 1985006"/>
                <a:gd name="connsiteX6" fmla="*/ 8537393 w 8967629"/>
                <a:gd name="connsiteY6" fmla="*/ 1685938 h 1985006"/>
                <a:gd name="connsiteX7" fmla="*/ 8956493 w 8967629"/>
                <a:gd name="connsiteY7" fmla="*/ 771538 h 1985006"/>
                <a:gd name="connsiteX8" fmla="*/ 8308793 w 8967629"/>
                <a:gd name="connsiteY8" fmla="*/ 314338 h 1985006"/>
                <a:gd name="connsiteX9" fmla="*/ 5622743 w 8967629"/>
                <a:gd name="connsiteY9" fmla="*/ 200038 h 1985006"/>
                <a:gd name="connsiteX10" fmla="*/ 2879543 w 8967629"/>
                <a:gd name="connsiteY10" fmla="*/ 28588 h 1985006"/>
                <a:gd name="connsiteX11" fmla="*/ 650693 w 8967629"/>
                <a:gd name="connsiteY11" fmla="*/ 200038 h 1985006"/>
                <a:gd name="connsiteX0" fmla="*/ 650693 w 8967629"/>
                <a:gd name="connsiteY0" fmla="*/ 227800 h 2012768"/>
                <a:gd name="connsiteX1" fmla="*/ 79193 w 8967629"/>
                <a:gd name="connsiteY1" fmla="*/ 1046950 h 2012768"/>
                <a:gd name="connsiteX2" fmla="*/ 307793 w 8967629"/>
                <a:gd name="connsiteY2" fmla="*/ 1847050 h 2012768"/>
                <a:gd name="connsiteX3" fmla="*/ 2822393 w 8967629"/>
                <a:gd name="connsiteY3" fmla="*/ 1923250 h 2012768"/>
                <a:gd name="connsiteX4" fmla="*/ 3889193 w 8967629"/>
                <a:gd name="connsiteY4" fmla="*/ 1961350 h 2012768"/>
                <a:gd name="connsiteX5" fmla="*/ 6460943 w 8967629"/>
                <a:gd name="connsiteY5" fmla="*/ 1999450 h 2012768"/>
                <a:gd name="connsiteX6" fmla="*/ 8537393 w 8967629"/>
                <a:gd name="connsiteY6" fmla="*/ 1713700 h 2012768"/>
                <a:gd name="connsiteX7" fmla="*/ 8956493 w 8967629"/>
                <a:gd name="connsiteY7" fmla="*/ 799300 h 2012768"/>
                <a:gd name="connsiteX8" fmla="*/ 8308793 w 8967629"/>
                <a:gd name="connsiteY8" fmla="*/ 342100 h 2012768"/>
                <a:gd name="connsiteX9" fmla="*/ 5622743 w 8967629"/>
                <a:gd name="connsiteY9" fmla="*/ 227800 h 2012768"/>
                <a:gd name="connsiteX10" fmla="*/ 2879543 w 8967629"/>
                <a:gd name="connsiteY10" fmla="*/ 56350 h 2012768"/>
                <a:gd name="connsiteX11" fmla="*/ 650693 w 8967629"/>
                <a:gd name="connsiteY11" fmla="*/ 227800 h 2012768"/>
                <a:gd name="connsiteX0" fmla="*/ 650693 w 8967629"/>
                <a:gd name="connsiteY0" fmla="*/ 183438 h 1968406"/>
                <a:gd name="connsiteX1" fmla="*/ 79193 w 8967629"/>
                <a:gd name="connsiteY1" fmla="*/ 100258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68406"/>
                <a:gd name="connsiteX1" fmla="*/ 79193 w 8967629"/>
                <a:gd name="connsiteY1" fmla="*/ 100258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68406"/>
                <a:gd name="connsiteX1" fmla="*/ 79193 w 8967629"/>
                <a:gd name="connsiteY1" fmla="*/ 100258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68406"/>
                <a:gd name="connsiteX1" fmla="*/ 79193 w 8967629"/>
                <a:gd name="connsiteY1" fmla="*/ 105973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58881"/>
                <a:gd name="connsiteX1" fmla="*/ 79193 w 8967629"/>
                <a:gd name="connsiteY1" fmla="*/ 1059738 h 1958881"/>
                <a:gd name="connsiteX2" fmla="*/ 307793 w 8967629"/>
                <a:gd name="connsiteY2" fmla="*/ 1802688 h 1958881"/>
                <a:gd name="connsiteX3" fmla="*/ 2822393 w 8967629"/>
                <a:gd name="connsiteY3" fmla="*/ 1878888 h 1958881"/>
                <a:gd name="connsiteX4" fmla="*/ 3889193 w 8967629"/>
                <a:gd name="connsiteY4" fmla="*/ 1916988 h 1958881"/>
                <a:gd name="connsiteX5" fmla="*/ 6460943 w 8967629"/>
                <a:gd name="connsiteY5" fmla="*/ 1955088 h 1958881"/>
                <a:gd name="connsiteX6" fmla="*/ 8537393 w 8967629"/>
                <a:gd name="connsiteY6" fmla="*/ 1669338 h 1958881"/>
                <a:gd name="connsiteX7" fmla="*/ 8956493 w 8967629"/>
                <a:gd name="connsiteY7" fmla="*/ 754938 h 1958881"/>
                <a:gd name="connsiteX8" fmla="*/ 8308793 w 8967629"/>
                <a:gd name="connsiteY8" fmla="*/ 297738 h 1958881"/>
                <a:gd name="connsiteX9" fmla="*/ 5622743 w 8967629"/>
                <a:gd name="connsiteY9" fmla="*/ 183438 h 1958881"/>
                <a:gd name="connsiteX10" fmla="*/ 2879543 w 8967629"/>
                <a:gd name="connsiteY10" fmla="*/ 11988 h 1958881"/>
                <a:gd name="connsiteX11" fmla="*/ 650693 w 8967629"/>
                <a:gd name="connsiteY11" fmla="*/ 183438 h 1958881"/>
                <a:gd name="connsiteX0" fmla="*/ 650693 w 8967629"/>
                <a:gd name="connsiteY0" fmla="*/ 183438 h 1974386"/>
                <a:gd name="connsiteX1" fmla="*/ 79193 w 8967629"/>
                <a:gd name="connsiteY1" fmla="*/ 1059738 h 1974386"/>
                <a:gd name="connsiteX2" fmla="*/ 307793 w 8967629"/>
                <a:gd name="connsiteY2" fmla="*/ 1802688 h 1974386"/>
                <a:gd name="connsiteX3" fmla="*/ 2822393 w 8967629"/>
                <a:gd name="connsiteY3" fmla="*/ 1878888 h 1974386"/>
                <a:gd name="connsiteX4" fmla="*/ 3889193 w 8967629"/>
                <a:gd name="connsiteY4" fmla="*/ 1916988 h 1974386"/>
                <a:gd name="connsiteX5" fmla="*/ 6460943 w 8967629"/>
                <a:gd name="connsiteY5" fmla="*/ 1955088 h 1974386"/>
                <a:gd name="connsiteX6" fmla="*/ 8537393 w 8967629"/>
                <a:gd name="connsiteY6" fmla="*/ 1669338 h 1974386"/>
                <a:gd name="connsiteX7" fmla="*/ 8956493 w 8967629"/>
                <a:gd name="connsiteY7" fmla="*/ 754938 h 1974386"/>
                <a:gd name="connsiteX8" fmla="*/ 8308793 w 8967629"/>
                <a:gd name="connsiteY8" fmla="*/ 297738 h 1974386"/>
                <a:gd name="connsiteX9" fmla="*/ 5622743 w 8967629"/>
                <a:gd name="connsiteY9" fmla="*/ 183438 h 1974386"/>
                <a:gd name="connsiteX10" fmla="*/ 2879543 w 8967629"/>
                <a:gd name="connsiteY10" fmla="*/ 11988 h 1974386"/>
                <a:gd name="connsiteX11" fmla="*/ 650693 w 8967629"/>
                <a:gd name="connsiteY11" fmla="*/ 183438 h 1974386"/>
                <a:gd name="connsiteX0" fmla="*/ 718633 w 9035569"/>
                <a:gd name="connsiteY0" fmla="*/ 183438 h 1970142"/>
                <a:gd name="connsiteX1" fmla="*/ 147133 w 9035569"/>
                <a:gd name="connsiteY1" fmla="*/ 1059738 h 1970142"/>
                <a:gd name="connsiteX2" fmla="*/ 375733 w 9035569"/>
                <a:gd name="connsiteY2" fmla="*/ 1802688 h 1970142"/>
                <a:gd name="connsiteX3" fmla="*/ 3957133 w 9035569"/>
                <a:gd name="connsiteY3" fmla="*/ 1916988 h 1970142"/>
                <a:gd name="connsiteX4" fmla="*/ 6528883 w 9035569"/>
                <a:gd name="connsiteY4" fmla="*/ 1955088 h 1970142"/>
                <a:gd name="connsiteX5" fmla="*/ 8605333 w 9035569"/>
                <a:gd name="connsiteY5" fmla="*/ 1669338 h 1970142"/>
                <a:gd name="connsiteX6" fmla="*/ 9024433 w 9035569"/>
                <a:gd name="connsiteY6" fmla="*/ 754938 h 1970142"/>
                <a:gd name="connsiteX7" fmla="*/ 8376733 w 9035569"/>
                <a:gd name="connsiteY7" fmla="*/ 297738 h 1970142"/>
                <a:gd name="connsiteX8" fmla="*/ 5690683 w 9035569"/>
                <a:gd name="connsiteY8" fmla="*/ 183438 h 1970142"/>
                <a:gd name="connsiteX9" fmla="*/ 2947483 w 9035569"/>
                <a:gd name="connsiteY9" fmla="*/ 11988 h 1970142"/>
                <a:gd name="connsiteX10" fmla="*/ 718633 w 9035569"/>
                <a:gd name="connsiteY10" fmla="*/ 183438 h 1970142"/>
                <a:gd name="connsiteX0" fmla="*/ 718633 w 9035569"/>
                <a:gd name="connsiteY0" fmla="*/ 183438 h 1962283"/>
                <a:gd name="connsiteX1" fmla="*/ 147133 w 9035569"/>
                <a:gd name="connsiteY1" fmla="*/ 1059738 h 1962283"/>
                <a:gd name="connsiteX2" fmla="*/ 375733 w 9035569"/>
                <a:gd name="connsiteY2" fmla="*/ 1802688 h 1962283"/>
                <a:gd name="connsiteX3" fmla="*/ 3957133 w 9035569"/>
                <a:gd name="connsiteY3" fmla="*/ 1916988 h 1962283"/>
                <a:gd name="connsiteX4" fmla="*/ 6528883 w 9035569"/>
                <a:gd name="connsiteY4" fmla="*/ 1955088 h 1962283"/>
                <a:gd name="connsiteX5" fmla="*/ 8605333 w 9035569"/>
                <a:gd name="connsiteY5" fmla="*/ 1669338 h 1962283"/>
                <a:gd name="connsiteX6" fmla="*/ 9024433 w 9035569"/>
                <a:gd name="connsiteY6" fmla="*/ 754938 h 1962283"/>
                <a:gd name="connsiteX7" fmla="*/ 8376733 w 9035569"/>
                <a:gd name="connsiteY7" fmla="*/ 297738 h 1962283"/>
                <a:gd name="connsiteX8" fmla="*/ 5690683 w 9035569"/>
                <a:gd name="connsiteY8" fmla="*/ 183438 h 1962283"/>
                <a:gd name="connsiteX9" fmla="*/ 2947483 w 9035569"/>
                <a:gd name="connsiteY9" fmla="*/ 11988 h 1962283"/>
                <a:gd name="connsiteX10" fmla="*/ 718633 w 9035569"/>
                <a:gd name="connsiteY10" fmla="*/ 183438 h 1962283"/>
                <a:gd name="connsiteX0" fmla="*/ 718633 w 9035569"/>
                <a:gd name="connsiteY0" fmla="*/ 72229 h 1851074"/>
                <a:gd name="connsiteX1" fmla="*/ 147133 w 9035569"/>
                <a:gd name="connsiteY1" fmla="*/ 948529 h 1851074"/>
                <a:gd name="connsiteX2" fmla="*/ 375733 w 9035569"/>
                <a:gd name="connsiteY2" fmla="*/ 1691479 h 1851074"/>
                <a:gd name="connsiteX3" fmla="*/ 3957133 w 9035569"/>
                <a:gd name="connsiteY3" fmla="*/ 1805779 h 1851074"/>
                <a:gd name="connsiteX4" fmla="*/ 6528883 w 9035569"/>
                <a:gd name="connsiteY4" fmla="*/ 1843879 h 1851074"/>
                <a:gd name="connsiteX5" fmla="*/ 8605333 w 9035569"/>
                <a:gd name="connsiteY5" fmla="*/ 1558129 h 1851074"/>
                <a:gd name="connsiteX6" fmla="*/ 9024433 w 9035569"/>
                <a:gd name="connsiteY6" fmla="*/ 643729 h 1851074"/>
                <a:gd name="connsiteX7" fmla="*/ 8376733 w 9035569"/>
                <a:gd name="connsiteY7" fmla="*/ 186529 h 1851074"/>
                <a:gd name="connsiteX8" fmla="*/ 5690683 w 9035569"/>
                <a:gd name="connsiteY8" fmla="*/ 72229 h 1851074"/>
                <a:gd name="connsiteX9" fmla="*/ 2852233 w 9035569"/>
                <a:gd name="connsiteY9" fmla="*/ 15079 h 1851074"/>
                <a:gd name="connsiteX10" fmla="*/ 718633 w 9035569"/>
                <a:gd name="connsiteY10" fmla="*/ 72229 h 185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35569" h="1851074">
                  <a:moveTo>
                    <a:pt x="718633" y="72229"/>
                  </a:moveTo>
                  <a:cubicBezTo>
                    <a:pt x="267783" y="227804"/>
                    <a:pt x="204283" y="678654"/>
                    <a:pt x="147133" y="948529"/>
                  </a:cubicBezTo>
                  <a:cubicBezTo>
                    <a:pt x="89983" y="1218404"/>
                    <a:pt x="-259267" y="1548604"/>
                    <a:pt x="375733" y="1691479"/>
                  </a:cubicBezTo>
                  <a:cubicBezTo>
                    <a:pt x="1010733" y="1834354"/>
                    <a:pt x="2722058" y="1894679"/>
                    <a:pt x="3957133" y="1805779"/>
                  </a:cubicBezTo>
                  <a:cubicBezTo>
                    <a:pt x="4980325" y="1732130"/>
                    <a:pt x="5754183" y="1885154"/>
                    <a:pt x="6528883" y="1843879"/>
                  </a:cubicBezTo>
                  <a:cubicBezTo>
                    <a:pt x="7303583" y="1802604"/>
                    <a:pt x="8189408" y="1758154"/>
                    <a:pt x="8605333" y="1558129"/>
                  </a:cubicBezTo>
                  <a:cubicBezTo>
                    <a:pt x="9021258" y="1358104"/>
                    <a:pt x="9062533" y="872329"/>
                    <a:pt x="9024433" y="643729"/>
                  </a:cubicBezTo>
                  <a:cubicBezTo>
                    <a:pt x="8986333" y="415129"/>
                    <a:pt x="8932358" y="281779"/>
                    <a:pt x="8376733" y="186529"/>
                  </a:cubicBezTo>
                  <a:cubicBezTo>
                    <a:pt x="7821108" y="91279"/>
                    <a:pt x="6954333" y="-76996"/>
                    <a:pt x="5690683" y="72229"/>
                  </a:cubicBezTo>
                  <a:cubicBezTo>
                    <a:pt x="4655633" y="316704"/>
                    <a:pt x="4119058" y="-80171"/>
                    <a:pt x="2852233" y="15079"/>
                  </a:cubicBezTo>
                  <a:cubicBezTo>
                    <a:pt x="2109283" y="72229"/>
                    <a:pt x="1169483" y="-83346"/>
                    <a:pt x="718633" y="72229"/>
                  </a:cubicBezTo>
                  <a:close/>
                </a:path>
              </a:pathLst>
            </a:custGeom>
            <a:solidFill>
              <a:schemeClr val="bg1"/>
            </a:solidFill>
            <a:ln w="28575">
              <a:solidFill>
                <a:srgbClr val="3E702E"/>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sym typeface="字魂70号-灵悦黑体" panose="00000500000000000000" pitchFamily="2" charset="-122"/>
              </a:endParaRPr>
            </a:p>
          </p:txBody>
        </p:sp>
        <p:sp>
          <p:nvSpPr>
            <p:cNvPr id="17" name="TextBox 16">
              <a:extLst>
                <a:ext uri="{FF2B5EF4-FFF2-40B4-BE49-F238E27FC236}">
                  <a16:creationId xmlns:a16="http://schemas.microsoft.com/office/drawing/2014/main" xmlns="" id="{63E87FB5-B855-7634-A953-23FDDB665E0C}"/>
                </a:ext>
              </a:extLst>
            </p:cNvPr>
            <p:cNvSpPr txBox="1"/>
            <p:nvPr/>
          </p:nvSpPr>
          <p:spPr>
            <a:xfrm>
              <a:off x="418011" y="2052572"/>
              <a:ext cx="2990872" cy="42877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Cambria" panose="02040503050406030204" pitchFamily="18" charset="0"/>
                </a:rPr>
                <a:t>Nhân</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vật</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chính</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26" name="Group 25">
            <a:extLst>
              <a:ext uri="{FF2B5EF4-FFF2-40B4-BE49-F238E27FC236}">
                <a16:creationId xmlns:a16="http://schemas.microsoft.com/office/drawing/2014/main" xmlns="" id="{4523F481-7D26-0002-8811-22F059B9D30A}"/>
              </a:ext>
            </a:extLst>
          </p:cNvPr>
          <p:cNvGrpSpPr/>
          <p:nvPr/>
        </p:nvGrpSpPr>
        <p:grpSpPr>
          <a:xfrm>
            <a:off x="698479" y="2861343"/>
            <a:ext cx="2806722" cy="1598897"/>
            <a:chOff x="698479" y="2993423"/>
            <a:chExt cx="2806722" cy="1598897"/>
          </a:xfrm>
        </p:grpSpPr>
        <p:cxnSp>
          <p:nvCxnSpPr>
            <p:cNvPr id="19" name="Straight Connector 18">
              <a:extLst>
                <a:ext uri="{FF2B5EF4-FFF2-40B4-BE49-F238E27FC236}">
                  <a16:creationId xmlns:a16="http://schemas.microsoft.com/office/drawing/2014/main" xmlns="" id="{2FF00A7C-CB70-DC37-D836-EBAF3667DF3E}"/>
                </a:ext>
              </a:extLst>
            </p:cNvPr>
            <p:cNvCxnSpPr>
              <a:cxnSpLocks/>
            </p:cNvCxnSpPr>
            <p:nvPr/>
          </p:nvCxnSpPr>
          <p:spPr>
            <a:xfrm flipH="1">
              <a:off x="2103120" y="2993423"/>
              <a:ext cx="851" cy="37969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xmlns="" id="{2FC87582-93CF-1058-679E-4543DF109E59}"/>
                </a:ext>
              </a:extLst>
            </p:cNvPr>
            <p:cNvGrpSpPr/>
            <p:nvPr/>
          </p:nvGrpSpPr>
          <p:grpSpPr>
            <a:xfrm>
              <a:off x="698479" y="3282368"/>
              <a:ext cx="2806722" cy="1309952"/>
              <a:chOff x="1224504" y="2074607"/>
              <a:chExt cx="10595487" cy="2988538"/>
            </a:xfrm>
          </p:grpSpPr>
          <p:grpSp>
            <p:nvGrpSpPr>
              <p:cNvPr id="22" name="Group 21">
                <a:extLst>
                  <a:ext uri="{FF2B5EF4-FFF2-40B4-BE49-F238E27FC236}">
                    <a16:creationId xmlns:a16="http://schemas.microsoft.com/office/drawing/2014/main" xmlns="" id="{346CDA86-F34C-8268-C8FB-C70B9EE05DE6}"/>
                  </a:ext>
                </a:extLst>
              </p:cNvPr>
              <p:cNvGrpSpPr/>
              <p:nvPr/>
            </p:nvGrpSpPr>
            <p:grpSpPr>
              <a:xfrm>
                <a:off x="1224504" y="2074607"/>
                <a:ext cx="10595487" cy="2988538"/>
                <a:chOff x="875792" y="1489323"/>
                <a:chExt cx="10015891" cy="2636587"/>
              </a:xfrm>
            </p:grpSpPr>
            <p:pic>
              <p:nvPicPr>
                <p:cNvPr id="24" name="Picture 23">
                  <a:extLst>
                    <a:ext uri="{FF2B5EF4-FFF2-40B4-BE49-F238E27FC236}">
                      <a16:creationId xmlns:a16="http://schemas.microsoft.com/office/drawing/2014/main" xmlns="" id="{58CCCD9E-1892-0DCA-4A5E-5F28575F9F78}"/>
                    </a:ext>
                  </a:extLst>
                </p:cNvPr>
                <p:cNvPicPr>
                  <a:picLocks noChangeAspect="1"/>
                </p:cNvPicPr>
                <p:nvPr/>
              </p:nvPicPr>
              <p:blipFill rotWithShape="1">
                <a:blip r:embed="rId4">
                  <a:extLst>
                    <a:ext uri="{28A0092B-C50C-407E-A947-70E740481C1C}">
                      <a14:useLocalDpi xmlns:a14="http://schemas.microsoft.com/office/drawing/2010/main" val="0"/>
                    </a:ext>
                  </a:extLst>
                </a:blip>
                <a:srcRect l="14609" t="87312" r="56076"/>
                <a:stretch/>
              </p:blipFill>
              <p:spPr>
                <a:xfrm>
                  <a:off x="875792" y="1489323"/>
                  <a:ext cx="10015891" cy="2636587"/>
                </a:xfrm>
                <a:prstGeom prst="rect">
                  <a:avLst/>
                </a:prstGeom>
              </p:spPr>
            </p:pic>
            <p:sp>
              <p:nvSpPr>
                <p:cNvPr id="25" name="Rectangle 24">
                  <a:extLst>
                    <a:ext uri="{FF2B5EF4-FFF2-40B4-BE49-F238E27FC236}">
                      <a16:creationId xmlns:a16="http://schemas.microsoft.com/office/drawing/2014/main" xmlns="" id="{1B00DDD9-21B2-D3E2-4CED-EC9E1A82DAAD}"/>
                    </a:ext>
                  </a:extLst>
                </p:cNvPr>
                <p:cNvSpPr/>
                <p:nvPr/>
              </p:nvSpPr>
              <p:spPr>
                <a:xfrm>
                  <a:off x="1828800" y="2064448"/>
                  <a:ext cx="8160774" cy="1015206"/>
                </a:xfrm>
                <a:prstGeom prst="rect">
                  <a:avLst/>
                </a:prstGeom>
                <a:solidFill>
                  <a:srgbClr val="D7F0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23" name="TextBox 22">
                <a:extLst>
                  <a:ext uri="{FF2B5EF4-FFF2-40B4-BE49-F238E27FC236}">
                    <a16:creationId xmlns:a16="http://schemas.microsoft.com/office/drawing/2014/main" xmlns="" id="{B8B9CF84-0557-05FB-35B1-DB37D302C7D7}"/>
                  </a:ext>
                </a:extLst>
              </p:cNvPr>
              <p:cNvSpPr txBox="1"/>
              <p:nvPr/>
            </p:nvSpPr>
            <p:spPr>
              <a:xfrm>
                <a:off x="2165104" y="2504007"/>
                <a:ext cx="8271841" cy="147454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Sáng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nay</a:t>
                </a:r>
              </a:p>
            </p:txBody>
          </p:sp>
        </p:grpSp>
      </p:grpSp>
      <p:grpSp>
        <p:nvGrpSpPr>
          <p:cNvPr id="27" name="Group 26">
            <a:extLst>
              <a:ext uri="{FF2B5EF4-FFF2-40B4-BE49-F238E27FC236}">
                <a16:creationId xmlns:a16="http://schemas.microsoft.com/office/drawing/2014/main" xmlns="" id="{EC2057CD-FD01-7B1A-6556-D1FF7F9CDDE0}"/>
              </a:ext>
            </a:extLst>
          </p:cNvPr>
          <p:cNvGrpSpPr/>
          <p:nvPr/>
        </p:nvGrpSpPr>
        <p:grpSpPr>
          <a:xfrm>
            <a:off x="4389120" y="2932463"/>
            <a:ext cx="3352799" cy="1598897"/>
            <a:chOff x="698479" y="2993423"/>
            <a:chExt cx="2806722" cy="1598897"/>
          </a:xfrm>
        </p:grpSpPr>
        <p:cxnSp>
          <p:nvCxnSpPr>
            <p:cNvPr id="28" name="Straight Connector 27">
              <a:extLst>
                <a:ext uri="{FF2B5EF4-FFF2-40B4-BE49-F238E27FC236}">
                  <a16:creationId xmlns:a16="http://schemas.microsoft.com/office/drawing/2014/main" xmlns="" id="{D206DBA9-B8D2-E37A-E91F-4232EF5ECFDD}"/>
                </a:ext>
              </a:extLst>
            </p:cNvPr>
            <p:cNvCxnSpPr>
              <a:cxnSpLocks/>
            </p:cNvCxnSpPr>
            <p:nvPr/>
          </p:nvCxnSpPr>
          <p:spPr>
            <a:xfrm flipH="1">
              <a:off x="2103120" y="2993423"/>
              <a:ext cx="851" cy="37969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xmlns="" id="{A0E8F1F5-5101-00E2-18B9-F641A21A226B}"/>
                </a:ext>
              </a:extLst>
            </p:cNvPr>
            <p:cNvGrpSpPr/>
            <p:nvPr/>
          </p:nvGrpSpPr>
          <p:grpSpPr>
            <a:xfrm>
              <a:off x="698479" y="3282368"/>
              <a:ext cx="2806722" cy="1309952"/>
              <a:chOff x="1224504" y="2074607"/>
              <a:chExt cx="10595487" cy="2988538"/>
            </a:xfrm>
          </p:grpSpPr>
          <p:grpSp>
            <p:nvGrpSpPr>
              <p:cNvPr id="30" name="Group 29">
                <a:extLst>
                  <a:ext uri="{FF2B5EF4-FFF2-40B4-BE49-F238E27FC236}">
                    <a16:creationId xmlns:a16="http://schemas.microsoft.com/office/drawing/2014/main" xmlns="" id="{627F6B01-F716-91C9-7BE2-0C7605015799}"/>
                  </a:ext>
                </a:extLst>
              </p:cNvPr>
              <p:cNvGrpSpPr/>
              <p:nvPr/>
            </p:nvGrpSpPr>
            <p:grpSpPr>
              <a:xfrm>
                <a:off x="1224504" y="2074607"/>
                <a:ext cx="10595487" cy="2988538"/>
                <a:chOff x="875792" y="1489323"/>
                <a:chExt cx="10015891" cy="2636587"/>
              </a:xfrm>
            </p:grpSpPr>
            <p:pic>
              <p:nvPicPr>
                <p:cNvPr id="32" name="Picture 31">
                  <a:extLst>
                    <a:ext uri="{FF2B5EF4-FFF2-40B4-BE49-F238E27FC236}">
                      <a16:creationId xmlns:a16="http://schemas.microsoft.com/office/drawing/2014/main" xmlns="" id="{EC9604AD-D981-6E63-7311-3D7AED9254AE}"/>
                    </a:ext>
                  </a:extLst>
                </p:cNvPr>
                <p:cNvPicPr>
                  <a:picLocks noChangeAspect="1"/>
                </p:cNvPicPr>
                <p:nvPr/>
              </p:nvPicPr>
              <p:blipFill rotWithShape="1">
                <a:blip r:embed="rId4">
                  <a:extLst>
                    <a:ext uri="{28A0092B-C50C-407E-A947-70E740481C1C}">
                      <a14:useLocalDpi xmlns:a14="http://schemas.microsoft.com/office/drawing/2010/main" val="0"/>
                    </a:ext>
                  </a:extLst>
                </a:blip>
                <a:srcRect l="14609" t="87312" r="56076"/>
                <a:stretch/>
              </p:blipFill>
              <p:spPr>
                <a:xfrm>
                  <a:off x="875792" y="1489323"/>
                  <a:ext cx="10015891" cy="2636587"/>
                </a:xfrm>
                <a:prstGeom prst="rect">
                  <a:avLst/>
                </a:prstGeom>
              </p:spPr>
            </p:pic>
            <p:sp>
              <p:nvSpPr>
                <p:cNvPr id="33" name="Rectangle 32">
                  <a:extLst>
                    <a:ext uri="{FF2B5EF4-FFF2-40B4-BE49-F238E27FC236}">
                      <a16:creationId xmlns:a16="http://schemas.microsoft.com/office/drawing/2014/main" xmlns="" id="{004FF758-6359-FE7D-DD40-B315B3BB048B}"/>
                    </a:ext>
                  </a:extLst>
                </p:cNvPr>
                <p:cNvSpPr/>
                <p:nvPr/>
              </p:nvSpPr>
              <p:spPr>
                <a:xfrm>
                  <a:off x="1828800" y="2064448"/>
                  <a:ext cx="8160774" cy="1015206"/>
                </a:xfrm>
                <a:prstGeom prst="rect">
                  <a:avLst/>
                </a:prstGeom>
                <a:solidFill>
                  <a:srgbClr val="D7F0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31" name="TextBox 30">
                <a:extLst>
                  <a:ext uri="{FF2B5EF4-FFF2-40B4-BE49-F238E27FC236}">
                    <a16:creationId xmlns:a16="http://schemas.microsoft.com/office/drawing/2014/main" xmlns="" id="{DE3AC528-832D-D2C4-59C3-BE1B440CCA87}"/>
                  </a:ext>
                </a:extLst>
              </p:cNvPr>
              <p:cNvSpPr txBox="1"/>
              <p:nvPr/>
            </p:nvSpPr>
            <p:spPr>
              <a:xfrm>
                <a:off x="2165103" y="2504007"/>
                <a:ext cx="8271842" cy="133411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Sân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đá</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bóng</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grpSp>
        <p:nvGrpSpPr>
          <p:cNvPr id="34" name="Group 33">
            <a:extLst>
              <a:ext uri="{FF2B5EF4-FFF2-40B4-BE49-F238E27FC236}">
                <a16:creationId xmlns:a16="http://schemas.microsoft.com/office/drawing/2014/main" xmlns="" id="{B56E2897-A5C4-74D3-4A5A-FC25B87AB28A}"/>
              </a:ext>
            </a:extLst>
          </p:cNvPr>
          <p:cNvGrpSpPr/>
          <p:nvPr/>
        </p:nvGrpSpPr>
        <p:grpSpPr>
          <a:xfrm>
            <a:off x="8239760" y="3003582"/>
            <a:ext cx="3952240" cy="2157696"/>
            <a:chOff x="698479" y="2993423"/>
            <a:chExt cx="2806722" cy="1819323"/>
          </a:xfrm>
        </p:grpSpPr>
        <p:cxnSp>
          <p:nvCxnSpPr>
            <p:cNvPr id="35" name="Straight Connector 34">
              <a:extLst>
                <a:ext uri="{FF2B5EF4-FFF2-40B4-BE49-F238E27FC236}">
                  <a16:creationId xmlns:a16="http://schemas.microsoft.com/office/drawing/2014/main" xmlns="" id="{9728FFD9-39D0-39A0-1DBB-D4C75415B5F5}"/>
                </a:ext>
              </a:extLst>
            </p:cNvPr>
            <p:cNvCxnSpPr>
              <a:cxnSpLocks/>
            </p:cNvCxnSpPr>
            <p:nvPr/>
          </p:nvCxnSpPr>
          <p:spPr>
            <a:xfrm flipH="1">
              <a:off x="2103120" y="2993423"/>
              <a:ext cx="851" cy="37969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6" name="Group 35">
              <a:extLst>
                <a:ext uri="{FF2B5EF4-FFF2-40B4-BE49-F238E27FC236}">
                  <a16:creationId xmlns:a16="http://schemas.microsoft.com/office/drawing/2014/main" xmlns="" id="{7B3423C7-7302-3A64-0758-551FFA5A12BC}"/>
                </a:ext>
              </a:extLst>
            </p:cNvPr>
            <p:cNvGrpSpPr/>
            <p:nvPr/>
          </p:nvGrpSpPr>
          <p:grpSpPr>
            <a:xfrm>
              <a:off x="698479" y="3282368"/>
              <a:ext cx="2806722" cy="1530378"/>
              <a:chOff x="1224504" y="2074607"/>
              <a:chExt cx="10595487" cy="3491421"/>
            </a:xfrm>
          </p:grpSpPr>
          <p:grpSp>
            <p:nvGrpSpPr>
              <p:cNvPr id="37" name="Group 36">
                <a:extLst>
                  <a:ext uri="{FF2B5EF4-FFF2-40B4-BE49-F238E27FC236}">
                    <a16:creationId xmlns:a16="http://schemas.microsoft.com/office/drawing/2014/main" xmlns="" id="{A209377F-B356-102A-87FC-E9C87CAAD2DB}"/>
                  </a:ext>
                </a:extLst>
              </p:cNvPr>
              <p:cNvGrpSpPr/>
              <p:nvPr/>
            </p:nvGrpSpPr>
            <p:grpSpPr>
              <a:xfrm>
                <a:off x="1224504" y="2074607"/>
                <a:ext cx="10595487" cy="2988538"/>
                <a:chOff x="875792" y="1489323"/>
                <a:chExt cx="10015891" cy="2636587"/>
              </a:xfrm>
            </p:grpSpPr>
            <p:pic>
              <p:nvPicPr>
                <p:cNvPr id="39" name="Picture 38">
                  <a:extLst>
                    <a:ext uri="{FF2B5EF4-FFF2-40B4-BE49-F238E27FC236}">
                      <a16:creationId xmlns:a16="http://schemas.microsoft.com/office/drawing/2014/main" xmlns="" id="{6284A5E1-054E-BAEB-0B8B-428A4287C000}"/>
                    </a:ext>
                  </a:extLst>
                </p:cNvPr>
                <p:cNvPicPr>
                  <a:picLocks noChangeAspect="1"/>
                </p:cNvPicPr>
                <p:nvPr/>
              </p:nvPicPr>
              <p:blipFill rotWithShape="1">
                <a:blip r:embed="rId4">
                  <a:extLst>
                    <a:ext uri="{28A0092B-C50C-407E-A947-70E740481C1C}">
                      <a14:useLocalDpi xmlns:a14="http://schemas.microsoft.com/office/drawing/2010/main" val="0"/>
                    </a:ext>
                  </a:extLst>
                </a:blip>
                <a:srcRect l="14609" t="87312" r="56076"/>
                <a:stretch/>
              </p:blipFill>
              <p:spPr>
                <a:xfrm>
                  <a:off x="875792" y="1489323"/>
                  <a:ext cx="10015891" cy="2636587"/>
                </a:xfrm>
                <a:prstGeom prst="rect">
                  <a:avLst/>
                </a:prstGeom>
              </p:spPr>
            </p:pic>
            <p:sp>
              <p:nvSpPr>
                <p:cNvPr id="40" name="Rectangle 39">
                  <a:extLst>
                    <a:ext uri="{FF2B5EF4-FFF2-40B4-BE49-F238E27FC236}">
                      <a16:creationId xmlns:a16="http://schemas.microsoft.com/office/drawing/2014/main" xmlns="" id="{44EB2931-7D04-FA57-C395-1815109CE6B3}"/>
                    </a:ext>
                  </a:extLst>
                </p:cNvPr>
                <p:cNvSpPr/>
                <p:nvPr/>
              </p:nvSpPr>
              <p:spPr>
                <a:xfrm>
                  <a:off x="1828800" y="2064448"/>
                  <a:ext cx="8160774" cy="1015206"/>
                </a:xfrm>
                <a:prstGeom prst="rect">
                  <a:avLst/>
                </a:prstGeom>
                <a:solidFill>
                  <a:srgbClr val="D7F0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38" name="TextBox 37">
                <a:extLst>
                  <a:ext uri="{FF2B5EF4-FFF2-40B4-BE49-F238E27FC236}">
                    <a16:creationId xmlns:a16="http://schemas.microsoft.com/office/drawing/2014/main" xmlns="" id="{D58AB31C-34E8-EE2E-2996-2BC968277833}"/>
                  </a:ext>
                </a:extLst>
              </p:cNvPr>
              <p:cNvSpPr txBox="1"/>
              <p:nvPr/>
            </p:nvSpPr>
            <p:spPr>
              <a:xfrm>
                <a:off x="2410242" y="2406286"/>
                <a:ext cx="8271841" cy="31597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Việt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Mạnh</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Chiến</a:t>
                </a:r>
                <a:r>
                  <a:rPr lang="en-US" sz="2800" b="1" dirty="0">
                    <a:solidFill>
                      <a:prstClr val="black"/>
                    </a:solidFill>
                    <a:latin typeface="Cambria" panose="02040503050406030204" pitchFamily="18" charset="0"/>
                  </a:rPr>
                  <a:t>, </a:t>
                </a:r>
                <a:r>
                  <a:rPr lang="en-US" sz="2800" b="1" dirty="0" err="1">
                    <a:solidFill>
                      <a:prstClr val="black"/>
                    </a:solidFill>
                    <a:latin typeface="Cambria" panose="02040503050406030204" pitchFamily="18" charset="0"/>
                  </a:rPr>
                  <a:t>Vĩnh</a:t>
                </a:r>
                <a:r>
                  <a:rPr lang="en-US" sz="2800" b="1" dirty="0">
                    <a:solidFill>
                      <a:prstClr val="black"/>
                    </a:solidFill>
                    <a:latin typeface="Cambria" panose="02040503050406030204" pitchFamily="18" charset="0"/>
                  </a:rPr>
                  <a:t>, Long</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grpSp>
        <p:nvGrpSpPr>
          <p:cNvPr id="41" name="Group 40">
            <a:extLst>
              <a:ext uri="{FF2B5EF4-FFF2-40B4-BE49-F238E27FC236}">
                <a16:creationId xmlns:a16="http://schemas.microsoft.com/office/drawing/2014/main" xmlns="" id="{F6BE1A7B-9A24-45B1-24DB-2938AC97CAAB}"/>
              </a:ext>
            </a:extLst>
          </p:cNvPr>
          <p:cNvGrpSpPr/>
          <p:nvPr/>
        </p:nvGrpSpPr>
        <p:grpSpPr>
          <a:xfrm>
            <a:off x="4500880" y="5462303"/>
            <a:ext cx="3352799" cy="1598897"/>
            <a:chOff x="698479" y="2993423"/>
            <a:chExt cx="2806722" cy="1598897"/>
          </a:xfrm>
        </p:grpSpPr>
        <p:cxnSp>
          <p:nvCxnSpPr>
            <p:cNvPr id="42" name="Straight Connector 41">
              <a:extLst>
                <a:ext uri="{FF2B5EF4-FFF2-40B4-BE49-F238E27FC236}">
                  <a16:creationId xmlns:a16="http://schemas.microsoft.com/office/drawing/2014/main" xmlns="" id="{6586EA3E-176F-FC4C-26A2-DDCF65B2292F}"/>
                </a:ext>
              </a:extLst>
            </p:cNvPr>
            <p:cNvCxnSpPr>
              <a:cxnSpLocks/>
            </p:cNvCxnSpPr>
            <p:nvPr/>
          </p:nvCxnSpPr>
          <p:spPr>
            <a:xfrm flipH="1">
              <a:off x="2103120" y="2993423"/>
              <a:ext cx="851" cy="37969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43" name="Group 42">
              <a:extLst>
                <a:ext uri="{FF2B5EF4-FFF2-40B4-BE49-F238E27FC236}">
                  <a16:creationId xmlns:a16="http://schemas.microsoft.com/office/drawing/2014/main" xmlns="" id="{D058C9C5-6106-8686-1C75-AA47571FF838}"/>
                </a:ext>
              </a:extLst>
            </p:cNvPr>
            <p:cNvGrpSpPr/>
            <p:nvPr/>
          </p:nvGrpSpPr>
          <p:grpSpPr>
            <a:xfrm>
              <a:off x="698479" y="3282368"/>
              <a:ext cx="2806722" cy="1309952"/>
              <a:chOff x="1224504" y="2074607"/>
              <a:chExt cx="10595487" cy="2988538"/>
            </a:xfrm>
          </p:grpSpPr>
          <p:grpSp>
            <p:nvGrpSpPr>
              <p:cNvPr id="44" name="Group 43">
                <a:extLst>
                  <a:ext uri="{FF2B5EF4-FFF2-40B4-BE49-F238E27FC236}">
                    <a16:creationId xmlns:a16="http://schemas.microsoft.com/office/drawing/2014/main" xmlns="" id="{E49CE428-CD17-0964-5B6A-224C06EAD772}"/>
                  </a:ext>
                </a:extLst>
              </p:cNvPr>
              <p:cNvGrpSpPr/>
              <p:nvPr/>
            </p:nvGrpSpPr>
            <p:grpSpPr>
              <a:xfrm>
                <a:off x="1224504" y="2074607"/>
                <a:ext cx="10595487" cy="2988538"/>
                <a:chOff x="875792" y="1489323"/>
                <a:chExt cx="10015891" cy="2636587"/>
              </a:xfrm>
            </p:grpSpPr>
            <p:pic>
              <p:nvPicPr>
                <p:cNvPr id="46" name="Picture 45">
                  <a:extLst>
                    <a:ext uri="{FF2B5EF4-FFF2-40B4-BE49-F238E27FC236}">
                      <a16:creationId xmlns:a16="http://schemas.microsoft.com/office/drawing/2014/main" xmlns="" id="{77946D90-87ED-B529-C329-DA890D35AD19}"/>
                    </a:ext>
                  </a:extLst>
                </p:cNvPr>
                <p:cNvPicPr>
                  <a:picLocks noChangeAspect="1"/>
                </p:cNvPicPr>
                <p:nvPr/>
              </p:nvPicPr>
              <p:blipFill rotWithShape="1">
                <a:blip r:embed="rId4">
                  <a:extLst>
                    <a:ext uri="{28A0092B-C50C-407E-A947-70E740481C1C}">
                      <a14:useLocalDpi xmlns:a14="http://schemas.microsoft.com/office/drawing/2010/main" val="0"/>
                    </a:ext>
                  </a:extLst>
                </a:blip>
                <a:srcRect l="14609" t="87312" r="56076"/>
                <a:stretch/>
              </p:blipFill>
              <p:spPr>
                <a:xfrm>
                  <a:off x="875792" y="1489323"/>
                  <a:ext cx="10015891" cy="2636587"/>
                </a:xfrm>
                <a:prstGeom prst="rect">
                  <a:avLst/>
                </a:prstGeom>
              </p:spPr>
            </p:pic>
            <p:sp>
              <p:nvSpPr>
                <p:cNvPr id="47" name="Rectangle 46">
                  <a:extLst>
                    <a:ext uri="{FF2B5EF4-FFF2-40B4-BE49-F238E27FC236}">
                      <a16:creationId xmlns:a16="http://schemas.microsoft.com/office/drawing/2014/main" xmlns="" id="{E21EF5FC-3EA4-87BD-68A3-E0178C24A85C}"/>
                    </a:ext>
                  </a:extLst>
                </p:cNvPr>
                <p:cNvSpPr/>
                <p:nvPr/>
              </p:nvSpPr>
              <p:spPr>
                <a:xfrm>
                  <a:off x="1828800" y="2064448"/>
                  <a:ext cx="8160774" cy="1015206"/>
                </a:xfrm>
                <a:prstGeom prst="rect">
                  <a:avLst/>
                </a:prstGeom>
                <a:solidFill>
                  <a:srgbClr val="D7F0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45" name="TextBox 44">
                <a:extLst>
                  <a:ext uri="{FF2B5EF4-FFF2-40B4-BE49-F238E27FC236}">
                    <a16:creationId xmlns:a16="http://schemas.microsoft.com/office/drawing/2014/main" xmlns="" id="{4D5EF6BE-80D2-B69E-2182-5D17F2175F6B}"/>
                  </a:ext>
                </a:extLst>
              </p:cNvPr>
              <p:cNvSpPr txBox="1"/>
              <p:nvPr/>
            </p:nvSpPr>
            <p:spPr>
              <a:xfrm>
                <a:off x="2165103" y="2504007"/>
                <a:ext cx="8271842" cy="133411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Việt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spTree>
    <p:extLst>
      <p:ext uri="{BB962C8B-B14F-4D97-AF65-F5344CB8AC3E}">
        <p14:creationId xmlns:p14="http://schemas.microsoft.com/office/powerpoint/2010/main" val="3824983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1000"/>
                                        <p:tgtEl>
                                          <p:spTgt spid="9"/>
                                        </p:tgtEl>
                                      </p:cBhvr>
                                    </p:animEffect>
                                    <p:anim calcmode="lin" valueType="num">
                                      <p:cBhvr>
                                        <p:cTn id="17" dur="1000" fill="hold"/>
                                        <p:tgtEl>
                                          <p:spTgt spid="9"/>
                                        </p:tgtEl>
                                        <p:attrNameLst>
                                          <p:attrName>ppt_x</p:attrName>
                                        </p:attrNameLst>
                                      </p:cBhvr>
                                      <p:tavLst>
                                        <p:tav tm="0">
                                          <p:val>
                                            <p:strVal val="#ppt_x"/>
                                          </p:val>
                                        </p:tav>
                                        <p:tav tm="100000">
                                          <p:val>
                                            <p:strVal val="#ppt_x"/>
                                          </p:val>
                                        </p:tav>
                                      </p:tavLst>
                                    </p:anim>
                                    <p:anim calcmode="lin" valueType="num">
                                      <p:cBhvr>
                                        <p:cTn id="1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anim calcmode="lin" valueType="num">
                                      <p:cBhvr>
                                        <p:cTn id="24" dur="1000" fill="hold"/>
                                        <p:tgtEl>
                                          <p:spTgt spid="2"/>
                                        </p:tgtEl>
                                        <p:attrNameLst>
                                          <p:attrName>ppt_x</p:attrName>
                                        </p:attrNameLst>
                                      </p:cBhvr>
                                      <p:tavLst>
                                        <p:tav tm="0">
                                          <p:val>
                                            <p:strVal val="#ppt_x"/>
                                          </p:val>
                                        </p:tav>
                                        <p:tav tm="100000">
                                          <p:val>
                                            <p:strVal val="#ppt_x"/>
                                          </p:val>
                                        </p:tav>
                                      </p:tavLst>
                                    </p:anim>
                                    <p:anim calcmode="lin" valueType="num">
                                      <p:cBhvr>
                                        <p:cTn id="2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1000"/>
                                        <p:tgtEl>
                                          <p:spTgt spid="12"/>
                                        </p:tgtEl>
                                      </p:cBhvr>
                                    </p:animEffect>
                                    <p:anim calcmode="lin" valueType="num">
                                      <p:cBhvr>
                                        <p:cTn id="31" dur="1000" fill="hold"/>
                                        <p:tgtEl>
                                          <p:spTgt spid="12"/>
                                        </p:tgtEl>
                                        <p:attrNameLst>
                                          <p:attrName>ppt_x</p:attrName>
                                        </p:attrNameLst>
                                      </p:cBhvr>
                                      <p:tavLst>
                                        <p:tav tm="0">
                                          <p:val>
                                            <p:strVal val="#ppt_x"/>
                                          </p:val>
                                        </p:tav>
                                        <p:tav tm="100000">
                                          <p:val>
                                            <p:strVal val="#ppt_x"/>
                                          </p:val>
                                        </p:tav>
                                      </p:tavLst>
                                    </p:anim>
                                    <p:anim calcmode="lin" valueType="num">
                                      <p:cBhvr>
                                        <p:cTn id="3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1000"/>
                                        <p:tgtEl>
                                          <p:spTgt spid="15"/>
                                        </p:tgtEl>
                                      </p:cBhvr>
                                    </p:animEffect>
                                    <p:anim calcmode="lin" valueType="num">
                                      <p:cBhvr>
                                        <p:cTn id="38" dur="1000" fill="hold"/>
                                        <p:tgtEl>
                                          <p:spTgt spid="15"/>
                                        </p:tgtEl>
                                        <p:attrNameLst>
                                          <p:attrName>ppt_x</p:attrName>
                                        </p:attrNameLst>
                                      </p:cBhvr>
                                      <p:tavLst>
                                        <p:tav tm="0">
                                          <p:val>
                                            <p:strVal val="#ppt_x"/>
                                          </p:val>
                                        </p:tav>
                                        <p:tav tm="100000">
                                          <p:val>
                                            <p:strVal val="#ppt_x"/>
                                          </p:val>
                                        </p:tav>
                                      </p:tavLst>
                                    </p:anim>
                                    <p:anim calcmode="lin" valueType="num">
                                      <p:cBhvr>
                                        <p:cTn id="3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down)">
                                      <p:cBhvr>
                                        <p:cTn id="44" dur="500"/>
                                        <p:tgtEl>
                                          <p:spTgt spid="26"/>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wipe(down)">
                                      <p:cBhvr>
                                        <p:cTn id="49" dur="500"/>
                                        <p:tgtEl>
                                          <p:spTgt spid="2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wipe(down)">
                                      <p:cBhvr>
                                        <p:cTn id="54" dur="500"/>
                                        <p:tgtEl>
                                          <p:spTgt spid="34"/>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nodeType="clickEffect">
                                  <p:stCondLst>
                                    <p:cond delay="0"/>
                                  </p:stCondLst>
                                  <p:childTnLst>
                                    <p:set>
                                      <p:cBhvr>
                                        <p:cTn id="58" dur="1" fill="hold">
                                          <p:stCondLst>
                                            <p:cond delay="0"/>
                                          </p:stCondLst>
                                        </p:cTn>
                                        <p:tgtEl>
                                          <p:spTgt spid="41"/>
                                        </p:tgtEl>
                                        <p:attrNameLst>
                                          <p:attrName>style.visibility</p:attrName>
                                        </p:attrNameLst>
                                      </p:cBhvr>
                                      <p:to>
                                        <p:strVal val="visible"/>
                                      </p:to>
                                    </p:set>
                                    <p:animEffect transition="in" filter="wipe(down)">
                                      <p:cBhvr>
                                        <p:cTn id="59"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82210643-BD5A-0D04-657E-0A2488715FCB}"/>
              </a:ext>
            </a:extLst>
          </p:cNvPr>
          <p:cNvSpPr txBox="1"/>
          <p:nvPr/>
        </p:nvSpPr>
        <p:spPr>
          <a:xfrm>
            <a:off x="2525013" y="671247"/>
            <a:ext cx="8271840" cy="1446550"/>
          </a:xfrm>
          <a:prstGeom prst="rect">
            <a:avLst/>
          </a:prstGeom>
          <a:noFill/>
        </p:spPr>
        <p:txBody>
          <a:bodyPr wrap="square" rtlCol="0">
            <a:spAutoFit/>
          </a:bodyPr>
          <a:lstStyle/>
          <a:p>
            <a:pPr lvl="0" algn="ctr">
              <a:defRPr/>
            </a:pPr>
            <a:r>
              <a:rPr lang="vi-VN" sz="4400" b="1">
                <a:solidFill>
                  <a:prstClr val="black"/>
                </a:solidFill>
                <a:latin typeface="Cambria" panose="02040503050406030204" pitchFamily="18" charset="0"/>
              </a:rPr>
              <a:t>Việt được giới thiệu như thế nào ở đầu câu chuyện?</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nvGrpSpPr>
          <p:cNvPr id="6" name="Group 5">
            <a:extLst>
              <a:ext uri="{FF2B5EF4-FFF2-40B4-BE49-F238E27FC236}">
                <a16:creationId xmlns:a16="http://schemas.microsoft.com/office/drawing/2014/main" xmlns="" id="{01CAA9D8-6415-817F-16F1-92B11CBBAD5C}"/>
              </a:ext>
            </a:extLst>
          </p:cNvPr>
          <p:cNvGrpSpPr/>
          <p:nvPr/>
        </p:nvGrpSpPr>
        <p:grpSpPr>
          <a:xfrm>
            <a:off x="1155678" y="2347648"/>
            <a:ext cx="10595487" cy="4094506"/>
            <a:chOff x="1224504" y="2074607"/>
            <a:chExt cx="10595487" cy="4094506"/>
          </a:xfrm>
        </p:grpSpPr>
        <p:grpSp>
          <p:nvGrpSpPr>
            <p:cNvPr id="7" name="Group 6">
              <a:extLst>
                <a:ext uri="{FF2B5EF4-FFF2-40B4-BE49-F238E27FC236}">
                  <a16:creationId xmlns:a16="http://schemas.microsoft.com/office/drawing/2014/main" xmlns="" id="{3447BC52-7D24-D8F3-7F50-787C5605DB20}"/>
                </a:ext>
              </a:extLst>
            </p:cNvPr>
            <p:cNvGrpSpPr/>
            <p:nvPr/>
          </p:nvGrpSpPr>
          <p:grpSpPr>
            <a:xfrm>
              <a:off x="1224504" y="2074607"/>
              <a:ext cx="10595487" cy="2988538"/>
              <a:chOff x="875792" y="1489323"/>
              <a:chExt cx="10015891" cy="2636587"/>
            </a:xfrm>
          </p:grpSpPr>
          <p:pic>
            <p:nvPicPr>
              <p:cNvPr id="9" name="Picture 8">
                <a:extLst>
                  <a:ext uri="{FF2B5EF4-FFF2-40B4-BE49-F238E27FC236}">
                    <a16:creationId xmlns:a16="http://schemas.microsoft.com/office/drawing/2014/main" xmlns="" id="{54F2EE8F-D5D0-7637-56C2-B04FE1863CD9}"/>
                  </a:ext>
                </a:extLst>
              </p:cNvPr>
              <p:cNvPicPr>
                <a:picLocks noChangeAspect="1"/>
              </p:cNvPicPr>
              <p:nvPr/>
            </p:nvPicPr>
            <p:blipFill rotWithShape="1">
              <a:blip r:embed="rId2">
                <a:extLst>
                  <a:ext uri="{28A0092B-C50C-407E-A947-70E740481C1C}">
                    <a14:useLocalDpi xmlns:a14="http://schemas.microsoft.com/office/drawing/2010/main" val="0"/>
                  </a:ext>
                </a:extLst>
              </a:blip>
              <a:srcRect l="14609" t="87312" r="56076"/>
              <a:stretch/>
            </p:blipFill>
            <p:spPr>
              <a:xfrm>
                <a:off x="875792" y="1489323"/>
                <a:ext cx="10015891" cy="2636587"/>
              </a:xfrm>
              <a:prstGeom prst="rect">
                <a:avLst/>
              </a:prstGeom>
            </p:spPr>
          </p:pic>
          <p:sp>
            <p:nvSpPr>
              <p:cNvPr id="10" name="Rectangle 9">
                <a:extLst>
                  <a:ext uri="{FF2B5EF4-FFF2-40B4-BE49-F238E27FC236}">
                    <a16:creationId xmlns:a16="http://schemas.microsoft.com/office/drawing/2014/main" xmlns="" id="{0EC649DA-CE00-B418-C4F1-3769792858D2}"/>
                  </a:ext>
                </a:extLst>
              </p:cNvPr>
              <p:cNvSpPr/>
              <p:nvPr/>
            </p:nvSpPr>
            <p:spPr>
              <a:xfrm>
                <a:off x="1828800" y="2064448"/>
                <a:ext cx="8160774" cy="1015206"/>
              </a:xfrm>
              <a:prstGeom prst="rect">
                <a:avLst/>
              </a:prstGeom>
              <a:solidFill>
                <a:srgbClr val="D7F0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8" name="TextBox 7">
              <a:extLst>
                <a:ext uri="{FF2B5EF4-FFF2-40B4-BE49-F238E27FC236}">
                  <a16:creationId xmlns:a16="http://schemas.microsoft.com/office/drawing/2014/main" xmlns="" id="{0CC65D82-C1CE-5C96-48F7-4AC71A9555F3}"/>
                </a:ext>
              </a:extLst>
            </p:cNvPr>
            <p:cNvSpPr txBox="1"/>
            <p:nvPr/>
          </p:nvSpPr>
          <p:spPr>
            <a:xfrm>
              <a:off x="2165103" y="2504007"/>
              <a:ext cx="8271840" cy="3665106"/>
            </a:xfrm>
            <a:prstGeom prst="rect">
              <a:avLst/>
            </a:prstGeom>
            <a:noFill/>
          </p:spPr>
          <p:txBody>
            <a:bodyPr wrap="square" rtlCol="0">
              <a:spAutoFit/>
            </a:bodyPr>
            <a:lstStyle/>
            <a:p>
              <a:pPr algn="just" rtl="0">
                <a:spcBef>
                  <a:spcPts val="0"/>
                </a:spcBef>
                <a:spcAft>
                  <a:spcPts val="500"/>
                </a:spcAft>
              </a:pP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vi-VN" sz="3200" b="1" i="0" u="none" strike="noStrike" dirty="0">
                  <a:solidFill>
                    <a:srgbClr val="FF0000"/>
                  </a:solidFill>
                  <a:effectLst/>
                  <a:latin typeface="Cambria" panose="02040503050406030204" pitchFamily="18" charset="0"/>
                  <a:ea typeface="Cambria" panose="02040503050406030204" pitchFamily="18" charset="0"/>
                </a:rPr>
                <a:t>Việt được bạn bè khu phố nhận xét là một cầu thủ xuất sắc và Việt muốn thể hiện điều đó với các bạn ở trường</a:t>
              </a:r>
              <a:r>
                <a:rPr lang="en-US" sz="3200" b="1" i="0" u="none" strike="noStrike" dirty="0">
                  <a:solidFill>
                    <a:srgbClr val="FF0000"/>
                  </a:solidFill>
                  <a:effectLst/>
                  <a:latin typeface="Cambria" panose="02040503050406030204" pitchFamily="18" charset="0"/>
                  <a:ea typeface="Cambria" panose="02040503050406030204" pitchFamily="18" charset="0"/>
                </a:rPr>
                <a:t>.</a:t>
              </a:r>
              <a:endParaRPr lang="vi-VN" sz="6600" b="1" dirty="0">
                <a:solidFill>
                  <a:srgbClr val="FF0000"/>
                </a:solidFill>
                <a:effectLst/>
                <a:latin typeface="Cambria" panose="02040503050406030204" pitchFamily="18" charset="0"/>
                <a:ea typeface="Cambria" panose="02040503050406030204" pitchFamily="18" charset="0"/>
              </a:endParaRPr>
            </a:p>
            <a:p>
              <a:pPr algn="just"/>
              <a:r>
                <a:rPr lang="vi-VN" sz="6600" b="1" dirty="0">
                  <a:solidFill>
                    <a:srgbClr val="FF0000"/>
                  </a:solidFill>
                  <a:latin typeface="Cambria" panose="02040503050406030204" pitchFamily="18" charset="0"/>
                  <a:ea typeface="Cambria" panose="02040503050406030204" pitchFamily="18" charset="0"/>
                </a:rPr>
                <a:t/>
              </a:r>
              <a:br>
                <a:rPr lang="vi-VN" sz="6600" b="1" dirty="0">
                  <a:solidFill>
                    <a:srgbClr val="FF0000"/>
                  </a:solidFill>
                  <a:latin typeface="Cambria" panose="02040503050406030204" pitchFamily="18" charset="0"/>
                  <a:ea typeface="Cambria" panose="02040503050406030204" pitchFamily="18" charset="0"/>
                </a:rPr>
              </a:br>
              <a:endParaRPr kumimoji="0" lang="en-US" sz="6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pic>
        <p:nvPicPr>
          <p:cNvPr id="11" name="Picture 10">
            <a:extLst>
              <a:ext uri="{FF2B5EF4-FFF2-40B4-BE49-F238E27FC236}">
                <a16:creationId xmlns:a16="http://schemas.microsoft.com/office/drawing/2014/main" xmlns="" id="{E4A53602-3AFA-3890-7C7A-C60C76941762}"/>
              </a:ext>
            </a:extLst>
          </p:cNvPr>
          <p:cNvPicPr>
            <a:picLocks noChangeAspect="1"/>
          </p:cNvPicPr>
          <p:nvPr/>
        </p:nvPicPr>
        <p:blipFill>
          <a:blip r:embed="rId3"/>
          <a:stretch>
            <a:fillRect/>
          </a:stretch>
        </p:blipFill>
        <p:spPr>
          <a:xfrm>
            <a:off x="742295" y="671247"/>
            <a:ext cx="2280102" cy="1286367"/>
          </a:xfrm>
          <a:prstGeom prst="rect">
            <a:avLst/>
          </a:prstGeom>
        </p:spPr>
      </p:pic>
      <p:pic>
        <p:nvPicPr>
          <p:cNvPr id="3" name="Content Placeholder 5">
            <a:extLst>
              <a:ext uri="{FF2B5EF4-FFF2-40B4-BE49-F238E27FC236}">
                <a16:creationId xmlns:a16="http://schemas.microsoft.com/office/drawing/2014/main" xmlns="" id="{17C69D35-4490-6990-5B81-B1A7DF03CCD0}"/>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2584" b="97134" l="9958" r="97616">
                        <a14:foregroundMark x1="65311" y1="10860" x2="55072" y2="12677"/>
                        <a14:foregroundMark x1="55072" y1="43924" x2="51099" y2="52644"/>
                        <a14:foregroundMark x1="97662" y1="49899" x2="91445" y2="50343"/>
                        <a14:foregroundMark x1="41468" y1="92168" x2="34642" y2="97214"/>
                        <a14:foregroundMark x1="35764" y1="75616" x2="33520" y2="80218"/>
                        <a14:foregroundMark x1="62459" y1="23254" x2="46470" y2="26080"/>
                        <a14:foregroundMark x1="46470" y1="26080" x2="48855" y2="26928"/>
                        <a14:foregroundMark x1="52828" y1="5329" x2="64189" y2="9931"/>
                        <a14:foregroundMark x1="61898" y1="27856" x2="67555" y2="26443"/>
                        <a14:foregroundMark x1="48247" y1="2584" x2="54511" y2="13161"/>
                        <a14:foregroundMark x1="53389" y1="30157" x2="59607" y2="41623"/>
                      </a14:backgroundRemoval>
                    </a14:imgEffect>
                  </a14:imgLayer>
                </a14:imgProps>
              </a:ext>
              <a:ext uri="{28A0092B-C50C-407E-A947-70E740481C1C}">
                <a14:useLocalDpi xmlns:a14="http://schemas.microsoft.com/office/drawing/2010/main" val="0"/>
              </a:ext>
            </a:extLst>
          </a:blip>
          <a:stretch>
            <a:fillRect/>
          </a:stretch>
        </p:blipFill>
        <p:spPr>
          <a:xfrm flipH="1">
            <a:off x="0" y="3782027"/>
            <a:ext cx="2488193" cy="3075973"/>
          </a:xfrm>
          <a:prstGeom prst="rect">
            <a:avLst/>
          </a:prstGeom>
        </p:spPr>
      </p:pic>
    </p:spTree>
    <p:extLst>
      <p:ext uri="{BB962C8B-B14F-4D97-AF65-F5344CB8AC3E}">
        <p14:creationId xmlns:p14="http://schemas.microsoft.com/office/powerpoint/2010/main" val="1957977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1968410E-2BFC-0733-8F62-C16719D2A18D}"/>
              </a:ext>
            </a:extLst>
          </p:cNvPr>
          <p:cNvSpPr txBox="1"/>
          <p:nvPr/>
        </p:nvSpPr>
        <p:spPr>
          <a:xfrm>
            <a:off x="2407026" y="373620"/>
            <a:ext cx="9185206" cy="1569660"/>
          </a:xfrm>
          <a:prstGeom prst="rect">
            <a:avLst/>
          </a:prstGeom>
          <a:noFill/>
        </p:spPr>
        <p:txBody>
          <a:bodyPr wrap="square" rtlCol="0">
            <a:spAutoFit/>
          </a:bodyPr>
          <a:lstStyle/>
          <a:p>
            <a:pPr lvl="0" algn="ctr">
              <a:defRPr/>
            </a:pPr>
            <a:r>
              <a:rPr lang="en-US" sz="3200" b="1" dirty="0">
                <a:solidFill>
                  <a:prstClr val="black"/>
                </a:solidFill>
                <a:latin typeface="Cambria" panose="02040503050406030204" pitchFamily="18" charset="0"/>
              </a:rPr>
              <a:t>Ở </a:t>
            </a:r>
            <a:r>
              <a:rPr lang="en-US" sz="3200" b="1" dirty="0" err="1">
                <a:solidFill>
                  <a:prstClr val="black"/>
                </a:solidFill>
                <a:latin typeface="Cambria" panose="02040503050406030204" pitchFamily="18" charset="0"/>
              </a:rPr>
              <a:t>đầu</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trận</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bóng</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hành</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động</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của</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Mạnh</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và</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Việt</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khác</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nhau</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ra</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sao</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Những</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hành</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động</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đó</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cho</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biết</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điều</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gì</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về</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hai</a:t>
            </a:r>
            <a:r>
              <a:rPr lang="en-US" sz="3200" b="1" dirty="0">
                <a:solidFill>
                  <a:prstClr val="black"/>
                </a:solidFill>
                <a:latin typeface="Cambria" panose="02040503050406030204" pitchFamily="18" charset="0"/>
              </a:rPr>
              <a:t> </a:t>
            </a:r>
            <a:r>
              <a:rPr lang="en-US" sz="3200" b="1" dirty="0" err="1">
                <a:solidFill>
                  <a:prstClr val="black"/>
                </a:solidFill>
                <a:latin typeface="Cambria" panose="02040503050406030204" pitchFamily="18" charset="0"/>
              </a:rPr>
              <a:t>bạn</a:t>
            </a:r>
            <a:r>
              <a:rPr lang="en-US" sz="3200" b="1" dirty="0">
                <a:solidFill>
                  <a:prstClr val="black"/>
                </a:solidFill>
                <a:latin typeface="Cambria" panose="02040503050406030204" pitchFamily="18" charset="0"/>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ndParaRPr>
          </a:p>
        </p:txBody>
      </p:sp>
      <p:grpSp>
        <p:nvGrpSpPr>
          <p:cNvPr id="17" name="Group 16">
            <a:extLst>
              <a:ext uri="{FF2B5EF4-FFF2-40B4-BE49-F238E27FC236}">
                <a16:creationId xmlns:a16="http://schemas.microsoft.com/office/drawing/2014/main" xmlns="" id="{97A380E0-BBDF-4B7E-2034-66A03E36D7E4}"/>
              </a:ext>
            </a:extLst>
          </p:cNvPr>
          <p:cNvGrpSpPr/>
          <p:nvPr/>
        </p:nvGrpSpPr>
        <p:grpSpPr>
          <a:xfrm>
            <a:off x="904568" y="2239080"/>
            <a:ext cx="10576049" cy="3906150"/>
            <a:chOff x="904568" y="1976443"/>
            <a:chExt cx="10576049" cy="2379837"/>
          </a:xfrm>
        </p:grpSpPr>
        <p:sp>
          <p:nvSpPr>
            <p:cNvPr id="16" name="Rectangle: Rounded Corners 15">
              <a:extLst>
                <a:ext uri="{FF2B5EF4-FFF2-40B4-BE49-F238E27FC236}">
                  <a16:creationId xmlns:a16="http://schemas.microsoft.com/office/drawing/2014/main" xmlns="" id="{FBD6F68E-9AFC-2F3F-A676-76AA82B78486}"/>
                </a:ext>
              </a:extLst>
            </p:cNvPr>
            <p:cNvSpPr/>
            <p:nvPr/>
          </p:nvSpPr>
          <p:spPr>
            <a:xfrm>
              <a:off x="904568" y="1976443"/>
              <a:ext cx="10576049" cy="2379837"/>
            </a:xfrm>
            <a:prstGeom prst="roundRect">
              <a:avLst/>
            </a:prstGeom>
            <a:solidFill>
              <a:srgbClr val="E5F1C5"/>
            </a:solidFill>
            <a:ln w="38100">
              <a:solidFill>
                <a:srgbClr val="579B1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6" name="TextBox 5">
              <a:extLst>
                <a:ext uri="{FF2B5EF4-FFF2-40B4-BE49-F238E27FC236}">
                  <a16:creationId xmlns:a16="http://schemas.microsoft.com/office/drawing/2014/main" xmlns="" id="{055E5FFE-9DF8-ACE8-C929-FAD071429A2A}"/>
                </a:ext>
              </a:extLst>
            </p:cNvPr>
            <p:cNvSpPr txBox="1"/>
            <p:nvPr/>
          </p:nvSpPr>
          <p:spPr>
            <a:xfrm>
              <a:off x="1238864" y="2063994"/>
              <a:ext cx="9907455" cy="2156411"/>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Mạnh: chuy</a:t>
              </a:r>
              <a:r>
                <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ề</a:t>
              </a: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n bóng cho bạn;</a:t>
              </a:r>
              <a:r>
                <a:rPr lang="en-US" sz="3200" b="1" dirty="0">
                  <a:solidFill>
                    <a:srgbClr val="FF0000"/>
                  </a:solidFill>
                  <a:latin typeface="Cambria" panose="02040503050406030204" pitchFamily="18" charset="0"/>
                </a:rPr>
                <a:t> </a:t>
              </a: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Việt: không muốn chuyền cho ai vì không muốn nhường cơ hội ghi bàn.</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Mạnh: biết phối hợp trong thể thao, biết đoàn kết khi thi đấu;</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Việt: thi đấu cá nhân, không phối hợp với đồng đội, muốn thể hiện mình là một ngôi sao.</a:t>
              </a:r>
            </a:p>
          </p:txBody>
        </p:sp>
      </p:grpSp>
      <p:pic>
        <p:nvPicPr>
          <p:cNvPr id="19" name="Picture 18">
            <a:extLst>
              <a:ext uri="{FF2B5EF4-FFF2-40B4-BE49-F238E27FC236}">
                <a16:creationId xmlns:a16="http://schemas.microsoft.com/office/drawing/2014/main" xmlns="" id="{C2047779-D05F-4C85-2CB2-6FC0AFD6D9C2}"/>
              </a:ext>
            </a:extLst>
          </p:cNvPr>
          <p:cNvPicPr>
            <a:picLocks noChangeAspect="1"/>
          </p:cNvPicPr>
          <p:nvPr/>
        </p:nvPicPr>
        <p:blipFill>
          <a:blip r:embed="rId2"/>
          <a:stretch>
            <a:fillRect/>
          </a:stretch>
        </p:blipFill>
        <p:spPr>
          <a:xfrm>
            <a:off x="285095" y="265755"/>
            <a:ext cx="2280102" cy="1286367"/>
          </a:xfrm>
          <a:prstGeom prst="rect">
            <a:avLst/>
          </a:prstGeom>
        </p:spPr>
      </p:pic>
    </p:spTree>
    <p:extLst>
      <p:ext uri="{BB962C8B-B14F-4D97-AF65-F5344CB8AC3E}">
        <p14:creationId xmlns:p14="http://schemas.microsoft.com/office/powerpoint/2010/main" val="3911841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p:cTn id="16" dur="500" fill="hold"/>
                                        <p:tgtEl>
                                          <p:spTgt spid="17"/>
                                        </p:tgtEl>
                                        <p:attrNameLst>
                                          <p:attrName>ppt_w</p:attrName>
                                        </p:attrNameLst>
                                      </p:cBhvr>
                                      <p:tavLst>
                                        <p:tav tm="0">
                                          <p:val>
                                            <p:fltVal val="0"/>
                                          </p:val>
                                        </p:tav>
                                        <p:tav tm="100000">
                                          <p:val>
                                            <p:strVal val="#ppt_w"/>
                                          </p:val>
                                        </p:tav>
                                      </p:tavLst>
                                    </p:anim>
                                    <p:anim calcmode="lin" valueType="num">
                                      <p:cBhvr>
                                        <p:cTn id="17" dur="500" fill="hold"/>
                                        <p:tgtEl>
                                          <p:spTgt spid="17"/>
                                        </p:tgtEl>
                                        <p:attrNameLst>
                                          <p:attrName>ppt_h</p:attrName>
                                        </p:attrNameLst>
                                      </p:cBhvr>
                                      <p:tavLst>
                                        <p:tav tm="0">
                                          <p:val>
                                            <p:fltVal val="0"/>
                                          </p:val>
                                        </p:tav>
                                        <p:tav tm="100000">
                                          <p:val>
                                            <p:strVal val="#ppt_h"/>
                                          </p:val>
                                        </p:tav>
                                      </p:tavLst>
                                    </p:anim>
                                    <p:animEffect transition="in" filter="fade">
                                      <p:cBhvr>
                                        <p:cTn id="18"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1968410E-2BFC-0733-8F62-C16719D2A18D}"/>
              </a:ext>
            </a:extLst>
          </p:cNvPr>
          <p:cNvSpPr txBox="1"/>
          <p:nvPr/>
        </p:nvSpPr>
        <p:spPr>
          <a:xfrm>
            <a:off x="2407026" y="373620"/>
            <a:ext cx="9185206"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Ở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đầu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trận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bóng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hành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động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của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Mạnh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và</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Việt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khác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nhau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ra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sao</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Những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hành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động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đó</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cho</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biết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điều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gì</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về</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hai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bạn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p:txBody>
      </p:sp>
      <p:pic>
        <p:nvPicPr>
          <p:cNvPr id="19" name="Picture 18">
            <a:extLst>
              <a:ext uri="{FF2B5EF4-FFF2-40B4-BE49-F238E27FC236}">
                <a16:creationId xmlns:a16="http://schemas.microsoft.com/office/drawing/2014/main" xmlns="" id="{C2047779-D05F-4C85-2CB2-6FC0AFD6D9C2}"/>
              </a:ext>
            </a:extLst>
          </p:cNvPr>
          <p:cNvPicPr>
            <a:picLocks noChangeAspect="1"/>
          </p:cNvPicPr>
          <p:nvPr/>
        </p:nvPicPr>
        <p:blipFill>
          <a:blip r:embed="rId2"/>
          <a:stretch>
            <a:fillRect/>
          </a:stretch>
        </p:blipFill>
        <p:spPr>
          <a:xfrm>
            <a:off x="285095" y="265755"/>
            <a:ext cx="2280102" cy="1286367"/>
          </a:xfrm>
          <a:prstGeom prst="rect">
            <a:avLst/>
          </a:prstGeom>
        </p:spPr>
      </p:pic>
      <p:grpSp>
        <p:nvGrpSpPr>
          <p:cNvPr id="2" name="Group 1">
            <a:extLst>
              <a:ext uri="{FF2B5EF4-FFF2-40B4-BE49-F238E27FC236}">
                <a16:creationId xmlns:a16="http://schemas.microsoft.com/office/drawing/2014/main" xmlns="" id="{4DDFDBB4-4842-5AC9-EA4F-ACBE7ACA3ABA}"/>
              </a:ext>
            </a:extLst>
          </p:cNvPr>
          <p:cNvGrpSpPr/>
          <p:nvPr/>
        </p:nvGrpSpPr>
        <p:grpSpPr>
          <a:xfrm>
            <a:off x="973154" y="1909869"/>
            <a:ext cx="11218846" cy="1757891"/>
            <a:chOff x="934887" y="4216970"/>
            <a:chExt cx="10619078" cy="2370261"/>
          </a:xfrm>
        </p:grpSpPr>
        <p:grpSp>
          <p:nvGrpSpPr>
            <p:cNvPr id="3" name="Group 2">
              <a:extLst>
                <a:ext uri="{FF2B5EF4-FFF2-40B4-BE49-F238E27FC236}">
                  <a16:creationId xmlns:a16="http://schemas.microsoft.com/office/drawing/2014/main" xmlns="" id="{E750DC2F-3CB8-B375-43E7-A478B6518A6E}"/>
                </a:ext>
              </a:extLst>
            </p:cNvPr>
            <p:cNvGrpSpPr/>
            <p:nvPr/>
          </p:nvGrpSpPr>
          <p:grpSpPr>
            <a:xfrm>
              <a:off x="934887" y="4216970"/>
              <a:ext cx="10619078" cy="2370261"/>
              <a:chOff x="1232598" y="4163807"/>
              <a:chExt cx="10619078" cy="2370261"/>
            </a:xfrm>
          </p:grpSpPr>
          <p:grpSp>
            <p:nvGrpSpPr>
              <p:cNvPr id="7" name="Group 6">
                <a:extLst>
                  <a:ext uri="{FF2B5EF4-FFF2-40B4-BE49-F238E27FC236}">
                    <a16:creationId xmlns:a16="http://schemas.microsoft.com/office/drawing/2014/main" xmlns="" id="{0BED5CC6-27BD-2620-74B4-25B6AA9FF450}"/>
                  </a:ext>
                </a:extLst>
              </p:cNvPr>
              <p:cNvGrpSpPr/>
              <p:nvPr/>
            </p:nvGrpSpPr>
            <p:grpSpPr>
              <a:xfrm>
                <a:off x="1232598" y="4163807"/>
                <a:ext cx="10619078" cy="2370261"/>
                <a:chOff x="1232598" y="4163807"/>
                <a:chExt cx="10619078" cy="2370261"/>
              </a:xfrm>
            </p:grpSpPr>
            <p:pic>
              <p:nvPicPr>
                <p:cNvPr id="9" name="Picture 8">
                  <a:extLst>
                    <a:ext uri="{FF2B5EF4-FFF2-40B4-BE49-F238E27FC236}">
                      <a16:creationId xmlns:a16="http://schemas.microsoft.com/office/drawing/2014/main" xmlns="" id="{3264DF94-AFFB-E93F-CA93-5F227BF3E68B}"/>
                    </a:ext>
                  </a:extLst>
                </p:cNvPr>
                <p:cNvPicPr>
                  <a:picLocks noChangeAspect="1"/>
                </p:cNvPicPr>
                <p:nvPr/>
              </p:nvPicPr>
              <p:blipFill rotWithShape="1">
                <a:blip r:embed="rId3">
                  <a:extLst>
                    <a:ext uri="{28A0092B-C50C-407E-A947-70E740481C1C}">
                      <a14:useLocalDpi xmlns:a14="http://schemas.microsoft.com/office/drawing/2010/main" val="0"/>
                    </a:ext>
                  </a:extLst>
                </a:blip>
                <a:srcRect l="3090" r="78951" b="86666"/>
                <a:stretch/>
              </p:blipFill>
              <p:spPr>
                <a:xfrm>
                  <a:off x="6950067" y="4163807"/>
                  <a:ext cx="4901609" cy="2370261"/>
                </a:xfrm>
                <a:prstGeom prst="rect">
                  <a:avLst/>
                </a:prstGeom>
              </p:spPr>
            </p:pic>
            <p:pic>
              <p:nvPicPr>
                <p:cNvPr id="10" name="Picture 9">
                  <a:extLst>
                    <a:ext uri="{FF2B5EF4-FFF2-40B4-BE49-F238E27FC236}">
                      <a16:creationId xmlns:a16="http://schemas.microsoft.com/office/drawing/2014/main" xmlns="" id="{0298C8C4-BBA3-C188-B00E-CF52B5DA4888}"/>
                    </a:ext>
                  </a:extLst>
                </p:cNvPr>
                <p:cNvPicPr>
                  <a:picLocks noChangeAspect="1"/>
                </p:cNvPicPr>
                <p:nvPr/>
              </p:nvPicPr>
              <p:blipFill rotWithShape="1">
                <a:blip r:embed="rId3">
                  <a:extLst>
                    <a:ext uri="{28A0092B-C50C-407E-A947-70E740481C1C}">
                      <a14:useLocalDpi xmlns:a14="http://schemas.microsoft.com/office/drawing/2010/main" val="0"/>
                    </a:ext>
                  </a:extLst>
                </a:blip>
                <a:srcRect l="3090" r="82731" b="86666"/>
                <a:stretch/>
              </p:blipFill>
              <p:spPr>
                <a:xfrm>
                  <a:off x="4616268" y="4163807"/>
                  <a:ext cx="3869878" cy="2333049"/>
                </a:xfrm>
                <a:prstGeom prst="rect">
                  <a:avLst/>
                </a:prstGeom>
              </p:spPr>
            </p:pic>
            <p:pic>
              <p:nvPicPr>
                <p:cNvPr id="11" name="Picture 10">
                  <a:extLst>
                    <a:ext uri="{FF2B5EF4-FFF2-40B4-BE49-F238E27FC236}">
                      <a16:creationId xmlns:a16="http://schemas.microsoft.com/office/drawing/2014/main" xmlns="" id="{AC886B70-4179-CC87-65F2-53117A5029DA}"/>
                    </a:ext>
                  </a:extLst>
                </p:cNvPr>
                <p:cNvPicPr>
                  <a:picLocks noChangeAspect="1"/>
                </p:cNvPicPr>
                <p:nvPr/>
              </p:nvPicPr>
              <p:blipFill rotWithShape="1">
                <a:blip r:embed="rId3">
                  <a:extLst>
                    <a:ext uri="{28A0092B-C50C-407E-A947-70E740481C1C}">
                      <a14:useLocalDpi xmlns:a14="http://schemas.microsoft.com/office/drawing/2010/main" val="0"/>
                    </a:ext>
                  </a:extLst>
                </a:blip>
                <a:srcRect l="3090" r="82731" b="86666"/>
                <a:stretch/>
              </p:blipFill>
              <p:spPr>
                <a:xfrm>
                  <a:off x="1232598" y="4163807"/>
                  <a:ext cx="3869878" cy="2301951"/>
                </a:xfrm>
                <a:prstGeom prst="rect">
                  <a:avLst/>
                </a:prstGeom>
              </p:spPr>
            </p:pic>
          </p:grpSp>
          <p:sp>
            <p:nvSpPr>
              <p:cNvPr id="8" name="Rectangle 7">
                <a:extLst>
                  <a:ext uri="{FF2B5EF4-FFF2-40B4-BE49-F238E27FC236}">
                    <a16:creationId xmlns:a16="http://schemas.microsoft.com/office/drawing/2014/main" xmlns="" id="{FAF8B8B6-444A-CAB4-DBF4-3CCC4F17EF61}"/>
                  </a:ext>
                </a:extLst>
              </p:cNvPr>
              <p:cNvSpPr/>
              <p:nvPr/>
            </p:nvSpPr>
            <p:spPr>
              <a:xfrm>
                <a:off x="1733107" y="4871693"/>
                <a:ext cx="9175898" cy="1029377"/>
              </a:xfrm>
              <a:prstGeom prst="rect">
                <a:avLst/>
              </a:prstGeom>
              <a:solidFill>
                <a:srgbClr val="FEED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4" name="TextBox 3">
              <a:extLst>
                <a:ext uri="{FF2B5EF4-FFF2-40B4-BE49-F238E27FC236}">
                  <a16:creationId xmlns:a16="http://schemas.microsoft.com/office/drawing/2014/main" xmlns="" id="{AFCC531F-1850-0292-B017-4E0686F0D5ED}"/>
                </a:ext>
              </a:extLst>
            </p:cNvPr>
            <p:cNvSpPr txBox="1"/>
            <p:nvPr/>
          </p:nvSpPr>
          <p:spPr>
            <a:xfrm>
              <a:off x="1688933" y="4644670"/>
              <a:ext cx="8961120" cy="954107"/>
            </a:xfrm>
            <a:prstGeom prst="rect">
              <a:avLst/>
            </a:prstGeom>
            <a:noFill/>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Mạnh:</a:t>
              </a:r>
              <a:r>
                <a:rPr lang="en-US" sz="2800" b="1" dirty="0">
                  <a:solidFill>
                    <a:srgbClr val="FF0000"/>
                  </a:solidFill>
                  <a:latin typeface="Cambria" panose="02040503050406030204" pitchFamily="18" charset="0"/>
                </a:rPr>
                <a:t> C</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huy</a:t>
              </a:r>
              <a:r>
                <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ề</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n bóng cho bạn</a:t>
              </a:r>
              <a:r>
                <a:rPr lang="en-US" sz="2800" b="1" dirty="0">
                  <a:solidFill>
                    <a:srgbClr val="FF0000"/>
                  </a:solidFill>
                  <a:latin typeface="Cambria" panose="02040503050406030204" pitchFamily="18" charset="0"/>
                </a:rPr>
                <a:t>, b</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iết phối hợp trong thể thao, biết đoàn kết khi thi đấu</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grpSp>
      <p:pic>
        <p:nvPicPr>
          <p:cNvPr id="13" name="Content Placeholder 5">
            <a:extLst>
              <a:ext uri="{FF2B5EF4-FFF2-40B4-BE49-F238E27FC236}">
                <a16:creationId xmlns:a16="http://schemas.microsoft.com/office/drawing/2014/main" xmlns="" id="{6A259FF8-ACCE-6866-6868-8759A6D61741}"/>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2584" b="97134" l="9958" r="97616">
                        <a14:foregroundMark x1="65311" y1="10860" x2="55072" y2="12677"/>
                        <a14:foregroundMark x1="55072" y1="43924" x2="51099" y2="52644"/>
                        <a14:foregroundMark x1="97662" y1="49899" x2="91445" y2="50343"/>
                        <a14:foregroundMark x1="41468" y1="92168" x2="34642" y2="97214"/>
                        <a14:foregroundMark x1="35764" y1="75616" x2="33520" y2="80218"/>
                        <a14:foregroundMark x1="62459" y1="23254" x2="46470" y2="26080"/>
                        <a14:foregroundMark x1="46470" y1="26080" x2="48855" y2="26928"/>
                        <a14:foregroundMark x1="52828" y1="5329" x2="64189" y2="9931"/>
                        <a14:foregroundMark x1="61898" y1="27856" x2="67555" y2="26443"/>
                        <a14:foregroundMark x1="48247" y1="2584" x2="54511" y2="13161"/>
                        <a14:foregroundMark x1="53389" y1="30157" x2="59607" y2="41623"/>
                      </a14:backgroundRemoval>
                    </a14:imgEffect>
                  </a14:imgLayer>
                </a14:imgProps>
              </a:ext>
              <a:ext uri="{28A0092B-C50C-407E-A947-70E740481C1C}">
                <a14:useLocalDpi xmlns:a14="http://schemas.microsoft.com/office/drawing/2010/main" val="0"/>
              </a:ext>
            </a:extLst>
          </a:blip>
          <a:stretch>
            <a:fillRect/>
          </a:stretch>
        </p:blipFill>
        <p:spPr>
          <a:xfrm flipH="1">
            <a:off x="0" y="3462801"/>
            <a:ext cx="2488193" cy="3075973"/>
          </a:xfrm>
          <a:prstGeom prst="rect">
            <a:avLst/>
          </a:prstGeom>
        </p:spPr>
      </p:pic>
      <p:grpSp>
        <p:nvGrpSpPr>
          <p:cNvPr id="14" name="Group 13">
            <a:extLst>
              <a:ext uri="{FF2B5EF4-FFF2-40B4-BE49-F238E27FC236}">
                <a16:creationId xmlns:a16="http://schemas.microsoft.com/office/drawing/2014/main" xmlns="" id="{D02C9D15-822B-795F-0381-8224B04662A3}"/>
              </a:ext>
            </a:extLst>
          </p:cNvPr>
          <p:cNvGrpSpPr/>
          <p:nvPr/>
        </p:nvGrpSpPr>
        <p:grpSpPr>
          <a:xfrm>
            <a:off x="1603074" y="3634891"/>
            <a:ext cx="10588926" cy="2877669"/>
            <a:chOff x="934887" y="4216970"/>
            <a:chExt cx="10619078" cy="2370261"/>
          </a:xfrm>
        </p:grpSpPr>
        <p:grpSp>
          <p:nvGrpSpPr>
            <p:cNvPr id="15" name="Group 14">
              <a:extLst>
                <a:ext uri="{FF2B5EF4-FFF2-40B4-BE49-F238E27FC236}">
                  <a16:creationId xmlns:a16="http://schemas.microsoft.com/office/drawing/2014/main" xmlns="" id="{BB740968-3C8A-DC3B-645B-1A9B386A726C}"/>
                </a:ext>
              </a:extLst>
            </p:cNvPr>
            <p:cNvGrpSpPr/>
            <p:nvPr/>
          </p:nvGrpSpPr>
          <p:grpSpPr>
            <a:xfrm>
              <a:off x="934887" y="4216970"/>
              <a:ext cx="10619078" cy="2370261"/>
              <a:chOff x="1232598" y="4163807"/>
              <a:chExt cx="10619078" cy="2370261"/>
            </a:xfrm>
          </p:grpSpPr>
          <p:grpSp>
            <p:nvGrpSpPr>
              <p:cNvPr id="20" name="Group 19">
                <a:extLst>
                  <a:ext uri="{FF2B5EF4-FFF2-40B4-BE49-F238E27FC236}">
                    <a16:creationId xmlns:a16="http://schemas.microsoft.com/office/drawing/2014/main" xmlns="" id="{0CE1C85F-0906-3F55-2C01-9B1D6F4F3239}"/>
                  </a:ext>
                </a:extLst>
              </p:cNvPr>
              <p:cNvGrpSpPr/>
              <p:nvPr/>
            </p:nvGrpSpPr>
            <p:grpSpPr>
              <a:xfrm>
                <a:off x="1232598" y="4163807"/>
                <a:ext cx="10619078" cy="2370261"/>
                <a:chOff x="1232598" y="4163807"/>
                <a:chExt cx="10619078" cy="2370261"/>
              </a:xfrm>
            </p:grpSpPr>
            <p:pic>
              <p:nvPicPr>
                <p:cNvPr id="22" name="Picture 21">
                  <a:extLst>
                    <a:ext uri="{FF2B5EF4-FFF2-40B4-BE49-F238E27FC236}">
                      <a16:creationId xmlns:a16="http://schemas.microsoft.com/office/drawing/2014/main" xmlns="" id="{03E0FC58-F2DE-1034-3D5B-76B4B97C24C1}"/>
                    </a:ext>
                  </a:extLst>
                </p:cNvPr>
                <p:cNvPicPr>
                  <a:picLocks noChangeAspect="1"/>
                </p:cNvPicPr>
                <p:nvPr/>
              </p:nvPicPr>
              <p:blipFill rotWithShape="1">
                <a:blip r:embed="rId3">
                  <a:extLst>
                    <a:ext uri="{28A0092B-C50C-407E-A947-70E740481C1C}">
                      <a14:useLocalDpi xmlns:a14="http://schemas.microsoft.com/office/drawing/2010/main" val="0"/>
                    </a:ext>
                  </a:extLst>
                </a:blip>
                <a:srcRect l="3090" r="78951" b="86666"/>
                <a:stretch/>
              </p:blipFill>
              <p:spPr>
                <a:xfrm>
                  <a:off x="6950067" y="4163807"/>
                  <a:ext cx="4901609" cy="2370261"/>
                </a:xfrm>
                <a:prstGeom prst="rect">
                  <a:avLst/>
                </a:prstGeom>
              </p:spPr>
            </p:pic>
            <p:pic>
              <p:nvPicPr>
                <p:cNvPr id="23" name="Picture 22">
                  <a:extLst>
                    <a:ext uri="{FF2B5EF4-FFF2-40B4-BE49-F238E27FC236}">
                      <a16:creationId xmlns:a16="http://schemas.microsoft.com/office/drawing/2014/main" xmlns="" id="{468A6E96-76A2-A2A1-F47E-CB9E388D8B1B}"/>
                    </a:ext>
                  </a:extLst>
                </p:cNvPr>
                <p:cNvPicPr>
                  <a:picLocks noChangeAspect="1"/>
                </p:cNvPicPr>
                <p:nvPr/>
              </p:nvPicPr>
              <p:blipFill rotWithShape="1">
                <a:blip r:embed="rId3">
                  <a:extLst>
                    <a:ext uri="{28A0092B-C50C-407E-A947-70E740481C1C}">
                      <a14:useLocalDpi xmlns:a14="http://schemas.microsoft.com/office/drawing/2010/main" val="0"/>
                    </a:ext>
                  </a:extLst>
                </a:blip>
                <a:srcRect l="3090" r="82731" b="86666"/>
                <a:stretch/>
              </p:blipFill>
              <p:spPr>
                <a:xfrm>
                  <a:off x="4616268" y="4163807"/>
                  <a:ext cx="3869878" cy="2333049"/>
                </a:xfrm>
                <a:prstGeom prst="rect">
                  <a:avLst/>
                </a:prstGeom>
              </p:spPr>
            </p:pic>
            <p:pic>
              <p:nvPicPr>
                <p:cNvPr id="24" name="Picture 23">
                  <a:extLst>
                    <a:ext uri="{FF2B5EF4-FFF2-40B4-BE49-F238E27FC236}">
                      <a16:creationId xmlns:a16="http://schemas.microsoft.com/office/drawing/2014/main" xmlns="" id="{7BB9FE16-1BEB-E3A0-0A00-514F05FB9353}"/>
                    </a:ext>
                  </a:extLst>
                </p:cNvPr>
                <p:cNvPicPr>
                  <a:picLocks noChangeAspect="1"/>
                </p:cNvPicPr>
                <p:nvPr/>
              </p:nvPicPr>
              <p:blipFill rotWithShape="1">
                <a:blip r:embed="rId3">
                  <a:extLst>
                    <a:ext uri="{28A0092B-C50C-407E-A947-70E740481C1C}">
                      <a14:useLocalDpi xmlns:a14="http://schemas.microsoft.com/office/drawing/2010/main" val="0"/>
                    </a:ext>
                  </a:extLst>
                </a:blip>
                <a:srcRect l="3090" r="82731" b="86666"/>
                <a:stretch/>
              </p:blipFill>
              <p:spPr>
                <a:xfrm>
                  <a:off x="1232598" y="4163807"/>
                  <a:ext cx="3869878" cy="2301951"/>
                </a:xfrm>
                <a:prstGeom prst="rect">
                  <a:avLst/>
                </a:prstGeom>
              </p:spPr>
            </p:pic>
          </p:grpSp>
          <p:sp>
            <p:nvSpPr>
              <p:cNvPr id="21" name="Rectangle 20">
                <a:extLst>
                  <a:ext uri="{FF2B5EF4-FFF2-40B4-BE49-F238E27FC236}">
                    <a16:creationId xmlns:a16="http://schemas.microsoft.com/office/drawing/2014/main" xmlns="" id="{2D5DEBCE-0B01-A358-D859-74220680444C}"/>
                  </a:ext>
                </a:extLst>
              </p:cNvPr>
              <p:cNvSpPr/>
              <p:nvPr/>
            </p:nvSpPr>
            <p:spPr>
              <a:xfrm>
                <a:off x="1733107" y="4871693"/>
                <a:ext cx="9175898" cy="1029377"/>
              </a:xfrm>
              <a:prstGeom prst="rect">
                <a:avLst/>
              </a:prstGeom>
              <a:solidFill>
                <a:srgbClr val="FEED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18" name="TextBox 17">
              <a:extLst>
                <a:ext uri="{FF2B5EF4-FFF2-40B4-BE49-F238E27FC236}">
                  <a16:creationId xmlns:a16="http://schemas.microsoft.com/office/drawing/2014/main" xmlns="" id="{4CA622BD-0FB8-B851-8B80-FBB63F07E541}"/>
                </a:ext>
              </a:extLst>
            </p:cNvPr>
            <p:cNvSpPr txBox="1"/>
            <p:nvPr/>
          </p:nvSpPr>
          <p:spPr>
            <a:xfrm>
              <a:off x="1688933" y="4644670"/>
              <a:ext cx="8937839" cy="1495695"/>
            </a:xfrm>
            <a:prstGeom prst="rect">
              <a:avLst/>
            </a:prstGeom>
            <a:noFill/>
          </p:spPr>
          <p:txBody>
            <a:bodyPr wrap="square" rtlCol="0">
              <a:spAutoFit/>
            </a:bodyPr>
            <a:lstStyle/>
            <a:p>
              <a:pPr algn="just">
                <a:defRPr/>
              </a:pPr>
              <a:r>
                <a:rPr kumimoji="0" lang="en-US" sz="2800" b="1" i="0" u="none" strike="noStrike" kern="1200" cap="none" spc="0" normalizeH="0" baseline="0" noProof="0" dirty="0" err="1">
                  <a:ln>
                    <a:noFill/>
                  </a:ln>
                  <a:solidFill>
                    <a:srgbClr val="FF0000"/>
                  </a:solidFill>
                  <a:effectLst/>
                  <a:uLnTx/>
                  <a:uFillTx/>
                  <a:latin typeface="Cambria" panose="02040503050406030204" pitchFamily="18" charset="0"/>
                  <a:ea typeface="+mn-ea"/>
                  <a:cs typeface="+mn-cs"/>
                </a:rPr>
                <a:t>Việt</a:t>
              </a:r>
              <a:r>
                <a:rPr lang="en-US" sz="2800" b="1" dirty="0">
                  <a:solidFill>
                    <a:srgbClr val="FF0000"/>
                  </a:solidFill>
                  <a:latin typeface="Cambria" panose="02040503050406030204" pitchFamily="18" charset="0"/>
                </a:rPr>
                <a:t>: K</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hông muốn chuyền cho ai vì không muốn nhường cơ hội ghi bàn.</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b="1" dirty="0">
                  <a:solidFill>
                    <a:srgbClr val="FF0000"/>
                  </a:solidFill>
                  <a:latin typeface="Cambria" panose="02040503050406030204" pitchFamily="18" charset="0"/>
                </a:rPr>
                <a:t>- Th</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rPr>
                <a:t>i đấu cá nhân, không phối hợp với đồng đội, muốn thể hiện mình là một ngôi sao.</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grpSp>
    </p:spTree>
    <p:extLst>
      <p:ext uri="{BB962C8B-B14F-4D97-AF65-F5344CB8AC3E}">
        <p14:creationId xmlns:p14="http://schemas.microsoft.com/office/powerpoint/2010/main" val="3833400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1000"/>
                                        <p:tgtEl>
                                          <p:spTgt spid="2"/>
                                        </p:tgtEl>
                                      </p:cBhvr>
                                    </p:animEffect>
                                    <p:anim calcmode="lin" valueType="num">
                                      <p:cBhvr>
                                        <p:cTn id="17" dur="1000" fill="hold"/>
                                        <p:tgtEl>
                                          <p:spTgt spid="2"/>
                                        </p:tgtEl>
                                        <p:attrNameLst>
                                          <p:attrName>ppt_x</p:attrName>
                                        </p:attrNameLst>
                                      </p:cBhvr>
                                      <p:tavLst>
                                        <p:tav tm="0">
                                          <p:val>
                                            <p:strVal val="#ppt_x"/>
                                          </p:val>
                                        </p:tav>
                                        <p:tav tm="100000">
                                          <p:val>
                                            <p:strVal val="#ppt_x"/>
                                          </p:val>
                                        </p:tav>
                                      </p:tavLst>
                                    </p:anim>
                                    <p:anim calcmode="lin" valueType="num">
                                      <p:cBhvr>
                                        <p:cTn id="1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75DF232-D929-0E55-9584-75A98EEC83A6}"/>
              </a:ext>
            </a:extLst>
          </p:cNvPr>
          <p:cNvPicPr>
            <a:picLocks noChangeAspect="1"/>
          </p:cNvPicPr>
          <p:nvPr/>
        </p:nvPicPr>
        <p:blipFill>
          <a:blip r:embed="rId2"/>
          <a:stretch>
            <a:fillRect/>
          </a:stretch>
        </p:blipFill>
        <p:spPr>
          <a:xfrm>
            <a:off x="2316125" y="1091821"/>
            <a:ext cx="7248772" cy="4271749"/>
          </a:xfrm>
          <a:prstGeom prst="rect">
            <a:avLst/>
          </a:prstGeom>
        </p:spPr>
      </p:pic>
    </p:spTree>
    <p:extLst>
      <p:ext uri="{BB962C8B-B14F-4D97-AF65-F5344CB8AC3E}">
        <p14:creationId xmlns:p14="http://schemas.microsoft.com/office/powerpoint/2010/main" val="3306425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C33CA986-C510-353E-D631-ED19D8C6F35D}"/>
              </a:ext>
            </a:extLst>
          </p:cNvPr>
          <p:cNvSpPr txBox="1"/>
          <p:nvPr/>
        </p:nvSpPr>
        <p:spPr>
          <a:xfrm>
            <a:off x="2417186" y="170420"/>
            <a:ext cx="9185206" cy="1569660"/>
          </a:xfrm>
          <a:prstGeom prst="rect">
            <a:avLst/>
          </a:prstGeom>
          <a:noFill/>
        </p:spPr>
        <p:txBody>
          <a:bodyPr wrap="square" rtlCol="0">
            <a:spAutoFit/>
          </a:bodyPr>
          <a:lstStyle/>
          <a:p>
            <a:pPr lvl="0" algn="ctr">
              <a:defRPr/>
            </a:pPr>
            <a:r>
              <a:rPr lang="vi-VN" sz="3200" b="1" dirty="0">
                <a:solidFill>
                  <a:prstClr val="black"/>
                </a:solidFill>
                <a:latin typeface="Cambria" panose="02040503050406030204" pitchFamily="18" charset="0"/>
              </a:rPr>
              <a:t>Vì sao Việt không đá hiệp hai nữa? Theo em, Việt đã nhận ra được điều gì khi xem hiệp đấu thứ hai không có mình?</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ndParaRPr>
          </a:p>
        </p:txBody>
      </p:sp>
      <p:grpSp>
        <p:nvGrpSpPr>
          <p:cNvPr id="17" name="Group 16">
            <a:extLst>
              <a:ext uri="{FF2B5EF4-FFF2-40B4-BE49-F238E27FC236}">
                <a16:creationId xmlns:a16="http://schemas.microsoft.com/office/drawing/2014/main" xmlns="" id="{7388C318-2D5A-8AE8-6F32-E506C75067B2}"/>
              </a:ext>
            </a:extLst>
          </p:cNvPr>
          <p:cNvGrpSpPr/>
          <p:nvPr/>
        </p:nvGrpSpPr>
        <p:grpSpPr>
          <a:xfrm>
            <a:off x="1572922" y="1533949"/>
            <a:ext cx="10619078" cy="4968451"/>
            <a:chOff x="934887" y="4216970"/>
            <a:chExt cx="10619078" cy="2370261"/>
          </a:xfrm>
        </p:grpSpPr>
        <p:grpSp>
          <p:nvGrpSpPr>
            <p:cNvPr id="10" name="Group 9">
              <a:extLst>
                <a:ext uri="{FF2B5EF4-FFF2-40B4-BE49-F238E27FC236}">
                  <a16:creationId xmlns:a16="http://schemas.microsoft.com/office/drawing/2014/main" xmlns="" id="{05999188-9F54-36A2-38B6-18372551810B}"/>
                </a:ext>
              </a:extLst>
            </p:cNvPr>
            <p:cNvGrpSpPr/>
            <p:nvPr/>
          </p:nvGrpSpPr>
          <p:grpSpPr>
            <a:xfrm>
              <a:off x="934887" y="4216970"/>
              <a:ext cx="10619078" cy="2370261"/>
              <a:chOff x="1232598" y="4163807"/>
              <a:chExt cx="10619078" cy="2370261"/>
            </a:xfrm>
          </p:grpSpPr>
          <p:grpSp>
            <p:nvGrpSpPr>
              <p:cNvPr id="12" name="Group 11">
                <a:extLst>
                  <a:ext uri="{FF2B5EF4-FFF2-40B4-BE49-F238E27FC236}">
                    <a16:creationId xmlns:a16="http://schemas.microsoft.com/office/drawing/2014/main" xmlns="" id="{0F850087-8413-CEE2-9DB2-0156DE38C911}"/>
                  </a:ext>
                </a:extLst>
              </p:cNvPr>
              <p:cNvGrpSpPr/>
              <p:nvPr/>
            </p:nvGrpSpPr>
            <p:grpSpPr>
              <a:xfrm>
                <a:off x="1232598" y="4163807"/>
                <a:ext cx="10619078" cy="2370261"/>
                <a:chOff x="1232598" y="4163807"/>
                <a:chExt cx="10619078" cy="2370261"/>
              </a:xfrm>
            </p:grpSpPr>
            <p:pic>
              <p:nvPicPr>
                <p:cNvPr id="14" name="Picture 13">
                  <a:extLst>
                    <a:ext uri="{FF2B5EF4-FFF2-40B4-BE49-F238E27FC236}">
                      <a16:creationId xmlns:a16="http://schemas.microsoft.com/office/drawing/2014/main" xmlns="" id="{CEA991FD-0DAB-0321-B657-6F3A484A570D}"/>
                    </a:ext>
                  </a:extLst>
                </p:cNvPr>
                <p:cNvPicPr>
                  <a:picLocks noChangeAspect="1"/>
                </p:cNvPicPr>
                <p:nvPr/>
              </p:nvPicPr>
              <p:blipFill rotWithShape="1">
                <a:blip r:embed="rId2">
                  <a:extLst>
                    <a:ext uri="{28A0092B-C50C-407E-A947-70E740481C1C}">
                      <a14:useLocalDpi xmlns:a14="http://schemas.microsoft.com/office/drawing/2010/main" val="0"/>
                    </a:ext>
                  </a:extLst>
                </a:blip>
                <a:srcRect l="3090" r="78951" b="86666"/>
                <a:stretch/>
              </p:blipFill>
              <p:spPr>
                <a:xfrm>
                  <a:off x="6950067" y="4163807"/>
                  <a:ext cx="4901609" cy="2370261"/>
                </a:xfrm>
                <a:prstGeom prst="rect">
                  <a:avLst/>
                </a:prstGeom>
              </p:spPr>
            </p:pic>
            <p:pic>
              <p:nvPicPr>
                <p:cNvPr id="15" name="Picture 14">
                  <a:extLst>
                    <a:ext uri="{FF2B5EF4-FFF2-40B4-BE49-F238E27FC236}">
                      <a16:creationId xmlns:a16="http://schemas.microsoft.com/office/drawing/2014/main" xmlns="" id="{DF7A9DAD-61B5-EEF2-FA3B-72D651C0521E}"/>
                    </a:ext>
                  </a:extLst>
                </p:cNvPr>
                <p:cNvPicPr>
                  <a:picLocks noChangeAspect="1"/>
                </p:cNvPicPr>
                <p:nvPr/>
              </p:nvPicPr>
              <p:blipFill rotWithShape="1">
                <a:blip r:embed="rId2">
                  <a:extLst>
                    <a:ext uri="{28A0092B-C50C-407E-A947-70E740481C1C}">
                      <a14:useLocalDpi xmlns:a14="http://schemas.microsoft.com/office/drawing/2010/main" val="0"/>
                    </a:ext>
                  </a:extLst>
                </a:blip>
                <a:srcRect l="3090" r="82731" b="86666"/>
                <a:stretch/>
              </p:blipFill>
              <p:spPr>
                <a:xfrm>
                  <a:off x="4616268" y="4163807"/>
                  <a:ext cx="3869878" cy="2333049"/>
                </a:xfrm>
                <a:prstGeom prst="rect">
                  <a:avLst/>
                </a:prstGeom>
              </p:spPr>
            </p:pic>
            <p:pic>
              <p:nvPicPr>
                <p:cNvPr id="16" name="Picture 15">
                  <a:extLst>
                    <a:ext uri="{FF2B5EF4-FFF2-40B4-BE49-F238E27FC236}">
                      <a16:creationId xmlns:a16="http://schemas.microsoft.com/office/drawing/2014/main" xmlns="" id="{53808622-EBE3-82DB-359D-18981D75C106}"/>
                    </a:ext>
                  </a:extLst>
                </p:cNvPr>
                <p:cNvPicPr>
                  <a:picLocks noChangeAspect="1"/>
                </p:cNvPicPr>
                <p:nvPr/>
              </p:nvPicPr>
              <p:blipFill rotWithShape="1">
                <a:blip r:embed="rId2">
                  <a:extLst>
                    <a:ext uri="{28A0092B-C50C-407E-A947-70E740481C1C}">
                      <a14:useLocalDpi xmlns:a14="http://schemas.microsoft.com/office/drawing/2010/main" val="0"/>
                    </a:ext>
                  </a:extLst>
                </a:blip>
                <a:srcRect l="3090" r="82731" b="86666"/>
                <a:stretch/>
              </p:blipFill>
              <p:spPr>
                <a:xfrm>
                  <a:off x="1232598" y="4163807"/>
                  <a:ext cx="3869878" cy="2301951"/>
                </a:xfrm>
                <a:prstGeom prst="rect">
                  <a:avLst/>
                </a:prstGeom>
              </p:spPr>
            </p:pic>
          </p:grpSp>
          <p:sp>
            <p:nvSpPr>
              <p:cNvPr id="13" name="Rectangle 12">
                <a:extLst>
                  <a:ext uri="{FF2B5EF4-FFF2-40B4-BE49-F238E27FC236}">
                    <a16:creationId xmlns:a16="http://schemas.microsoft.com/office/drawing/2014/main" xmlns="" id="{B9AB5F21-E7BF-66D0-2EF9-710177C66B6B}"/>
                  </a:ext>
                </a:extLst>
              </p:cNvPr>
              <p:cNvSpPr/>
              <p:nvPr/>
            </p:nvSpPr>
            <p:spPr>
              <a:xfrm>
                <a:off x="1733107" y="4871693"/>
                <a:ext cx="9175898" cy="1029377"/>
              </a:xfrm>
              <a:prstGeom prst="rect">
                <a:avLst/>
              </a:prstGeom>
              <a:solidFill>
                <a:srgbClr val="FEED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6" name="TextBox 5">
              <a:extLst>
                <a:ext uri="{FF2B5EF4-FFF2-40B4-BE49-F238E27FC236}">
                  <a16:creationId xmlns:a16="http://schemas.microsoft.com/office/drawing/2014/main" xmlns="" id="{8CC7FEED-6009-3C8C-96B3-EBAD86B9A46A}"/>
                </a:ext>
              </a:extLst>
            </p:cNvPr>
            <p:cNvSpPr txBox="1"/>
            <p:nvPr/>
          </p:nvSpPr>
          <p:spPr>
            <a:xfrm>
              <a:off x="1515885" y="4644670"/>
              <a:ext cx="9458960" cy="1606550"/>
            </a:xfrm>
            <a:prstGeom prst="rect">
              <a:avLst/>
            </a:prstGeom>
            <a:noFill/>
          </p:spPr>
          <p:txBody>
            <a:bodyPr wrap="square" rtlCol="0">
              <a:spAutoFit/>
            </a:bodyPr>
            <a:lstStyle/>
            <a:p>
              <a:pPr rtl="0">
                <a:spcBef>
                  <a:spcPts val="0"/>
                </a:spcBef>
                <a:spcAft>
                  <a:spcPts val="500"/>
                </a:spcAft>
              </a:pPr>
              <a:r>
                <a:rPr lang="vi-VN" sz="2000" b="1" i="0" u="none" strike="noStrike" dirty="0">
                  <a:solidFill>
                    <a:srgbClr val="FF0000"/>
                  </a:solidFill>
                  <a:effectLst/>
                  <a:latin typeface="Cambria" panose="02040503050406030204" pitchFamily="18" charset="0"/>
                  <a:ea typeface="Cambria" panose="02040503050406030204" pitchFamily="18" charset="0"/>
                </a:rPr>
                <a:t>Việt không đá hiệp 2 nữa vì Việt tức giận và dỗi dằn khi các bạn nhận xét là Việt ích kỉ, không chuyền bóng cho ai. Khi xem hiệp hai không có mình, Việt nhận ra:</a:t>
              </a:r>
              <a:endParaRPr lang="vi-VN" sz="3200" b="1" dirty="0">
                <a:solidFill>
                  <a:srgbClr val="FF0000"/>
                </a:solidFill>
                <a:effectLst/>
                <a:latin typeface="Cambria" panose="02040503050406030204" pitchFamily="18" charset="0"/>
                <a:ea typeface="Cambria" panose="02040503050406030204" pitchFamily="18" charset="0"/>
              </a:endParaRPr>
            </a:p>
            <a:p>
              <a:pPr rtl="0">
                <a:spcBef>
                  <a:spcPts val="0"/>
                </a:spcBef>
                <a:spcAft>
                  <a:spcPts val="500"/>
                </a:spcAft>
              </a:pPr>
              <a:r>
                <a:rPr lang="vi-VN" sz="2000" b="1" i="0" u="none" strike="noStrike" dirty="0">
                  <a:solidFill>
                    <a:srgbClr val="FF0000"/>
                  </a:solidFill>
                  <a:effectLst/>
                  <a:latin typeface="Cambria" panose="02040503050406030204" pitchFamily="18" charset="0"/>
                  <a:ea typeface="Cambria" panose="02040503050406030204" pitchFamily="18" charset="0"/>
                </a:rPr>
                <a:t>1/ </a:t>
              </a:r>
              <a:r>
                <a:rPr lang="en-US" sz="2000" b="1" i="0" u="none" strike="noStrike" dirty="0">
                  <a:solidFill>
                    <a:srgbClr val="FF0000"/>
                  </a:solidFill>
                  <a:effectLst/>
                  <a:latin typeface="Cambria" panose="02040503050406030204" pitchFamily="18" charset="0"/>
                  <a:ea typeface="Cambria" panose="02040503050406030204" pitchFamily="18" charset="0"/>
                </a:rPr>
                <a:t>G</a:t>
              </a:r>
              <a:r>
                <a:rPr lang="vi-VN" sz="2000" b="1" i="0" u="none" strike="noStrike" dirty="0">
                  <a:solidFill>
                    <a:srgbClr val="FF0000"/>
                  </a:solidFill>
                  <a:effectLst/>
                  <a:latin typeface="Cambria" panose="02040503050406030204" pitchFamily="18" charset="0"/>
                  <a:ea typeface="Cambria" panose="02040503050406030204" pitchFamily="18" charset="0"/>
                </a:rPr>
                <a:t>iữ bóng không chuyền cho người khác là một việc làm ích kỉ, thiếu tính đồng đội;</a:t>
              </a:r>
              <a:endParaRPr lang="vi-VN" sz="3200" b="1" dirty="0">
                <a:solidFill>
                  <a:srgbClr val="FF0000"/>
                </a:solidFill>
                <a:effectLst/>
                <a:latin typeface="Cambria" panose="02040503050406030204" pitchFamily="18" charset="0"/>
                <a:ea typeface="Cambria" panose="02040503050406030204" pitchFamily="18" charset="0"/>
              </a:endParaRPr>
            </a:p>
            <a:p>
              <a:pPr rtl="0">
                <a:spcBef>
                  <a:spcPts val="0"/>
                </a:spcBef>
                <a:spcAft>
                  <a:spcPts val="500"/>
                </a:spcAft>
              </a:pPr>
              <a:r>
                <a:rPr lang="vi-VN" sz="2000" b="1" i="0" u="none" strike="noStrike" dirty="0">
                  <a:solidFill>
                    <a:srgbClr val="FF0000"/>
                  </a:solidFill>
                  <a:effectLst/>
                  <a:latin typeface="Cambria" panose="02040503050406030204" pitchFamily="18" charset="0"/>
                  <a:ea typeface="Cambria" panose="02040503050406030204" pitchFamily="18" charset="0"/>
                </a:rPr>
                <a:t>2/ </a:t>
              </a:r>
              <a:r>
                <a:rPr lang="en-US" sz="2000" b="1" i="0" u="none" strike="noStrike" dirty="0">
                  <a:solidFill>
                    <a:srgbClr val="FF0000"/>
                  </a:solidFill>
                  <a:effectLst/>
                  <a:latin typeface="Cambria" panose="02040503050406030204" pitchFamily="18" charset="0"/>
                  <a:ea typeface="Cambria" panose="02040503050406030204" pitchFamily="18" charset="0"/>
                </a:rPr>
                <a:t>B</a:t>
              </a:r>
              <a:r>
                <a:rPr lang="vi-VN" sz="2000" b="1" i="0" u="none" strike="noStrike" dirty="0">
                  <a:solidFill>
                    <a:srgbClr val="FF0000"/>
                  </a:solidFill>
                  <a:effectLst/>
                  <a:latin typeface="Cambria" panose="02040503050406030204" pitchFamily="18" charset="0"/>
                  <a:ea typeface="Cambria" panose="02040503050406030204" pitchFamily="18" charset="0"/>
                </a:rPr>
                <a:t>àn thắng ghi bởi pha phối hợp đồng đội là một bàn thắng rất đẹp;</a:t>
              </a:r>
              <a:endParaRPr lang="vi-VN" sz="3200" b="1" dirty="0">
                <a:solidFill>
                  <a:srgbClr val="FF0000"/>
                </a:solidFill>
                <a:effectLst/>
                <a:latin typeface="Cambria" panose="02040503050406030204" pitchFamily="18" charset="0"/>
                <a:ea typeface="Cambria" panose="02040503050406030204" pitchFamily="18" charset="0"/>
              </a:endParaRPr>
            </a:p>
            <a:p>
              <a:pPr rtl="0">
                <a:spcBef>
                  <a:spcPts val="0"/>
                </a:spcBef>
                <a:spcAft>
                  <a:spcPts val="500"/>
                </a:spcAft>
              </a:pPr>
              <a:r>
                <a:rPr lang="vi-VN" sz="2000" b="1" i="0" u="none" strike="noStrike" dirty="0">
                  <a:solidFill>
                    <a:srgbClr val="FF0000"/>
                  </a:solidFill>
                  <a:effectLst/>
                  <a:latin typeface="Cambria" panose="02040503050406030204" pitchFamily="18" charset="0"/>
                  <a:ea typeface="Cambria" panose="02040503050406030204" pitchFamily="18" charset="0"/>
                </a:rPr>
                <a:t>3/ </a:t>
              </a:r>
              <a:r>
                <a:rPr lang="en-US" sz="2000" b="1" i="0" u="none" strike="noStrike" dirty="0">
                  <a:solidFill>
                    <a:srgbClr val="FF0000"/>
                  </a:solidFill>
                  <a:effectLst/>
                  <a:latin typeface="Cambria" panose="02040503050406030204" pitchFamily="18" charset="0"/>
                  <a:ea typeface="Cambria" panose="02040503050406030204" pitchFamily="18" charset="0"/>
                </a:rPr>
                <a:t>K</a:t>
              </a:r>
              <a:r>
                <a:rPr lang="vi-VN" sz="2000" b="1" i="0" u="none" strike="noStrike" dirty="0">
                  <a:solidFill>
                    <a:srgbClr val="FF0000"/>
                  </a:solidFill>
                  <a:effectLst/>
                  <a:latin typeface="Cambria" panose="02040503050406030204" pitchFamily="18" charset="0"/>
                  <a:ea typeface="Cambria" panose="02040503050406030204" pitchFamily="18" charset="0"/>
                </a:rPr>
                <a:t>hông có mình, đội bóng vẫn có thể đá rất tốt.</a:t>
              </a:r>
              <a:endParaRPr lang="en-US" sz="2000" b="1" i="0" u="none" strike="noStrike" dirty="0">
                <a:solidFill>
                  <a:srgbClr val="FF0000"/>
                </a:solidFill>
                <a:effectLst/>
                <a:latin typeface="Cambria" panose="02040503050406030204" pitchFamily="18" charset="0"/>
                <a:ea typeface="Cambria" panose="02040503050406030204" pitchFamily="18" charset="0"/>
              </a:endParaRPr>
            </a:p>
            <a:p>
              <a:pPr rtl="0">
                <a:spcBef>
                  <a:spcPts val="0"/>
                </a:spcBef>
                <a:spcAft>
                  <a:spcPts val="500"/>
                </a:spcAft>
              </a:pPr>
              <a:r>
                <a:rPr lang="en-US" sz="2000" b="1" dirty="0">
                  <a:solidFill>
                    <a:srgbClr val="FF0000"/>
                  </a:solidFill>
                  <a:effectLst/>
                  <a:latin typeface="Cambria" panose="02040503050406030204" pitchFamily="18" charset="0"/>
                  <a:ea typeface="Cambria" panose="02040503050406030204" pitchFamily="18" charset="0"/>
                </a:rPr>
                <a:t>   </a:t>
              </a:r>
              <a:r>
                <a:rPr lang="vi-VN" sz="2000" b="1" dirty="0">
                  <a:solidFill>
                    <a:srgbClr val="FF0000"/>
                  </a:solidFill>
                  <a:effectLst/>
                  <a:latin typeface="Cambria" panose="02040503050406030204" pitchFamily="18" charset="0"/>
                  <a:ea typeface="Cambria" panose="02040503050406030204" pitchFamily="18" charset="0"/>
                </a:rPr>
                <a:t>Ngoài ra, Việt còn thể hiện mong muốn được phối hợp cùng các bạn ghi bàn qua câu “Nếu tôi là một trong ba đứa, bàn thắng có đẹp thế không?”</a:t>
              </a:r>
            </a:p>
            <a:p>
              <a:pPr rtl="0">
                <a:spcBef>
                  <a:spcPts val="0"/>
                </a:spcBef>
                <a:spcAft>
                  <a:spcPts val="500"/>
                </a:spcAft>
              </a:pPr>
              <a:endParaRPr lang="vi-VN" sz="3200" b="1" dirty="0">
                <a:solidFill>
                  <a:srgbClr val="FF0000"/>
                </a:solidFill>
                <a:effectLst/>
                <a:latin typeface="Cambria" panose="02040503050406030204" pitchFamily="18" charset="0"/>
                <a:ea typeface="Cambria" panose="02040503050406030204" pitchFamily="18" charset="0"/>
              </a:endParaRPr>
            </a:p>
          </p:txBody>
        </p:sp>
      </p:grpSp>
      <p:pic>
        <p:nvPicPr>
          <p:cNvPr id="18" name="Picture 17">
            <a:extLst>
              <a:ext uri="{FF2B5EF4-FFF2-40B4-BE49-F238E27FC236}">
                <a16:creationId xmlns:a16="http://schemas.microsoft.com/office/drawing/2014/main" xmlns="" id="{309F3A11-7802-0835-1065-F1D1270DF14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3135" t="11119" r="32743"/>
          <a:stretch/>
        </p:blipFill>
        <p:spPr>
          <a:xfrm>
            <a:off x="0" y="3291840"/>
            <a:ext cx="2686215" cy="3492921"/>
          </a:xfrm>
          <a:prstGeom prst="rect">
            <a:avLst/>
          </a:prstGeom>
        </p:spPr>
      </p:pic>
      <p:pic>
        <p:nvPicPr>
          <p:cNvPr id="19" name="Picture 18">
            <a:extLst>
              <a:ext uri="{FF2B5EF4-FFF2-40B4-BE49-F238E27FC236}">
                <a16:creationId xmlns:a16="http://schemas.microsoft.com/office/drawing/2014/main" xmlns="" id="{6CC4BC4A-E77F-D629-2E49-FB26A33ABA6C}"/>
              </a:ext>
            </a:extLst>
          </p:cNvPr>
          <p:cNvPicPr>
            <a:picLocks noChangeAspect="1"/>
          </p:cNvPicPr>
          <p:nvPr/>
        </p:nvPicPr>
        <p:blipFill>
          <a:blip r:embed="rId4"/>
          <a:stretch>
            <a:fillRect/>
          </a:stretch>
        </p:blipFill>
        <p:spPr>
          <a:xfrm>
            <a:off x="303129" y="418362"/>
            <a:ext cx="2341067" cy="1286367"/>
          </a:xfrm>
          <a:prstGeom prst="rect">
            <a:avLst/>
          </a:prstGeom>
        </p:spPr>
      </p:pic>
    </p:spTree>
    <p:extLst>
      <p:ext uri="{BB962C8B-B14F-4D97-AF65-F5344CB8AC3E}">
        <p14:creationId xmlns:p14="http://schemas.microsoft.com/office/powerpoint/2010/main" val="2790229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1000"/>
                                        <p:tgtEl>
                                          <p:spTgt spid="17"/>
                                        </p:tgtEl>
                                      </p:cBhvr>
                                    </p:animEffect>
                                    <p:anim calcmode="lin" valueType="num">
                                      <p:cBhvr>
                                        <p:cTn id="17" dur="1000" fill="hold"/>
                                        <p:tgtEl>
                                          <p:spTgt spid="17"/>
                                        </p:tgtEl>
                                        <p:attrNameLst>
                                          <p:attrName>ppt_x</p:attrName>
                                        </p:attrNameLst>
                                      </p:cBhvr>
                                      <p:tavLst>
                                        <p:tav tm="0">
                                          <p:val>
                                            <p:strVal val="#ppt_x"/>
                                          </p:val>
                                        </p:tav>
                                        <p:tav tm="100000">
                                          <p:val>
                                            <p:strVal val="#ppt_x"/>
                                          </p:val>
                                        </p:tav>
                                      </p:tavLst>
                                    </p:anim>
                                    <p:anim calcmode="lin" valueType="num">
                                      <p:cBhvr>
                                        <p:cTn id="18" dur="1000" fill="hold"/>
                                        <p:tgtEl>
                                          <p:spTgt spid="17"/>
                                        </p:tgtEl>
                                        <p:attrNameLst>
                                          <p:attrName>ppt_y</p:attrName>
                                        </p:attrNameLst>
                                      </p:cBhvr>
                                      <p:tavLst>
                                        <p:tav tm="0">
                                          <p:val>
                                            <p:strVal val="#ppt_y+.1"/>
                                          </p:val>
                                        </p:tav>
                                        <p:tav tm="100000">
                                          <p:val>
                                            <p:strVal val="#ppt_y"/>
                                          </p:val>
                                        </p:tav>
                                      </p:tavLst>
                                    </p:anim>
                                  </p:childTnLst>
                                </p:cTn>
                              </p:par>
                              <p:par>
                                <p:cTn id="19" presetID="10"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6059F02D-A851-47E3-EC13-EC255E1BA6B3}"/>
              </a:ext>
            </a:extLst>
          </p:cNvPr>
          <p:cNvGrpSpPr/>
          <p:nvPr/>
        </p:nvGrpSpPr>
        <p:grpSpPr>
          <a:xfrm>
            <a:off x="466531" y="528322"/>
            <a:ext cx="10963469" cy="1372828"/>
            <a:chOff x="466531" y="1268963"/>
            <a:chExt cx="10963469" cy="849086"/>
          </a:xfrm>
        </p:grpSpPr>
        <p:sp>
          <p:nvSpPr>
            <p:cNvPr id="5" name="Rectangle: Rounded Corners 4">
              <a:extLst>
                <a:ext uri="{FF2B5EF4-FFF2-40B4-BE49-F238E27FC236}">
                  <a16:creationId xmlns:a16="http://schemas.microsoft.com/office/drawing/2014/main" xmlns="" id="{0D2DF1FB-BD33-54B5-2FFD-B97B2DD0389F}"/>
                </a:ext>
              </a:extLst>
            </p:cNvPr>
            <p:cNvSpPr/>
            <p:nvPr/>
          </p:nvSpPr>
          <p:spPr>
            <a:xfrm>
              <a:off x="466531" y="1268963"/>
              <a:ext cx="10963469" cy="849086"/>
            </a:xfrm>
            <a:prstGeom prst="roundRect">
              <a:avLst/>
            </a:prstGeom>
            <a:solidFill>
              <a:srgbClr val="E0F0FF"/>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 name="TextBox 1">
              <a:extLst>
                <a:ext uri="{FF2B5EF4-FFF2-40B4-BE49-F238E27FC236}">
                  <a16:creationId xmlns:a16="http://schemas.microsoft.com/office/drawing/2014/main" xmlns="" id="{AD6EF39B-848A-D14C-E389-F3B122CFFAE0}"/>
                </a:ext>
              </a:extLst>
            </p:cNvPr>
            <p:cNvSpPr txBox="1"/>
            <p:nvPr/>
          </p:nvSpPr>
          <p:spPr>
            <a:xfrm>
              <a:off x="672972" y="1269359"/>
              <a:ext cx="10688603" cy="8185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5. </a:t>
              </a:r>
              <a:r>
                <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Em hiểu như thế nào về câu cuối cùng trong bài đọc?</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8" name="Group 7">
            <a:extLst>
              <a:ext uri="{FF2B5EF4-FFF2-40B4-BE49-F238E27FC236}">
                <a16:creationId xmlns:a16="http://schemas.microsoft.com/office/drawing/2014/main" xmlns="" id="{BE6FDB36-49BC-24F1-7EFD-4C71FCC3EA30}"/>
              </a:ext>
            </a:extLst>
          </p:cNvPr>
          <p:cNvGrpSpPr/>
          <p:nvPr/>
        </p:nvGrpSpPr>
        <p:grpSpPr>
          <a:xfrm>
            <a:off x="4632960" y="1564640"/>
            <a:ext cx="8006079" cy="5191760"/>
            <a:chOff x="1916311" y="2118049"/>
            <a:chExt cx="8359377" cy="4194049"/>
          </a:xfrm>
        </p:grpSpPr>
        <p:pic>
          <p:nvPicPr>
            <p:cNvPr id="4" name="Picture 3">
              <a:extLst>
                <a:ext uri="{FF2B5EF4-FFF2-40B4-BE49-F238E27FC236}">
                  <a16:creationId xmlns:a16="http://schemas.microsoft.com/office/drawing/2014/main" xmlns="" id="{3CE7FFA7-830E-0752-03DD-05B22F563B89}"/>
                </a:ext>
              </a:extLst>
            </p:cNvPr>
            <p:cNvPicPr>
              <a:picLocks noChangeAspect="1"/>
            </p:cNvPicPr>
            <p:nvPr/>
          </p:nvPicPr>
          <p:blipFill rotWithShape="1">
            <a:blip r:embed="rId2">
              <a:extLst>
                <a:ext uri="{28A0092B-C50C-407E-A947-70E740481C1C}">
                  <a14:useLocalDpi xmlns:a14="http://schemas.microsoft.com/office/drawing/2010/main" val="0"/>
                </a:ext>
              </a:extLst>
            </a:blip>
            <a:srcRect l="59783" t="48435" r="15174" b="31701"/>
            <a:stretch/>
          </p:blipFill>
          <p:spPr>
            <a:xfrm>
              <a:off x="1916311" y="2118049"/>
              <a:ext cx="8359377" cy="4194049"/>
            </a:xfrm>
            <a:prstGeom prst="rect">
              <a:avLst/>
            </a:prstGeom>
          </p:spPr>
        </p:pic>
        <p:sp>
          <p:nvSpPr>
            <p:cNvPr id="7" name="TextBox 6">
              <a:extLst>
                <a:ext uri="{FF2B5EF4-FFF2-40B4-BE49-F238E27FC236}">
                  <a16:creationId xmlns:a16="http://schemas.microsoft.com/office/drawing/2014/main" xmlns="" id="{6B4B0497-AE34-5164-5920-7FEA7F9E0567}"/>
                </a:ext>
              </a:extLst>
            </p:cNvPr>
            <p:cNvSpPr txBox="1"/>
            <p:nvPr/>
          </p:nvSpPr>
          <p:spPr>
            <a:xfrm>
              <a:off x="3665497" y="3241987"/>
              <a:ext cx="5564292" cy="2351047"/>
            </a:xfrm>
            <a:prstGeom prst="rect">
              <a:avLst/>
            </a:prstGeom>
            <a:noFill/>
          </p:spPr>
          <p:txBody>
            <a:bodyPr wrap="square" rtlCol="0">
              <a:spAutoFit/>
            </a:bodyPr>
            <a:lstStyle/>
            <a:p>
              <a:pPr algn="just" rtl="0">
                <a:spcBef>
                  <a:spcPts val="0"/>
                </a:spcBef>
                <a:spcAft>
                  <a:spcPts val="500"/>
                </a:spcAft>
              </a:pPr>
              <a:r>
                <a:rPr lang="vi-VN" sz="3200" b="0" i="0" u="none" strike="noStrike" dirty="0">
                  <a:solidFill>
                    <a:srgbClr val="FF0000"/>
                  </a:solidFill>
                  <a:effectLst/>
                  <a:latin typeface="Cambria" panose="02040503050406030204" pitchFamily="18" charset="0"/>
                  <a:ea typeface="Cambria" panose="02040503050406030204" pitchFamily="18" charset="0"/>
                </a:rPr>
                <a:t>Đồng đội không quay lưng lại với Việt dù cậu ích kỉ mà vẫn cho cậu cơ hội vào sân bóng để sửa chữa sai lầm, có lẽ lần này Việt sẽ biết cách xử lí tình huống với tinh thần tập thể.</a:t>
              </a:r>
              <a:endParaRPr lang="vi-VN" sz="6000" b="0" dirty="0">
                <a:solidFill>
                  <a:srgbClr val="FF0000"/>
                </a:solidFill>
                <a:effectLst/>
                <a:latin typeface="Cambria" panose="02040503050406030204" pitchFamily="18" charset="0"/>
                <a:ea typeface="Cambria" panose="02040503050406030204" pitchFamily="18" charset="0"/>
              </a:endParaRPr>
            </a:p>
          </p:txBody>
        </p:sp>
      </p:grpSp>
      <p:grpSp>
        <p:nvGrpSpPr>
          <p:cNvPr id="10" name="Group 9">
            <a:extLst>
              <a:ext uri="{FF2B5EF4-FFF2-40B4-BE49-F238E27FC236}">
                <a16:creationId xmlns:a16="http://schemas.microsoft.com/office/drawing/2014/main" xmlns="" id="{50DC4D49-6605-6060-F6AA-BCCCB6ED21C7}"/>
              </a:ext>
            </a:extLst>
          </p:cNvPr>
          <p:cNvGrpSpPr/>
          <p:nvPr/>
        </p:nvGrpSpPr>
        <p:grpSpPr>
          <a:xfrm>
            <a:off x="81280" y="2519680"/>
            <a:ext cx="4114800" cy="3810000"/>
            <a:chOff x="1224504" y="2074607"/>
            <a:chExt cx="10595487" cy="2988538"/>
          </a:xfrm>
        </p:grpSpPr>
        <p:grpSp>
          <p:nvGrpSpPr>
            <p:cNvPr id="11" name="Group 10">
              <a:extLst>
                <a:ext uri="{FF2B5EF4-FFF2-40B4-BE49-F238E27FC236}">
                  <a16:creationId xmlns:a16="http://schemas.microsoft.com/office/drawing/2014/main" xmlns="" id="{68A2D6E9-F71C-8D8E-9FD1-A5E91C640738}"/>
                </a:ext>
              </a:extLst>
            </p:cNvPr>
            <p:cNvGrpSpPr/>
            <p:nvPr/>
          </p:nvGrpSpPr>
          <p:grpSpPr>
            <a:xfrm>
              <a:off x="1224504" y="2074607"/>
              <a:ext cx="10595487" cy="2988538"/>
              <a:chOff x="875792" y="1489323"/>
              <a:chExt cx="10015891" cy="2636587"/>
            </a:xfrm>
          </p:grpSpPr>
          <p:pic>
            <p:nvPicPr>
              <p:cNvPr id="13" name="Picture 12">
                <a:extLst>
                  <a:ext uri="{FF2B5EF4-FFF2-40B4-BE49-F238E27FC236}">
                    <a16:creationId xmlns:a16="http://schemas.microsoft.com/office/drawing/2014/main" xmlns="" id="{6324DF1E-351B-F8D5-9B1F-4140B20DC572}"/>
                  </a:ext>
                </a:extLst>
              </p:cNvPr>
              <p:cNvPicPr>
                <a:picLocks noChangeAspect="1"/>
              </p:cNvPicPr>
              <p:nvPr/>
            </p:nvPicPr>
            <p:blipFill rotWithShape="1">
              <a:blip r:embed="rId2">
                <a:extLst>
                  <a:ext uri="{28A0092B-C50C-407E-A947-70E740481C1C}">
                    <a14:useLocalDpi xmlns:a14="http://schemas.microsoft.com/office/drawing/2010/main" val="0"/>
                  </a:ext>
                </a:extLst>
              </a:blip>
              <a:srcRect l="14609" t="87312" r="56076"/>
              <a:stretch/>
            </p:blipFill>
            <p:spPr>
              <a:xfrm>
                <a:off x="875792" y="1489323"/>
                <a:ext cx="10015891" cy="2636587"/>
              </a:xfrm>
              <a:prstGeom prst="rect">
                <a:avLst/>
              </a:prstGeom>
            </p:spPr>
          </p:pic>
          <p:sp>
            <p:nvSpPr>
              <p:cNvPr id="14" name="Rectangle 13">
                <a:extLst>
                  <a:ext uri="{FF2B5EF4-FFF2-40B4-BE49-F238E27FC236}">
                    <a16:creationId xmlns:a16="http://schemas.microsoft.com/office/drawing/2014/main" xmlns="" id="{5B173ED3-CB00-3FFB-CC83-DA552E2CE4CE}"/>
                  </a:ext>
                </a:extLst>
              </p:cNvPr>
              <p:cNvSpPr/>
              <p:nvPr/>
            </p:nvSpPr>
            <p:spPr>
              <a:xfrm>
                <a:off x="1828800" y="2064448"/>
                <a:ext cx="8160774" cy="1015206"/>
              </a:xfrm>
              <a:prstGeom prst="rect">
                <a:avLst/>
              </a:prstGeom>
              <a:solidFill>
                <a:srgbClr val="D7F0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12" name="TextBox 11">
              <a:extLst>
                <a:ext uri="{FF2B5EF4-FFF2-40B4-BE49-F238E27FC236}">
                  <a16:creationId xmlns:a16="http://schemas.microsoft.com/office/drawing/2014/main" xmlns="" id="{B1723735-E25A-FF2C-72E1-AB88C4B9BFD2}"/>
                </a:ext>
              </a:extLst>
            </p:cNvPr>
            <p:cNvSpPr txBox="1"/>
            <p:nvPr/>
          </p:nvSpPr>
          <p:spPr>
            <a:xfrm>
              <a:off x="2165105" y="2504007"/>
              <a:ext cx="8271842" cy="15209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400" b="0" i="0" dirty="0">
                  <a:solidFill>
                    <a:srgbClr val="000000"/>
                  </a:solidFill>
                  <a:effectLst/>
                  <a:latin typeface="Cambria" panose="02040503050406030204" pitchFamily="18" charset="0"/>
                  <a:ea typeface="Cambria" panose="02040503050406030204" pitchFamily="18" charset="0"/>
                </a:rPr>
                <a:t>Tôi ngẩn ra giây lát rồi tức tốc chạy theo Vĩnh, cứ như vừa đón được một đường bóng đồng đội chuyền đến cho tôi.</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15" name="Arrow: Right 14">
            <a:extLst>
              <a:ext uri="{FF2B5EF4-FFF2-40B4-BE49-F238E27FC236}">
                <a16:creationId xmlns:a16="http://schemas.microsoft.com/office/drawing/2014/main" xmlns="" id="{44DF9128-55B0-8711-ECE1-1F2E09EAF159}"/>
              </a:ext>
            </a:extLst>
          </p:cNvPr>
          <p:cNvSpPr/>
          <p:nvPr/>
        </p:nvSpPr>
        <p:spPr>
          <a:xfrm>
            <a:off x="4053840" y="3850640"/>
            <a:ext cx="1239520" cy="619760"/>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9493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par>
                                <p:cTn id="18" presetID="22" presetClass="entr" presetSubtype="4"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4788C188-CE25-4D1C-7C09-5406449F392C}"/>
              </a:ext>
            </a:extLst>
          </p:cNvPr>
          <p:cNvGrpSpPr/>
          <p:nvPr/>
        </p:nvGrpSpPr>
        <p:grpSpPr>
          <a:xfrm>
            <a:off x="902041" y="2236573"/>
            <a:ext cx="10589741" cy="3210825"/>
            <a:chOff x="1161534" y="1977081"/>
            <a:chExt cx="10589741" cy="3210825"/>
          </a:xfrm>
        </p:grpSpPr>
        <p:sp>
          <p:nvSpPr>
            <p:cNvPr id="5" name="任意多边形: 形状 5">
              <a:extLst>
                <a:ext uri="{FF2B5EF4-FFF2-40B4-BE49-F238E27FC236}">
                  <a16:creationId xmlns:a16="http://schemas.microsoft.com/office/drawing/2014/main" xmlns="" id="{4B67755B-83DF-1BA0-735A-6817F8FB4D57}"/>
                </a:ext>
              </a:extLst>
            </p:cNvPr>
            <p:cNvSpPr/>
            <p:nvPr/>
          </p:nvSpPr>
          <p:spPr>
            <a:xfrm>
              <a:off x="1161534" y="1977081"/>
              <a:ext cx="10589741" cy="3210825"/>
            </a:xfrm>
            <a:custGeom>
              <a:avLst/>
              <a:gdLst>
                <a:gd name="connsiteX0" fmla="*/ 326239 w 8947975"/>
                <a:gd name="connsiteY0" fmla="*/ 89164 h 1988432"/>
                <a:gd name="connsiteX1" fmla="*/ 59539 w 8947975"/>
                <a:gd name="connsiteY1" fmla="*/ 1022614 h 1988432"/>
                <a:gd name="connsiteX2" fmla="*/ 288139 w 8947975"/>
                <a:gd name="connsiteY2" fmla="*/ 1822714 h 1988432"/>
                <a:gd name="connsiteX3" fmla="*/ 2802739 w 8947975"/>
                <a:gd name="connsiteY3" fmla="*/ 1898914 h 1988432"/>
                <a:gd name="connsiteX4" fmla="*/ 3869539 w 8947975"/>
                <a:gd name="connsiteY4" fmla="*/ 1937014 h 1988432"/>
                <a:gd name="connsiteX5" fmla="*/ 6441289 w 8947975"/>
                <a:gd name="connsiteY5" fmla="*/ 1975114 h 1988432"/>
                <a:gd name="connsiteX6" fmla="*/ 8517739 w 8947975"/>
                <a:gd name="connsiteY6" fmla="*/ 1689364 h 1988432"/>
                <a:gd name="connsiteX7" fmla="*/ 8936839 w 8947975"/>
                <a:gd name="connsiteY7" fmla="*/ 774964 h 1988432"/>
                <a:gd name="connsiteX8" fmla="*/ 8289139 w 8947975"/>
                <a:gd name="connsiteY8" fmla="*/ 317764 h 1988432"/>
                <a:gd name="connsiteX9" fmla="*/ 5279239 w 8947975"/>
                <a:gd name="connsiteY9" fmla="*/ 355864 h 1988432"/>
                <a:gd name="connsiteX10" fmla="*/ 2878939 w 8947975"/>
                <a:gd name="connsiteY10" fmla="*/ 70114 h 1988432"/>
                <a:gd name="connsiteX11" fmla="*/ 326239 w 8947975"/>
                <a:gd name="connsiteY11" fmla="*/ 89164 h 1988432"/>
                <a:gd name="connsiteX0" fmla="*/ 650693 w 8967629"/>
                <a:gd name="connsiteY0" fmla="*/ 145791 h 1930759"/>
                <a:gd name="connsiteX1" fmla="*/ 79193 w 8967629"/>
                <a:gd name="connsiteY1" fmla="*/ 964941 h 1930759"/>
                <a:gd name="connsiteX2" fmla="*/ 307793 w 8967629"/>
                <a:gd name="connsiteY2" fmla="*/ 1765041 h 1930759"/>
                <a:gd name="connsiteX3" fmla="*/ 2822393 w 8967629"/>
                <a:gd name="connsiteY3" fmla="*/ 1841241 h 1930759"/>
                <a:gd name="connsiteX4" fmla="*/ 3889193 w 8967629"/>
                <a:gd name="connsiteY4" fmla="*/ 1879341 h 1930759"/>
                <a:gd name="connsiteX5" fmla="*/ 6460943 w 8967629"/>
                <a:gd name="connsiteY5" fmla="*/ 1917441 h 1930759"/>
                <a:gd name="connsiteX6" fmla="*/ 8537393 w 8967629"/>
                <a:gd name="connsiteY6" fmla="*/ 1631691 h 1930759"/>
                <a:gd name="connsiteX7" fmla="*/ 8956493 w 8967629"/>
                <a:gd name="connsiteY7" fmla="*/ 717291 h 1930759"/>
                <a:gd name="connsiteX8" fmla="*/ 8308793 w 8967629"/>
                <a:gd name="connsiteY8" fmla="*/ 260091 h 1930759"/>
                <a:gd name="connsiteX9" fmla="*/ 5298893 w 8967629"/>
                <a:gd name="connsiteY9" fmla="*/ 298191 h 1930759"/>
                <a:gd name="connsiteX10" fmla="*/ 2898593 w 8967629"/>
                <a:gd name="connsiteY10" fmla="*/ 12441 h 1930759"/>
                <a:gd name="connsiteX11" fmla="*/ 650693 w 8967629"/>
                <a:gd name="connsiteY11" fmla="*/ 145791 h 1930759"/>
                <a:gd name="connsiteX0" fmla="*/ 650693 w 8967629"/>
                <a:gd name="connsiteY0" fmla="*/ 134843 h 1919811"/>
                <a:gd name="connsiteX1" fmla="*/ 79193 w 8967629"/>
                <a:gd name="connsiteY1" fmla="*/ 953993 h 1919811"/>
                <a:gd name="connsiteX2" fmla="*/ 307793 w 8967629"/>
                <a:gd name="connsiteY2" fmla="*/ 1754093 h 1919811"/>
                <a:gd name="connsiteX3" fmla="*/ 2822393 w 8967629"/>
                <a:gd name="connsiteY3" fmla="*/ 1830293 h 1919811"/>
                <a:gd name="connsiteX4" fmla="*/ 3889193 w 8967629"/>
                <a:gd name="connsiteY4" fmla="*/ 1868393 h 1919811"/>
                <a:gd name="connsiteX5" fmla="*/ 6460943 w 8967629"/>
                <a:gd name="connsiteY5" fmla="*/ 1906493 h 1919811"/>
                <a:gd name="connsiteX6" fmla="*/ 8537393 w 8967629"/>
                <a:gd name="connsiteY6" fmla="*/ 1620743 h 1919811"/>
                <a:gd name="connsiteX7" fmla="*/ 8956493 w 8967629"/>
                <a:gd name="connsiteY7" fmla="*/ 706343 h 1919811"/>
                <a:gd name="connsiteX8" fmla="*/ 8308793 w 8967629"/>
                <a:gd name="connsiteY8" fmla="*/ 249143 h 1919811"/>
                <a:gd name="connsiteX9" fmla="*/ 5622743 w 8967629"/>
                <a:gd name="connsiteY9" fmla="*/ 134843 h 1919811"/>
                <a:gd name="connsiteX10" fmla="*/ 2898593 w 8967629"/>
                <a:gd name="connsiteY10" fmla="*/ 1493 h 1919811"/>
                <a:gd name="connsiteX11" fmla="*/ 650693 w 8967629"/>
                <a:gd name="connsiteY11" fmla="*/ 134843 h 1919811"/>
                <a:gd name="connsiteX0" fmla="*/ 650693 w 8967629"/>
                <a:gd name="connsiteY0" fmla="*/ 134843 h 1919811"/>
                <a:gd name="connsiteX1" fmla="*/ 79193 w 8967629"/>
                <a:gd name="connsiteY1" fmla="*/ 953993 h 1919811"/>
                <a:gd name="connsiteX2" fmla="*/ 307793 w 8967629"/>
                <a:gd name="connsiteY2" fmla="*/ 1754093 h 1919811"/>
                <a:gd name="connsiteX3" fmla="*/ 2822393 w 8967629"/>
                <a:gd name="connsiteY3" fmla="*/ 1830293 h 1919811"/>
                <a:gd name="connsiteX4" fmla="*/ 3889193 w 8967629"/>
                <a:gd name="connsiteY4" fmla="*/ 1868393 h 1919811"/>
                <a:gd name="connsiteX5" fmla="*/ 6460943 w 8967629"/>
                <a:gd name="connsiteY5" fmla="*/ 1906493 h 1919811"/>
                <a:gd name="connsiteX6" fmla="*/ 8537393 w 8967629"/>
                <a:gd name="connsiteY6" fmla="*/ 1620743 h 1919811"/>
                <a:gd name="connsiteX7" fmla="*/ 8956493 w 8967629"/>
                <a:gd name="connsiteY7" fmla="*/ 706343 h 1919811"/>
                <a:gd name="connsiteX8" fmla="*/ 8308793 w 8967629"/>
                <a:gd name="connsiteY8" fmla="*/ 249143 h 1919811"/>
                <a:gd name="connsiteX9" fmla="*/ 5622743 w 8967629"/>
                <a:gd name="connsiteY9" fmla="*/ 134843 h 1919811"/>
                <a:gd name="connsiteX10" fmla="*/ 2898593 w 8967629"/>
                <a:gd name="connsiteY10" fmla="*/ 1493 h 1919811"/>
                <a:gd name="connsiteX11" fmla="*/ 650693 w 8967629"/>
                <a:gd name="connsiteY11" fmla="*/ 134843 h 1919811"/>
                <a:gd name="connsiteX0" fmla="*/ 650693 w 8967629"/>
                <a:gd name="connsiteY0" fmla="*/ 134843 h 1919811"/>
                <a:gd name="connsiteX1" fmla="*/ 79193 w 8967629"/>
                <a:gd name="connsiteY1" fmla="*/ 953993 h 1919811"/>
                <a:gd name="connsiteX2" fmla="*/ 307793 w 8967629"/>
                <a:gd name="connsiteY2" fmla="*/ 1754093 h 1919811"/>
                <a:gd name="connsiteX3" fmla="*/ 2822393 w 8967629"/>
                <a:gd name="connsiteY3" fmla="*/ 1830293 h 1919811"/>
                <a:gd name="connsiteX4" fmla="*/ 3889193 w 8967629"/>
                <a:gd name="connsiteY4" fmla="*/ 1868393 h 1919811"/>
                <a:gd name="connsiteX5" fmla="*/ 6460943 w 8967629"/>
                <a:gd name="connsiteY5" fmla="*/ 1906493 h 1919811"/>
                <a:gd name="connsiteX6" fmla="*/ 8537393 w 8967629"/>
                <a:gd name="connsiteY6" fmla="*/ 1620743 h 1919811"/>
                <a:gd name="connsiteX7" fmla="*/ 8956493 w 8967629"/>
                <a:gd name="connsiteY7" fmla="*/ 706343 h 1919811"/>
                <a:gd name="connsiteX8" fmla="*/ 8308793 w 8967629"/>
                <a:gd name="connsiteY8" fmla="*/ 249143 h 1919811"/>
                <a:gd name="connsiteX9" fmla="*/ 5622743 w 8967629"/>
                <a:gd name="connsiteY9" fmla="*/ 134843 h 1919811"/>
                <a:gd name="connsiteX10" fmla="*/ 2898593 w 8967629"/>
                <a:gd name="connsiteY10" fmla="*/ 1493 h 1919811"/>
                <a:gd name="connsiteX11" fmla="*/ 650693 w 8967629"/>
                <a:gd name="connsiteY11" fmla="*/ 134843 h 1919811"/>
                <a:gd name="connsiteX0" fmla="*/ 650693 w 8967629"/>
                <a:gd name="connsiteY0" fmla="*/ 168172 h 1953140"/>
                <a:gd name="connsiteX1" fmla="*/ 79193 w 8967629"/>
                <a:gd name="connsiteY1" fmla="*/ 987322 h 1953140"/>
                <a:gd name="connsiteX2" fmla="*/ 307793 w 8967629"/>
                <a:gd name="connsiteY2" fmla="*/ 1787422 h 1953140"/>
                <a:gd name="connsiteX3" fmla="*/ 2822393 w 8967629"/>
                <a:gd name="connsiteY3" fmla="*/ 1863622 h 1953140"/>
                <a:gd name="connsiteX4" fmla="*/ 3889193 w 8967629"/>
                <a:gd name="connsiteY4" fmla="*/ 1901722 h 1953140"/>
                <a:gd name="connsiteX5" fmla="*/ 6460943 w 8967629"/>
                <a:gd name="connsiteY5" fmla="*/ 1939822 h 1953140"/>
                <a:gd name="connsiteX6" fmla="*/ 8537393 w 8967629"/>
                <a:gd name="connsiteY6" fmla="*/ 1654072 h 1953140"/>
                <a:gd name="connsiteX7" fmla="*/ 8956493 w 8967629"/>
                <a:gd name="connsiteY7" fmla="*/ 739672 h 1953140"/>
                <a:gd name="connsiteX8" fmla="*/ 8308793 w 8967629"/>
                <a:gd name="connsiteY8" fmla="*/ 282472 h 1953140"/>
                <a:gd name="connsiteX9" fmla="*/ 5622743 w 8967629"/>
                <a:gd name="connsiteY9" fmla="*/ 168172 h 1953140"/>
                <a:gd name="connsiteX10" fmla="*/ 2898593 w 8967629"/>
                <a:gd name="connsiteY10" fmla="*/ 34822 h 1953140"/>
                <a:gd name="connsiteX11" fmla="*/ 650693 w 8967629"/>
                <a:gd name="connsiteY11" fmla="*/ 168172 h 1953140"/>
                <a:gd name="connsiteX0" fmla="*/ 650693 w 8967629"/>
                <a:gd name="connsiteY0" fmla="*/ 101243 h 1886211"/>
                <a:gd name="connsiteX1" fmla="*/ 79193 w 8967629"/>
                <a:gd name="connsiteY1" fmla="*/ 920393 h 1886211"/>
                <a:gd name="connsiteX2" fmla="*/ 307793 w 8967629"/>
                <a:gd name="connsiteY2" fmla="*/ 1720493 h 1886211"/>
                <a:gd name="connsiteX3" fmla="*/ 2822393 w 8967629"/>
                <a:gd name="connsiteY3" fmla="*/ 1796693 h 1886211"/>
                <a:gd name="connsiteX4" fmla="*/ 3889193 w 8967629"/>
                <a:gd name="connsiteY4" fmla="*/ 1834793 h 1886211"/>
                <a:gd name="connsiteX5" fmla="*/ 6460943 w 8967629"/>
                <a:gd name="connsiteY5" fmla="*/ 1872893 h 1886211"/>
                <a:gd name="connsiteX6" fmla="*/ 8537393 w 8967629"/>
                <a:gd name="connsiteY6" fmla="*/ 1587143 h 1886211"/>
                <a:gd name="connsiteX7" fmla="*/ 8956493 w 8967629"/>
                <a:gd name="connsiteY7" fmla="*/ 672743 h 1886211"/>
                <a:gd name="connsiteX8" fmla="*/ 8308793 w 8967629"/>
                <a:gd name="connsiteY8" fmla="*/ 215543 h 1886211"/>
                <a:gd name="connsiteX9" fmla="*/ 5622743 w 8967629"/>
                <a:gd name="connsiteY9" fmla="*/ 101243 h 1886211"/>
                <a:gd name="connsiteX10" fmla="*/ 2860493 w 8967629"/>
                <a:gd name="connsiteY10" fmla="*/ 63143 h 1886211"/>
                <a:gd name="connsiteX11" fmla="*/ 650693 w 8967629"/>
                <a:gd name="connsiteY11" fmla="*/ 101243 h 1886211"/>
                <a:gd name="connsiteX0" fmla="*/ 650693 w 8967629"/>
                <a:gd name="connsiteY0" fmla="*/ 200038 h 1985006"/>
                <a:gd name="connsiteX1" fmla="*/ 79193 w 8967629"/>
                <a:gd name="connsiteY1" fmla="*/ 1019188 h 1985006"/>
                <a:gd name="connsiteX2" fmla="*/ 307793 w 8967629"/>
                <a:gd name="connsiteY2" fmla="*/ 1819288 h 1985006"/>
                <a:gd name="connsiteX3" fmla="*/ 2822393 w 8967629"/>
                <a:gd name="connsiteY3" fmla="*/ 1895488 h 1985006"/>
                <a:gd name="connsiteX4" fmla="*/ 3889193 w 8967629"/>
                <a:gd name="connsiteY4" fmla="*/ 1933588 h 1985006"/>
                <a:gd name="connsiteX5" fmla="*/ 6460943 w 8967629"/>
                <a:gd name="connsiteY5" fmla="*/ 1971688 h 1985006"/>
                <a:gd name="connsiteX6" fmla="*/ 8537393 w 8967629"/>
                <a:gd name="connsiteY6" fmla="*/ 1685938 h 1985006"/>
                <a:gd name="connsiteX7" fmla="*/ 8956493 w 8967629"/>
                <a:gd name="connsiteY7" fmla="*/ 771538 h 1985006"/>
                <a:gd name="connsiteX8" fmla="*/ 8308793 w 8967629"/>
                <a:gd name="connsiteY8" fmla="*/ 314338 h 1985006"/>
                <a:gd name="connsiteX9" fmla="*/ 5622743 w 8967629"/>
                <a:gd name="connsiteY9" fmla="*/ 200038 h 1985006"/>
                <a:gd name="connsiteX10" fmla="*/ 2879543 w 8967629"/>
                <a:gd name="connsiteY10" fmla="*/ 28588 h 1985006"/>
                <a:gd name="connsiteX11" fmla="*/ 650693 w 8967629"/>
                <a:gd name="connsiteY11" fmla="*/ 200038 h 1985006"/>
                <a:gd name="connsiteX0" fmla="*/ 650693 w 8967629"/>
                <a:gd name="connsiteY0" fmla="*/ 227800 h 2012768"/>
                <a:gd name="connsiteX1" fmla="*/ 79193 w 8967629"/>
                <a:gd name="connsiteY1" fmla="*/ 1046950 h 2012768"/>
                <a:gd name="connsiteX2" fmla="*/ 307793 w 8967629"/>
                <a:gd name="connsiteY2" fmla="*/ 1847050 h 2012768"/>
                <a:gd name="connsiteX3" fmla="*/ 2822393 w 8967629"/>
                <a:gd name="connsiteY3" fmla="*/ 1923250 h 2012768"/>
                <a:gd name="connsiteX4" fmla="*/ 3889193 w 8967629"/>
                <a:gd name="connsiteY4" fmla="*/ 1961350 h 2012768"/>
                <a:gd name="connsiteX5" fmla="*/ 6460943 w 8967629"/>
                <a:gd name="connsiteY5" fmla="*/ 1999450 h 2012768"/>
                <a:gd name="connsiteX6" fmla="*/ 8537393 w 8967629"/>
                <a:gd name="connsiteY6" fmla="*/ 1713700 h 2012768"/>
                <a:gd name="connsiteX7" fmla="*/ 8956493 w 8967629"/>
                <a:gd name="connsiteY7" fmla="*/ 799300 h 2012768"/>
                <a:gd name="connsiteX8" fmla="*/ 8308793 w 8967629"/>
                <a:gd name="connsiteY8" fmla="*/ 342100 h 2012768"/>
                <a:gd name="connsiteX9" fmla="*/ 5622743 w 8967629"/>
                <a:gd name="connsiteY9" fmla="*/ 227800 h 2012768"/>
                <a:gd name="connsiteX10" fmla="*/ 2879543 w 8967629"/>
                <a:gd name="connsiteY10" fmla="*/ 56350 h 2012768"/>
                <a:gd name="connsiteX11" fmla="*/ 650693 w 8967629"/>
                <a:gd name="connsiteY11" fmla="*/ 227800 h 2012768"/>
                <a:gd name="connsiteX0" fmla="*/ 650693 w 8967629"/>
                <a:gd name="connsiteY0" fmla="*/ 183438 h 1968406"/>
                <a:gd name="connsiteX1" fmla="*/ 79193 w 8967629"/>
                <a:gd name="connsiteY1" fmla="*/ 100258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68406"/>
                <a:gd name="connsiteX1" fmla="*/ 79193 w 8967629"/>
                <a:gd name="connsiteY1" fmla="*/ 100258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68406"/>
                <a:gd name="connsiteX1" fmla="*/ 79193 w 8967629"/>
                <a:gd name="connsiteY1" fmla="*/ 100258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68406"/>
                <a:gd name="connsiteX1" fmla="*/ 79193 w 8967629"/>
                <a:gd name="connsiteY1" fmla="*/ 105973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58881"/>
                <a:gd name="connsiteX1" fmla="*/ 79193 w 8967629"/>
                <a:gd name="connsiteY1" fmla="*/ 1059738 h 1958881"/>
                <a:gd name="connsiteX2" fmla="*/ 307793 w 8967629"/>
                <a:gd name="connsiteY2" fmla="*/ 1802688 h 1958881"/>
                <a:gd name="connsiteX3" fmla="*/ 2822393 w 8967629"/>
                <a:gd name="connsiteY3" fmla="*/ 1878888 h 1958881"/>
                <a:gd name="connsiteX4" fmla="*/ 3889193 w 8967629"/>
                <a:gd name="connsiteY4" fmla="*/ 1916988 h 1958881"/>
                <a:gd name="connsiteX5" fmla="*/ 6460943 w 8967629"/>
                <a:gd name="connsiteY5" fmla="*/ 1955088 h 1958881"/>
                <a:gd name="connsiteX6" fmla="*/ 8537393 w 8967629"/>
                <a:gd name="connsiteY6" fmla="*/ 1669338 h 1958881"/>
                <a:gd name="connsiteX7" fmla="*/ 8956493 w 8967629"/>
                <a:gd name="connsiteY7" fmla="*/ 754938 h 1958881"/>
                <a:gd name="connsiteX8" fmla="*/ 8308793 w 8967629"/>
                <a:gd name="connsiteY8" fmla="*/ 297738 h 1958881"/>
                <a:gd name="connsiteX9" fmla="*/ 5622743 w 8967629"/>
                <a:gd name="connsiteY9" fmla="*/ 183438 h 1958881"/>
                <a:gd name="connsiteX10" fmla="*/ 2879543 w 8967629"/>
                <a:gd name="connsiteY10" fmla="*/ 11988 h 1958881"/>
                <a:gd name="connsiteX11" fmla="*/ 650693 w 8967629"/>
                <a:gd name="connsiteY11" fmla="*/ 183438 h 1958881"/>
                <a:gd name="connsiteX0" fmla="*/ 650693 w 8967629"/>
                <a:gd name="connsiteY0" fmla="*/ 183438 h 1974386"/>
                <a:gd name="connsiteX1" fmla="*/ 79193 w 8967629"/>
                <a:gd name="connsiteY1" fmla="*/ 1059738 h 1974386"/>
                <a:gd name="connsiteX2" fmla="*/ 307793 w 8967629"/>
                <a:gd name="connsiteY2" fmla="*/ 1802688 h 1974386"/>
                <a:gd name="connsiteX3" fmla="*/ 2822393 w 8967629"/>
                <a:gd name="connsiteY3" fmla="*/ 1878888 h 1974386"/>
                <a:gd name="connsiteX4" fmla="*/ 3889193 w 8967629"/>
                <a:gd name="connsiteY4" fmla="*/ 1916988 h 1974386"/>
                <a:gd name="connsiteX5" fmla="*/ 6460943 w 8967629"/>
                <a:gd name="connsiteY5" fmla="*/ 1955088 h 1974386"/>
                <a:gd name="connsiteX6" fmla="*/ 8537393 w 8967629"/>
                <a:gd name="connsiteY6" fmla="*/ 1669338 h 1974386"/>
                <a:gd name="connsiteX7" fmla="*/ 8956493 w 8967629"/>
                <a:gd name="connsiteY7" fmla="*/ 754938 h 1974386"/>
                <a:gd name="connsiteX8" fmla="*/ 8308793 w 8967629"/>
                <a:gd name="connsiteY8" fmla="*/ 297738 h 1974386"/>
                <a:gd name="connsiteX9" fmla="*/ 5622743 w 8967629"/>
                <a:gd name="connsiteY9" fmla="*/ 183438 h 1974386"/>
                <a:gd name="connsiteX10" fmla="*/ 2879543 w 8967629"/>
                <a:gd name="connsiteY10" fmla="*/ 11988 h 1974386"/>
                <a:gd name="connsiteX11" fmla="*/ 650693 w 8967629"/>
                <a:gd name="connsiteY11" fmla="*/ 183438 h 1974386"/>
                <a:gd name="connsiteX0" fmla="*/ 718633 w 9035569"/>
                <a:gd name="connsiteY0" fmla="*/ 183438 h 1970142"/>
                <a:gd name="connsiteX1" fmla="*/ 147133 w 9035569"/>
                <a:gd name="connsiteY1" fmla="*/ 1059738 h 1970142"/>
                <a:gd name="connsiteX2" fmla="*/ 375733 w 9035569"/>
                <a:gd name="connsiteY2" fmla="*/ 1802688 h 1970142"/>
                <a:gd name="connsiteX3" fmla="*/ 3957133 w 9035569"/>
                <a:gd name="connsiteY3" fmla="*/ 1916988 h 1970142"/>
                <a:gd name="connsiteX4" fmla="*/ 6528883 w 9035569"/>
                <a:gd name="connsiteY4" fmla="*/ 1955088 h 1970142"/>
                <a:gd name="connsiteX5" fmla="*/ 8605333 w 9035569"/>
                <a:gd name="connsiteY5" fmla="*/ 1669338 h 1970142"/>
                <a:gd name="connsiteX6" fmla="*/ 9024433 w 9035569"/>
                <a:gd name="connsiteY6" fmla="*/ 754938 h 1970142"/>
                <a:gd name="connsiteX7" fmla="*/ 8376733 w 9035569"/>
                <a:gd name="connsiteY7" fmla="*/ 297738 h 1970142"/>
                <a:gd name="connsiteX8" fmla="*/ 5690683 w 9035569"/>
                <a:gd name="connsiteY8" fmla="*/ 183438 h 1970142"/>
                <a:gd name="connsiteX9" fmla="*/ 2947483 w 9035569"/>
                <a:gd name="connsiteY9" fmla="*/ 11988 h 1970142"/>
                <a:gd name="connsiteX10" fmla="*/ 718633 w 9035569"/>
                <a:gd name="connsiteY10" fmla="*/ 183438 h 1970142"/>
                <a:gd name="connsiteX0" fmla="*/ 718633 w 9035569"/>
                <a:gd name="connsiteY0" fmla="*/ 183438 h 1962283"/>
                <a:gd name="connsiteX1" fmla="*/ 147133 w 9035569"/>
                <a:gd name="connsiteY1" fmla="*/ 1059738 h 1962283"/>
                <a:gd name="connsiteX2" fmla="*/ 375733 w 9035569"/>
                <a:gd name="connsiteY2" fmla="*/ 1802688 h 1962283"/>
                <a:gd name="connsiteX3" fmla="*/ 3957133 w 9035569"/>
                <a:gd name="connsiteY3" fmla="*/ 1916988 h 1962283"/>
                <a:gd name="connsiteX4" fmla="*/ 6528883 w 9035569"/>
                <a:gd name="connsiteY4" fmla="*/ 1955088 h 1962283"/>
                <a:gd name="connsiteX5" fmla="*/ 8605333 w 9035569"/>
                <a:gd name="connsiteY5" fmla="*/ 1669338 h 1962283"/>
                <a:gd name="connsiteX6" fmla="*/ 9024433 w 9035569"/>
                <a:gd name="connsiteY6" fmla="*/ 754938 h 1962283"/>
                <a:gd name="connsiteX7" fmla="*/ 8376733 w 9035569"/>
                <a:gd name="connsiteY7" fmla="*/ 297738 h 1962283"/>
                <a:gd name="connsiteX8" fmla="*/ 5690683 w 9035569"/>
                <a:gd name="connsiteY8" fmla="*/ 183438 h 1962283"/>
                <a:gd name="connsiteX9" fmla="*/ 2947483 w 9035569"/>
                <a:gd name="connsiteY9" fmla="*/ 11988 h 1962283"/>
                <a:gd name="connsiteX10" fmla="*/ 718633 w 9035569"/>
                <a:gd name="connsiteY10" fmla="*/ 183438 h 1962283"/>
                <a:gd name="connsiteX0" fmla="*/ 718633 w 9035569"/>
                <a:gd name="connsiteY0" fmla="*/ 72229 h 1851074"/>
                <a:gd name="connsiteX1" fmla="*/ 147133 w 9035569"/>
                <a:gd name="connsiteY1" fmla="*/ 948529 h 1851074"/>
                <a:gd name="connsiteX2" fmla="*/ 375733 w 9035569"/>
                <a:gd name="connsiteY2" fmla="*/ 1691479 h 1851074"/>
                <a:gd name="connsiteX3" fmla="*/ 3957133 w 9035569"/>
                <a:gd name="connsiteY3" fmla="*/ 1805779 h 1851074"/>
                <a:gd name="connsiteX4" fmla="*/ 6528883 w 9035569"/>
                <a:gd name="connsiteY4" fmla="*/ 1843879 h 1851074"/>
                <a:gd name="connsiteX5" fmla="*/ 8605333 w 9035569"/>
                <a:gd name="connsiteY5" fmla="*/ 1558129 h 1851074"/>
                <a:gd name="connsiteX6" fmla="*/ 9024433 w 9035569"/>
                <a:gd name="connsiteY6" fmla="*/ 643729 h 1851074"/>
                <a:gd name="connsiteX7" fmla="*/ 8376733 w 9035569"/>
                <a:gd name="connsiteY7" fmla="*/ 186529 h 1851074"/>
                <a:gd name="connsiteX8" fmla="*/ 5690683 w 9035569"/>
                <a:gd name="connsiteY8" fmla="*/ 72229 h 1851074"/>
                <a:gd name="connsiteX9" fmla="*/ 2852233 w 9035569"/>
                <a:gd name="connsiteY9" fmla="*/ 15079 h 1851074"/>
                <a:gd name="connsiteX10" fmla="*/ 718633 w 9035569"/>
                <a:gd name="connsiteY10" fmla="*/ 72229 h 185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35569" h="1851074">
                  <a:moveTo>
                    <a:pt x="718633" y="72229"/>
                  </a:moveTo>
                  <a:cubicBezTo>
                    <a:pt x="267783" y="227804"/>
                    <a:pt x="204283" y="678654"/>
                    <a:pt x="147133" y="948529"/>
                  </a:cubicBezTo>
                  <a:cubicBezTo>
                    <a:pt x="89983" y="1218404"/>
                    <a:pt x="-259267" y="1548604"/>
                    <a:pt x="375733" y="1691479"/>
                  </a:cubicBezTo>
                  <a:cubicBezTo>
                    <a:pt x="1010733" y="1834354"/>
                    <a:pt x="2722058" y="1894679"/>
                    <a:pt x="3957133" y="1805779"/>
                  </a:cubicBezTo>
                  <a:cubicBezTo>
                    <a:pt x="4980325" y="1732130"/>
                    <a:pt x="5754183" y="1885154"/>
                    <a:pt x="6528883" y="1843879"/>
                  </a:cubicBezTo>
                  <a:cubicBezTo>
                    <a:pt x="7303583" y="1802604"/>
                    <a:pt x="8189408" y="1758154"/>
                    <a:pt x="8605333" y="1558129"/>
                  </a:cubicBezTo>
                  <a:cubicBezTo>
                    <a:pt x="9021258" y="1358104"/>
                    <a:pt x="9062533" y="872329"/>
                    <a:pt x="9024433" y="643729"/>
                  </a:cubicBezTo>
                  <a:cubicBezTo>
                    <a:pt x="8986333" y="415129"/>
                    <a:pt x="8932358" y="281779"/>
                    <a:pt x="8376733" y="186529"/>
                  </a:cubicBezTo>
                  <a:cubicBezTo>
                    <a:pt x="7821108" y="91279"/>
                    <a:pt x="6954333" y="-76996"/>
                    <a:pt x="5690683" y="72229"/>
                  </a:cubicBezTo>
                  <a:cubicBezTo>
                    <a:pt x="4655633" y="316704"/>
                    <a:pt x="4119058" y="-80171"/>
                    <a:pt x="2852233" y="15079"/>
                  </a:cubicBezTo>
                  <a:cubicBezTo>
                    <a:pt x="2109283" y="72229"/>
                    <a:pt x="1169483" y="-83346"/>
                    <a:pt x="718633" y="72229"/>
                  </a:cubicBezTo>
                  <a:close/>
                </a:path>
              </a:pathLst>
            </a:custGeom>
            <a:solidFill>
              <a:schemeClr val="bg1"/>
            </a:solidFill>
            <a:ln w="28575">
              <a:solidFill>
                <a:srgbClr val="3E702E"/>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sym typeface="字魂70号-灵悦黑体" panose="00000500000000000000" pitchFamily="2" charset="-122"/>
              </a:endParaRPr>
            </a:p>
          </p:txBody>
        </p:sp>
        <p:sp>
          <p:nvSpPr>
            <p:cNvPr id="3" name="TextBox 2">
              <a:extLst>
                <a:ext uri="{FF2B5EF4-FFF2-40B4-BE49-F238E27FC236}">
                  <a16:creationId xmlns:a16="http://schemas.microsoft.com/office/drawing/2014/main" xmlns="" id="{F3865A1A-FD8E-5300-4B2A-8BD17BEB7B98}"/>
                </a:ext>
              </a:extLst>
            </p:cNvPr>
            <p:cNvSpPr txBox="1"/>
            <p:nvPr/>
          </p:nvSpPr>
          <p:spPr>
            <a:xfrm>
              <a:off x="1777799" y="2549286"/>
              <a:ext cx="9363054" cy="2062103"/>
            </a:xfrm>
            <a:prstGeom prst="rect">
              <a:avLst/>
            </a:prstGeom>
            <a:noFill/>
          </p:spPr>
          <p:txBody>
            <a:bodyPr wrap="square">
              <a:spAutoFit/>
            </a:bodyPr>
            <a:lstStyle/>
            <a:p>
              <a:pPr algn="just" rtl="0">
                <a:spcBef>
                  <a:spcPts val="0"/>
                </a:spcBef>
                <a:spcAft>
                  <a:spcPts val="500"/>
                </a:spcAft>
              </a:pP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Bài</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đọc</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kể</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về</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một</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trận</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đấu</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đáng</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nhớ</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của</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Việt</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cùng</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đồng</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đội</a:t>
              </a:r>
              <a:r>
                <a:rPr lang="en-US" sz="3200" b="1" i="0" u="none" strike="noStrike" dirty="0">
                  <a:solidFill>
                    <a:srgbClr val="FF0000"/>
                  </a:solidFill>
                  <a:effectLst/>
                  <a:latin typeface="Cambria" panose="02040503050406030204" pitchFamily="18" charset="0"/>
                  <a:ea typeface="Cambria" panose="02040503050406030204" pitchFamily="18" charset="0"/>
                </a:rPr>
                <a:t>. Qua </a:t>
              </a:r>
              <a:r>
                <a:rPr lang="en-US" sz="3200" b="1" i="0" u="none" strike="noStrike" dirty="0" err="1">
                  <a:solidFill>
                    <a:srgbClr val="FF0000"/>
                  </a:solidFill>
                  <a:effectLst/>
                  <a:latin typeface="Cambria" panose="02040503050406030204" pitchFamily="18" charset="0"/>
                  <a:ea typeface="Cambria" panose="02040503050406030204" pitchFamily="18" charset="0"/>
                </a:rPr>
                <a:t>trận</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đấu</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Việt</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nhận</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ra</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một</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bài</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học</a:t>
              </a:r>
              <a:r>
                <a:rPr lang="en-US" sz="3200" b="1" i="0" u="none" strike="noStrike" dirty="0">
                  <a:solidFill>
                    <a:srgbClr val="FF0000"/>
                  </a:solidFill>
                  <a:effectLst/>
                  <a:latin typeface="Cambria" panose="02040503050406030204" pitchFamily="18" charset="0"/>
                  <a:ea typeface="Cambria" panose="02040503050406030204" pitchFamily="18" charset="0"/>
                </a:rPr>
                <a:t> ý </a:t>
              </a:r>
              <a:r>
                <a:rPr lang="en-US" sz="3200" b="1" i="0" u="none" strike="noStrike" dirty="0" err="1">
                  <a:solidFill>
                    <a:srgbClr val="FF0000"/>
                  </a:solidFill>
                  <a:effectLst/>
                  <a:latin typeface="Cambria" panose="02040503050406030204" pitchFamily="18" charset="0"/>
                  <a:ea typeface="Cambria" panose="02040503050406030204" pitchFamily="18" charset="0"/>
                </a:rPr>
                <a:t>nghĩa</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cho</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bản</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thân</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đừng</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tham</a:t>
              </a:r>
              <a:r>
                <a:rPr lang="en-US" sz="3200" b="1" i="0" u="none" strike="noStrike" dirty="0">
                  <a:solidFill>
                    <a:srgbClr val="FF0000"/>
                  </a:solidFill>
                  <a:effectLst/>
                  <a:latin typeface="Cambria" panose="02040503050406030204" pitchFamily="18" charset="0"/>
                  <a:ea typeface="Cambria" panose="02040503050406030204" pitchFamily="18" charset="0"/>
                </a:rPr>
                <a:t> lam, </a:t>
              </a:r>
              <a:r>
                <a:rPr lang="en-US" sz="3200" b="1" i="0" u="none" strike="noStrike" dirty="0" err="1">
                  <a:solidFill>
                    <a:srgbClr val="FF0000"/>
                  </a:solidFill>
                  <a:effectLst/>
                  <a:latin typeface="Cambria" panose="02040503050406030204" pitchFamily="18" charset="0"/>
                  <a:ea typeface="Cambria" panose="02040503050406030204" pitchFamily="18" charset="0"/>
                </a:rPr>
                <a:t>ích</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kỉ</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chỉ</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nghĩ</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đến</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mình</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mà</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cần</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nghĩ</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cho</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cả</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tập</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thể</a:t>
              </a:r>
              <a:r>
                <a:rPr lang="en-US" sz="3200" b="1" i="0" u="none" strike="noStrike" dirty="0">
                  <a:solidFill>
                    <a:srgbClr val="FF0000"/>
                  </a:solidFill>
                  <a:effectLst/>
                  <a:latin typeface="Cambria" panose="02040503050406030204" pitchFamily="18" charset="0"/>
                  <a:ea typeface="Cambria" panose="02040503050406030204" pitchFamily="18" charset="0"/>
                </a:rPr>
                <a:t>.</a:t>
              </a:r>
              <a:endParaRPr lang="en-US" sz="6000" b="0" dirty="0">
                <a:solidFill>
                  <a:srgbClr val="FF0000"/>
                </a:solidFill>
                <a:effectLst/>
                <a:latin typeface="Cambria" panose="02040503050406030204" pitchFamily="18" charset="0"/>
                <a:ea typeface="Cambria" panose="02040503050406030204" pitchFamily="18" charset="0"/>
              </a:endParaRPr>
            </a:p>
          </p:txBody>
        </p:sp>
      </p:grpSp>
      <p:pic>
        <p:nvPicPr>
          <p:cNvPr id="11" name="Picture 10">
            <a:extLst>
              <a:ext uri="{FF2B5EF4-FFF2-40B4-BE49-F238E27FC236}">
                <a16:creationId xmlns:a16="http://schemas.microsoft.com/office/drawing/2014/main" xmlns="" id="{55984784-0C40-DED1-72DF-71F1FF0951E4}"/>
              </a:ext>
            </a:extLst>
          </p:cNvPr>
          <p:cNvPicPr>
            <a:picLocks noChangeAspect="1"/>
          </p:cNvPicPr>
          <p:nvPr/>
        </p:nvPicPr>
        <p:blipFill>
          <a:blip r:embed="rId2"/>
          <a:stretch>
            <a:fillRect/>
          </a:stretch>
        </p:blipFill>
        <p:spPr>
          <a:xfrm>
            <a:off x="2906424" y="600153"/>
            <a:ext cx="6828112" cy="2139881"/>
          </a:xfrm>
          <a:prstGeom prst="rect">
            <a:avLst/>
          </a:prstGeom>
        </p:spPr>
      </p:pic>
    </p:spTree>
    <p:extLst>
      <p:ext uri="{BB962C8B-B14F-4D97-AF65-F5344CB8AC3E}">
        <p14:creationId xmlns:p14="http://schemas.microsoft.com/office/powerpoint/2010/main" val="209592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图片 35">
            <a:extLst>
              <a:ext uri="{FF2B5EF4-FFF2-40B4-BE49-F238E27FC236}">
                <a16:creationId xmlns:a16="http://schemas.microsoft.com/office/drawing/2014/main" xmlns="" id="{0985DAAA-12CD-486B-9DDA-B1047658805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5085" y="442103"/>
            <a:ext cx="682172" cy="690010"/>
          </a:xfrm>
          <a:prstGeom prst="rect">
            <a:avLst/>
          </a:prstGeom>
        </p:spPr>
      </p:pic>
      <p:pic>
        <p:nvPicPr>
          <p:cNvPr id="6" name="Picture 5">
            <a:extLst>
              <a:ext uri="{FF2B5EF4-FFF2-40B4-BE49-F238E27FC236}">
                <a16:creationId xmlns:a16="http://schemas.microsoft.com/office/drawing/2014/main" xmlns="" id="{7D232E81-5A1D-0D47-1817-4C8F196148C1}"/>
              </a:ext>
            </a:extLst>
          </p:cNvPr>
          <p:cNvPicPr>
            <a:picLocks noChangeAspect="1"/>
          </p:cNvPicPr>
          <p:nvPr/>
        </p:nvPicPr>
        <p:blipFill>
          <a:blip r:embed="rId3"/>
          <a:stretch>
            <a:fillRect/>
          </a:stretch>
        </p:blipFill>
        <p:spPr>
          <a:xfrm>
            <a:off x="5123857" y="218133"/>
            <a:ext cx="7504826" cy="5803895"/>
          </a:xfrm>
          <a:prstGeom prst="rect">
            <a:avLst/>
          </a:prstGeom>
        </p:spPr>
      </p:pic>
      <p:pic>
        <p:nvPicPr>
          <p:cNvPr id="5" name="图片 2">
            <a:extLst>
              <a:ext uri="{FF2B5EF4-FFF2-40B4-BE49-F238E27FC236}">
                <a16:creationId xmlns:a16="http://schemas.microsoft.com/office/drawing/2014/main" xmlns="" id="{4BDA5731-F91C-C7AF-A182-A3F3BE284DE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4613" y="-1009883"/>
            <a:ext cx="7031911" cy="7031911"/>
          </a:xfrm>
          <a:prstGeom prst="rect">
            <a:avLst/>
          </a:prstGeom>
        </p:spPr>
      </p:pic>
      <p:sp>
        <p:nvSpPr>
          <p:cNvPr id="7" name="TextBox 6"/>
          <p:cNvSpPr txBox="1"/>
          <p:nvPr/>
        </p:nvSpPr>
        <p:spPr>
          <a:xfrm>
            <a:off x="1610437" y="2025429"/>
            <a:ext cx="3125337" cy="1107996"/>
          </a:xfrm>
          <a:prstGeom prst="rect">
            <a:avLst/>
          </a:prstGeom>
          <a:noFill/>
        </p:spPr>
        <p:txBody>
          <a:bodyPr wrap="square" rtlCol="0">
            <a:spAutoFit/>
          </a:bodyPr>
          <a:lstStyle/>
          <a:p>
            <a:r>
              <a:rPr lang="en-US" sz="6600" b="1">
                <a:solidFill>
                  <a:schemeClr val="bg1"/>
                </a:solidFill>
              </a:rPr>
              <a:t> TIẾT 2</a:t>
            </a:r>
          </a:p>
        </p:txBody>
      </p:sp>
    </p:spTree>
    <p:extLst>
      <p:ext uri="{BB962C8B-B14F-4D97-AF65-F5344CB8AC3E}">
        <p14:creationId xmlns:p14="http://schemas.microsoft.com/office/powerpoint/2010/main" val="989499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1">
            <a:extLst>
              <a:ext uri="{FF2B5EF4-FFF2-40B4-BE49-F238E27FC236}">
                <a16:creationId xmlns:a16="http://schemas.microsoft.com/office/drawing/2014/main" xmlns="" id="{BA758A99-1EFE-48E7-A3A3-1C9EE6F5F3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75649" y="-385649"/>
            <a:ext cx="6416351" cy="6923243"/>
          </a:xfrm>
          <a:prstGeom prst="rect">
            <a:avLst/>
          </a:prstGeom>
        </p:spPr>
      </p:pic>
      <p:grpSp>
        <p:nvGrpSpPr>
          <p:cNvPr id="6" name="Group 5">
            <a:extLst>
              <a:ext uri="{FF2B5EF4-FFF2-40B4-BE49-F238E27FC236}">
                <a16:creationId xmlns:a16="http://schemas.microsoft.com/office/drawing/2014/main" xmlns="" id="{BF8D49FE-B983-4C58-72E3-3156C5F08373}"/>
              </a:ext>
            </a:extLst>
          </p:cNvPr>
          <p:cNvGrpSpPr/>
          <p:nvPr/>
        </p:nvGrpSpPr>
        <p:grpSpPr>
          <a:xfrm>
            <a:off x="5258883" y="3687631"/>
            <a:ext cx="4533725" cy="3265714"/>
            <a:chOff x="7619528" y="3782027"/>
            <a:chExt cx="4533725" cy="3265714"/>
          </a:xfrm>
        </p:grpSpPr>
        <p:pic>
          <p:nvPicPr>
            <p:cNvPr id="7" name="Picture 6">
              <a:extLst>
                <a:ext uri="{FF2B5EF4-FFF2-40B4-BE49-F238E27FC236}">
                  <a16:creationId xmlns:a16="http://schemas.microsoft.com/office/drawing/2014/main" xmlns="" id="{5FDA501D-24DD-430A-4B6A-76D995E6E5D8}"/>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485" b="92566" l="710" r="76408">
                          <a14:foregroundMark x1="6038" y1="75354" x2="10857" y2="70747"/>
                          <a14:foregroundMark x1="57128" y1="88808" x2="63369" y2="92646"/>
                          <a14:foregroundMark x1="50381" y1="11677" x2="66565" y2="19475"/>
                          <a14:foregroundMark x1="66565" y1="19475" x2="73516" y2="28525"/>
                          <a14:foregroundMark x1="55200" y1="7071" x2="39777" y2="10909"/>
                          <a14:foregroundMark x1="55200" y1="929" x2="74480" y2="10141"/>
                          <a14:foregroundMark x1="74480" y1="10141" x2="76408" y2="15515"/>
                          <a14:foregroundMark x1="55657" y1="525" x2="50837" y2="929"/>
                          <a14:foregroundMark x1="2638" y1="78222" x2="710" y2="81657"/>
                          <a14:foregroundMark x1="47945" y1="27919" x2="61695" y2="38788"/>
                          <a14:foregroundMark x1="61695" y1="38788" x2="61948" y2="39434"/>
                        </a14:backgroundRemoval>
                      </a14:imgEffect>
                    </a14:imgLayer>
                  </a14:imgProps>
                </a:ext>
                <a:ext uri="{28A0092B-C50C-407E-A947-70E740481C1C}">
                  <a14:useLocalDpi xmlns:a14="http://schemas.microsoft.com/office/drawing/2010/main" val="0"/>
                </a:ext>
              </a:extLst>
            </a:blip>
            <a:srcRect l="-5535" t="-1008" r="20720" b="-2237"/>
            <a:stretch/>
          </p:blipFill>
          <p:spPr>
            <a:xfrm flipH="1">
              <a:off x="10161890" y="3782027"/>
              <a:ext cx="1991363" cy="3265714"/>
            </a:xfrm>
            <a:prstGeom prst="rect">
              <a:avLst/>
            </a:prstGeom>
          </p:spPr>
        </p:pic>
        <p:pic>
          <p:nvPicPr>
            <p:cNvPr id="8" name="Picture 7">
              <a:extLst>
                <a:ext uri="{FF2B5EF4-FFF2-40B4-BE49-F238E27FC236}">
                  <a16:creationId xmlns:a16="http://schemas.microsoft.com/office/drawing/2014/main" xmlns="" id="{8CF12227-8493-44E7-C16B-8B5622F05B9D}"/>
                </a:ext>
              </a:extLst>
            </p:cNvPr>
            <p:cNvPicPr>
              <a:picLocks noChangeAspect="1"/>
            </p:cNvPicPr>
            <p:nvPr/>
          </p:nvPicPr>
          <p:blipFill>
            <a:blip r:embed="rId5"/>
            <a:stretch>
              <a:fillRect/>
            </a:stretch>
          </p:blipFill>
          <p:spPr>
            <a:xfrm>
              <a:off x="9620669" y="5807273"/>
              <a:ext cx="823031" cy="944962"/>
            </a:xfrm>
            <a:prstGeom prst="rect">
              <a:avLst/>
            </a:prstGeom>
          </p:spPr>
        </p:pic>
        <p:pic>
          <p:nvPicPr>
            <p:cNvPr id="9" name="Content Placeholder 5">
              <a:extLst>
                <a:ext uri="{FF2B5EF4-FFF2-40B4-BE49-F238E27FC236}">
                  <a16:creationId xmlns:a16="http://schemas.microsoft.com/office/drawing/2014/main" xmlns="" id="{F19D643A-0A91-E353-5724-7B28481F7C95}"/>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2584" b="97134" l="9958" r="97616">
                          <a14:foregroundMark x1="65311" y1="10860" x2="55072" y2="12677"/>
                          <a14:foregroundMark x1="55072" y1="43924" x2="51099" y2="52644"/>
                          <a14:foregroundMark x1="97662" y1="49899" x2="91445" y2="50343"/>
                          <a14:foregroundMark x1="41468" y1="92168" x2="34642" y2="97214"/>
                          <a14:foregroundMark x1="35764" y1="75616" x2="33520" y2="80218"/>
                          <a14:foregroundMark x1="62459" y1="23254" x2="46470" y2="26080"/>
                          <a14:foregroundMark x1="46470" y1="26080" x2="48855" y2="26928"/>
                          <a14:foregroundMark x1="52828" y1="5329" x2="64189" y2="9931"/>
                          <a14:foregroundMark x1="61898" y1="27856" x2="67555" y2="26443"/>
                          <a14:foregroundMark x1="48247" y1="2584" x2="54511" y2="13161"/>
                          <a14:foregroundMark x1="53389" y1="30157" x2="59607" y2="41623"/>
                        </a14:backgroundRemoval>
                      </a14:imgEffect>
                    </a14:imgLayer>
                  </a14:imgProps>
                </a:ext>
                <a:ext uri="{28A0092B-C50C-407E-A947-70E740481C1C}">
                  <a14:useLocalDpi xmlns:a14="http://schemas.microsoft.com/office/drawing/2010/main" val="0"/>
                </a:ext>
              </a:extLst>
            </a:blip>
            <a:stretch>
              <a:fillRect/>
            </a:stretch>
          </p:blipFill>
          <p:spPr>
            <a:xfrm flipH="1">
              <a:off x="7619528" y="3782027"/>
              <a:ext cx="2488193" cy="3075973"/>
            </a:xfrm>
            <a:prstGeom prst="rect">
              <a:avLst/>
            </a:prstGeom>
          </p:spPr>
        </p:pic>
      </p:grpSp>
      <p:pic>
        <p:nvPicPr>
          <p:cNvPr id="10" name="Picture 9">
            <a:extLst>
              <a:ext uri="{FF2B5EF4-FFF2-40B4-BE49-F238E27FC236}">
                <a16:creationId xmlns:a16="http://schemas.microsoft.com/office/drawing/2014/main" xmlns="" id="{A4CC6296-E133-7475-9480-8313AB8640B0}"/>
              </a:ext>
            </a:extLst>
          </p:cNvPr>
          <p:cNvPicPr>
            <a:picLocks noChangeAspect="1"/>
          </p:cNvPicPr>
          <p:nvPr/>
        </p:nvPicPr>
        <p:blipFill>
          <a:blip r:embed="rId8"/>
          <a:stretch>
            <a:fillRect/>
          </a:stretch>
        </p:blipFill>
        <p:spPr>
          <a:xfrm>
            <a:off x="168686" y="532290"/>
            <a:ext cx="6334293" cy="6584251"/>
          </a:xfrm>
          <a:prstGeom prst="rect">
            <a:avLst/>
          </a:prstGeom>
        </p:spPr>
      </p:pic>
    </p:spTree>
    <p:extLst>
      <p:ext uri="{BB962C8B-B14F-4D97-AF65-F5344CB8AC3E}">
        <p14:creationId xmlns:p14="http://schemas.microsoft.com/office/powerpoint/2010/main" val="4140060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bwMode="auto">
          <a:xfrm>
            <a:off x="534572" y="1069144"/>
            <a:ext cx="5922498" cy="1274409"/>
          </a:xfrm>
          <a:prstGeom prst="rect">
            <a:avLst/>
          </a:prstGeom>
          <a:noFill/>
          <a:ln>
            <a:noFill/>
            <a:miter lim="800000"/>
            <a:headEnd/>
            <a:tailEnd/>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a:lstStyle>
          <a:p>
            <a:pPr>
              <a:defRPr/>
            </a:pPr>
            <a:r>
              <a:rPr lang="en-US" sz="4000" b="1" kern="10" dirty="0">
                <a:ln w="9525">
                  <a:solidFill>
                    <a:srgbClr val="FF0000"/>
                  </a:solidFill>
                  <a:round/>
                  <a:headEnd/>
                  <a:tailEnd/>
                </a:ln>
                <a:solidFill>
                  <a:srgbClr val="0000FF"/>
                </a:solidFill>
                <a:effectLst>
                  <a:outerShdw dist="45791" dir="2021404" algn="ctr" rotWithShape="0">
                    <a:srgbClr val="B2B2B2">
                      <a:alpha val="79999"/>
                    </a:srgbClr>
                  </a:outerShdw>
                </a:effectLst>
                <a:latin typeface="Times New Roman"/>
                <a:cs typeface="Times New Roman"/>
              </a:rPr>
              <a:t>HOẠT ĐỘNG NHÓM 4</a:t>
            </a:r>
            <a:endParaRPr lang="en-US" sz="4000" dirty="0">
              <a:solidFill>
                <a:srgbClr val="0000FF"/>
              </a:solidFill>
            </a:endParaRPr>
          </a:p>
        </p:txBody>
      </p:sp>
      <p:sp>
        <p:nvSpPr>
          <p:cNvPr id="3" name="TextBox 2"/>
          <p:cNvSpPr txBox="1"/>
          <p:nvPr/>
        </p:nvSpPr>
        <p:spPr>
          <a:xfrm>
            <a:off x="-125869" y="2343553"/>
            <a:ext cx="6728346" cy="954107"/>
          </a:xfrm>
          <a:prstGeom prst="rect">
            <a:avLst/>
          </a:prstGeom>
          <a:noFill/>
        </p:spPr>
        <p:txBody>
          <a:bodyPr wrap="square" rtlCol="0">
            <a:spAutoFit/>
          </a:bodyPr>
          <a:lstStyle/>
          <a:p>
            <a:pPr algn="ctr"/>
            <a:r>
              <a:rPr lang="en-US" sz="2800" dirty="0">
                <a:solidFill>
                  <a:srgbClr val="000818"/>
                </a:solidFill>
                <a:latin typeface="Times New Roman" pitchFamily="18" charset="0"/>
                <a:cs typeface="Times New Roman" pitchFamily="18" charset="0"/>
              </a:rPr>
              <a:t>       </a:t>
            </a:r>
            <a:r>
              <a:rPr lang="en-US" sz="2800" dirty="0" err="1">
                <a:solidFill>
                  <a:srgbClr val="000818"/>
                </a:solidFill>
                <a:latin typeface="Times New Roman" pitchFamily="18" charset="0"/>
                <a:cs typeface="Times New Roman" pitchFamily="18" charset="0"/>
              </a:rPr>
              <a:t>Nhóm</a:t>
            </a:r>
            <a:r>
              <a:rPr lang="en-US" sz="2800" dirty="0">
                <a:solidFill>
                  <a:srgbClr val="000818"/>
                </a:solidFill>
                <a:latin typeface="Times New Roman" pitchFamily="18" charset="0"/>
                <a:cs typeface="Times New Roman" pitchFamily="18" charset="0"/>
              </a:rPr>
              <a:t> tr</a:t>
            </a:r>
            <a:r>
              <a:rPr lang="vi-VN" sz="2800" dirty="0">
                <a:solidFill>
                  <a:srgbClr val="000818"/>
                </a:solidFill>
                <a:latin typeface="Times New Roman" pitchFamily="18" charset="0"/>
                <a:cs typeface="Times New Roman" pitchFamily="18" charset="0"/>
              </a:rPr>
              <a:t>ưởng</a:t>
            </a:r>
            <a:r>
              <a:rPr lang="en-US" sz="2800" dirty="0">
                <a:solidFill>
                  <a:srgbClr val="000818"/>
                </a:solidFill>
                <a:latin typeface="Times New Roman" pitchFamily="18" charset="0"/>
                <a:cs typeface="Times New Roman" pitchFamily="18" charset="0"/>
              </a:rPr>
              <a:t> </a:t>
            </a:r>
            <a:r>
              <a:rPr lang="vi-VN" sz="2800" dirty="0">
                <a:solidFill>
                  <a:srgbClr val="000818"/>
                </a:solidFill>
                <a:latin typeface="Times New Roman" pitchFamily="18" charset="0"/>
                <a:cs typeface="Times New Roman" pitchFamily="18" charset="0"/>
              </a:rPr>
              <a:t>đ</a:t>
            </a:r>
            <a:r>
              <a:rPr lang="en-US" sz="2800" dirty="0" err="1">
                <a:solidFill>
                  <a:srgbClr val="000818"/>
                </a:solidFill>
                <a:latin typeface="Times New Roman" pitchFamily="18" charset="0"/>
                <a:cs typeface="Times New Roman" pitchFamily="18" charset="0"/>
              </a:rPr>
              <a:t>iều</a:t>
            </a:r>
            <a:r>
              <a:rPr lang="en-US" sz="2800" dirty="0">
                <a:solidFill>
                  <a:srgbClr val="000818"/>
                </a:solidFill>
                <a:latin typeface="Times New Roman" pitchFamily="18" charset="0"/>
                <a:cs typeface="Times New Roman" pitchFamily="18" charset="0"/>
              </a:rPr>
              <a:t> </a:t>
            </a:r>
            <a:r>
              <a:rPr lang="en-US" sz="2800" dirty="0" err="1">
                <a:solidFill>
                  <a:srgbClr val="000818"/>
                </a:solidFill>
                <a:latin typeface="Times New Roman" pitchFamily="18" charset="0"/>
                <a:cs typeface="Times New Roman" pitchFamily="18" charset="0"/>
              </a:rPr>
              <a:t>hành</a:t>
            </a:r>
            <a:r>
              <a:rPr lang="en-US" sz="2800" dirty="0">
                <a:solidFill>
                  <a:srgbClr val="000818"/>
                </a:solidFill>
                <a:latin typeface="Times New Roman" pitchFamily="18" charset="0"/>
                <a:cs typeface="Times New Roman" pitchFamily="18" charset="0"/>
              </a:rPr>
              <a:t> </a:t>
            </a:r>
            <a:r>
              <a:rPr lang="en-US" sz="2800" dirty="0" err="1">
                <a:solidFill>
                  <a:srgbClr val="000818"/>
                </a:solidFill>
                <a:latin typeface="Times New Roman" pitchFamily="18" charset="0"/>
                <a:cs typeface="Times New Roman" pitchFamily="18" charset="0"/>
              </a:rPr>
              <a:t>nhóm</a:t>
            </a:r>
            <a:r>
              <a:rPr lang="en-US" sz="2800" dirty="0">
                <a:solidFill>
                  <a:srgbClr val="000818"/>
                </a:solidFill>
                <a:latin typeface="Times New Roman" pitchFamily="18" charset="0"/>
                <a:cs typeface="Times New Roman" pitchFamily="18" charset="0"/>
              </a:rPr>
              <a:t> </a:t>
            </a:r>
            <a:r>
              <a:rPr lang="en-US" sz="2800" dirty="0" err="1">
                <a:solidFill>
                  <a:srgbClr val="000818"/>
                </a:solidFill>
                <a:latin typeface="Times New Roman" pitchFamily="18" charset="0"/>
                <a:cs typeface="Times New Roman" pitchFamily="18" charset="0"/>
              </a:rPr>
              <a:t>lần</a:t>
            </a:r>
            <a:r>
              <a:rPr lang="en-US" sz="2800" dirty="0">
                <a:solidFill>
                  <a:srgbClr val="000818"/>
                </a:solidFill>
                <a:latin typeface="Times New Roman" pitchFamily="18" charset="0"/>
                <a:cs typeface="Times New Roman" pitchFamily="18" charset="0"/>
              </a:rPr>
              <a:t> l</a:t>
            </a:r>
            <a:r>
              <a:rPr lang="vi-VN" sz="2800" dirty="0">
                <a:solidFill>
                  <a:srgbClr val="000818"/>
                </a:solidFill>
                <a:latin typeface="Times New Roman" pitchFamily="18" charset="0"/>
                <a:cs typeface="Times New Roman" pitchFamily="18" charset="0"/>
              </a:rPr>
              <a:t>ượt</a:t>
            </a:r>
            <a:r>
              <a:rPr lang="en-US" sz="2800" dirty="0">
                <a:solidFill>
                  <a:srgbClr val="000818"/>
                </a:solidFill>
                <a:latin typeface="Times New Roman" pitchFamily="18" charset="0"/>
                <a:cs typeface="Times New Roman" pitchFamily="18" charset="0"/>
              </a:rPr>
              <a:t> </a:t>
            </a:r>
            <a:r>
              <a:rPr lang="en-US" sz="2800" dirty="0" err="1">
                <a:solidFill>
                  <a:srgbClr val="000818"/>
                </a:solidFill>
                <a:latin typeface="Times New Roman" pitchFamily="18" charset="0"/>
                <a:cs typeface="Times New Roman" pitchFamily="18" charset="0"/>
              </a:rPr>
              <a:t>làm</a:t>
            </a:r>
            <a:r>
              <a:rPr lang="en-US" sz="2800" dirty="0">
                <a:solidFill>
                  <a:srgbClr val="000818"/>
                </a:solidFill>
                <a:latin typeface="Times New Roman" pitchFamily="18" charset="0"/>
                <a:cs typeface="Times New Roman" pitchFamily="18" charset="0"/>
              </a:rPr>
              <a:t> </a:t>
            </a:r>
            <a:r>
              <a:rPr lang="en-US" sz="2800" dirty="0" err="1">
                <a:solidFill>
                  <a:srgbClr val="000818"/>
                </a:solidFill>
                <a:latin typeface="Times New Roman" pitchFamily="18" charset="0"/>
                <a:cs typeface="Times New Roman" pitchFamily="18" charset="0"/>
              </a:rPr>
              <a:t>bài</a:t>
            </a:r>
            <a:r>
              <a:rPr lang="en-US" sz="2800" dirty="0">
                <a:solidFill>
                  <a:srgbClr val="000818"/>
                </a:solidFill>
                <a:latin typeface="Times New Roman" pitchFamily="18" charset="0"/>
                <a:cs typeface="Times New Roman" pitchFamily="18" charset="0"/>
              </a:rPr>
              <a:t> 1, 2, 3 </a:t>
            </a:r>
            <a:r>
              <a:rPr lang="en-US" sz="2800" dirty="0" err="1">
                <a:solidFill>
                  <a:srgbClr val="000818"/>
                </a:solidFill>
                <a:latin typeface="Times New Roman" pitchFamily="18" charset="0"/>
                <a:cs typeface="Times New Roman" pitchFamily="18" charset="0"/>
              </a:rPr>
              <a:t>trong</a:t>
            </a:r>
            <a:r>
              <a:rPr lang="en-US" sz="2800" dirty="0">
                <a:solidFill>
                  <a:srgbClr val="000818"/>
                </a:solidFill>
                <a:latin typeface="Times New Roman" pitchFamily="18" charset="0"/>
                <a:cs typeface="Times New Roman" pitchFamily="18" charset="0"/>
              </a:rPr>
              <a:t> </a:t>
            </a:r>
            <a:r>
              <a:rPr lang="en-US" sz="2800" dirty="0" err="1">
                <a:solidFill>
                  <a:srgbClr val="000818"/>
                </a:solidFill>
                <a:latin typeface="Times New Roman" pitchFamily="18" charset="0"/>
                <a:cs typeface="Times New Roman" pitchFamily="18" charset="0"/>
              </a:rPr>
              <a:t>vở</a:t>
            </a:r>
            <a:r>
              <a:rPr lang="en-US" sz="2800" dirty="0">
                <a:solidFill>
                  <a:srgbClr val="000818"/>
                </a:solidFill>
                <a:latin typeface="Times New Roman" pitchFamily="18" charset="0"/>
                <a:cs typeface="Times New Roman" pitchFamily="18" charset="0"/>
              </a:rPr>
              <a:t> </a:t>
            </a:r>
            <a:r>
              <a:rPr lang="en-US" sz="2800" dirty="0" err="1">
                <a:solidFill>
                  <a:srgbClr val="000818"/>
                </a:solidFill>
                <a:latin typeface="Times New Roman" pitchFamily="18" charset="0"/>
                <a:cs typeface="Times New Roman" pitchFamily="18" charset="0"/>
              </a:rPr>
              <a:t>bài</a:t>
            </a:r>
            <a:r>
              <a:rPr lang="en-US" sz="2800" dirty="0">
                <a:solidFill>
                  <a:srgbClr val="000818"/>
                </a:solidFill>
                <a:latin typeface="Times New Roman" pitchFamily="18" charset="0"/>
                <a:cs typeface="Times New Roman" pitchFamily="18" charset="0"/>
              </a:rPr>
              <a:t> </a:t>
            </a:r>
            <a:r>
              <a:rPr lang="en-US" sz="2800" dirty="0" err="1">
                <a:solidFill>
                  <a:srgbClr val="000818"/>
                </a:solidFill>
                <a:latin typeface="Times New Roman" pitchFamily="18" charset="0"/>
                <a:cs typeface="Times New Roman" pitchFamily="18" charset="0"/>
              </a:rPr>
              <a:t>tập</a:t>
            </a:r>
            <a:r>
              <a:rPr lang="en-US" sz="2800" dirty="0">
                <a:solidFill>
                  <a:srgbClr val="000818"/>
                </a:solidFill>
                <a:latin typeface="Times New Roman" pitchFamily="18" charset="0"/>
                <a:cs typeface="Times New Roman" pitchFamily="18" charset="0"/>
              </a:rPr>
              <a:t>.</a:t>
            </a:r>
          </a:p>
        </p:txBody>
      </p:sp>
      <p:pic>
        <p:nvPicPr>
          <p:cNvPr id="4" name="Picture 3" descr="A group of children posing for a photo&#10;&#10;Description automatically generated with low confidence">
            <a:extLst>
              <a:ext uri="{FF2B5EF4-FFF2-40B4-BE49-F238E27FC236}">
                <a16:creationId xmlns:a16="http://schemas.microsoft.com/office/drawing/2014/main" xmlns="" id="{C914A940-8E6D-46DB-B084-C48212B1E80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289" b="97256" l="1427" r="97859">
                        <a14:foregroundMark x1="16121" y1="20460" x2="19857" y2="25989"/>
                        <a14:foregroundMark x1="58711" y1="18079" x2="60873" y2="31215"/>
                        <a14:foregroundMark x1="60873" y1="31215" x2="60873" y2="31215"/>
                        <a14:foregroundMark x1="64148" y1="6275" x2="71767" y2="9262"/>
                        <a14:foregroundMark x1="85432" y1="26291" x2="77666" y2="26291"/>
                        <a14:foregroundMark x1="13329" y1="25242" x2="8501" y2="37046"/>
                        <a14:foregroundMark x1="62280" y1="92615" x2="61335" y2="94572"/>
                        <a14:foregroundMark x1="76427" y1="90981" x2="76113" y2="93362"/>
                        <a14:foregroundMark x1="85579" y1="90839" x2="86986" y2="93967"/>
                        <a14:foregroundMark x1="16268" y1="92171" x2="15659" y2="95016"/>
                        <a14:foregroundMark x1="26217" y1="93826" x2="28401" y2="95460"/>
                        <a14:foregroundMark x1="35852" y1="93664" x2="35852" y2="91868"/>
                        <a14:foregroundMark x1="72061" y1="9403" x2="76427" y2="13156"/>
                        <a14:foregroundMark x1="61650" y1="9120" x2="54513" y2="12248"/>
                        <a14:foregroundMark x1="3988" y1="32567" x2="5709" y2="40779"/>
                        <a14:foregroundMark x1="72544" y1="26897" x2="76889" y2="30630"/>
                        <a14:foregroundMark x1="92884" y1="31376" x2="93052" y2="34504"/>
                        <a14:foregroundMark x1="82955" y1="25101" x2="78296" y2="29136"/>
                        <a14:foregroundMark x1="87154" y1="26594" x2="90869" y2="31961"/>
                        <a14:foregroundMark x1="87930" y1="26897" x2="90260" y2="29136"/>
                        <a14:foregroundMark x1="93052" y1="34504" x2="94291" y2="38983"/>
                        <a14:foregroundMark x1="84803" y1="38236" x2="83879" y2="41223"/>
                        <a14:foregroundMark x1="69416" y1="21671" x2="68808" y2="26594"/>
                        <a14:foregroundMark x1="55898" y1="31820" x2="55898" y2="31820"/>
                        <a14:foregroundMark x1="67086" y1="3289" x2="67086" y2="3289"/>
                        <a14:foregroundMark x1="67254" y1="3289" x2="64295" y2="3733"/>
                        <a14:foregroundMark x1="66793" y1="32708" x2="64757" y2="34504"/>
                        <a14:foregroundMark x1="55751" y1="30932" x2="54660" y2="33616"/>
                        <a14:foregroundMark x1="75798" y1="96368" x2="75798" y2="96368"/>
                        <a14:foregroundMark x1="95382" y1="16425" x2="95382" y2="16425"/>
                        <a14:foregroundMark x1="95844" y1="18826" x2="95844" y2="18826"/>
                        <a14:foregroundMark x1="96306" y1="20763" x2="96306" y2="20763"/>
                        <a14:foregroundMark x1="19228" y1="32123" x2="18766" y2="37490"/>
                        <a14:foregroundMark x1="28086" y1="96953" x2="28086" y2="96953"/>
                        <a14:foregroundMark x1="15344" y1="97256" x2="15344" y2="97256"/>
                        <a14:foregroundMark x1="88392" y1="95904" x2="88392" y2="95904"/>
                        <a14:foregroundMark x1="76721" y1="96207" x2="75945" y2="96207"/>
                        <a14:foregroundMark x1="14253" y1="97256" x2="16583" y2="96368"/>
                        <a14:foregroundMark x1="26847" y1="96065" x2="29324" y2="96812"/>
                        <a14:foregroundMark x1="86839" y1="95904" x2="88392" y2="95763"/>
                        <a14:foregroundMark x1="96474" y1="14931" x2="96474" y2="14931"/>
                        <a14:foregroundMark x1="1511" y1="32264" x2="1511" y2="32264"/>
                        <a14:foregroundMark x1="28233" y1="74395" x2="29305" y2="82027"/>
                        <a14:foregroundMark x1="20634" y1="79177" x2="18304" y2="90537"/>
                        <a14:foregroundMark x1="21096" y1="75747" x2="21096" y2="79177"/>
                        <a14:foregroundMark x1="96620" y1="37651" x2="96620" y2="37651"/>
                        <a14:foregroundMark x1="97082" y1="17776" x2="97082" y2="17776"/>
                        <a14:foregroundMark x1="97565" y1="20178" x2="97565" y2="20178"/>
                        <a14:foregroundMark x1="97859" y1="17474" x2="97859" y2="17474"/>
                        <a14:backgroundMark x1="68493" y1="68281" x2="68493" y2="68281"/>
                        <a14:backgroundMark x1="33375" y1="50646" x2="33375" y2="50646"/>
                        <a14:backgroundMark x1="27309" y1="41687" x2="27309" y2="41687"/>
                        <a14:backgroundMark x1="53107" y1="33454" x2="53107" y2="33454"/>
                        <a14:backgroundMark x1="46432" y1="35553" x2="46432" y2="35553"/>
                        <a14:backgroundMark x1="55122" y1="33313" x2="55122" y2="33313"/>
                        <a14:backgroundMark x1="51700" y1="34060" x2="51700" y2="34060"/>
                        <a14:backgroundMark x1="55605" y1="33616" x2="55605" y2="33616"/>
                        <a14:backgroundMark x1="54660" y1="33313" x2="54660" y2="33313"/>
                        <a14:backgroundMark x1="97397" y1="18967" x2="97397" y2="18967"/>
                        <a14:backgroundMark x1="29177" y1="90678" x2="29177" y2="90678"/>
                        <a14:backgroundMark x1="20964" y1="80230" x2="20781" y2="83959"/>
                        <a14:backgroundMark x1="29954" y1="75000" x2="29786" y2="85452"/>
                        <a14:backgroundMark x1="21243" y1="76937" x2="21411" y2="79177"/>
                        <a14:backgroundMark x1="29492" y1="75444" x2="30584" y2="80085"/>
                        <a14:backgroundMark x1="29954" y1="75444" x2="29954" y2="80226"/>
                        <a14:backgroundMark x1="21558" y1="78874" x2="21243" y2="80085"/>
                      </a14:backgroundRemoval>
                    </a14:imgEffect>
                  </a14:imgLayer>
                </a14:imgProps>
              </a:ext>
            </a:extLst>
          </a:blip>
          <a:stretch>
            <a:fillRect/>
          </a:stretch>
        </p:blipFill>
        <p:spPr>
          <a:xfrm>
            <a:off x="6796248" y="1076212"/>
            <a:ext cx="4620999" cy="4807237"/>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3569054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19367" y="1738000"/>
            <a:ext cx="10044752" cy="1107996"/>
          </a:xfrm>
          <a:prstGeom prst="rect">
            <a:avLst/>
          </a:prstGeom>
          <a:noFill/>
        </p:spPr>
        <p:txBody>
          <a:bodyPr wrap="square" rtlCol="0">
            <a:spAutoFit/>
          </a:bodyPr>
          <a:lstStyle/>
          <a:p>
            <a:pPr lvl="0"/>
            <a:r>
              <a:rPr lang="en-US" sz="2400" b="1">
                <a:solidFill>
                  <a:srgbClr val="000000"/>
                </a:solidFill>
                <a:latin typeface="Times New Roman" pitchFamily="18" charset="0"/>
                <a:ea typeface="Cambria" panose="02040503050406030204" pitchFamily="18" charset="0"/>
                <a:cs typeface="Times New Roman" pitchFamily="18" charset="0"/>
              </a:rPr>
              <a:t>1. </a:t>
            </a:r>
            <a:r>
              <a:rPr lang="vi-VN" sz="2400" b="1">
                <a:solidFill>
                  <a:srgbClr val="000000"/>
                </a:solidFill>
                <a:latin typeface="Times New Roman" pitchFamily="18" charset="0"/>
                <a:ea typeface="Cambria" panose="02040503050406030204" pitchFamily="18" charset="0"/>
                <a:cs typeface="Times New Roman" pitchFamily="18" charset="0"/>
              </a:rPr>
              <a:t>Những từ ngữ nào trong đoạn dưới đây chỉ sự vật, hoạt động trong một trận đấu bóng đá?</a:t>
            </a:r>
            <a:endParaRPr lang="en-US" sz="2400" b="1">
              <a:solidFill>
                <a:prstClr val="black"/>
              </a:solidFill>
              <a:latin typeface="Times New Roman" pitchFamily="18" charset="0"/>
              <a:ea typeface="Cambria" panose="02040503050406030204" pitchFamily="18" charset="0"/>
              <a:cs typeface="Times New Roman" pitchFamily="18" charset="0"/>
            </a:endParaRPr>
          </a:p>
          <a:p>
            <a:endParaRPr lang="en-US"/>
          </a:p>
        </p:txBody>
      </p:sp>
      <p:pic>
        <p:nvPicPr>
          <p:cNvPr id="3" name="Picture 2">
            <a:extLst>
              <a:ext uri="{FF2B5EF4-FFF2-40B4-BE49-F238E27FC236}">
                <a16:creationId xmlns:a16="http://schemas.microsoft.com/office/drawing/2014/main" xmlns="" id="{4E34F020-26D6-8EB2-FEF2-48BA47640E92}"/>
              </a:ext>
            </a:extLst>
          </p:cNvPr>
          <p:cNvPicPr>
            <a:picLocks noChangeAspect="1"/>
          </p:cNvPicPr>
          <p:nvPr/>
        </p:nvPicPr>
        <p:blipFill>
          <a:blip r:embed="rId2"/>
          <a:stretch>
            <a:fillRect/>
          </a:stretch>
        </p:blipFill>
        <p:spPr>
          <a:xfrm>
            <a:off x="1610435" y="2529628"/>
            <a:ext cx="9703559" cy="2056039"/>
          </a:xfrm>
          <a:prstGeom prst="rect">
            <a:avLst/>
          </a:prstGeom>
        </p:spPr>
      </p:pic>
      <p:sp>
        <p:nvSpPr>
          <p:cNvPr id="4" name="Rectangle 3"/>
          <p:cNvSpPr/>
          <p:nvPr/>
        </p:nvSpPr>
        <p:spPr>
          <a:xfrm>
            <a:off x="1419367" y="4618393"/>
            <a:ext cx="10044752" cy="461665"/>
          </a:xfrm>
          <a:prstGeom prst="rect">
            <a:avLst/>
          </a:prstGeom>
        </p:spPr>
        <p:txBody>
          <a:bodyPr wrap="square">
            <a:spAutoFit/>
          </a:bodyPr>
          <a:lstStyle/>
          <a:p>
            <a:pPr lvl="0">
              <a:defRPr/>
            </a:pPr>
            <a:r>
              <a:rPr lang="en-US" sz="2400" b="1">
                <a:solidFill>
                  <a:srgbClr val="000000"/>
                </a:solidFill>
                <a:latin typeface="Times New Roman" pitchFamily="18" charset="0"/>
                <a:ea typeface="Cambria" panose="02040503050406030204" pitchFamily="18" charset="0"/>
                <a:cs typeface="Times New Roman" pitchFamily="18" charset="0"/>
              </a:rPr>
              <a:t>2. Tìm thêm từ ngữ chỉ sự vật, hoạt động trong một trận đấu bóng đá.</a:t>
            </a:r>
            <a:endParaRPr lang="en-US" sz="2400" b="1" dirty="0">
              <a:solidFill>
                <a:prstClr val="black"/>
              </a:solidFill>
              <a:latin typeface="Times New Roman" pitchFamily="18" charset="0"/>
              <a:ea typeface="Cambria" panose="02040503050406030204" pitchFamily="18" charset="0"/>
              <a:cs typeface="Times New Roman" pitchFamily="18" charset="0"/>
            </a:endParaRPr>
          </a:p>
        </p:txBody>
      </p:sp>
      <p:sp>
        <p:nvSpPr>
          <p:cNvPr id="5" name="TextBox 4">
            <a:extLst>
              <a:ext uri="{FF2B5EF4-FFF2-40B4-BE49-F238E27FC236}">
                <a16:creationId xmlns:a16="http://schemas.microsoft.com/office/drawing/2014/main" xmlns="" id="{FF068404-9508-CC1F-14CF-83479EDC8E34}"/>
              </a:ext>
            </a:extLst>
          </p:cNvPr>
          <p:cNvSpPr txBox="1"/>
          <p:nvPr/>
        </p:nvSpPr>
        <p:spPr>
          <a:xfrm>
            <a:off x="1419366" y="5080058"/>
            <a:ext cx="9894627" cy="830997"/>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2400" b="1" i="0" u="none" strike="noStrike">
                <a:effectLst/>
                <a:latin typeface="Times New Roman" pitchFamily="18" charset="0"/>
                <a:ea typeface="Cambria" panose="02040503050406030204" pitchFamily="18" charset="0"/>
                <a:cs typeface="Times New Roman" pitchFamily="18" charset="0"/>
              </a:rPr>
              <a:t>3. </a:t>
            </a:r>
            <a:r>
              <a:rPr lang="vi-VN" sz="2400" b="1" i="0" u="none" strike="noStrike">
                <a:effectLst/>
                <a:latin typeface="Times New Roman" pitchFamily="18" charset="0"/>
                <a:ea typeface="Cambria" panose="02040503050406030204" pitchFamily="18" charset="0"/>
                <a:cs typeface="Times New Roman" pitchFamily="18" charset="0"/>
              </a:rPr>
              <a:t>Đặt </a:t>
            </a:r>
            <a:r>
              <a:rPr lang="vi-VN" sz="2400" b="1" i="0" u="none" strike="noStrike" dirty="0">
                <a:effectLst/>
                <a:latin typeface="Times New Roman" pitchFamily="18" charset="0"/>
                <a:ea typeface="Cambria" panose="02040503050406030204" pitchFamily="18" charset="0"/>
                <a:cs typeface="Times New Roman" pitchFamily="18" charset="0"/>
              </a:rPr>
              <a:t>câu nối tiếp câu cho trước, trong đó có sử dụng đại từ thay thế cho phần in đậm.</a:t>
            </a:r>
            <a:endParaRPr kumimoji="0" lang="en-US" sz="2400" b="1" i="0" u="none" strike="noStrike" kern="1200" cap="none" spc="0" normalizeH="0" baseline="0" noProof="0" dirty="0">
              <a:ln>
                <a:noFill/>
              </a:ln>
              <a:effectLst/>
              <a:uLnTx/>
              <a:uFillTx/>
              <a:latin typeface="Times New Roman" pitchFamily="18" charset="0"/>
              <a:ea typeface="Cambria" panose="02040503050406030204" pitchFamily="18" charset="0"/>
              <a:cs typeface="Times New Roman" pitchFamily="18" charset="0"/>
            </a:endParaRPr>
          </a:p>
        </p:txBody>
      </p:sp>
      <p:sp>
        <p:nvSpPr>
          <p:cNvPr id="6" name="Rectangle 5"/>
          <p:cNvSpPr/>
          <p:nvPr/>
        </p:nvSpPr>
        <p:spPr>
          <a:xfrm>
            <a:off x="3425589" y="9809"/>
            <a:ext cx="5199797" cy="1261884"/>
          </a:xfrm>
          <a:prstGeom prst="rect">
            <a:avLst/>
          </a:prstGeom>
        </p:spPr>
        <p:txBody>
          <a:bodyPr wrap="square">
            <a:spAutoFit/>
          </a:bodyPr>
          <a:lstStyle/>
          <a:p>
            <a:pPr algn="ctr"/>
            <a:r>
              <a:rPr lang="en-US" sz="2400" b="1">
                <a:latin typeface="Times New Roman" pitchFamily="18" charset="0"/>
                <a:cs typeface="Times New Roman" pitchFamily="18" charset="0"/>
              </a:rPr>
              <a:t>Th</a:t>
            </a:r>
            <a:r>
              <a:rPr lang="vi-VN" sz="2400" b="1">
                <a:latin typeface="Times New Roman" pitchFamily="18" charset="0"/>
                <a:cs typeface="Times New Roman" pitchFamily="18" charset="0"/>
              </a:rPr>
              <a:t>ứ</a:t>
            </a:r>
            <a:r>
              <a:rPr lang="en-US" sz="2400" b="1">
                <a:latin typeface="Times New Roman" pitchFamily="18" charset="0"/>
                <a:cs typeface="Times New Roman" pitchFamily="18" charset="0"/>
              </a:rPr>
              <a:t> Sáu ngày 27 tháng 9 n</a:t>
            </a:r>
            <a:r>
              <a:rPr lang="vi-VN" sz="2400" b="1">
                <a:latin typeface="Times New Roman" pitchFamily="18" charset="0"/>
                <a:cs typeface="Times New Roman" pitchFamily="18" charset="0"/>
              </a:rPr>
              <a:t>ă</a:t>
            </a:r>
            <a:r>
              <a:rPr lang="en-US" sz="2400" b="1">
                <a:latin typeface="Times New Roman" pitchFamily="18" charset="0"/>
                <a:cs typeface="Times New Roman" pitchFamily="18" charset="0"/>
              </a:rPr>
              <a:t>m 2024</a:t>
            </a:r>
          </a:p>
          <a:p>
            <a:pPr algn="ctr"/>
            <a:r>
              <a:rPr lang="en-US" sz="2400" u="sng">
                <a:latin typeface="Times New Roman" pitchFamily="18" charset="0"/>
                <a:cs typeface="Times New Roman" pitchFamily="18" charset="0"/>
              </a:rPr>
              <a:t>Tiếng Việt (Đọc):</a:t>
            </a:r>
          </a:p>
          <a:p>
            <a:pPr algn="ctr"/>
            <a:r>
              <a:rPr lang="en-US" sz="2800">
                <a:solidFill>
                  <a:srgbClr val="FF0000"/>
                </a:solidFill>
                <a:latin typeface="Times New Roman" pitchFamily="18" charset="0"/>
                <a:cs typeface="Times New Roman" pitchFamily="18" charset="0"/>
              </a:rPr>
              <a:t>Bài 6: </a:t>
            </a:r>
            <a:r>
              <a:rPr lang="en-US" sz="2800" b="1">
                <a:solidFill>
                  <a:srgbClr val="FF0000"/>
                </a:solidFill>
                <a:latin typeface="Times New Roman" pitchFamily="18" charset="0"/>
                <a:cs typeface="Times New Roman" pitchFamily="18" charset="0"/>
              </a:rPr>
              <a:t>NGÔI SAO SÂN CỎ </a:t>
            </a:r>
          </a:p>
        </p:txBody>
      </p:sp>
      <p:sp>
        <p:nvSpPr>
          <p:cNvPr id="7" name="TextBox 6"/>
          <p:cNvSpPr txBox="1"/>
          <p:nvPr/>
        </p:nvSpPr>
        <p:spPr>
          <a:xfrm>
            <a:off x="4708478" y="1135213"/>
            <a:ext cx="2838734" cy="461665"/>
          </a:xfrm>
          <a:prstGeom prst="rect">
            <a:avLst/>
          </a:prstGeom>
          <a:noFill/>
        </p:spPr>
        <p:txBody>
          <a:bodyPr wrap="square" rtlCol="0">
            <a:spAutoFit/>
          </a:bodyPr>
          <a:lstStyle/>
          <a:p>
            <a:r>
              <a:rPr lang="en-US"/>
              <a:t> </a:t>
            </a:r>
            <a:r>
              <a:rPr lang="en-US" sz="2400">
                <a:solidFill>
                  <a:schemeClr val="tx1">
                    <a:lumMod val="50000"/>
                  </a:schemeClr>
                </a:solidFill>
                <a:latin typeface="Times New Roman" pitchFamily="18" charset="0"/>
                <a:cs typeface="Times New Roman" pitchFamily="18" charset="0"/>
              </a:rPr>
              <a:t>(Tiết 2: Luyện tập)</a:t>
            </a:r>
          </a:p>
        </p:txBody>
      </p:sp>
    </p:spTree>
    <p:extLst>
      <p:ext uri="{BB962C8B-B14F-4D97-AF65-F5344CB8AC3E}">
        <p14:creationId xmlns:p14="http://schemas.microsoft.com/office/powerpoint/2010/main" val="2053645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C9205B23-43F0-4027-34A8-6E761C4643E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623" t="1198" r="60700" b="52848"/>
          <a:stretch/>
        </p:blipFill>
        <p:spPr>
          <a:xfrm>
            <a:off x="165549" y="0"/>
            <a:ext cx="1237262" cy="2062103"/>
          </a:xfrm>
          <a:prstGeom prst="rect">
            <a:avLst/>
          </a:prstGeom>
        </p:spPr>
      </p:pic>
      <p:grpSp>
        <p:nvGrpSpPr>
          <p:cNvPr id="7" name="Group 6">
            <a:extLst>
              <a:ext uri="{FF2B5EF4-FFF2-40B4-BE49-F238E27FC236}">
                <a16:creationId xmlns:a16="http://schemas.microsoft.com/office/drawing/2014/main" xmlns="" id="{29E84447-3E12-A147-FE48-31FACED9312C}"/>
              </a:ext>
            </a:extLst>
          </p:cNvPr>
          <p:cNvGrpSpPr/>
          <p:nvPr/>
        </p:nvGrpSpPr>
        <p:grpSpPr>
          <a:xfrm>
            <a:off x="1444112" y="229716"/>
            <a:ext cx="10057008" cy="1213004"/>
            <a:chOff x="1440856" y="396717"/>
            <a:chExt cx="9303775" cy="959468"/>
          </a:xfrm>
        </p:grpSpPr>
        <p:sp>
          <p:nvSpPr>
            <p:cNvPr id="4" name="Rectangle: Rounded Corners 3">
              <a:extLst>
                <a:ext uri="{FF2B5EF4-FFF2-40B4-BE49-F238E27FC236}">
                  <a16:creationId xmlns:a16="http://schemas.microsoft.com/office/drawing/2014/main" xmlns="" id="{23F22D48-3017-48B5-9ADB-0743851EE893}"/>
                </a:ext>
              </a:extLst>
            </p:cNvPr>
            <p:cNvSpPr/>
            <p:nvPr/>
          </p:nvSpPr>
          <p:spPr>
            <a:xfrm>
              <a:off x="1523459" y="396717"/>
              <a:ext cx="9145082" cy="959468"/>
            </a:xfrm>
            <a:prstGeom prst="roundRect">
              <a:avLst/>
            </a:prstGeom>
            <a:solidFill>
              <a:srgbClr val="FEDADA"/>
            </a:solidFill>
            <a:ln w="28575">
              <a:solidFill>
                <a:srgbClr val="C9313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 name="TextBox 1">
              <a:extLst>
                <a:ext uri="{FF2B5EF4-FFF2-40B4-BE49-F238E27FC236}">
                  <a16:creationId xmlns:a16="http://schemas.microsoft.com/office/drawing/2014/main" xmlns="" id="{2638A5B4-60C5-5D55-5CCD-332EB69E1875}"/>
                </a:ext>
              </a:extLst>
            </p:cNvPr>
            <p:cNvSpPr txBox="1"/>
            <p:nvPr/>
          </p:nvSpPr>
          <p:spPr>
            <a:xfrm>
              <a:off x="1440856" y="396717"/>
              <a:ext cx="9303775" cy="8520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i="0">
                  <a:solidFill>
                    <a:srgbClr val="000000"/>
                  </a:solidFill>
                  <a:effectLst/>
                  <a:latin typeface="Cambria" panose="02040503050406030204" pitchFamily="18" charset="0"/>
                  <a:ea typeface="Cambria" panose="02040503050406030204" pitchFamily="18" charset="0"/>
                </a:rPr>
                <a:t>1. </a:t>
              </a:r>
              <a:r>
                <a:rPr lang="vi-VN" sz="3200" b="1" i="0">
                  <a:solidFill>
                    <a:srgbClr val="000000"/>
                  </a:solidFill>
                  <a:effectLst/>
                  <a:latin typeface="Cambria" panose="02040503050406030204" pitchFamily="18" charset="0"/>
                  <a:ea typeface="Cambria" panose="02040503050406030204" pitchFamily="18" charset="0"/>
                </a:rPr>
                <a:t>Những </a:t>
              </a:r>
              <a:r>
                <a:rPr lang="vi-VN" sz="3200" b="1" i="0" dirty="0">
                  <a:solidFill>
                    <a:srgbClr val="000000"/>
                  </a:solidFill>
                  <a:effectLst/>
                  <a:latin typeface="Cambria" panose="02040503050406030204" pitchFamily="18" charset="0"/>
                  <a:ea typeface="Cambria" panose="02040503050406030204" pitchFamily="18" charset="0"/>
                </a:rPr>
                <a:t>từ ngữ nào trong đoạn dưới đây chỉ sự vật, hoạt động trong một trận đấu bóng đá?</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5" name="Picture 4">
            <a:extLst>
              <a:ext uri="{FF2B5EF4-FFF2-40B4-BE49-F238E27FC236}">
                <a16:creationId xmlns:a16="http://schemas.microsoft.com/office/drawing/2014/main" xmlns="" id="{4E34F020-26D6-8EB2-FEF2-48BA47640E92}"/>
              </a:ext>
            </a:extLst>
          </p:cNvPr>
          <p:cNvPicPr>
            <a:picLocks noChangeAspect="1"/>
          </p:cNvPicPr>
          <p:nvPr/>
        </p:nvPicPr>
        <p:blipFill>
          <a:blip r:embed="rId3"/>
          <a:stretch>
            <a:fillRect/>
          </a:stretch>
        </p:blipFill>
        <p:spPr>
          <a:xfrm>
            <a:off x="1493520" y="1533316"/>
            <a:ext cx="10383520" cy="2541060"/>
          </a:xfrm>
          <a:prstGeom prst="rect">
            <a:avLst/>
          </a:prstGeom>
        </p:spPr>
      </p:pic>
      <p:graphicFrame>
        <p:nvGraphicFramePr>
          <p:cNvPr id="8" name="Table 8">
            <a:extLst>
              <a:ext uri="{FF2B5EF4-FFF2-40B4-BE49-F238E27FC236}">
                <a16:creationId xmlns:a16="http://schemas.microsoft.com/office/drawing/2014/main" xmlns="" id="{8D5E25A0-1D35-6D30-8EBF-D079CC9BFBAC}"/>
              </a:ext>
            </a:extLst>
          </p:cNvPr>
          <p:cNvGraphicFramePr>
            <a:graphicFrameLocks noGrp="1"/>
          </p:cNvGraphicFramePr>
          <p:nvPr>
            <p:extLst>
              <p:ext uri="{D42A27DB-BD31-4B8C-83A1-F6EECF244321}">
                <p14:modId xmlns:p14="http://schemas.microsoft.com/office/powerpoint/2010/main" val="1759491140"/>
              </p:ext>
            </p:extLst>
          </p:nvPr>
        </p:nvGraphicFramePr>
        <p:xfrm>
          <a:off x="1310640" y="4247154"/>
          <a:ext cx="9611360" cy="2236894"/>
        </p:xfrm>
        <a:graphic>
          <a:graphicData uri="http://schemas.openxmlformats.org/drawingml/2006/table">
            <a:tbl>
              <a:tblPr firstRow="1" bandRow="1">
                <a:tableStyleId>{F5AB1C69-6EDB-4FF4-983F-18BD219EF322}</a:tableStyleId>
              </a:tblPr>
              <a:tblGrid>
                <a:gridCol w="4180776">
                  <a:extLst>
                    <a:ext uri="{9D8B030D-6E8A-4147-A177-3AD203B41FA5}">
                      <a16:colId xmlns:a16="http://schemas.microsoft.com/office/drawing/2014/main" xmlns="" val="407556408"/>
                    </a:ext>
                  </a:extLst>
                </a:gridCol>
                <a:gridCol w="5430584">
                  <a:extLst>
                    <a:ext uri="{9D8B030D-6E8A-4147-A177-3AD203B41FA5}">
                      <a16:colId xmlns:a16="http://schemas.microsoft.com/office/drawing/2014/main" xmlns="" val="4081418841"/>
                    </a:ext>
                  </a:extLst>
                </a:gridCol>
              </a:tblGrid>
              <a:tr h="694764">
                <a:tc>
                  <a:txBody>
                    <a:bodyPr/>
                    <a:lstStyle/>
                    <a:p>
                      <a:pPr algn="ctr"/>
                      <a:r>
                        <a:rPr lang="en-US" sz="3200" dirty="0" err="1">
                          <a:latin typeface="Cambria" panose="02040503050406030204" pitchFamily="18" charset="0"/>
                          <a:ea typeface="Cambria" panose="02040503050406030204" pitchFamily="18" charset="0"/>
                        </a:rPr>
                        <a:t>Sự</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vật</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latin typeface="Cambria" panose="02040503050406030204" pitchFamily="18" charset="0"/>
                          <a:ea typeface="Cambria" panose="02040503050406030204" pitchFamily="18" charset="0"/>
                        </a:rPr>
                        <a:t>Hoạt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động</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318260724"/>
                  </a:ext>
                </a:extLst>
              </a:tr>
              <a:tr h="1542130">
                <a:tc>
                  <a:txBody>
                    <a:bodyPr/>
                    <a:lstStyle/>
                    <a:p>
                      <a:pPr algn="ct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879244080"/>
                  </a:ext>
                </a:extLst>
              </a:tr>
            </a:tbl>
          </a:graphicData>
        </a:graphic>
      </p:graphicFrame>
      <p:cxnSp>
        <p:nvCxnSpPr>
          <p:cNvPr id="10" name="Straight Connector 9">
            <a:extLst>
              <a:ext uri="{FF2B5EF4-FFF2-40B4-BE49-F238E27FC236}">
                <a16:creationId xmlns:a16="http://schemas.microsoft.com/office/drawing/2014/main" xmlns="" id="{EB568519-13DB-984B-EACA-B0242EE9D7D8}"/>
              </a:ext>
            </a:extLst>
          </p:cNvPr>
          <p:cNvCxnSpPr/>
          <p:nvPr/>
        </p:nvCxnSpPr>
        <p:spPr>
          <a:xfrm>
            <a:off x="4902504" y="2042912"/>
            <a:ext cx="7467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xmlns="" id="{E9C724EF-D9CE-3A03-4B0C-B9CCAF3F1827}"/>
              </a:ext>
            </a:extLst>
          </p:cNvPr>
          <p:cNvSpPr txBox="1"/>
          <p:nvPr/>
        </p:nvSpPr>
        <p:spPr>
          <a:xfrm>
            <a:off x="1422400" y="5283200"/>
            <a:ext cx="1249680" cy="523220"/>
          </a:xfrm>
          <a:prstGeom prst="rect">
            <a:avLst/>
          </a:prstGeom>
          <a:noFill/>
        </p:spPr>
        <p:txBody>
          <a:bodyPr wrap="square" rtlCol="0">
            <a:spAutoFit/>
          </a:bodyPr>
          <a:lstStyle/>
          <a:p>
            <a:r>
              <a:rPr lang="en-US" sz="2800" dirty="0" err="1">
                <a:solidFill>
                  <a:srgbClr val="002060"/>
                </a:solidFill>
                <a:latin typeface="Cambria" panose="02040503050406030204" pitchFamily="18" charset="0"/>
                <a:ea typeface="Cambria" panose="02040503050406030204" pitchFamily="18" charset="0"/>
              </a:rPr>
              <a:t>Bóng</a:t>
            </a:r>
            <a:r>
              <a:rPr lang="en-US" sz="2800" dirty="0">
                <a:solidFill>
                  <a:srgbClr val="002060"/>
                </a:solidFill>
                <a:latin typeface="Cambria" panose="02040503050406030204" pitchFamily="18" charset="0"/>
                <a:ea typeface="Cambria" panose="02040503050406030204" pitchFamily="18" charset="0"/>
              </a:rPr>
              <a:t>,</a:t>
            </a:r>
          </a:p>
        </p:txBody>
      </p:sp>
      <p:cxnSp>
        <p:nvCxnSpPr>
          <p:cNvPr id="13" name="Straight Connector 12">
            <a:extLst>
              <a:ext uri="{FF2B5EF4-FFF2-40B4-BE49-F238E27FC236}">
                <a16:creationId xmlns:a16="http://schemas.microsoft.com/office/drawing/2014/main" xmlns="" id="{E8336280-CDAF-B13D-7D99-06F48E73745E}"/>
              </a:ext>
            </a:extLst>
          </p:cNvPr>
          <p:cNvCxnSpPr>
            <a:cxnSpLocks/>
          </p:cNvCxnSpPr>
          <p:nvPr/>
        </p:nvCxnSpPr>
        <p:spPr>
          <a:xfrm>
            <a:off x="2936240" y="2459472"/>
            <a:ext cx="19913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xmlns="" id="{98DD053B-BA99-512A-FB5A-643F50084620}"/>
              </a:ext>
            </a:extLst>
          </p:cNvPr>
          <p:cNvSpPr txBox="1"/>
          <p:nvPr/>
        </p:nvSpPr>
        <p:spPr>
          <a:xfrm>
            <a:off x="2397760" y="5303520"/>
            <a:ext cx="2905760" cy="523220"/>
          </a:xfrm>
          <a:prstGeom prst="rect">
            <a:avLst/>
          </a:prstGeom>
          <a:noFill/>
        </p:spPr>
        <p:txBody>
          <a:bodyPr wrap="square" rtlCol="0">
            <a:spAutoFit/>
          </a:bodyPr>
          <a:lstStyle/>
          <a:p>
            <a:r>
              <a:rPr lang="en-US" sz="2800" dirty="0" err="1">
                <a:solidFill>
                  <a:srgbClr val="002060"/>
                </a:solidFill>
                <a:latin typeface="Cambria" panose="02040503050406030204" pitchFamily="18" charset="0"/>
                <a:ea typeface="Cambria" panose="02040503050406030204" pitchFamily="18" charset="0"/>
              </a:rPr>
              <a:t>vòng</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cấm</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địa</a:t>
            </a:r>
            <a:r>
              <a:rPr lang="en-US" sz="2800" dirty="0">
                <a:solidFill>
                  <a:srgbClr val="002060"/>
                </a:solidFill>
                <a:latin typeface="Cambria" panose="02040503050406030204" pitchFamily="18" charset="0"/>
                <a:ea typeface="Cambria" panose="02040503050406030204" pitchFamily="18" charset="0"/>
              </a:rPr>
              <a:t>,</a:t>
            </a:r>
          </a:p>
        </p:txBody>
      </p:sp>
      <p:cxnSp>
        <p:nvCxnSpPr>
          <p:cNvPr id="19" name="Straight Connector 18">
            <a:extLst>
              <a:ext uri="{FF2B5EF4-FFF2-40B4-BE49-F238E27FC236}">
                <a16:creationId xmlns:a16="http://schemas.microsoft.com/office/drawing/2014/main" xmlns="" id="{F83D872A-FC14-69C1-0AD6-E0BE2BA48F98}"/>
              </a:ext>
            </a:extLst>
          </p:cNvPr>
          <p:cNvCxnSpPr>
            <a:cxnSpLocks/>
          </p:cNvCxnSpPr>
          <p:nvPr/>
        </p:nvCxnSpPr>
        <p:spPr>
          <a:xfrm>
            <a:off x="4500880" y="3709152"/>
            <a:ext cx="11176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xmlns="" id="{D7E4047D-BFBE-E6BB-0446-0FEEAAEA7141}"/>
              </a:ext>
            </a:extLst>
          </p:cNvPr>
          <p:cNvSpPr txBox="1"/>
          <p:nvPr/>
        </p:nvSpPr>
        <p:spPr>
          <a:xfrm>
            <a:off x="1442720" y="5872480"/>
            <a:ext cx="2905760" cy="523220"/>
          </a:xfrm>
          <a:prstGeom prst="rect">
            <a:avLst/>
          </a:prstGeom>
          <a:noFill/>
        </p:spPr>
        <p:txBody>
          <a:bodyPr wrap="square" rtlCol="0">
            <a:spAutoFit/>
          </a:bodyPr>
          <a:lstStyle/>
          <a:p>
            <a:r>
              <a:rPr lang="en-US" sz="2800" dirty="0" err="1">
                <a:solidFill>
                  <a:srgbClr val="002060"/>
                </a:solidFill>
                <a:latin typeface="Cambria" panose="02040503050406030204" pitchFamily="18" charset="0"/>
                <a:ea typeface="Cambria" panose="02040503050406030204" pitchFamily="18" charset="0"/>
              </a:rPr>
              <a:t>thủ</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môn</a:t>
            </a:r>
            <a:endParaRPr lang="en-US" sz="2800" dirty="0">
              <a:solidFill>
                <a:srgbClr val="002060"/>
              </a:solidFill>
              <a:latin typeface="Cambria" panose="02040503050406030204" pitchFamily="18" charset="0"/>
              <a:ea typeface="Cambria" panose="02040503050406030204" pitchFamily="18" charset="0"/>
            </a:endParaRPr>
          </a:p>
        </p:txBody>
      </p:sp>
      <p:cxnSp>
        <p:nvCxnSpPr>
          <p:cNvPr id="22" name="Straight Connector 21">
            <a:extLst>
              <a:ext uri="{FF2B5EF4-FFF2-40B4-BE49-F238E27FC236}">
                <a16:creationId xmlns:a16="http://schemas.microsoft.com/office/drawing/2014/main" xmlns="" id="{87D5D1F1-DADE-67E1-D3FA-34C54FFD92DA}"/>
              </a:ext>
            </a:extLst>
          </p:cNvPr>
          <p:cNvCxnSpPr>
            <a:cxnSpLocks/>
          </p:cNvCxnSpPr>
          <p:nvPr/>
        </p:nvCxnSpPr>
        <p:spPr>
          <a:xfrm>
            <a:off x="3068320" y="2046400"/>
            <a:ext cx="97536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xmlns="" id="{CCFB22A9-CCE4-3DE0-C2AD-33C06D3EB683}"/>
              </a:ext>
            </a:extLst>
          </p:cNvPr>
          <p:cNvSpPr txBox="1"/>
          <p:nvPr/>
        </p:nvSpPr>
        <p:spPr>
          <a:xfrm>
            <a:off x="5506720" y="5140960"/>
            <a:ext cx="1249680" cy="523220"/>
          </a:xfrm>
          <a:prstGeom prst="rect">
            <a:avLst/>
          </a:prstGeom>
          <a:noFill/>
        </p:spPr>
        <p:txBody>
          <a:bodyPr wrap="square" rtlCol="0">
            <a:spAutoFit/>
          </a:bodyPr>
          <a:lstStyle/>
          <a:p>
            <a:r>
              <a:rPr lang="en-US" sz="2800" dirty="0" err="1">
                <a:solidFill>
                  <a:srgbClr val="002060"/>
                </a:solidFill>
                <a:latin typeface="Cambria" panose="02040503050406030204" pitchFamily="18" charset="0"/>
                <a:ea typeface="Cambria" panose="02040503050406030204" pitchFamily="18" charset="0"/>
              </a:rPr>
              <a:t>Lăn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xả</a:t>
            </a:r>
            <a:r>
              <a:rPr lang="en-US" sz="2800" dirty="0">
                <a:solidFill>
                  <a:srgbClr val="002060"/>
                </a:solidFill>
                <a:latin typeface="Cambria" panose="02040503050406030204" pitchFamily="18" charset="0"/>
                <a:ea typeface="Cambria" panose="02040503050406030204" pitchFamily="18" charset="0"/>
              </a:rPr>
              <a:t>,</a:t>
            </a:r>
          </a:p>
        </p:txBody>
      </p:sp>
      <p:cxnSp>
        <p:nvCxnSpPr>
          <p:cNvPr id="25" name="Straight Connector 24">
            <a:extLst>
              <a:ext uri="{FF2B5EF4-FFF2-40B4-BE49-F238E27FC236}">
                <a16:creationId xmlns:a16="http://schemas.microsoft.com/office/drawing/2014/main" xmlns="" id="{4A018DB9-78F9-0048-BCE5-BB77AA6E18B4}"/>
              </a:ext>
            </a:extLst>
          </p:cNvPr>
          <p:cNvCxnSpPr>
            <a:cxnSpLocks/>
          </p:cNvCxnSpPr>
          <p:nvPr/>
        </p:nvCxnSpPr>
        <p:spPr>
          <a:xfrm>
            <a:off x="4135120" y="2053072"/>
            <a:ext cx="14732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xmlns="" id="{97B8F03E-C56A-3A3F-E182-D82505977C74}"/>
              </a:ext>
            </a:extLst>
          </p:cNvPr>
          <p:cNvSpPr txBox="1"/>
          <p:nvPr/>
        </p:nvSpPr>
        <p:spPr>
          <a:xfrm>
            <a:off x="6705600" y="5161280"/>
            <a:ext cx="2133600" cy="523220"/>
          </a:xfrm>
          <a:prstGeom prst="rect">
            <a:avLst/>
          </a:prstGeom>
          <a:noFill/>
        </p:spPr>
        <p:txBody>
          <a:bodyPr wrap="square" rtlCol="0">
            <a:spAutoFit/>
          </a:bodyPr>
          <a:lstStyle/>
          <a:p>
            <a:r>
              <a:rPr lang="en-US" sz="2800" dirty="0" err="1">
                <a:solidFill>
                  <a:srgbClr val="002060"/>
                </a:solidFill>
                <a:latin typeface="Cambria" panose="02040503050406030204" pitchFamily="18" charset="0"/>
                <a:ea typeface="Cambria" panose="02040503050406030204" pitchFamily="18" charset="0"/>
              </a:rPr>
              <a:t>cướp</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bóng</a:t>
            </a:r>
            <a:r>
              <a:rPr lang="en-US" sz="2800" dirty="0">
                <a:solidFill>
                  <a:srgbClr val="002060"/>
                </a:solidFill>
                <a:latin typeface="Cambria" panose="02040503050406030204" pitchFamily="18" charset="0"/>
                <a:ea typeface="Cambria" panose="02040503050406030204" pitchFamily="18" charset="0"/>
              </a:rPr>
              <a:t>,</a:t>
            </a:r>
          </a:p>
        </p:txBody>
      </p:sp>
      <p:cxnSp>
        <p:nvCxnSpPr>
          <p:cNvPr id="28" name="Straight Connector 27">
            <a:extLst>
              <a:ext uri="{FF2B5EF4-FFF2-40B4-BE49-F238E27FC236}">
                <a16:creationId xmlns:a16="http://schemas.microsoft.com/office/drawing/2014/main" xmlns="" id="{6911D61C-6B4A-79B0-9016-78FB89716325}"/>
              </a:ext>
            </a:extLst>
          </p:cNvPr>
          <p:cNvCxnSpPr>
            <a:cxnSpLocks/>
          </p:cNvCxnSpPr>
          <p:nvPr/>
        </p:nvCxnSpPr>
        <p:spPr>
          <a:xfrm>
            <a:off x="6289040" y="2042912"/>
            <a:ext cx="105664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xmlns="" id="{4E095D53-052E-2FE1-B9DD-E68049D4E45B}"/>
              </a:ext>
            </a:extLst>
          </p:cNvPr>
          <p:cNvSpPr txBox="1"/>
          <p:nvPr/>
        </p:nvSpPr>
        <p:spPr>
          <a:xfrm>
            <a:off x="8453120" y="5151120"/>
            <a:ext cx="1625600" cy="523220"/>
          </a:xfrm>
          <a:prstGeom prst="rect">
            <a:avLst/>
          </a:prstGeom>
          <a:noFill/>
        </p:spPr>
        <p:txBody>
          <a:bodyPr wrap="square" rtlCol="0">
            <a:spAutoFit/>
          </a:bodyPr>
          <a:lstStyle/>
          <a:p>
            <a:r>
              <a:rPr lang="en-US" sz="2800" dirty="0" err="1">
                <a:solidFill>
                  <a:srgbClr val="002060"/>
                </a:solidFill>
                <a:latin typeface="Cambria" panose="02040503050406030204" pitchFamily="18" charset="0"/>
                <a:ea typeface="Cambria" panose="02040503050406030204" pitchFamily="18" charset="0"/>
              </a:rPr>
              <a:t>chuyền</a:t>
            </a:r>
            <a:r>
              <a:rPr lang="en-US" sz="2800" dirty="0">
                <a:solidFill>
                  <a:srgbClr val="002060"/>
                </a:solidFill>
                <a:latin typeface="Cambria" panose="02040503050406030204" pitchFamily="18" charset="0"/>
                <a:ea typeface="Cambria" panose="02040503050406030204" pitchFamily="18" charset="0"/>
              </a:rPr>
              <a:t>,</a:t>
            </a:r>
          </a:p>
        </p:txBody>
      </p:sp>
      <p:cxnSp>
        <p:nvCxnSpPr>
          <p:cNvPr id="31" name="Straight Connector 30">
            <a:extLst>
              <a:ext uri="{FF2B5EF4-FFF2-40B4-BE49-F238E27FC236}">
                <a16:creationId xmlns:a16="http://schemas.microsoft.com/office/drawing/2014/main" xmlns="" id="{4BC112B9-E856-45F9-4771-4B120225AA44}"/>
              </a:ext>
            </a:extLst>
          </p:cNvPr>
          <p:cNvCxnSpPr>
            <a:cxnSpLocks/>
          </p:cNvCxnSpPr>
          <p:nvPr/>
        </p:nvCxnSpPr>
        <p:spPr>
          <a:xfrm>
            <a:off x="8615680" y="2053072"/>
            <a:ext cx="56896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xmlns="" id="{BB046733-0EBE-3618-A4F6-F8C3C5F8870E}"/>
              </a:ext>
            </a:extLst>
          </p:cNvPr>
          <p:cNvSpPr txBox="1"/>
          <p:nvPr/>
        </p:nvSpPr>
        <p:spPr>
          <a:xfrm>
            <a:off x="5425440" y="5659120"/>
            <a:ext cx="2153920" cy="523220"/>
          </a:xfrm>
          <a:prstGeom prst="rect">
            <a:avLst/>
          </a:prstGeom>
          <a:noFill/>
        </p:spPr>
        <p:txBody>
          <a:bodyPr wrap="square" rtlCol="0">
            <a:spAutoFit/>
          </a:bodyPr>
          <a:lstStyle/>
          <a:p>
            <a:r>
              <a:rPr lang="en-US" sz="2800" dirty="0" err="1">
                <a:solidFill>
                  <a:srgbClr val="002060"/>
                </a:solidFill>
                <a:latin typeface="Cambria" panose="02040503050406030204" pitchFamily="18" charset="0"/>
                <a:ea typeface="Cambria" panose="02040503050406030204" pitchFamily="18" charset="0"/>
              </a:rPr>
              <a:t>dẫn</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xuống</a:t>
            </a:r>
            <a:r>
              <a:rPr lang="en-US" sz="2800" dirty="0">
                <a:solidFill>
                  <a:srgbClr val="002060"/>
                </a:solidFill>
                <a:latin typeface="Cambria" panose="02040503050406030204" pitchFamily="18" charset="0"/>
                <a:ea typeface="Cambria" panose="02040503050406030204" pitchFamily="18" charset="0"/>
              </a:rPr>
              <a:t>),</a:t>
            </a:r>
          </a:p>
        </p:txBody>
      </p:sp>
      <p:cxnSp>
        <p:nvCxnSpPr>
          <p:cNvPr id="34" name="Straight Connector 33">
            <a:extLst>
              <a:ext uri="{FF2B5EF4-FFF2-40B4-BE49-F238E27FC236}">
                <a16:creationId xmlns:a16="http://schemas.microsoft.com/office/drawing/2014/main" xmlns="" id="{61697934-F102-7582-6845-1EEBA59F0160}"/>
              </a:ext>
            </a:extLst>
          </p:cNvPr>
          <p:cNvCxnSpPr>
            <a:cxnSpLocks/>
          </p:cNvCxnSpPr>
          <p:nvPr/>
        </p:nvCxnSpPr>
        <p:spPr>
          <a:xfrm>
            <a:off x="7233920" y="2439152"/>
            <a:ext cx="97536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xmlns="" id="{25CD98FB-5991-D302-D557-5D1A2ED7D4C7}"/>
              </a:ext>
            </a:extLst>
          </p:cNvPr>
          <p:cNvSpPr txBox="1"/>
          <p:nvPr/>
        </p:nvSpPr>
        <p:spPr>
          <a:xfrm>
            <a:off x="7366000" y="5659120"/>
            <a:ext cx="1249680" cy="523220"/>
          </a:xfrm>
          <a:prstGeom prst="rect">
            <a:avLst/>
          </a:prstGeom>
          <a:noFill/>
        </p:spPr>
        <p:txBody>
          <a:bodyPr wrap="square" rtlCol="0">
            <a:spAutoFit/>
          </a:bodyPr>
          <a:lstStyle/>
          <a:p>
            <a:r>
              <a:rPr lang="en-US" sz="2800" dirty="0" err="1">
                <a:solidFill>
                  <a:srgbClr val="002060"/>
                </a:solidFill>
                <a:latin typeface="Cambria" panose="02040503050406030204" pitchFamily="18" charset="0"/>
                <a:ea typeface="Cambria" panose="02040503050406030204" pitchFamily="18" charset="0"/>
              </a:rPr>
              <a:t>xô</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lên</a:t>
            </a:r>
            <a:r>
              <a:rPr lang="en-US" sz="2800" dirty="0">
                <a:solidFill>
                  <a:srgbClr val="002060"/>
                </a:solidFill>
                <a:latin typeface="Cambria" panose="02040503050406030204" pitchFamily="18" charset="0"/>
                <a:ea typeface="Cambria" panose="02040503050406030204" pitchFamily="18" charset="0"/>
              </a:rPr>
              <a:t>,</a:t>
            </a:r>
          </a:p>
        </p:txBody>
      </p:sp>
      <p:cxnSp>
        <p:nvCxnSpPr>
          <p:cNvPr id="37" name="Straight Connector 36">
            <a:extLst>
              <a:ext uri="{FF2B5EF4-FFF2-40B4-BE49-F238E27FC236}">
                <a16:creationId xmlns:a16="http://schemas.microsoft.com/office/drawing/2014/main" xmlns="" id="{3BCED685-2CFA-546E-0CBF-07D157BC3CE2}"/>
              </a:ext>
            </a:extLst>
          </p:cNvPr>
          <p:cNvCxnSpPr>
            <a:cxnSpLocks/>
          </p:cNvCxnSpPr>
          <p:nvPr/>
        </p:nvCxnSpPr>
        <p:spPr>
          <a:xfrm>
            <a:off x="8341360" y="2469632"/>
            <a:ext cx="73152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xmlns="" id="{03B65C10-5274-051D-59CA-1BB1053C5621}"/>
              </a:ext>
            </a:extLst>
          </p:cNvPr>
          <p:cNvSpPr txBox="1"/>
          <p:nvPr/>
        </p:nvSpPr>
        <p:spPr>
          <a:xfrm>
            <a:off x="8422640" y="5659120"/>
            <a:ext cx="1249680" cy="523220"/>
          </a:xfrm>
          <a:prstGeom prst="rect">
            <a:avLst/>
          </a:prstGeom>
          <a:noFill/>
        </p:spPr>
        <p:txBody>
          <a:bodyPr wrap="square" rtlCol="0">
            <a:spAutoFit/>
          </a:bodyPr>
          <a:lstStyle/>
          <a:p>
            <a:r>
              <a:rPr lang="en-US" sz="2800" dirty="0" err="1">
                <a:solidFill>
                  <a:srgbClr val="002060"/>
                </a:solidFill>
                <a:latin typeface="Cambria" panose="02040503050406030204" pitchFamily="18" charset="0"/>
                <a:ea typeface="Cambria" panose="02040503050406030204" pitchFamily="18" charset="0"/>
              </a:rPr>
              <a:t>chặn</a:t>
            </a:r>
            <a:r>
              <a:rPr lang="en-US" sz="2800" dirty="0">
                <a:solidFill>
                  <a:srgbClr val="002060"/>
                </a:solidFill>
                <a:latin typeface="Cambria" panose="02040503050406030204" pitchFamily="18" charset="0"/>
                <a:ea typeface="Cambria" panose="02040503050406030204" pitchFamily="18" charset="0"/>
              </a:rPr>
              <a:t>,</a:t>
            </a:r>
          </a:p>
        </p:txBody>
      </p:sp>
      <p:cxnSp>
        <p:nvCxnSpPr>
          <p:cNvPr id="40" name="Straight Connector 39">
            <a:extLst>
              <a:ext uri="{FF2B5EF4-FFF2-40B4-BE49-F238E27FC236}">
                <a16:creationId xmlns:a16="http://schemas.microsoft.com/office/drawing/2014/main" xmlns="" id="{20395388-0717-2556-F38D-A9B5631C5475}"/>
              </a:ext>
            </a:extLst>
          </p:cNvPr>
          <p:cNvCxnSpPr>
            <a:cxnSpLocks/>
          </p:cNvCxnSpPr>
          <p:nvPr/>
        </p:nvCxnSpPr>
        <p:spPr>
          <a:xfrm>
            <a:off x="7833360" y="2903334"/>
            <a:ext cx="47752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xmlns="" id="{FA7376BE-82A5-F8D4-2809-68FE746934D2}"/>
              </a:ext>
            </a:extLst>
          </p:cNvPr>
          <p:cNvSpPr txBox="1"/>
          <p:nvPr/>
        </p:nvSpPr>
        <p:spPr>
          <a:xfrm>
            <a:off x="9296400" y="5661670"/>
            <a:ext cx="1249680" cy="523220"/>
          </a:xfrm>
          <a:prstGeom prst="rect">
            <a:avLst/>
          </a:prstGeom>
          <a:noFill/>
        </p:spPr>
        <p:txBody>
          <a:bodyPr wrap="square" rtlCol="0">
            <a:spAutoFit/>
          </a:bodyPr>
          <a:lstStyle/>
          <a:p>
            <a:r>
              <a:rPr lang="en-US" sz="2800" dirty="0" err="1">
                <a:solidFill>
                  <a:srgbClr val="002060"/>
                </a:solidFill>
                <a:latin typeface="Cambria" panose="02040503050406030204" pitchFamily="18" charset="0"/>
                <a:ea typeface="Cambria" panose="02040503050406030204" pitchFamily="18" charset="0"/>
              </a:rPr>
              <a:t>hất</a:t>
            </a:r>
            <a:r>
              <a:rPr lang="en-US" sz="2800" dirty="0">
                <a:solidFill>
                  <a:srgbClr val="002060"/>
                </a:solidFill>
                <a:latin typeface="Cambria" panose="02040503050406030204" pitchFamily="18" charset="0"/>
                <a:ea typeface="Cambria" panose="02040503050406030204" pitchFamily="18" charset="0"/>
              </a:rPr>
              <a:t>,</a:t>
            </a:r>
          </a:p>
        </p:txBody>
      </p:sp>
      <p:cxnSp>
        <p:nvCxnSpPr>
          <p:cNvPr id="43" name="Straight Connector 42">
            <a:extLst>
              <a:ext uri="{FF2B5EF4-FFF2-40B4-BE49-F238E27FC236}">
                <a16:creationId xmlns:a16="http://schemas.microsoft.com/office/drawing/2014/main" xmlns="" id="{2E8AD21A-570D-16A8-FDAB-95E7F3638D9C}"/>
              </a:ext>
            </a:extLst>
          </p:cNvPr>
          <p:cNvCxnSpPr>
            <a:cxnSpLocks/>
          </p:cNvCxnSpPr>
          <p:nvPr/>
        </p:nvCxnSpPr>
        <p:spPr>
          <a:xfrm>
            <a:off x="6187440" y="3719312"/>
            <a:ext cx="95504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xmlns="" id="{96E5FF9C-F724-FDA2-7135-719573EA24D6}"/>
              </a:ext>
            </a:extLst>
          </p:cNvPr>
          <p:cNvSpPr txBox="1"/>
          <p:nvPr/>
        </p:nvSpPr>
        <p:spPr>
          <a:xfrm>
            <a:off x="5486400" y="6126480"/>
            <a:ext cx="1879600" cy="523220"/>
          </a:xfrm>
          <a:prstGeom prst="rect">
            <a:avLst/>
          </a:prstGeom>
          <a:noFill/>
        </p:spPr>
        <p:txBody>
          <a:bodyPr wrap="square" rtlCol="0">
            <a:spAutoFit/>
          </a:bodyPr>
          <a:lstStyle/>
          <a:p>
            <a:r>
              <a:rPr lang="en-US" sz="2800" dirty="0" err="1">
                <a:solidFill>
                  <a:srgbClr val="002060"/>
                </a:solidFill>
                <a:latin typeface="Cambria" panose="02040503050406030204" pitchFamily="18" charset="0"/>
                <a:ea typeface="Cambria" panose="02040503050406030204" pitchFamily="18" charset="0"/>
              </a:rPr>
              <a:t>lao</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lên</a:t>
            </a:r>
            <a:r>
              <a:rPr lang="en-US" sz="2800" dirty="0">
                <a:solidFill>
                  <a:srgbClr val="002060"/>
                </a:solidFill>
                <a:latin typeface="Cambria" panose="02040503050406030204" pitchFamily="18" charset="0"/>
                <a:ea typeface="Cambria" panose="02040503050406030204" pitchFamily="18" charset="0"/>
              </a:rPr>
              <a:t>,</a:t>
            </a:r>
          </a:p>
        </p:txBody>
      </p:sp>
      <p:cxnSp>
        <p:nvCxnSpPr>
          <p:cNvPr id="46" name="Straight Connector 45">
            <a:extLst>
              <a:ext uri="{FF2B5EF4-FFF2-40B4-BE49-F238E27FC236}">
                <a16:creationId xmlns:a16="http://schemas.microsoft.com/office/drawing/2014/main" xmlns="" id="{E4494818-936C-8780-AAD8-B7C5DBB1BA20}"/>
              </a:ext>
            </a:extLst>
          </p:cNvPr>
          <p:cNvCxnSpPr>
            <a:cxnSpLocks/>
          </p:cNvCxnSpPr>
          <p:nvPr/>
        </p:nvCxnSpPr>
        <p:spPr>
          <a:xfrm>
            <a:off x="7274560" y="3719312"/>
            <a:ext cx="1219200" cy="0"/>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xmlns="" id="{E7CC6DA9-28FC-B814-8D7A-6314FB76E038}"/>
              </a:ext>
            </a:extLst>
          </p:cNvPr>
          <p:cNvSpPr txBox="1"/>
          <p:nvPr/>
        </p:nvSpPr>
        <p:spPr>
          <a:xfrm>
            <a:off x="6695440" y="6146800"/>
            <a:ext cx="1879600" cy="523220"/>
          </a:xfrm>
          <a:prstGeom prst="rect">
            <a:avLst/>
          </a:prstGeom>
          <a:noFill/>
        </p:spPr>
        <p:txBody>
          <a:bodyPr wrap="square" rtlCol="0">
            <a:spAutoFit/>
          </a:bodyPr>
          <a:lstStyle/>
          <a:p>
            <a:r>
              <a:rPr lang="en-US" sz="2800" dirty="0" err="1">
                <a:solidFill>
                  <a:srgbClr val="002060"/>
                </a:solidFill>
                <a:latin typeface="Cambria" panose="02040503050406030204" pitchFamily="18" charset="0"/>
                <a:ea typeface="Cambria" panose="02040503050406030204" pitchFamily="18" charset="0"/>
              </a:rPr>
              <a:t>bắt</a:t>
            </a:r>
            <a:r>
              <a:rPr lang="en-US" sz="2800" dirty="0">
                <a:solidFill>
                  <a:srgbClr val="002060"/>
                </a:solidFill>
                <a:latin typeface="Cambria" panose="02040503050406030204" pitchFamily="18" charset="0"/>
                <a:ea typeface="Cambria" panose="02040503050406030204" pitchFamily="18" charset="0"/>
              </a:rPr>
              <a:t> </a:t>
            </a:r>
            <a:r>
              <a:rPr lang="en-US" sz="2800" dirty="0" err="1">
                <a:solidFill>
                  <a:srgbClr val="002060"/>
                </a:solidFill>
                <a:latin typeface="Cambria" panose="02040503050406030204" pitchFamily="18" charset="0"/>
                <a:ea typeface="Cambria" panose="02040503050406030204" pitchFamily="18" charset="0"/>
              </a:rPr>
              <a:t>bóng</a:t>
            </a:r>
            <a:endParaRPr lang="en-US" sz="28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044690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1">
                                            <p:txEl>
                                              <p:pRg st="0" end="0"/>
                                            </p:txEl>
                                          </p:spTgt>
                                        </p:tgtEl>
                                        <p:attrNameLst>
                                          <p:attrName>style.visibility</p:attrName>
                                        </p:attrNameLst>
                                      </p:cBhvr>
                                      <p:to>
                                        <p:strVal val="visible"/>
                                      </p:to>
                                    </p:set>
                                    <p:animEffect transition="in" filter="wipe(down)">
                                      <p:cBhvr>
                                        <p:cTn id="28" dur="500"/>
                                        <p:tgtEl>
                                          <p:spTgt spid="11">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down)">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8">
                                            <p:txEl>
                                              <p:pRg st="0" end="0"/>
                                            </p:txEl>
                                          </p:spTgt>
                                        </p:tgtEl>
                                        <p:attrNameLst>
                                          <p:attrName>style.visibility</p:attrName>
                                        </p:attrNameLst>
                                      </p:cBhvr>
                                      <p:to>
                                        <p:strVal val="visible"/>
                                      </p:to>
                                    </p:set>
                                    <p:animEffect transition="in" filter="wipe(down)">
                                      <p:cBhvr>
                                        <p:cTn id="38" dur="500"/>
                                        <p:tgtEl>
                                          <p:spTgt spid="18">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wipe(down)">
                                      <p:cBhvr>
                                        <p:cTn id="43" dur="5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nodeType="clickEffect">
                                  <p:stCondLst>
                                    <p:cond delay="0"/>
                                  </p:stCondLst>
                                  <p:childTnLst>
                                    <p:set>
                                      <p:cBhvr>
                                        <p:cTn id="47" dur="1" fill="hold">
                                          <p:stCondLst>
                                            <p:cond delay="0"/>
                                          </p:stCondLst>
                                        </p:cTn>
                                        <p:tgtEl>
                                          <p:spTgt spid="21">
                                            <p:txEl>
                                              <p:pRg st="0" end="0"/>
                                            </p:txEl>
                                          </p:spTgt>
                                        </p:tgtEl>
                                        <p:attrNameLst>
                                          <p:attrName>style.visibility</p:attrName>
                                        </p:attrNameLst>
                                      </p:cBhvr>
                                      <p:to>
                                        <p:strVal val="visible"/>
                                      </p:to>
                                    </p:set>
                                    <p:animEffect transition="in" filter="wipe(down)">
                                      <p:cBhvr>
                                        <p:cTn id="48" dur="500"/>
                                        <p:tgtEl>
                                          <p:spTgt spid="21">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nodeType="clickEffect">
                                  <p:stCondLst>
                                    <p:cond delay="0"/>
                                  </p:stCondLst>
                                  <p:childTnLst>
                                    <p:set>
                                      <p:cBhvr>
                                        <p:cTn id="52" dur="1" fill="hold">
                                          <p:stCondLst>
                                            <p:cond delay="0"/>
                                          </p:stCondLst>
                                        </p:cTn>
                                        <p:tgtEl>
                                          <p:spTgt spid="22"/>
                                        </p:tgtEl>
                                        <p:attrNameLst>
                                          <p:attrName>style.visibility</p:attrName>
                                        </p:attrNameLst>
                                      </p:cBhvr>
                                      <p:to>
                                        <p:strVal val="visible"/>
                                      </p:to>
                                    </p:set>
                                    <p:animEffect transition="in" filter="wipe(down)">
                                      <p:cBhvr>
                                        <p:cTn id="53" dur="500"/>
                                        <p:tgtEl>
                                          <p:spTgt spid="22"/>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nodeType="clickEffect">
                                  <p:stCondLst>
                                    <p:cond delay="0"/>
                                  </p:stCondLst>
                                  <p:childTnLst>
                                    <p:set>
                                      <p:cBhvr>
                                        <p:cTn id="57" dur="1" fill="hold">
                                          <p:stCondLst>
                                            <p:cond delay="0"/>
                                          </p:stCondLst>
                                        </p:cTn>
                                        <p:tgtEl>
                                          <p:spTgt spid="24">
                                            <p:txEl>
                                              <p:pRg st="0" end="0"/>
                                            </p:txEl>
                                          </p:spTgt>
                                        </p:tgtEl>
                                        <p:attrNameLst>
                                          <p:attrName>style.visibility</p:attrName>
                                        </p:attrNameLst>
                                      </p:cBhvr>
                                      <p:to>
                                        <p:strVal val="visible"/>
                                      </p:to>
                                    </p:set>
                                    <p:animEffect transition="in" filter="wipe(down)">
                                      <p:cBhvr>
                                        <p:cTn id="58" dur="500"/>
                                        <p:tgtEl>
                                          <p:spTgt spid="24">
                                            <p:txEl>
                                              <p:pRg st="0" end="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nodeType="click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wipe(down)">
                                      <p:cBhvr>
                                        <p:cTn id="63" dur="500"/>
                                        <p:tgtEl>
                                          <p:spTgt spid="25"/>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4" fill="hold" nodeType="clickEffect">
                                  <p:stCondLst>
                                    <p:cond delay="0"/>
                                  </p:stCondLst>
                                  <p:childTnLst>
                                    <p:set>
                                      <p:cBhvr>
                                        <p:cTn id="67" dur="1" fill="hold">
                                          <p:stCondLst>
                                            <p:cond delay="0"/>
                                          </p:stCondLst>
                                        </p:cTn>
                                        <p:tgtEl>
                                          <p:spTgt spid="27">
                                            <p:txEl>
                                              <p:pRg st="0" end="0"/>
                                            </p:txEl>
                                          </p:spTgt>
                                        </p:tgtEl>
                                        <p:attrNameLst>
                                          <p:attrName>style.visibility</p:attrName>
                                        </p:attrNameLst>
                                      </p:cBhvr>
                                      <p:to>
                                        <p:strVal val="visible"/>
                                      </p:to>
                                    </p:set>
                                    <p:animEffect transition="in" filter="wipe(down)">
                                      <p:cBhvr>
                                        <p:cTn id="68" dur="500"/>
                                        <p:tgtEl>
                                          <p:spTgt spid="27">
                                            <p:txEl>
                                              <p:pRg st="0" end="0"/>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4" fill="hold" nodeType="clickEffect">
                                  <p:stCondLst>
                                    <p:cond delay="0"/>
                                  </p:stCondLst>
                                  <p:childTnLst>
                                    <p:set>
                                      <p:cBhvr>
                                        <p:cTn id="72" dur="1" fill="hold">
                                          <p:stCondLst>
                                            <p:cond delay="0"/>
                                          </p:stCondLst>
                                        </p:cTn>
                                        <p:tgtEl>
                                          <p:spTgt spid="28"/>
                                        </p:tgtEl>
                                        <p:attrNameLst>
                                          <p:attrName>style.visibility</p:attrName>
                                        </p:attrNameLst>
                                      </p:cBhvr>
                                      <p:to>
                                        <p:strVal val="visible"/>
                                      </p:to>
                                    </p:set>
                                    <p:animEffect transition="in" filter="wipe(down)">
                                      <p:cBhvr>
                                        <p:cTn id="73" dur="500"/>
                                        <p:tgtEl>
                                          <p:spTgt spid="28"/>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4" fill="hold" nodeType="clickEffect">
                                  <p:stCondLst>
                                    <p:cond delay="0"/>
                                  </p:stCondLst>
                                  <p:childTnLst>
                                    <p:set>
                                      <p:cBhvr>
                                        <p:cTn id="77" dur="1" fill="hold">
                                          <p:stCondLst>
                                            <p:cond delay="0"/>
                                          </p:stCondLst>
                                        </p:cTn>
                                        <p:tgtEl>
                                          <p:spTgt spid="30">
                                            <p:txEl>
                                              <p:pRg st="0" end="0"/>
                                            </p:txEl>
                                          </p:spTgt>
                                        </p:tgtEl>
                                        <p:attrNameLst>
                                          <p:attrName>style.visibility</p:attrName>
                                        </p:attrNameLst>
                                      </p:cBhvr>
                                      <p:to>
                                        <p:strVal val="visible"/>
                                      </p:to>
                                    </p:set>
                                    <p:animEffect transition="in" filter="wipe(down)">
                                      <p:cBhvr>
                                        <p:cTn id="78" dur="500"/>
                                        <p:tgtEl>
                                          <p:spTgt spid="30">
                                            <p:txEl>
                                              <p:pRg st="0" end="0"/>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4" fill="hold" nodeType="clickEffect">
                                  <p:stCondLst>
                                    <p:cond delay="0"/>
                                  </p:stCondLst>
                                  <p:childTnLst>
                                    <p:set>
                                      <p:cBhvr>
                                        <p:cTn id="82" dur="1" fill="hold">
                                          <p:stCondLst>
                                            <p:cond delay="0"/>
                                          </p:stCondLst>
                                        </p:cTn>
                                        <p:tgtEl>
                                          <p:spTgt spid="31"/>
                                        </p:tgtEl>
                                        <p:attrNameLst>
                                          <p:attrName>style.visibility</p:attrName>
                                        </p:attrNameLst>
                                      </p:cBhvr>
                                      <p:to>
                                        <p:strVal val="visible"/>
                                      </p:to>
                                    </p:set>
                                    <p:animEffect transition="in" filter="wipe(down)">
                                      <p:cBhvr>
                                        <p:cTn id="83" dur="500"/>
                                        <p:tgtEl>
                                          <p:spTgt spid="31"/>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4" fill="hold" nodeType="clickEffect">
                                  <p:stCondLst>
                                    <p:cond delay="0"/>
                                  </p:stCondLst>
                                  <p:childTnLst>
                                    <p:set>
                                      <p:cBhvr>
                                        <p:cTn id="87" dur="1" fill="hold">
                                          <p:stCondLst>
                                            <p:cond delay="0"/>
                                          </p:stCondLst>
                                        </p:cTn>
                                        <p:tgtEl>
                                          <p:spTgt spid="33">
                                            <p:txEl>
                                              <p:pRg st="0" end="0"/>
                                            </p:txEl>
                                          </p:spTgt>
                                        </p:tgtEl>
                                        <p:attrNameLst>
                                          <p:attrName>style.visibility</p:attrName>
                                        </p:attrNameLst>
                                      </p:cBhvr>
                                      <p:to>
                                        <p:strVal val="visible"/>
                                      </p:to>
                                    </p:set>
                                    <p:animEffect transition="in" filter="wipe(down)">
                                      <p:cBhvr>
                                        <p:cTn id="88" dur="500"/>
                                        <p:tgtEl>
                                          <p:spTgt spid="33">
                                            <p:txEl>
                                              <p:pRg st="0" end="0"/>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4" fill="hold" nodeType="clickEffect">
                                  <p:stCondLst>
                                    <p:cond delay="0"/>
                                  </p:stCondLst>
                                  <p:childTnLst>
                                    <p:set>
                                      <p:cBhvr>
                                        <p:cTn id="92" dur="1" fill="hold">
                                          <p:stCondLst>
                                            <p:cond delay="0"/>
                                          </p:stCondLst>
                                        </p:cTn>
                                        <p:tgtEl>
                                          <p:spTgt spid="34"/>
                                        </p:tgtEl>
                                        <p:attrNameLst>
                                          <p:attrName>style.visibility</p:attrName>
                                        </p:attrNameLst>
                                      </p:cBhvr>
                                      <p:to>
                                        <p:strVal val="visible"/>
                                      </p:to>
                                    </p:set>
                                    <p:animEffect transition="in" filter="wipe(down)">
                                      <p:cBhvr>
                                        <p:cTn id="93" dur="500"/>
                                        <p:tgtEl>
                                          <p:spTgt spid="34"/>
                                        </p:tgtEl>
                                      </p:cBhvr>
                                    </p:animEffect>
                                  </p:childTnLst>
                                </p:cTn>
                              </p:par>
                            </p:childTnLst>
                          </p:cTn>
                        </p:par>
                      </p:childTnLst>
                    </p:cTn>
                  </p:par>
                  <p:par>
                    <p:cTn id="94" fill="hold">
                      <p:stCondLst>
                        <p:cond delay="indefinite"/>
                      </p:stCondLst>
                      <p:childTnLst>
                        <p:par>
                          <p:cTn id="95" fill="hold">
                            <p:stCondLst>
                              <p:cond delay="0"/>
                            </p:stCondLst>
                            <p:childTnLst>
                              <p:par>
                                <p:cTn id="96" presetID="22" presetClass="entr" presetSubtype="4" fill="hold" nodeType="clickEffect">
                                  <p:stCondLst>
                                    <p:cond delay="0"/>
                                  </p:stCondLst>
                                  <p:childTnLst>
                                    <p:set>
                                      <p:cBhvr>
                                        <p:cTn id="97" dur="1" fill="hold">
                                          <p:stCondLst>
                                            <p:cond delay="0"/>
                                          </p:stCondLst>
                                        </p:cTn>
                                        <p:tgtEl>
                                          <p:spTgt spid="36">
                                            <p:txEl>
                                              <p:pRg st="0" end="0"/>
                                            </p:txEl>
                                          </p:spTgt>
                                        </p:tgtEl>
                                        <p:attrNameLst>
                                          <p:attrName>style.visibility</p:attrName>
                                        </p:attrNameLst>
                                      </p:cBhvr>
                                      <p:to>
                                        <p:strVal val="visible"/>
                                      </p:to>
                                    </p:set>
                                    <p:animEffect transition="in" filter="wipe(down)">
                                      <p:cBhvr>
                                        <p:cTn id="98" dur="500"/>
                                        <p:tgtEl>
                                          <p:spTgt spid="36">
                                            <p:txEl>
                                              <p:pRg st="0" end="0"/>
                                            </p:txEl>
                                          </p:spTgt>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4" fill="hold" nodeType="clickEffect">
                                  <p:stCondLst>
                                    <p:cond delay="0"/>
                                  </p:stCondLst>
                                  <p:childTnLst>
                                    <p:set>
                                      <p:cBhvr>
                                        <p:cTn id="102" dur="1" fill="hold">
                                          <p:stCondLst>
                                            <p:cond delay="0"/>
                                          </p:stCondLst>
                                        </p:cTn>
                                        <p:tgtEl>
                                          <p:spTgt spid="37"/>
                                        </p:tgtEl>
                                        <p:attrNameLst>
                                          <p:attrName>style.visibility</p:attrName>
                                        </p:attrNameLst>
                                      </p:cBhvr>
                                      <p:to>
                                        <p:strVal val="visible"/>
                                      </p:to>
                                    </p:set>
                                    <p:animEffect transition="in" filter="wipe(down)">
                                      <p:cBhvr>
                                        <p:cTn id="103" dur="500"/>
                                        <p:tgtEl>
                                          <p:spTgt spid="37"/>
                                        </p:tgtEl>
                                      </p:cBhvr>
                                    </p:animEffect>
                                  </p:childTnLst>
                                </p:cTn>
                              </p:par>
                            </p:childTnLst>
                          </p:cTn>
                        </p:par>
                      </p:childTnLst>
                    </p:cTn>
                  </p:par>
                  <p:par>
                    <p:cTn id="104" fill="hold">
                      <p:stCondLst>
                        <p:cond delay="indefinite"/>
                      </p:stCondLst>
                      <p:childTnLst>
                        <p:par>
                          <p:cTn id="105" fill="hold">
                            <p:stCondLst>
                              <p:cond delay="0"/>
                            </p:stCondLst>
                            <p:childTnLst>
                              <p:par>
                                <p:cTn id="106" presetID="22" presetClass="entr" presetSubtype="4" fill="hold" nodeType="clickEffect">
                                  <p:stCondLst>
                                    <p:cond delay="0"/>
                                  </p:stCondLst>
                                  <p:childTnLst>
                                    <p:set>
                                      <p:cBhvr>
                                        <p:cTn id="107" dur="1" fill="hold">
                                          <p:stCondLst>
                                            <p:cond delay="0"/>
                                          </p:stCondLst>
                                        </p:cTn>
                                        <p:tgtEl>
                                          <p:spTgt spid="39">
                                            <p:txEl>
                                              <p:pRg st="0" end="0"/>
                                            </p:txEl>
                                          </p:spTgt>
                                        </p:tgtEl>
                                        <p:attrNameLst>
                                          <p:attrName>style.visibility</p:attrName>
                                        </p:attrNameLst>
                                      </p:cBhvr>
                                      <p:to>
                                        <p:strVal val="visible"/>
                                      </p:to>
                                    </p:set>
                                    <p:animEffect transition="in" filter="wipe(down)">
                                      <p:cBhvr>
                                        <p:cTn id="108" dur="500"/>
                                        <p:tgtEl>
                                          <p:spTgt spid="39">
                                            <p:txEl>
                                              <p:pRg st="0" end="0"/>
                                            </p:txEl>
                                          </p:spTgt>
                                        </p:tgtEl>
                                      </p:cBhvr>
                                    </p:animEffect>
                                  </p:childTnLst>
                                </p:cTn>
                              </p:par>
                            </p:childTnLst>
                          </p:cTn>
                        </p:par>
                      </p:childTnLst>
                    </p:cTn>
                  </p:par>
                  <p:par>
                    <p:cTn id="109" fill="hold">
                      <p:stCondLst>
                        <p:cond delay="indefinite"/>
                      </p:stCondLst>
                      <p:childTnLst>
                        <p:par>
                          <p:cTn id="110" fill="hold">
                            <p:stCondLst>
                              <p:cond delay="0"/>
                            </p:stCondLst>
                            <p:childTnLst>
                              <p:par>
                                <p:cTn id="111" presetID="22" presetClass="entr" presetSubtype="4" fill="hold" nodeType="clickEffect">
                                  <p:stCondLst>
                                    <p:cond delay="0"/>
                                  </p:stCondLst>
                                  <p:childTnLst>
                                    <p:set>
                                      <p:cBhvr>
                                        <p:cTn id="112" dur="1" fill="hold">
                                          <p:stCondLst>
                                            <p:cond delay="0"/>
                                          </p:stCondLst>
                                        </p:cTn>
                                        <p:tgtEl>
                                          <p:spTgt spid="40"/>
                                        </p:tgtEl>
                                        <p:attrNameLst>
                                          <p:attrName>style.visibility</p:attrName>
                                        </p:attrNameLst>
                                      </p:cBhvr>
                                      <p:to>
                                        <p:strVal val="visible"/>
                                      </p:to>
                                    </p:set>
                                    <p:animEffect transition="in" filter="wipe(down)">
                                      <p:cBhvr>
                                        <p:cTn id="113" dur="500"/>
                                        <p:tgtEl>
                                          <p:spTgt spid="40"/>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4" fill="hold" nodeType="clickEffect">
                                  <p:stCondLst>
                                    <p:cond delay="0"/>
                                  </p:stCondLst>
                                  <p:childTnLst>
                                    <p:set>
                                      <p:cBhvr>
                                        <p:cTn id="117" dur="1" fill="hold">
                                          <p:stCondLst>
                                            <p:cond delay="0"/>
                                          </p:stCondLst>
                                        </p:cTn>
                                        <p:tgtEl>
                                          <p:spTgt spid="42">
                                            <p:txEl>
                                              <p:pRg st="0" end="0"/>
                                            </p:txEl>
                                          </p:spTgt>
                                        </p:tgtEl>
                                        <p:attrNameLst>
                                          <p:attrName>style.visibility</p:attrName>
                                        </p:attrNameLst>
                                      </p:cBhvr>
                                      <p:to>
                                        <p:strVal val="visible"/>
                                      </p:to>
                                    </p:set>
                                    <p:animEffect transition="in" filter="wipe(down)">
                                      <p:cBhvr>
                                        <p:cTn id="118" dur="500"/>
                                        <p:tgtEl>
                                          <p:spTgt spid="42">
                                            <p:txEl>
                                              <p:pRg st="0" end="0"/>
                                            </p:txEl>
                                          </p:spTgt>
                                        </p:tgtEl>
                                      </p:cBhvr>
                                    </p:animEffect>
                                  </p:childTnLst>
                                </p:cTn>
                              </p:par>
                            </p:childTnLst>
                          </p:cTn>
                        </p:par>
                      </p:childTnLst>
                    </p:cTn>
                  </p:par>
                  <p:par>
                    <p:cTn id="119" fill="hold">
                      <p:stCondLst>
                        <p:cond delay="indefinite"/>
                      </p:stCondLst>
                      <p:childTnLst>
                        <p:par>
                          <p:cTn id="120" fill="hold">
                            <p:stCondLst>
                              <p:cond delay="0"/>
                            </p:stCondLst>
                            <p:childTnLst>
                              <p:par>
                                <p:cTn id="121" presetID="22" presetClass="entr" presetSubtype="4" fill="hold" nodeType="clickEffect">
                                  <p:stCondLst>
                                    <p:cond delay="0"/>
                                  </p:stCondLst>
                                  <p:childTnLst>
                                    <p:set>
                                      <p:cBhvr>
                                        <p:cTn id="122" dur="1" fill="hold">
                                          <p:stCondLst>
                                            <p:cond delay="0"/>
                                          </p:stCondLst>
                                        </p:cTn>
                                        <p:tgtEl>
                                          <p:spTgt spid="43"/>
                                        </p:tgtEl>
                                        <p:attrNameLst>
                                          <p:attrName>style.visibility</p:attrName>
                                        </p:attrNameLst>
                                      </p:cBhvr>
                                      <p:to>
                                        <p:strVal val="visible"/>
                                      </p:to>
                                    </p:set>
                                    <p:animEffect transition="in" filter="wipe(down)">
                                      <p:cBhvr>
                                        <p:cTn id="123" dur="500"/>
                                        <p:tgtEl>
                                          <p:spTgt spid="43"/>
                                        </p:tgtEl>
                                      </p:cBhvr>
                                    </p:animEffect>
                                  </p:childTnLst>
                                </p:cTn>
                              </p:par>
                            </p:childTnLst>
                          </p:cTn>
                        </p:par>
                      </p:childTnLst>
                    </p:cTn>
                  </p:par>
                  <p:par>
                    <p:cTn id="124" fill="hold">
                      <p:stCondLst>
                        <p:cond delay="indefinite"/>
                      </p:stCondLst>
                      <p:childTnLst>
                        <p:par>
                          <p:cTn id="125" fill="hold">
                            <p:stCondLst>
                              <p:cond delay="0"/>
                            </p:stCondLst>
                            <p:childTnLst>
                              <p:par>
                                <p:cTn id="126" presetID="22" presetClass="entr" presetSubtype="4" fill="hold" nodeType="clickEffect">
                                  <p:stCondLst>
                                    <p:cond delay="0"/>
                                  </p:stCondLst>
                                  <p:childTnLst>
                                    <p:set>
                                      <p:cBhvr>
                                        <p:cTn id="127" dur="1" fill="hold">
                                          <p:stCondLst>
                                            <p:cond delay="0"/>
                                          </p:stCondLst>
                                        </p:cTn>
                                        <p:tgtEl>
                                          <p:spTgt spid="45">
                                            <p:txEl>
                                              <p:pRg st="0" end="0"/>
                                            </p:txEl>
                                          </p:spTgt>
                                        </p:tgtEl>
                                        <p:attrNameLst>
                                          <p:attrName>style.visibility</p:attrName>
                                        </p:attrNameLst>
                                      </p:cBhvr>
                                      <p:to>
                                        <p:strVal val="visible"/>
                                      </p:to>
                                    </p:set>
                                    <p:animEffect transition="in" filter="wipe(down)">
                                      <p:cBhvr>
                                        <p:cTn id="128" dur="500"/>
                                        <p:tgtEl>
                                          <p:spTgt spid="45">
                                            <p:txEl>
                                              <p:pRg st="0" end="0"/>
                                            </p:txEl>
                                          </p:spTgt>
                                        </p:tgtEl>
                                      </p:cBhvr>
                                    </p:animEffect>
                                  </p:childTnLst>
                                </p:cTn>
                              </p:par>
                            </p:childTnLst>
                          </p:cTn>
                        </p:par>
                      </p:childTnLst>
                    </p:cTn>
                  </p:par>
                  <p:par>
                    <p:cTn id="129" fill="hold">
                      <p:stCondLst>
                        <p:cond delay="indefinite"/>
                      </p:stCondLst>
                      <p:childTnLst>
                        <p:par>
                          <p:cTn id="130" fill="hold">
                            <p:stCondLst>
                              <p:cond delay="0"/>
                            </p:stCondLst>
                            <p:childTnLst>
                              <p:par>
                                <p:cTn id="131" presetID="22" presetClass="entr" presetSubtype="4" fill="hold" nodeType="clickEffect">
                                  <p:stCondLst>
                                    <p:cond delay="0"/>
                                  </p:stCondLst>
                                  <p:childTnLst>
                                    <p:set>
                                      <p:cBhvr>
                                        <p:cTn id="132" dur="1" fill="hold">
                                          <p:stCondLst>
                                            <p:cond delay="0"/>
                                          </p:stCondLst>
                                        </p:cTn>
                                        <p:tgtEl>
                                          <p:spTgt spid="46"/>
                                        </p:tgtEl>
                                        <p:attrNameLst>
                                          <p:attrName>style.visibility</p:attrName>
                                        </p:attrNameLst>
                                      </p:cBhvr>
                                      <p:to>
                                        <p:strVal val="visible"/>
                                      </p:to>
                                    </p:set>
                                    <p:animEffect transition="in" filter="wipe(down)">
                                      <p:cBhvr>
                                        <p:cTn id="133" dur="500"/>
                                        <p:tgtEl>
                                          <p:spTgt spid="46"/>
                                        </p:tgtEl>
                                      </p:cBhvr>
                                    </p:animEffect>
                                  </p:childTnLst>
                                </p:cTn>
                              </p:par>
                            </p:childTnLst>
                          </p:cTn>
                        </p:par>
                      </p:childTnLst>
                    </p:cTn>
                  </p:par>
                  <p:par>
                    <p:cTn id="134" fill="hold">
                      <p:stCondLst>
                        <p:cond delay="indefinite"/>
                      </p:stCondLst>
                      <p:childTnLst>
                        <p:par>
                          <p:cTn id="135" fill="hold">
                            <p:stCondLst>
                              <p:cond delay="0"/>
                            </p:stCondLst>
                            <p:childTnLst>
                              <p:par>
                                <p:cTn id="136" presetID="22" presetClass="entr" presetSubtype="4" fill="hold" nodeType="clickEffect">
                                  <p:stCondLst>
                                    <p:cond delay="0"/>
                                  </p:stCondLst>
                                  <p:childTnLst>
                                    <p:set>
                                      <p:cBhvr>
                                        <p:cTn id="137" dur="1" fill="hold">
                                          <p:stCondLst>
                                            <p:cond delay="0"/>
                                          </p:stCondLst>
                                        </p:cTn>
                                        <p:tgtEl>
                                          <p:spTgt spid="48">
                                            <p:txEl>
                                              <p:pRg st="0" end="0"/>
                                            </p:txEl>
                                          </p:spTgt>
                                        </p:tgtEl>
                                        <p:attrNameLst>
                                          <p:attrName>style.visibility</p:attrName>
                                        </p:attrNameLst>
                                      </p:cBhvr>
                                      <p:to>
                                        <p:strVal val="visible"/>
                                      </p:to>
                                    </p:set>
                                    <p:animEffect transition="in" filter="wipe(down)">
                                      <p:cBhvr>
                                        <p:cTn id="138" dur="500"/>
                                        <p:tgtEl>
                                          <p:spTgt spid="4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228B1DF5-D1C9-58EB-CB98-B737BDCCC1C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0778" r="40181" b="54046"/>
          <a:stretch/>
        </p:blipFill>
        <p:spPr>
          <a:xfrm>
            <a:off x="206189" y="245573"/>
            <a:ext cx="1412666" cy="2062103"/>
          </a:xfrm>
          <a:prstGeom prst="rect">
            <a:avLst/>
          </a:prstGeom>
        </p:spPr>
      </p:pic>
      <p:grpSp>
        <p:nvGrpSpPr>
          <p:cNvPr id="5" name="Group 4">
            <a:extLst>
              <a:ext uri="{FF2B5EF4-FFF2-40B4-BE49-F238E27FC236}">
                <a16:creationId xmlns:a16="http://schemas.microsoft.com/office/drawing/2014/main" xmlns="" id="{B101B961-29CD-430A-8CA6-BC43A002C50B}"/>
              </a:ext>
            </a:extLst>
          </p:cNvPr>
          <p:cNvGrpSpPr/>
          <p:nvPr/>
        </p:nvGrpSpPr>
        <p:grpSpPr>
          <a:xfrm>
            <a:off x="1578215" y="377653"/>
            <a:ext cx="9802358" cy="1512107"/>
            <a:chOff x="1578215" y="377653"/>
            <a:chExt cx="9802358" cy="2711536"/>
          </a:xfrm>
        </p:grpSpPr>
        <p:sp>
          <p:nvSpPr>
            <p:cNvPr id="2" name="任意多边形: 形状 4">
              <a:extLst>
                <a:ext uri="{FF2B5EF4-FFF2-40B4-BE49-F238E27FC236}">
                  <a16:creationId xmlns:a16="http://schemas.microsoft.com/office/drawing/2014/main" xmlns="" id="{00F46AF2-E2B9-FBCC-6FB6-C151F28F9337}"/>
                </a:ext>
              </a:extLst>
            </p:cNvPr>
            <p:cNvSpPr/>
            <p:nvPr/>
          </p:nvSpPr>
          <p:spPr>
            <a:xfrm>
              <a:off x="1578215" y="377653"/>
              <a:ext cx="9802358" cy="2711536"/>
            </a:xfrm>
            <a:custGeom>
              <a:avLst/>
              <a:gdLst>
                <a:gd name="connsiteX0" fmla="*/ 326239 w 8947975"/>
                <a:gd name="connsiteY0" fmla="*/ 89164 h 1988432"/>
                <a:gd name="connsiteX1" fmla="*/ 59539 w 8947975"/>
                <a:gd name="connsiteY1" fmla="*/ 1022614 h 1988432"/>
                <a:gd name="connsiteX2" fmla="*/ 288139 w 8947975"/>
                <a:gd name="connsiteY2" fmla="*/ 1822714 h 1988432"/>
                <a:gd name="connsiteX3" fmla="*/ 2802739 w 8947975"/>
                <a:gd name="connsiteY3" fmla="*/ 1898914 h 1988432"/>
                <a:gd name="connsiteX4" fmla="*/ 3869539 w 8947975"/>
                <a:gd name="connsiteY4" fmla="*/ 1937014 h 1988432"/>
                <a:gd name="connsiteX5" fmla="*/ 6441289 w 8947975"/>
                <a:gd name="connsiteY5" fmla="*/ 1975114 h 1988432"/>
                <a:gd name="connsiteX6" fmla="*/ 8517739 w 8947975"/>
                <a:gd name="connsiteY6" fmla="*/ 1689364 h 1988432"/>
                <a:gd name="connsiteX7" fmla="*/ 8936839 w 8947975"/>
                <a:gd name="connsiteY7" fmla="*/ 774964 h 1988432"/>
                <a:gd name="connsiteX8" fmla="*/ 8289139 w 8947975"/>
                <a:gd name="connsiteY8" fmla="*/ 317764 h 1988432"/>
                <a:gd name="connsiteX9" fmla="*/ 5279239 w 8947975"/>
                <a:gd name="connsiteY9" fmla="*/ 355864 h 1988432"/>
                <a:gd name="connsiteX10" fmla="*/ 2878939 w 8947975"/>
                <a:gd name="connsiteY10" fmla="*/ 70114 h 1988432"/>
                <a:gd name="connsiteX11" fmla="*/ 326239 w 8947975"/>
                <a:gd name="connsiteY11" fmla="*/ 89164 h 1988432"/>
                <a:gd name="connsiteX0" fmla="*/ 650693 w 8967629"/>
                <a:gd name="connsiteY0" fmla="*/ 145791 h 1930759"/>
                <a:gd name="connsiteX1" fmla="*/ 79193 w 8967629"/>
                <a:gd name="connsiteY1" fmla="*/ 964941 h 1930759"/>
                <a:gd name="connsiteX2" fmla="*/ 307793 w 8967629"/>
                <a:gd name="connsiteY2" fmla="*/ 1765041 h 1930759"/>
                <a:gd name="connsiteX3" fmla="*/ 2822393 w 8967629"/>
                <a:gd name="connsiteY3" fmla="*/ 1841241 h 1930759"/>
                <a:gd name="connsiteX4" fmla="*/ 3889193 w 8967629"/>
                <a:gd name="connsiteY4" fmla="*/ 1879341 h 1930759"/>
                <a:gd name="connsiteX5" fmla="*/ 6460943 w 8967629"/>
                <a:gd name="connsiteY5" fmla="*/ 1917441 h 1930759"/>
                <a:gd name="connsiteX6" fmla="*/ 8537393 w 8967629"/>
                <a:gd name="connsiteY6" fmla="*/ 1631691 h 1930759"/>
                <a:gd name="connsiteX7" fmla="*/ 8956493 w 8967629"/>
                <a:gd name="connsiteY7" fmla="*/ 717291 h 1930759"/>
                <a:gd name="connsiteX8" fmla="*/ 8308793 w 8967629"/>
                <a:gd name="connsiteY8" fmla="*/ 260091 h 1930759"/>
                <a:gd name="connsiteX9" fmla="*/ 5298893 w 8967629"/>
                <a:gd name="connsiteY9" fmla="*/ 298191 h 1930759"/>
                <a:gd name="connsiteX10" fmla="*/ 2898593 w 8967629"/>
                <a:gd name="connsiteY10" fmla="*/ 12441 h 1930759"/>
                <a:gd name="connsiteX11" fmla="*/ 650693 w 8967629"/>
                <a:gd name="connsiteY11" fmla="*/ 145791 h 1930759"/>
                <a:gd name="connsiteX0" fmla="*/ 650693 w 8967629"/>
                <a:gd name="connsiteY0" fmla="*/ 134843 h 1919811"/>
                <a:gd name="connsiteX1" fmla="*/ 79193 w 8967629"/>
                <a:gd name="connsiteY1" fmla="*/ 953993 h 1919811"/>
                <a:gd name="connsiteX2" fmla="*/ 307793 w 8967629"/>
                <a:gd name="connsiteY2" fmla="*/ 1754093 h 1919811"/>
                <a:gd name="connsiteX3" fmla="*/ 2822393 w 8967629"/>
                <a:gd name="connsiteY3" fmla="*/ 1830293 h 1919811"/>
                <a:gd name="connsiteX4" fmla="*/ 3889193 w 8967629"/>
                <a:gd name="connsiteY4" fmla="*/ 1868393 h 1919811"/>
                <a:gd name="connsiteX5" fmla="*/ 6460943 w 8967629"/>
                <a:gd name="connsiteY5" fmla="*/ 1906493 h 1919811"/>
                <a:gd name="connsiteX6" fmla="*/ 8537393 w 8967629"/>
                <a:gd name="connsiteY6" fmla="*/ 1620743 h 1919811"/>
                <a:gd name="connsiteX7" fmla="*/ 8956493 w 8967629"/>
                <a:gd name="connsiteY7" fmla="*/ 706343 h 1919811"/>
                <a:gd name="connsiteX8" fmla="*/ 8308793 w 8967629"/>
                <a:gd name="connsiteY8" fmla="*/ 249143 h 1919811"/>
                <a:gd name="connsiteX9" fmla="*/ 5622743 w 8967629"/>
                <a:gd name="connsiteY9" fmla="*/ 134843 h 1919811"/>
                <a:gd name="connsiteX10" fmla="*/ 2898593 w 8967629"/>
                <a:gd name="connsiteY10" fmla="*/ 1493 h 1919811"/>
                <a:gd name="connsiteX11" fmla="*/ 650693 w 8967629"/>
                <a:gd name="connsiteY11" fmla="*/ 134843 h 1919811"/>
                <a:gd name="connsiteX0" fmla="*/ 650693 w 8967629"/>
                <a:gd name="connsiteY0" fmla="*/ 134843 h 1919811"/>
                <a:gd name="connsiteX1" fmla="*/ 79193 w 8967629"/>
                <a:gd name="connsiteY1" fmla="*/ 953993 h 1919811"/>
                <a:gd name="connsiteX2" fmla="*/ 307793 w 8967629"/>
                <a:gd name="connsiteY2" fmla="*/ 1754093 h 1919811"/>
                <a:gd name="connsiteX3" fmla="*/ 2822393 w 8967629"/>
                <a:gd name="connsiteY3" fmla="*/ 1830293 h 1919811"/>
                <a:gd name="connsiteX4" fmla="*/ 3889193 w 8967629"/>
                <a:gd name="connsiteY4" fmla="*/ 1868393 h 1919811"/>
                <a:gd name="connsiteX5" fmla="*/ 6460943 w 8967629"/>
                <a:gd name="connsiteY5" fmla="*/ 1906493 h 1919811"/>
                <a:gd name="connsiteX6" fmla="*/ 8537393 w 8967629"/>
                <a:gd name="connsiteY6" fmla="*/ 1620743 h 1919811"/>
                <a:gd name="connsiteX7" fmla="*/ 8956493 w 8967629"/>
                <a:gd name="connsiteY7" fmla="*/ 706343 h 1919811"/>
                <a:gd name="connsiteX8" fmla="*/ 8308793 w 8967629"/>
                <a:gd name="connsiteY8" fmla="*/ 249143 h 1919811"/>
                <a:gd name="connsiteX9" fmla="*/ 5622743 w 8967629"/>
                <a:gd name="connsiteY9" fmla="*/ 134843 h 1919811"/>
                <a:gd name="connsiteX10" fmla="*/ 2898593 w 8967629"/>
                <a:gd name="connsiteY10" fmla="*/ 1493 h 1919811"/>
                <a:gd name="connsiteX11" fmla="*/ 650693 w 8967629"/>
                <a:gd name="connsiteY11" fmla="*/ 134843 h 1919811"/>
                <a:gd name="connsiteX0" fmla="*/ 650693 w 8967629"/>
                <a:gd name="connsiteY0" fmla="*/ 134843 h 1919811"/>
                <a:gd name="connsiteX1" fmla="*/ 79193 w 8967629"/>
                <a:gd name="connsiteY1" fmla="*/ 953993 h 1919811"/>
                <a:gd name="connsiteX2" fmla="*/ 307793 w 8967629"/>
                <a:gd name="connsiteY2" fmla="*/ 1754093 h 1919811"/>
                <a:gd name="connsiteX3" fmla="*/ 2822393 w 8967629"/>
                <a:gd name="connsiteY3" fmla="*/ 1830293 h 1919811"/>
                <a:gd name="connsiteX4" fmla="*/ 3889193 w 8967629"/>
                <a:gd name="connsiteY4" fmla="*/ 1868393 h 1919811"/>
                <a:gd name="connsiteX5" fmla="*/ 6460943 w 8967629"/>
                <a:gd name="connsiteY5" fmla="*/ 1906493 h 1919811"/>
                <a:gd name="connsiteX6" fmla="*/ 8537393 w 8967629"/>
                <a:gd name="connsiteY6" fmla="*/ 1620743 h 1919811"/>
                <a:gd name="connsiteX7" fmla="*/ 8956493 w 8967629"/>
                <a:gd name="connsiteY7" fmla="*/ 706343 h 1919811"/>
                <a:gd name="connsiteX8" fmla="*/ 8308793 w 8967629"/>
                <a:gd name="connsiteY8" fmla="*/ 249143 h 1919811"/>
                <a:gd name="connsiteX9" fmla="*/ 5622743 w 8967629"/>
                <a:gd name="connsiteY9" fmla="*/ 134843 h 1919811"/>
                <a:gd name="connsiteX10" fmla="*/ 2898593 w 8967629"/>
                <a:gd name="connsiteY10" fmla="*/ 1493 h 1919811"/>
                <a:gd name="connsiteX11" fmla="*/ 650693 w 8967629"/>
                <a:gd name="connsiteY11" fmla="*/ 134843 h 1919811"/>
                <a:gd name="connsiteX0" fmla="*/ 650693 w 8967629"/>
                <a:gd name="connsiteY0" fmla="*/ 168172 h 1953140"/>
                <a:gd name="connsiteX1" fmla="*/ 79193 w 8967629"/>
                <a:gd name="connsiteY1" fmla="*/ 987322 h 1953140"/>
                <a:gd name="connsiteX2" fmla="*/ 307793 w 8967629"/>
                <a:gd name="connsiteY2" fmla="*/ 1787422 h 1953140"/>
                <a:gd name="connsiteX3" fmla="*/ 2822393 w 8967629"/>
                <a:gd name="connsiteY3" fmla="*/ 1863622 h 1953140"/>
                <a:gd name="connsiteX4" fmla="*/ 3889193 w 8967629"/>
                <a:gd name="connsiteY4" fmla="*/ 1901722 h 1953140"/>
                <a:gd name="connsiteX5" fmla="*/ 6460943 w 8967629"/>
                <a:gd name="connsiteY5" fmla="*/ 1939822 h 1953140"/>
                <a:gd name="connsiteX6" fmla="*/ 8537393 w 8967629"/>
                <a:gd name="connsiteY6" fmla="*/ 1654072 h 1953140"/>
                <a:gd name="connsiteX7" fmla="*/ 8956493 w 8967629"/>
                <a:gd name="connsiteY7" fmla="*/ 739672 h 1953140"/>
                <a:gd name="connsiteX8" fmla="*/ 8308793 w 8967629"/>
                <a:gd name="connsiteY8" fmla="*/ 282472 h 1953140"/>
                <a:gd name="connsiteX9" fmla="*/ 5622743 w 8967629"/>
                <a:gd name="connsiteY9" fmla="*/ 168172 h 1953140"/>
                <a:gd name="connsiteX10" fmla="*/ 2898593 w 8967629"/>
                <a:gd name="connsiteY10" fmla="*/ 34822 h 1953140"/>
                <a:gd name="connsiteX11" fmla="*/ 650693 w 8967629"/>
                <a:gd name="connsiteY11" fmla="*/ 168172 h 1953140"/>
                <a:gd name="connsiteX0" fmla="*/ 650693 w 8967629"/>
                <a:gd name="connsiteY0" fmla="*/ 101243 h 1886211"/>
                <a:gd name="connsiteX1" fmla="*/ 79193 w 8967629"/>
                <a:gd name="connsiteY1" fmla="*/ 920393 h 1886211"/>
                <a:gd name="connsiteX2" fmla="*/ 307793 w 8967629"/>
                <a:gd name="connsiteY2" fmla="*/ 1720493 h 1886211"/>
                <a:gd name="connsiteX3" fmla="*/ 2822393 w 8967629"/>
                <a:gd name="connsiteY3" fmla="*/ 1796693 h 1886211"/>
                <a:gd name="connsiteX4" fmla="*/ 3889193 w 8967629"/>
                <a:gd name="connsiteY4" fmla="*/ 1834793 h 1886211"/>
                <a:gd name="connsiteX5" fmla="*/ 6460943 w 8967629"/>
                <a:gd name="connsiteY5" fmla="*/ 1872893 h 1886211"/>
                <a:gd name="connsiteX6" fmla="*/ 8537393 w 8967629"/>
                <a:gd name="connsiteY6" fmla="*/ 1587143 h 1886211"/>
                <a:gd name="connsiteX7" fmla="*/ 8956493 w 8967629"/>
                <a:gd name="connsiteY7" fmla="*/ 672743 h 1886211"/>
                <a:gd name="connsiteX8" fmla="*/ 8308793 w 8967629"/>
                <a:gd name="connsiteY8" fmla="*/ 215543 h 1886211"/>
                <a:gd name="connsiteX9" fmla="*/ 5622743 w 8967629"/>
                <a:gd name="connsiteY9" fmla="*/ 101243 h 1886211"/>
                <a:gd name="connsiteX10" fmla="*/ 2860493 w 8967629"/>
                <a:gd name="connsiteY10" fmla="*/ 63143 h 1886211"/>
                <a:gd name="connsiteX11" fmla="*/ 650693 w 8967629"/>
                <a:gd name="connsiteY11" fmla="*/ 101243 h 1886211"/>
                <a:gd name="connsiteX0" fmla="*/ 650693 w 8967629"/>
                <a:gd name="connsiteY0" fmla="*/ 200038 h 1985006"/>
                <a:gd name="connsiteX1" fmla="*/ 79193 w 8967629"/>
                <a:gd name="connsiteY1" fmla="*/ 1019188 h 1985006"/>
                <a:gd name="connsiteX2" fmla="*/ 307793 w 8967629"/>
                <a:gd name="connsiteY2" fmla="*/ 1819288 h 1985006"/>
                <a:gd name="connsiteX3" fmla="*/ 2822393 w 8967629"/>
                <a:gd name="connsiteY3" fmla="*/ 1895488 h 1985006"/>
                <a:gd name="connsiteX4" fmla="*/ 3889193 w 8967629"/>
                <a:gd name="connsiteY4" fmla="*/ 1933588 h 1985006"/>
                <a:gd name="connsiteX5" fmla="*/ 6460943 w 8967629"/>
                <a:gd name="connsiteY5" fmla="*/ 1971688 h 1985006"/>
                <a:gd name="connsiteX6" fmla="*/ 8537393 w 8967629"/>
                <a:gd name="connsiteY6" fmla="*/ 1685938 h 1985006"/>
                <a:gd name="connsiteX7" fmla="*/ 8956493 w 8967629"/>
                <a:gd name="connsiteY7" fmla="*/ 771538 h 1985006"/>
                <a:gd name="connsiteX8" fmla="*/ 8308793 w 8967629"/>
                <a:gd name="connsiteY8" fmla="*/ 314338 h 1985006"/>
                <a:gd name="connsiteX9" fmla="*/ 5622743 w 8967629"/>
                <a:gd name="connsiteY9" fmla="*/ 200038 h 1985006"/>
                <a:gd name="connsiteX10" fmla="*/ 2879543 w 8967629"/>
                <a:gd name="connsiteY10" fmla="*/ 28588 h 1985006"/>
                <a:gd name="connsiteX11" fmla="*/ 650693 w 8967629"/>
                <a:gd name="connsiteY11" fmla="*/ 200038 h 1985006"/>
                <a:gd name="connsiteX0" fmla="*/ 650693 w 8967629"/>
                <a:gd name="connsiteY0" fmla="*/ 227800 h 2012768"/>
                <a:gd name="connsiteX1" fmla="*/ 79193 w 8967629"/>
                <a:gd name="connsiteY1" fmla="*/ 1046950 h 2012768"/>
                <a:gd name="connsiteX2" fmla="*/ 307793 w 8967629"/>
                <a:gd name="connsiteY2" fmla="*/ 1847050 h 2012768"/>
                <a:gd name="connsiteX3" fmla="*/ 2822393 w 8967629"/>
                <a:gd name="connsiteY3" fmla="*/ 1923250 h 2012768"/>
                <a:gd name="connsiteX4" fmla="*/ 3889193 w 8967629"/>
                <a:gd name="connsiteY4" fmla="*/ 1961350 h 2012768"/>
                <a:gd name="connsiteX5" fmla="*/ 6460943 w 8967629"/>
                <a:gd name="connsiteY5" fmla="*/ 1999450 h 2012768"/>
                <a:gd name="connsiteX6" fmla="*/ 8537393 w 8967629"/>
                <a:gd name="connsiteY6" fmla="*/ 1713700 h 2012768"/>
                <a:gd name="connsiteX7" fmla="*/ 8956493 w 8967629"/>
                <a:gd name="connsiteY7" fmla="*/ 799300 h 2012768"/>
                <a:gd name="connsiteX8" fmla="*/ 8308793 w 8967629"/>
                <a:gd name="connsiteY8" fmla="*/ 342100 h 2012768"/>
                <a:gd name="connsiteX9" fmla="*/ 5622743 w 8967629"/>
                <a:gd name="connsiteY9" fmla="*/ 227800 h 2012768"/>
                <a:gd name="connsiteX10" fmla="*/ 2879543 w 8967629"/>
                <a:gd name="connsiteY10" fmla="*/ 56350 h 2012768"/>
                <a:gd name="connsiteX11" fmla="*/ 650693 w 8967629"/>
                <a:gd name="connsiteY11" fmla="*/ 227800 h 2012768"/>
                <a:gd name="connsiteX0" fmla="*/ 650693 w 8967629"/>
                <a:gd name="connsiteY0" fmla="*/ 183438 h 1968406"/>
                <a:gd name="connsiteX1" fmla="*/ 79193 w 8967629"/>
                <a:gd name="connsiteY1" fmla="*/ 100258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68406"/>
                <a:gd name="connsiteX1" fmla="*/ 79193 w 8967629"/>
                <a:gd name="connsiteY1" fmla="*/ 100258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68406"/>
                <a:gd name="connsiteX1" fmla="*/ 79193 w 8967629"/>
                <a:gd name="connsiteY1" fmla="*/ 100258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68406"/>
                <a:gd name="connsiteX1" fmla="*/ 79193 w 8967629"/>
                <a:gd name="connsiteY1" fmla="*/ 105973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58881"/>
                <a:gd name="connsiteX1" fmla="*/ 79193 w 8967629"/>
                <a:gd name="connsiteY1" fmla="*/ 1059738 h 1958881"/>
                <a:gd name="connsiteX2" fmla="*/ 307793 w 8967629"/>
                <a:gd name="connsiteY2" fmla="*/ 1802688 h 1958881"/>
                <a:gd name="connsiteX3" fmla="*/ 2822393 w 8967629"/>
                <a:gd name="connsiteY3" fmla="*/ 1878888 h 1958881"/>
                <a:gd name="connsiteX4" fmla="*/ 3889193 w 8967629"/>
                <a:gd name="connsiteY4" fmla="*/ 1916988 h 1958881"/>
                <a:gd name="connsiteX5" fmla="*/ 6460943 w 8967629"/>
                <a:gd name="connsiteY5" fmla="*/ 1955088 h 1958881"/>
                <a:gd name="connsiteX6" fmla="*/ 8537393 w 8967629"/>
                <a:gd name="connsiteY6" fmla="*/ 1669338 h 1958881"/>
                <a:gd name="connsiteX7" fmla="*/ 8956493 w 8967629"/>
                <a:gd name="connsiteY7" fmla="*/ 754938 h 1958881"/>
                <a:gd name="connsiteX8" fmla="*/ 8308793 w 8967629"/>
                <a:gd name="connsiteY8" fmla="*/ 297738 h 1958881"/>
                <a:gd name="connsiteX9" fmla="*/ 5622743 w 8967629"/>
                <a:gd name="connsiteY9" fmla="*/ 183438 h 1958881"/>
                <a:gd name="connsiteX10" fmla="*/ 2879543 w 8967629"/>
                <a:gd name="connsiteY10" fmla="*/ 11988 h 1958881"/>
                <a:gd name="connsiteX11" fmla="*/ 650693 w 8967629"/>
                <a:gd name="connsiteY11" fmla="*/ 183438 h 1958881"/>
                <a:gd name="connsiteX0" fmla="*/ 650693 w 8967629"/>
                <a:gd name="connsiteY0" fmla="*/ 183438 h 1974386"/>
                <a:gd name="connsiteX1" fmla="*/ 79193 w 8967629"/>
                <a:gd name="connsiteY1" fmla="*/ 1059738 h 1974386"/>
                <a:gd name="connsiteX2" fmla="*/ 307793 w 8967629"/>
                <a:gd name="connsiteY2" fmla="*/ 1802688 h 1974386"/>
                <a:gd name="connsiteX3" fmla="*/ 2822393 w 8967629"/>
                <a:gd name="connsiteY3" fmla="*/ 1878888 h 1974386"/>
                <a:gd name="connsiteX4" fmla="*/ 3889193 w 8967629"/>
                <a:gd name="connsiteY4" fmla="*/ 1916988 h 1974386"/>
                <a:gd name="connsiteX5" fmla="*/ 6460943 w 8967629"/>
                <a:gd name="connsiteY5" fmla="*/ 1955088 h 1974386"/>
                <a:gd name="connsiteX6" fmla="*/ 8537393 w 8967629"/>
                <a:gd name="connsiteY6" fmla="*/ 1669338 h 1974386"/>
                <a:gd name="connsiteX7" fmla="*/ 8956493 w 8967629"/>
                <a:gd name="connsiteY7" fmla="*/ 754938 h 1974386"/>
                <a:gd name="connsiteX8" fmla="*/ 8308793 w 8967629"/>
                <a:gd name="connsiteY8" fmla="*/ 297738 h 1974386"/>
                <a:gd name="connsiteX9" fmla="*/ 5622743 w 8967629"/>
                <a:gd name="connsiteY9" fmla="*/ 183438 h 1974386"/>
                <a:gd name="connsiteX10" fmla="*/ 2879543 w 8967629"/>
                <a:gd name="connsiteY10" fmla="*/ 11988 h 1974386"/>
                <a:gd name="connsiteX11" fmla="*/ 650693 w 8967629"/>
                <a:gd name="connsiteY11" fmla="*/ 183438 h 1974386"/>
                <a:gd name="connsiteX0" fmla="*/ 718633 w 9035569"/>
                <a:gd name="connsiteY0" fmla="*/ 183438 h 1970142"/>
                <a:gd name="connsiteX1" fmla="*/ 147133 w 9035569"/>
                <a:gd name="connsiteY1" fmla="*/ 1059738 h 1970142"/>
                <a:gd name="connsiteX2" fmla="*/ 375733 w 9035569"/>
                <a:gd name="connsiteY2" fmla="*/ 1802688 h 1970142"/>
                <a:gd name="connsiteX3" fmla="*/ 3957133 w 9035569"/>
                <a:gd name="connsiteY3" fmla="*/ 1916988 h 1970142"/>
                <a:gd name="connsiteX4" fmla="*/ 6528883 w 9035569"/>
                <a:gd name="connsiteY4" fmla="*/ 1955088 h 1970142"/>
                <a:gd name="connsiteX5" fmla="*/ 8605333 w 9035569"/>
                <a:gd name="connsiteY5" fmla="*/ 1669338 h 1970142"/>
                <a:gd name="connsiteX6" fmla="*/ 9024433 w 9035569"/>
                <a:gd name="connsiteY6" fmla="*/ 754938 h 1970142"/>
                <a:gd name="connsiteX7" fmla="*/ 8376733 w 9035569"/>
                <a:gd name="connsiteY7" fmla="*/ 297738 h 1970142"/>
                <a:gd name="connsiteX8" fmla="*/ 5690683 w 9035569"/>
                <a:gd name="connsiteY8" fmla="*/ 183438 h 1970142"/>
                <a:gd name="connsiteX9" fmla="*/ 2947483 w 9035569"/>
                <a:gd name="connsiteY9" fmla="*/ 11988 h 1970142"/>
                <a:gd name="connsiteX10" fmla="*/ 718633 w 9035569"/>
                <a:gd name="connsiteY10" fmla="*/ 183438 h 1970142"/>
                <a:gd name="connsiteX0" fmla="*/ 718633 w 9035569"/>
                <a:gd name="connsiteY0" fmla="*/ 183438 h 1962283"/>
                <a:gd name="connsiteX1" fmla="*/ 147133 w 9035569"/>
                <a:gd name="connsiteY1" fmla="*/ 1059738 h 1962283"/>
                <a:gd name="connsiteX2" fmla="*/ 375733 w 9035569"/>
                <a:gd name="connsiteY2" fmla="*/ 1802688 h 1962283"/>
                <a:gd name="connsiteX3" fmla="*/ 3957133 w 9035569"/>
                <a:gd name="connsiteY3" fmla="*/ 1916988 h 1962283"/>
                <a:gd name="connsiteX4" fmla="*/ 6528883 w 9035569"/>
                <a:gd name="connsiteY4" fmla="*/ 1955088 h 1962283"/>
                <a:gd name="connsiteX5" fmla="*/ 8605333 w 9035569"/>
                <a:gd name="connsiteY5" fmla="*/ 1669338 h 1962283"/>
                <a:gd name="connsiteX6" fmla="*/ 9024433 w 9035569"/>
                <a:gd name="connsiteY6" fmla="*/ 754938 h 1962283"/>
                <a:gd name="connsiteX7" fmla="*/ 8376733 w 9035569"/>
                <a:gd name="connsiteY7" fmla="*/ 297738 h 1962283"/>
                <a:gd name="connsiteX8" fmla="*/ 5690683 w 9035569"/>
                <a:gd name="connsiteY8" fmla="*/ 183438 h 1962283"/>
                <a:gd name="connsiteX9" fmla="*/ 2947483 w 9035569"/>
                <a:gd name="connsiteY9" fmla="*/ 11988 h 1962283"/>
                <a:gd name="connsiteX10" fmla="*/ 718633 w 9035569"/>
                <a:gd name="connsiteY10" fmla="*/ 183438 h 1962283"/>
                <a:gd name="connsiteX0" fmla="*/ 718633 w 9035569"/>
                <a:gd name="connsiteY0" fmla="*/ 72229 h 1851074"/>
                <a:gd name="connsiteX1" fmla="*/ 147133 w 9035569"/>
                <a:gd name="connsiteY1" fmla="*/ 948529 h 1851074"/>
                <a:gd name="connsiteX2" fmla="*/ 375733 w 9035569"/>
                <a:gd name="connsiteY2" fmla="*/ 1691479 h 1851074"/>
                <a:gd name="connsiteX3" fmla="*/ 3957133 w 9035569"/>
                <a:gd name="connsiteY3" fmla="*/ 1805779 h 1851074"/>
                <a:gd name="connsiteX4" fmla="*/ 6528883 w 9035569"/>
                <a:gd name="connsiteY4" fmla="*/ 1843879 h 1851074"/>
                <a:gd name="connsiteX5" fmla="*/ 8605333 w 9035569"/>
                <a:gd name="connsiteY5" fmla="*/ 1558129 h 1851074"/>
                <a:gd name="connsiteX6" fmla="*/ 9024433 w 9035569"/>
                <a:gd name="connsiteY6" fmla="*/ 643729 h 1851074"/>
                <a:gd name="connsiteX7" fmla="*/ 8376733 w 9035569"/>
                <a:gd name="connsiteY7" fmla="*/ 186529 h 1851074"/>
                <a:gd name="connsiteX8" fmla="*/ 5690683 w 9035569"/>
                <a:gd name="connsiteY8" fmla="*/ 72229 h 1851074"/>
                <a:gd name="connsiteX9" fmla="*/ 2852233 w 9035569"/>
                <a:gd name="connsiteY9" fmla="*/ 15079 h 1851074"/>
                <a:gd name="connsiteX10" fmla="*/ 718633 w 9035569"/>
                <a:gd name="connsiteY10" fmla="*/ 72229 h 185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35569" h="1851074">
                  <a:moveTo>
                    <a:pt x="718633" y="72229"/>
                  </a:moveTo>
                  <a:cubicBezTo>
                    <a:pt x="267783" y="227804"/>
                    <a:pt x="204283" y="678654"/>
                    <a:pt x="147133" y="948529"/>
                  </a:cubicBezTo>
                  <a:cubicBezTo>
                    <a:pt x="89983" y="1218404"/>
                    <a:pt x="-259267" y="1548604"/>
                    <a:pt x="375733" y="1691479"/>
                  </a:cubicBezTo>
                  <a:cubicBezTo>
                    <a:pt x="1010733" y="1834354"/>
                    <a:pt x="2722058" y="1894679"/>
                    <a:pt x="3957133" y="1805779"/>
                  </a:cubicBezTo>
                  <a:cubicBezTo>
                    <a:pt x="4980325" y="1732130"/>
                    <a:pt x="5754183" y="1885154"/>
                    <a:pt x="6528883" y="1843879"/>
                  </a:cubicBezTo>
                  <a:cubicBezTo>
                    <a:pt x="7303583" y="1802604"/>
                    <a:pt x="8189408" y="1758154"/>
                    <a:pt x="8605333" y="1558129"/>
                  </a:cubicBezTo>
                  <a:cubicBezTo>
                    <a:pt x="9021258" y="1358104"/>
                    <a:pt x="9062533" y="872329"/>
                    <a:pt x="9024433" y="643729"/>
                  </a:cubicBezTo>
                  <a:cubicBezTo>
                    <a:pt x="8986333" y="415129"/>
                    <a:pt x="8932358" y="281779"/>
                    <a:pt x="8376733" y="186529"/>
                  </a:cubicBezTo>
                  <a:cubicBezTo>
                    <a:pt x="7821108" y="91279"/>
                    <a:pt x="6954333" y="-76996"/>
                    <a:pt x="5690683" y="72229"/>
                  </a:cubicBezTo>
                  <a:cubicBezTo>
                    <a:pt x="4655633" y="316704"/>
                    <a:pt x="4119058" y="-80171"/>
                    <a:pt x="2852233" y="15079"/>
                  </a:cubicBezTo>
                  <a:cubicBezTo>
                    <a:pt x="2109283" y="72229"/>
                    <a:pt x="1169483" y="-83346"/>
                    <a:pt x="718633" y="72229"/>
                  </a:cubicBezTo>
                  <a:close/>
                </a:path>
              </a:pathLst>
            </a:custGeom>
            <a:solidFill>
              <a:schemeClr val="bg1"/>
            </a:solidFill>
            <a:ln w="28575">
              <a:solidFill>
                <a:srgbClr val="FFC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sym typeface="字魂70号-灵悦黑体" panose="00000500000000000000" pitchFamily="2" charset="-122"/>
              </a:endParaRPr>
            </a:p>
          </p:txBody>
        </p:sp>
        <p:sp>
          <p:nvSpPr>
            <p:cNvPr id="4" name="TextBox 3">
              <a:extLst>
                <a:ext uri="{FF2B5EF4-FFF2-40B4-BE49-F238E27FC236}">
                  <a16:creationId xmlns:a16="http://schemas.microsoft.com/office/drawing/2014/main" xmlns="" id="{FF068404-9508-CC1F-14CF-83479EDC8E34}"/>
                </a:ext>
              </a:extLst>
            </p:cNvPr>
            <p:cNvSpPr txBox="1"/>
            <p:nvPr/>
          </p:nvSpPr>
          <p:spPr>
            <a:xfrm>
              <a:off x="2061951" y="616330"/>
              <a:ext cx="9071488" cy="21524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a:solidFill>
                    <a:srgbClr val="000000"/>
                  </a:solidFill>
                  <a:effectLst/>
                  <a:latin typeface="Cambria" panose="02040503050406030204" pitchFamily="18" charset="0"/>
                  <a:ea typeface="Cambria" panose="02040503050406030204" pitchFamily="18" charset="0"/>
                </a:rPr>
                <a:t>2. Tìm </a:t>
              </a:r>
              <a:r>
                <a:rPr lang="en-US" sz="3600" b="1" i="0" dirty="0" err="1">
                  <a:solidFill>
                    <a:srgbClr val="000000"/>
                  </a:solidFill>
                  <a:effectLst/>
                  <a:latin typeface="Cambria" panose="02040503050406030204" pitchFamily="18" charset="0"/>
                  <a:ea typeface="Cambria" panose="02040503050406030204" pitchFamily="18" charset="0"/>
                </a:rPr>
                <a:t>thêm</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từ</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ngữ</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chỉ</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sự</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vật</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hoạt</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động</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trong</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một</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trận</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đấu</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bóng</a:t>
              </a:r>
              <a:r>
                <a:rPr lang="en-US" sz="3600" b="1" i="0" dirty="0">
                  <a:solidFill>
                    <a:srgbClr val="000000"/>
                  </a:solidFill>
                  <a:effectLst/>
                  <a:latin typeface="Cambria" panose="02040503050406030204" pitchFamily="18" charset="0"/>
                  <a:ea typeface="Cambria" panose="02040503050406030204" pitchFamily="18" charset="0"/>
                </a:rPr>
                <a:t> </a:t>
              </a:r>
              <a:r>
                <a:rPr lang="en-US" sz="3600" b="1" i="0" dirty="0" err="1">
                  <a:solidFill>
                    <a:srgbClr val="000000"/>
                  </a:solidFill>
                  <a:effectLst/>
                  <a:latin typeface="Cambria" panose="02040503050406030204" pitchFamily="18" charset="0"/>
                  <a:ea typeface="Cambria" panose="02040503050406030204" pitchFamily="18" charset="0"/>
                </a:rPr>
                <a:t>đá</a:t>
              </a:r>
              <a:r>
                <a:rPr lang="en-US" sz="3600" b="1" i="0" dirty="0">
                  <a:solidFill>
                    <a:srgbClr val="000000"/>
                  </a:solidFill>
                  <a:effectLst/>
                  <a:latin typeface="Cambria" panose="02040503050406030204" pitchFamily="18" charset="0"/>
                  <a:ea typeface="Cambria" panose="02040503050406030204" pitchFamily="18" charset="0"/>
                </a:rPr>
                <a: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6" name="Picture 2">
            <a:hlinkClick r:id="" action="ppaction://media"/>
            <a:extLst>
              <a:ext uri="{FF2B5EF4-FFF2-40B4-BE49-F238E27FC236}">
                <a16:creationId xmlns:a16="http://schemas.microsoft.com/office/drawing/2014/main" xmlns="" id="{A8D79FA9-8DB0-4D07-3386-5D55DB313D5F}"/>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a:stretch>
            <a:fillRect/>
          </a:stretch>
        </p:blipFill>
        <p:spPr>
          <a:xfrm>
            <a:off x="2503176" y="2052084"/>
            <a:ext cx="7945830" cy="4484280"/>
          </a:xfrm>
          <a:prstGeom prst="rect">
            <a:avLst/>
          </a:prstGeom>
        </p:spPr>
      </p:pic>
    </p:spTree>
    <p:extLst>
      <p:ext uri="{BB962C8B-B14F-4D97-AF65-F5344CB8AC3E}">
        <p14:creationId xmlns:p14="http://schemas.microsoft.com/office/powerpoint/2010/main" val="1418160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928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19" fill="hold" display="0">
                  <p:stCondLst>
                    <p:cond delay="indefinite"/>
                  </p:stCondLst>
                </p:cTn>
                <p:tgtEl>
                  <p:spTgt spid="6"/>
                </p:tgtEl>
              </p:cMediaNode>
            </p:video>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 8">
            <a:extLst>
              <a:ext uri="{FF2B5EF4-FFF2-40B4-BE49-F238E27FC236}">
                <a16:creationId xmlns:a16="http://schemas.microsoft.com/office/drawing/2014/main" xmlns="" id="{B770CA69-A79B-2B69-FD62-A1FA4F3971FA}"/>
              </a:ext>
            </a:extLst>
          </p:cNvPr>
          <p:cNvGraphicFramePr>
            <a:graphicFrameLocks noGrp="1"/>
          </p:cNvGraphicFramePr>
          <p:nvPr>
            <p:extLst>
              <p:ext uri="{D42A27DB-BD31-4B8C-83A1-F6EECF244321}">
                <p14:modId xmlns:p14="http://schemas.microsoft.com/office/powerpoint/2010/main" val="3373397880"/>
              </p:ext>
            </p:extLst>
          </p:nvPr>
        </p:nvGraphicFramePr>
        <p:xfrm>
          <a:off x="1361440" y="2174240"/>
          <a:ext cx="9936480" cy="3495475"/>
        </p:xfrm>
        <a:graphic>
          <a:graphicData uri="http://schemas.openxmlformats.org/drawingml/2006/table">
            <a:tbl>
              <a:tblPr firstRow="1" bandRow="1">
                <a:tableStyleId>{F5AB1C69-6EDB-4FF4-983F-18BD219EF322}</a:tableStyleId>
              </a:tblPr>
              <a:tblGrid>
                <a:gridCol w="4322198">
                  <a:extLst>
                    <a:ext uri="{9D8B030D-6E8A-4147-A177-3AD203B41FA5}">
                      <a16:colId xmlns:a16="http://schemas.microsoft.com/office/drawing/2014/main" xmlns="" val="407556408"/>
                    </a:ext>
                  </a:extLst>
                </a:gridCol>
                <a:gridCol w="5614282">
                  <a:extLst>
                    <a:ext uri="{9D8B030D-6E8A-4147-A177-3AD203B41FA5}">
                      <a16:colId xmlns:a16="http://schemas.microsoft.com/office/drawing/2014/main" xmlns="" val="4081418841"/>
                    </a:ext>
                  </a:extLst>
                </a:gridCol>
              </a:tblGrid>
              <a:tr h="812800">
                <a:tc>
                  <a:txBody>
                    <a:bodyPr/>
                    <a:lstStyle/>
                    <a:p>
                      <a:pPr algn="ctr"/>
                      <a:r>
                        <a:rPr lang="en-US" sz="3200" dirty="0" err="1">
                          <a:latin typeface="Cambria" panose="02040503050406030204" pitchFamily="18" charset="0"/>
                          <a:ea typeface="Cambria" panose="02040503050406030204" pitchFamily="18" charset="0"/>
                        </a:rPr>
                        <a:t>Sự</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vật</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200" dirty="0" err="1">
                          <a:latin typeface="Cambria" panose="02040503050406030204" pitchFamily="18" charset="0"/>
                          <a:ea typeface="Cambria" panose="02040503050406030204" pitchFamily="18" charset="0"/>
                        </a:rPr>
                        <a:t>Hoạt</a:t>
                      </a:r>
                      <a:r>
                        <a:rPr lang="en-US" sz="3200" dirty="0">
                          <a:latin typeface="Cambria" panose="02040503050406030204" pitchFamily="18" charset="0"/>
                          <a:ea typeface="Cambria" panose="02040503050406030204" pitchFamily="18" charset="0"/>
                        </a:rPr>
                        <a:t> </a:t>
                      </a:r>
                      <a:r>
                        <a:rPr lang="en-US" sz="3200" dirty="0" err="1">
                          <a:latin typeface="Cambria" panose="02040503050406030204" pitchFamily="18" charset="0"/>
                          <a:ea typeface="Cambria" panose="02040503050406030204" pitchFamily="18" charset="0"/>
                        </a:rPr>
                        <a:t>động</a:t>
                      </a: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318260724"/>
                  </a:ext>
                </a:extLst>
              </a:tr>
              <a:tr h="2682675">
                <a:tc>
                  <a:txBody>
                    <a:bodyPr/>
                    <a:lstStyle/>
                    <a:p>
                      <a:pPr algn="ct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3200" dirty="0">
                        <a:latin typeface="Cambria" panose="02040503050406030204" pitchFamily="18" charset="0"/>
                        <a:ea typeface="Cambria" panose="020405030504060302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879244080"/>
                  </a:ext>
                </a:extLst>
              </a:tr>
            </a:tbl>
          </a:graphicData>
        </a:graphic>
      </p:graphicFrame>
      <p:sp>
        <p:nvSpPr>
          <p:cNvPr id="33" name="TextBox 32">
            <a:extLst>
              <a:ext uri="{FF2B5EF4-FFF2-40B4-BE49-F238E27FC236}">
                <a16:creationId xmlns:a16="http://schemas.microsoft.com/office/drawing/2014/main" xmlns="" id="{8246BC8D-3F81-90C2-DB8A-84F2759C4905}"/>
              </a:ext>
            </a:extLst>
          </p:cNvPr>
          <p:cNvSpPr txBox="1"/>
          <p:nvPr/>
        </p:nvSpPr>
        <p:spPr>
          <a:xfrm>
            <a:off x="1402080" y="3302000"/>
            <a:ext cx="4145280" cy="1880002"/>
          </a:xfrm>
          <a:prstGeom prst="rect">
            <a:avLst/>
          </a:prstGeom>
          <a:noFill/>
        </p:spPr>
        <p:txBody>
          <a:bodyPr wrap="square" rtlCol="0">
            <a:spAutoFit/>
          </a:bodyPr>
          <a:lstStyle/>
          <a:p>
            <a:pPr marL="457200" indent="-457200" algn="just" rtl="0">
              <a:spcBef>
                <a:spcPts val="0"/>
              </a:spcBef>
              <a:spcAft>
                <a:spcPts val="500"/>
              </a:spcAft>
              <a:buFont typeface="Arial" panose="020B0604020202020204" pitchFamily="34" charset="0"/>
              <a:buChar char="•"/>
            </a:pPr>
            <a:r>
              <a:rPr lang="vi-VN" sz="2800" b="0" i="0" u="none" strike="noStrike" dirty="0">
                <a:solidFill>
                  <a:srgbClr val="002060"/>
                </a:solidFill>
                <a:effectLst/>
                <a:latin typeface="Cambria" panose="02040503050406030204" pitchFamily="18" charset="0"/>
                <a:ea typeface="Cambria" panose="02040503050406030204" pitchFamily="18" charset="0"/>
              </a:rPr>
              <a:t> tiền đạo, tiền vệ, trung vệ, huấn luyện viên,...</a:t>
            </a:r>
            <a:endParaRPr lang="vi-VN" sz="2800" b="0" dirty="0">
              <a:solidFill>
                <a:srgbClr val="002060"/>
              </a:solidFill>
              <a:effectLst/>
              <a:latin typeface="Cambria" panose="02040503050406030204" pitchFamily="18" charset="0"/>
              <a:ea typeface="Cambria" panose="02040503050406030204" pitchFamily="18" charset="0"/>
            </a:endParaRPr>
          </a:p>
          <a:p>
            <a:pPr marL="457200" indent="-457200" algn="just" rtl="0">
              <a:spcBef>
                <a:spcPts val="0"/>
              </a:spcBef>
              <a:spcAft>
                <a:spcPts val="500"/>
              </a:spcAft>
              <a:buFont typeface="Arial" panose="020B0604020202020204" pitchFamily="34" charset="0"/>
              <a:buChar char="•"/>
            </a:pPr>
            <a:r>
              <a:rPr lang="vi-VN" sz="2800" b="0" i="0" u="none" strike="noStrike" dirty="0">
                <a:solidFill>
                  <a:srgbClr val="002060"/>
                </a:solidFill>
                <a:effectLst/>
                <a:latin typeface="Cambria" panose="02040503050406030204" pitchFamily="18" charset="0"/>
                <a:ea typeface="Cambria" panose="02040503050406030204" pitchFamily="18" charset="0"/>
              </a:rPr>
              <a:t>còi, khung thành, lưới, cỏ, chấm phạt đền, ...</a:t>
            </a:r>
            <a:endParaRPr lang="vi-VN" sz="2800" b="0" dirty="0">
              <a:solidFill>
                <a:srgbClr val="002060"/>
              </a:solidFill>
              <a:effectLst/>
              <a:latin typeface="Cambria" panose="02040503050406030204" pitchFamily="18" charset="0"/>
              <a:ea typeface="Cambria" panose="02040503050406030204" pitchFamily="18" charset="0"/>
            </a:endParaRPr>
          </a:p>
        </p:txBody>
      </p:sp>
      <p:sp>
        <p:nvSpPr>
          <p:cNvPr id="34" name="TextBox 33">
            <a:extLst>
              <a:ext uri="{FF2B5EF4-FFF2-40B4-BE49-F238E27FC236}">
                <a16:creationId xmlns:a16="http://schemas.microsoft.com/office/drawing/2014/main" xmlns="" id="{738E5D69-5ECD-D674-3ED5-94BDF8CD6790}"/>
              </a:ext>
            </a:extLst>
          </p:cNvPr>
          <p:cNvSpPr txBox="1"/>
          <p:nvPr/>
        </p:nvSpPr>
        <p:spPr>
          <a:xfrm>
            <a:off x="5974080" y="3281680"/>
            <a:ext cx="4785360" cy="1077218"/>
          </a:xfrm>
          <a:prstGeom prst="rect">
            <a:avLst/>
          </a:prstGeom>
          <a:noFill/>
        </p:spPr>
        <p:txBody>
          <a:bodyPr wrap="square" rtlCol="0">
            <a:spAutoFit/>
          </a:bodyPr>
          <a:lstStyle/>
          <a:p>
            <a:pPr marL="457200" indent="-457200" algn="just">
              <a:spcAft>
                <a:spcPts val="500"/>
              </a:spcAft>
              <a:buFont typeface="Arial" panose="020B0604020202020204" pitchFamily="34" charset="0"/>
              <a:buChar char="•"/>
            </a:pPr>
            <a:r>
              <a:rPr lang="vi-VN" sz="3200" dirty="0">
                <a:solidFill>
                  <a:srgbClr val="002060"/>
                </a:solidFill>
                <a:latin typeface="Cambria" panose="02040503050406030204" pitchFamily="18" charset="0"/>
                <a:ea typeface="Cambria" panose="02040503050406030204" pitchFamily="18" charset="0"/>
              </a:rPr>
              <a:t>rê, sút, tâng, tạt, cắt đỡ,</a:t>
            </a:r>
            <a:r>
              <a:rPr lang="en-US" sz="3200" dirty="0">
                <a:solidFill>
                  <a:srgbClr val="002060"/>
                </a:solidFill>
                <a:latin typeface="Cambria" panose="02040503050406030204" pitchFamily="18" charset="0"/>
                <a:ea typeface="Cambria" panose="02040503050406030204" pitchFamily="18" charset="0"/>
              </a:rPr>
              <a:t> </a:t>
            </a:r>
            <a:r>
              <a:rPr lang="vi-VN" sz="3200" dirty="0">
                <a:solidFill>
                  <a:srgbClr val="002060"/>
                </a:solidFill>
                <a:latin typeface="Cambria" panose="02040503050406030204" pitchFamily="18" charset="0"/>
                <a:ea typeface="Cambria" panose="02040503050406030204" pitchFamily="18" charset="0"/>
              </a:rPr>
              <a:t>(bóng), chạy, nhảy,..</a:t>
            </a:r>
          </a:p>
        </p:txBody>
      </p:sp>
    </p:spTree>
    <p:extLst>
      <p:ext uri="{BB962C8B-B14F-4D97-AF65-F5344CB8AC3E}">
        <p14:creationId xmlns:p14="http://schemas.microsoft.com/office/powerpoint/2010/main" val="29226059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down)">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ipe(down)">
                                      <p:cBhvr>
                                        <p:cTn id="1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picture containing vector graphics&#10;&#10;Description automatically generated">
            <a:extLst>
              <a:ext uri="{FF2B5EF4-FFF2-40B4-BE49-F238E27FC236}">
                <a16:creationId xmlns:a16="http://schemas.microsoft.com/office/drawing/2014/main" xmlns="" id="{36E61FB6-FE93-099C-7043-F6356BF12EC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88913" y="3210973"/>
            <a:ext cx="3279682" cy="2727065"/>
          </a:xfrm>
          <a:prstGeom prst="rect">
            <a:avLst/>
          </a:prstGeom>
        </p:spPr>
      </p:pic>
      <p:pic>
        <p:nvPicPr>
          <p:cNvPr id="21" name="Picture 20" descr="Shape, circle&#10;&#10;Description automatically generated with medium confidence">
            <a:extLst>
              <a:ext uri="{FF2B5EF4-FFF2-40B4-BE49-F238E27FC236}">
                <a16:creationId xmlns:a16="http://schemas.microsoft.com/office/drawing/2014/main" xmlns="" id="{14D578E3-F3D2-64E1-DB5E-42CF4C4E55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08451" y="3171142"/>
            <a:ext cx="1858949" cy="2727066"/>
          </a:xfrm>
          <a:prstGeom prst="rect">
            <a:avLst/>
          </a:prstGeom>
        </p:spPr>
      </p:pic>
      <p:pic>
        <p:nvPicPr>
          <p:cNvPr id="22" name="Picture 21" descr="A picture containing vector graphics&#10;&#10;Description automatically generated">
            <a:extLst>
              <a:ext uri="{FF2B5EF4-FFF2-40B4-BE49-F238E27FC236}">
                <a16:creationId xmlns:a16="http://schemas.microsoft.com/office/drawing/2014/main" xmlns="" id="{9FDA542D-9AEA-3AEC-BB0B-72519900CD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85428" y="3210974"/>
            <a:ext cx="2742878" cy="2727064"/>
          </a:xfrm>
          <a:prstGeom prst="rect">
            <a:avLst/>
          </a:prstGeom>
        </p:spPr>
      </p:pic>
      <p:pic>
        <p:nvPicPr>
          <p:cNvPr id="23" name="Picture 22" descr="A picture containing text&#10;&#10;Description automatically generated">
            <a:extLst>
              <a:ext uri="{FF2B5EF4-FFF2-40B4-BE49-F238E27FC236}">
                <a16:creationId xmlns:a16="http://schemas.microsoft.com/office/drawing/2014/main" xmlns="" id="{DC666DDE-9F8C-222F-A113-F653FB3644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84160" y="3193803"/>
            <a:ext cx="1889751" cy="2727065"/>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3954418905"/>
              </p:ext>
            </p:extLst>
          </p:nvPr>
        </p:nvGraphicFramePr>
        <p:xfrm>
          <a:off x="1820160" y="771521"/>
          <a:ext cx="8128000" cy="1005840"/>
        </p:xfrm>
        <a:graphic>
          <a:graphicData uri="http://schemas.openxmlformats.org/drawingml/2006/table">
            <a:tbl>
              <a:tblPr firstRow="1" bandRow="1">
                <a:tableStyleId>{5C22544A-7EE6-4342-B048-85BDC9FD1C3A}</a:tableStyleId>
              </a:tblPr>
              <a:tblGrid>
                <a:gridCol w="8128000">
                  <a:extLst>
                    <a:ext uri="{9D8B030D-6E8A-4147-A177-3AD203B41FA5}">
                      <a16:colId xmlns:a16="http://schemas.microsoft.com/office/drawing/2014/main" xmlns="" val="20000"/>
                    </a:ext>
                  </a:extLst>
                </a:gridCol>
              </a:tblGrid>
              <a:tr h="873457">
                <a:tc>
                  <a:txBody>
                    <a:bodyPr/>
                    <a:lstStyle/>
                    <a:p>
                      <a:pPr algn="ctr"/>
                      <a:r>
                        <a:rPr lang="en-US" sz="3000" dirty="0" err="1">
                          <a:solidFill>
                            <a:schemeClr val="accent5">
                              <a:lumMod val="75000"/>
                            </a:schemeClr>
                          </a:solidFill>
                          <a:latin typeface="Bahnschrift" panose="020B0502040204020203" pitchFamily="34" charset="0"/>
                        </a:rPr>
                        <a:t>Kể</a:t>
                      </a:r>
                      <a:r>
                        <a:rPr lang="en-US" sz="3000" baseline="0" dirty="0">
                          <a:solidFill>
                            <a:schemeClr val="accent5">
                              <a:lumMod val="75000"/>
                            </a:schemeClr>
                          </a:solidFill>
                          <a:latin typeface="Bahnschrift" panose="020B0502040204020203" pitchFamily="34" charset="0"/>
                        </a:rPr>
                        <a:t> </a:t>
                      </a:r>
                      <a:r>
                        <a:rPr lang="en-US" sz="3000" baseline="0" dirty="0" err="1">
                          <a:solidFill>
                            <a:schemeClr val="accent5">
                              <a:lumMod val="75000"/>
                            </a:schemeClr>
                          </a:solidFill>
                          <a:latin typeface="Bahnschrift" panose="020B0502040204020203" pitchFamily="34" charset="0"/>
                        </a:rPr>
                        <a:t>tên</a:t>
                      </a:r>
                      <a:r>
                        <a:rPr lang="en-US" sz="3000" baseline="0" dirty="0">
                          <a:solidFill>
                            <a:schemeClr val="accent5">
                              <a:lumMod val="75000"/>
                            </a:schemeClr>
                          </a:solidFill>
                          <a:latin typeface="Bahnschrift" panose="020B0502040204020203" pitchFamily="34" charset="0"/>
                        </a:rPr>
                        <a:t> </a:t>
                      </a:r>
                      <a:r>
                        <a:rPr lang="en-US" sz="3000" baseline="0" dirty="0" err="1">
                          <a:solidFill>
                            <a:schemeClr val="accent5">
                              <a:lumMod val="75000"/>
                            </a:schemeClr>
                          </a:solidFill>
                          <a:latin typeface="Bahnschrift" panose="020B0502040204020203" pitchFamily="34" charset="0"/>
                        </a:rPr>
                        <a:t>các</a:t>
                      </a:r>
                      <a:r>
                        <a:rPr lang="en-US" sz="3000" baseline="0" dirty="0">
                          <a:solidFill>
                            <a:schemeClr val="accent5">
                              <a:lumMod val="75000"/>
                            </a:schemeClr>
                          </a:solidFill>
                          <a:latin typeface="Bahnschrift" panose="020B0502040204020203" pitchFamily="34" charset="0"/>
                        </a:rPr>
                        <a:t> </a:t>
                      </a:r>
                      <a:r>
                        <a:rPr lang="en-US" sz="3000" baseline="0" dirty="0" err="1">
                          <a:solidFill>
                            <a:schemeClr val="accent5">
                              <a:lumMod val="75000"/>
                            </a:schemeClr>
                          </a:solidFill>
                          <a:latin typeface="Bahnschrift" panose="020B0502040204020203" pitchFamily="34" charset="0"/>
                        </a:rPr>
                        <a:t>môn</a:t>
                      </a:r>
                      <a:r>
                        <a:rPr lang="en-US" sz="3000" baseline="0" dirty="0">
                          <a:solidFill>
                            <a:schemeClr val="accent5">
                              <a:lumMod val="75000"/>
                            </a:schemeClr>
                          </a:solidFill>
                          <a:latin typeface="Bahnschrift" panose="020B0502040204020203" pitchFamily="34" charset="0"/>
                        </a:rPr>
                        <a:t> </a:t>
                      </a:r>
                      <a:r>
                        <a:rPr lang="en-US" sz="3000" baseline="0" dirty="0" err="1">
                          <a:solidFill>
                            <a:schemeClr val="accent5">
                              <a:lumMod val="75000"/>
                            </a:schemeClr>
                          </a:solidFill>
                          <a:latin typeface="Bahnschrift" panose="020B0502040204020203" pitchFamily="34" charset="0"/>
                        </a:rPr>
                        <a:t>thể</a:t>
                      </a:r>
                      <a:r>
                        <a:rPr lang="en-US" sz="3000" baseline="0" dirty="0">
                          <a:solidFill>
                            <a:schemeClr val="accent5">
                              <a:lumMod val="75000"/>
                            </a:schemeClr>
                          </a:solidFill>
                          <a:latin typeface="Bahnschrift" panose="020B0502040204020203" pitchFamily="34" charset="0"/>
                        </a:rPr>
                        <a:t> </a:t>
                      </a:r>
                      <a:r>
                        <a:rPr lang="en-US" sz="3000" baseline="0" dirty="0" err="1">
                          <a:solidFill>
                            <a:schemeClr val="accent5">
                              <a:lumMod val="75000"/>
                            </a:schemeClr>
                          </a:solidFill>
                          <a:latin typeface="Bahnschrift" panose="020B0502040204020203" pitchFamily="34" charset="0"/>
                        </a:rPr>
                        <a:t>thao</a:t>
                      </a:r>
                      <a:r>
                        <a:rPr lang="en-US" sz="3000" baseline="0" dirty="0">
                          <a:solidFill>
                            <a:schemeClr val="accent5">
                              <a:lumMod val="75000"/>
                            </a:schemeClr>
                          </a:solidFill>
                          <a:latin typeface="Bahnschrift" panose="020B0502040204020203" pitchFamily="34" charset="0"/>
                        </a:rPr>
                        <a:t> </a:t>
                      </a:r>
                      <a:r>
                        <a:rPr lang="en-US" sz="3000" baseline="0" dirty="0" err="1">
                          <a:solidFill>
                            <a:schemeClr val="accent5">
                              <a:lumMod val="75000"/>
                            </a:schemeClr>
                          </a:solidFill>
                          <a:latin typeface="Bahnschrift" panose="020B0502040204020203" pitchFamily="34" charset="0"/>
                        </a:rPr>
                        <a:t>cá</a:t>
                      </a:r>
                      <a:r>
                        <a:rPr lang="en-US" sz="3000" baseline="0" dirty="0">
                          <a:solidFill>
                            <a:schemeClr val="accent5">
                              <a:lumMod val="75000"/>
                            </a:schemeClr>
                          </a:solidFill>
                          <a:latin typeface="Bahnschrift" panose="020B0502040204020203" pitchFamily="34" charset="0"/>
                        </a:rPr>
                        <a:t> </a:t>
                      </a:r>
                      <a:r>
                        <a:rPr lang="en-US" sz="3000" baseline="0" dirty="0" err="1">
                          <a:solidFill>
                            <a:schemeClr val="accent5">
                              <a:lumMod val="75000"/>
                            </a:schemeClr>
                          </a:solidFill>
                          <a:latin typeface="Bahnschrift" panose="020B0502040204020203" pitchFamily="34" charset="0"/>
                        </a:rPr>
                        <a:t>nhân</a:t>
                      </a:r>
                      <a:r>
                        <a:rPr lang="en-US" sz="3000" baseline="0" dirty="0">
                          <a:solidFill>
                            <a:schemeClr val="accent5">
                              <a:lumMod val="75000"/>
                            </a:schemeClr>
                          </a:solidFill>
                          <a:latin typeface="Bahnschrift" panose="020B0502040204020203" pitchFamily="34" charset="0"/>
                        </a:rPr>
                        <a:t> </a:t>
                      </a:r>
                      <a:r>
                        <a:rPr lang="en-US" sz="3000" baseline="0" err="1">
                          <a:solidFill>
                            <a:schemeClr val="accent5">
                              <a:lumMod val="75000"/>
                            </a:schemeClr>
                          </a:solidFill>
                          <a:latin typeface="Bahnschrift" panose="020B0502040204020203" pitchFamily="34" charset="0"/>
                        </a:rPr>
                        <a:t>và</a:t>
                      </a:r>
                      <a:r>
                        <a:rPr lang="en-US" sz="3000" baseline="0">
                          <a:solidFill>
                            <a:schemeClr val="accent5">
                              <a:lumMod val="75000"/>
                            </a:schemeClr>
                          </a:solidFill>
                          <a:latin typeface="Bahnschrift" panose="020B0502040204020203" pitchFamily="34" charset="0"/>
                        </a:rPr>
                        <a:t> </a:t>
                      </a:r>
                      <a:endParaRPr lang="en-US" sz="3000" baseline="0" smtClean="0">
                        <a:solidFill>
                          <a:schemeClr val="accent5">
                            <a:lumMod val="75000"/>
                          </a:schemeClr>
                        </a:solidFill>
                        <a:latin typeface="Bahnschrift" panose="020B0502040204020203" pitchFamily="34" charset="0"/>
                      </a:endParaRPr>
                    </a:p>
                    <a:p>
                      <a:pPr algn="ctr"/>
                      <a:r>
                        <a:rPr lang="en-US" sz="3000" baseline="0" smtClean="0">
                          <a:solidFill>
                            <a:schemeClr val="accent5">
                              <a:lumMod val="75000"/>
                            </a:schemeClr>
                          </a:solidFill>
                          <a:latin typeface="Bahnschrift" panose="020B0502040204020203" pitchFamily="34" charset="0"/>
                        </a:rPr>
                        <a:t>các </a:t>
                      </a:r>
                      <a:r>
                        <a:rPr lang="en-US" sz="3000" baseline="0" err="1">
                          <a:solidFill>
                            <a:schemeClr val="accent5">
                              <a:lumMod val="75000"/>
                            </a:schemeClr>
                          </a:solidFill>
                          <a:latin typeface="Bahnschrift" panose="020B0502040204020203" pitchFamily="34" charset="0"/>
                        </a:rPr>
                        <a:t>môn</a:t>
                      </a:r>
                      <a:r>
                        <a:rPr lang="en-US" sz="3000" baseline="0">
                          <a:solidFill>
                            <a:schemeClr val="accent5">
                              <a:lumMod val="75000"/>
                            </a:schemeClr>
                          </a:solidFill>
                          <a:latin typeface="Bahnschrift" panose="020B0502040204020203" pitchFamily="34" charset="0"/>
                        </a:rPr>
                        <a:t> </a:t>
                      </a:r>
                      <a:r>
                        <a:rPr lang="en-US" sz="3000" baseline="0" smtClean="0">
                          <a:solidFill>
                            <a:schemeClr val="accent5">
                              <a:lumMod val="75000"/>
                            </a:schemeClr>
                          </a:solidFill>
                          <a:latin typeface="Bahnschrift" panose="020B0502040204020203" pitchFamily="34" charset="0"/>
                        </a:rPr>
                        <a:t>thể </a:t>
                      </a:r>
                      <a:r>
                        <a:rPr lang="en-US" sz="3000" baseline="0" dirty="0" err="1">
                          <a:solidFill>
                            <a:schemeClr val="accent5">
                              <a:lumMod val="75000"/>
                            </a:schemeClr>
                          </a:solidFill>
                          <a:latin typeface="Bahnschrift" panose="020B0502040204020203" pitchFamily="34" charset="0"/>
                        </a:rPr>
                        <a:t>thao</a:t>
                      </a:r>
                      <a:r>
                        <a:rPr lang="en-US" sz="3000" baseline="0" dirty="0">
                          <a:solidFill>
                            <a:schemeClr val="accent5">
                              <a:lumMod val="75000"/>
                            </a:schemeClr>
                          </a:solidFill>
                          <a:latin typeface="Bahnschrift" panose="020B0502040204020203" pitchFamily="34" charset="0"/>
                        </a:rPr>
                        <a:t> </a:t>
                      </a:r>
                      <a:r>
                        <a:rPr lang="en-US" sz="3000" baseline="0" dirty="0" err="1">
                          <a:solidFill>
                            <a:schemeClr val="accent5">
                              <a:lumMod val="75000"/>
                            </a:schemeClr>
                          </a:solidFill>
                          <a:latin typeface="Bahnschrift" panose="020B0502040204020203" pitchFamily="34" charset="0"/>
                        </a:rPr>
                        <a:t>đồng</a:t>
                      </a:r>
                      <a:r>
                        <a:rPr lang="en-US" sz="3000" baseline="0" dirty="0">
                          <a:solidFill>
                            <a:schemeClr val="accent5">
                              <a:lumMod val="75000"/>
                            </a:schemeClr>
                          </a:solidFill>
                          <a:latin typeface="Bahnschrift" panose="020B0502040204020203" pitchFamily="34" charset="0"/>
                        </a:rPr>
                        <a:t> </a:t>
                      </a:r>
                      <a:r>
                        <a:rPr lang="en-US" sz="3000" baseline="0" dirty="0" err="1">
                          <a:solidFill>
                            <a:schemeClr val="accent5">
                              <a:lumMod val="75000"/>
                            </a:schemeClr>
                          </a:solidFill>
                          <a:latin typeface="Bahnschrift" panose="020B0502040204020203" pitchFamily="34" charset="0"/>
                        </a:rPr>
                        <a:t>đội</a:t>
                      </a:r>
                      <a:r>
                        <a:rPr lang="en-US" sz="3000" baseline="0" dirty="0">
                          <a:solidFill>
                            <a:schemeClr val="accent5">
                              <a:lumMod val="75000"/>
                            </a:schemeClr>
                          </a:solidFill>
                          <a:latin typeface="Bahnschrift" panose="020B0502040204020203" pitchFamily="34" charset="0"/>
                        </a:rPr>
                        <a:t>.</a:t>
                      </a:r>
                      <a:endParaRPr lang="en-US" sz="3000" dirty="0">
                        <a:solidFill>
                          <a:schemeClr val="accent5">
                            <a:lumMod val="75000"/>
                          </a:schemeClr>
                        </a:solidFill>
                        <a:latin typeface="Bahnschrift" panose="020B0502040204020203" pitchFamily="34" charset="0"/>
                      </a:endParaRPr>
                    </a:p>
                  </a:txBody>
                  <a:tcPr>
                    <a:solidFill>
                      <a:schemeClr val="bg1"/>
                    </a:solidFill>
                  </a:tcPr>
                </a:tc>
                <a:extLst>
                  <a:ext uri="{0D108BD9-81ED-4DB2-BD59-A6C34878D82A}">
                    <a16:rowId xmlns:a16="http://schemas.microsoft.com/office/drawing/2014/main" xmlns="" val="10000"/>
                  </a:ext>
                </a:extLst>
              </a:tr>
            </a:tbl>
          </a:graphicData>
        </a:graphic>
      </p:graphicFrame>
    </p:spTree>
    <p:extLst>
      <p:ext uri="{BB962C8B-B14F-4D97-AF65-F5344CB8AC3E}">
        <p14:creationId xmlns:p14="http://schemas.microsoft.com/office/powerpoint/2010/main" val="27421760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xmlns="" id="{B101B961-29CD-430A-8CA6-BC43A002C50B}"/>
              </a:ext>
            </a:extLst>
          </p:cNvPr>
          <p:cNvGrpSpPr/>
          <p:nvPr/>
        </p:nvGrpSpPr>
        <p:grpSpPr>
          <a:xfrm>
            <a:off x="1578215" y="377653"/>
            <a:ext cx="9802358" cy="1887426"/>
            <a:chOff x="1578215" y="377653"/>
            <a:chExt cx="9802358" cy="3384564"/>
          </a:xfrm>
        </p:grpSpPr>
        <p:sp>
          <p:nvSpPr>
            <p:cNvPr id="2" name="任意多边形: 形状 4">
              <a:extLst>
                <a:ext uri="{FF2B5EF4-FFF2-40B4-BE49-F238E27FC236}">
                  <a16:creationId xmlns:a16="http://schemas.microsoft.com/office/drawing/2014/main" xmlns="" id="{00F46AF2-E2B9-FBCC-6FB6-C151F28F9337}"/>
                </a:ext>
              </a:extLst>
            </p:cNvPr>
            <p:cNvSpPr/>
            <p:nvPr/>
          </p:nvSpPr>
          <p:spPr>
            <a:xfrm>
              <a:off x="1578215" y="377653"/>
              <a:ext cx="9802358" cy="2711536"/>
            </a:xfrm>
            <a:custGeom>
              <a:avLst/>
              <a:gdLst>
                <a:gd name="connsiteX0" fmla="*/ 326239 w 8947975"/>
                <a:gd name="connsiteY0" fmla="*/ 89164 h 1988432"/>
                <a:gd name="connsiteX1" fmla="*/ 59539 w 8947975"/>
                <a:gd name="connsiteY1" fmla="*/ 1022614 h 1988432"/>
                <a:gd name="connsiteX2" fmla="*/ 288139 w 8947975"/>
                <a:gd name="connsiteY2" fmla="*/ 1822714 h 1988432"/>
                <a:gd name="connsiteX3" fmla="*/ 2802739 w 8947975"/>
                <a:gd name="connsiteY3" fmla="*/ 1898914 h 1988432"/>
                <a:gd name="connsiteX4" fmla="*/ 3869539 w 8947975"/>
                <a:gd name="connsiteY4" fmla="*/ 1937014 h 1988432"/>
                <a:gd name="connsiteX5" fmla="*/ 6441289 w 8947975"/>
                <a:gd name="connsiteY5" fmla="*/ 1975114 h 1988432"/>
                <a:gd name="connsiteX6" fmla="*/ 8517739 w 8947975"/>
                <a:gd name="connsiteY6" fmla="*/ 1689364 h 1988432"/>
                <a:gd name="connsiteX7" fmla="*/ 8936839 w 8947975"/>
                <a:gd name="connsiteY7" fmla="*/ 774964 h 1988432"/>
                <a:gd name="connsiteX8" fmla="*/ 8289139 w 8947975"/>
                <a:gd name="connsiteY8" fmla="*/ 317764 h 1988432"/>
                <a:gd name="connsiteX9" fmla="*/ 5279239 w 8947975"/>
                <a:gd name="connsiteY9" fmla="*/ 355864 h 1988432"/>
                <a:gd name="connsiteX10" fmla="*/ 2878939 w 8947975"/>
                <a:gd name="connsiteY10" fmla="*/ 70114 h 1988432"/>
                <a:gd name="connsiteX11" fmla="*/ 326239 w 8947975"/>
                <a:gd name="connsiteY11" fmla="*/ 89164 h 1988432"/>
                <a:gd name="connsiteX0" fmla="*/ 650693 w 8967629"/>
                <a:gd name="connsiteY0" fmla="*/ 145791 h 1930759"/>
                <a:gd name="connsiteX1" fmla="*/ 79193 w 8967629"/>
                <a:gd name="connsiteY1" fmla="*/ 964941 h 1930759"/>
                <a:gd name="connsiteX2" fmla="*/ 307793 w 8967629"/>
                <a:gd name="connsiteY2" fmla="*/ 1765041 h 1930759"/>
                <a:gd name="connsiteX3" fmla="*/ 2822393 w 8967629"/>
                <a:gd name="connsiteY3" fmla="*/ 1841241 h 1930759"/>
                <a:gd name="connsiteX4" fmla="*/ 3889193 w 8967629"/>
                <a:gd name="connsiteY4" fmla="*/ 1879341 h 1930759"/>
                <a:gd name="connsiteX5" fmla="*/ 6460943 w 8967629"/>
                <a:gd name="connsiteY5" fmla="*/ 1917441 h 1930759"/>
                <a:gd name="connsiteX6" fmla="*/ 8537393 w 8967629"/>
                <a:gd name="connsiteY6" fmla="*/ 1631691 h 1930759"/>
                <a:gd name="connsiteX7" fmla="*/ 8956493 w 8967629"/>
                <a:gd name="connsiteY7" fmla="*/ 717291 h 1930759"/>
                <a:gd name="connsiteX8" fmla="*/ 8308793 w 8967629"/>
                <a:gd name="connsiteY8" fmla="*/ 260091 h 1930759"/>
                <a:gd name="connsiteX9" fmla="*/ 5298893 w 8967629"/>
                <a:gd name="connsiteY9" fmla="*/ 298191 h 1930759"/>
                <a:gd name="connsiteX10" fmla="*/ 2898593 w 8967629"/>
                <a:gd name="connsiteY10" fmla="*/ 12441 h 1930759"/>
                <a:gd name="connsiteX11" fmla="*/ 650693 w 8967629"/>
                <a:gd name="connsiteY11" fmla="*/ 145791 h 1930759"/>
                <a:gd name="connsiteX0" fmla="*/ 650693 w 8967629"/>
                <a:gd name="connsiteY0" fmla="*/ 134843 h 1919811"/>
                <a:gd name="connsiteX1" fmla="*/ 79193 w 8967629"/>
                <a:gd name="connsiteY1" fmla="*/ 953993 h 1919811"/>
                <a:gd name="connsiteX2" fmla="*/ 307793 w 8967629"/>
                <a:gd name="connsiteY2" fmla="*/ 1754093 h 1919811"/>
                <a:gd name="connsiteX3" fmla="*/ 2822393 w 8967629"/>
                <a:gd name="connsiteY3" fmla="*/ 1830293 h 1919811"/>
                <a:gd name="connsiteX4" fmla="*/ 3889193 w 8967629"/>
                <a:gd name="connsiteY4" fmla="*/ 1868393 h 1919811"/>
                <a:gd name="connsiteX5" fmla="*/ 6460943 w 8967629"/>
                <a:gd name="connsiteY5" fmla="*/ 1906493 h 1919811"/>
                <a:gd name="connsiteX6" fmla="*/ 8537393 w 8967629"/>
                <a:gd name="connsiteY6" fmla="*/ 1620743 h 1919811"/>
                <a:gd name="connsiteX7" fmla="*/ 8956493 w 8967629"/>
                <a:gd name="connsiteY7" fmla="*/ 706343 h 1919811"/>
                <a:gd name="connsiteX8" fmla="*/ 8308793 w 8967629"/>
                <a:gd name="connsiteY8" fmla="*/ 249143 h 1919811"/>
                <a:gd name="connsiteX9" fmla="*/ 5622743 w 8967629"/>
                <a:gd name="connsiteY9" fmla="*/ 134843 h 1919811"/>
                <a:gd name="connsiteX10" fmla="*/ 2898593 w 8967629"/>
                <a:gd name="connsiteY10" fmla="*/ 1493 h 1919811"/>
                <a:gd name="connsiteX11" fmla="*/ 650693 w 8967629"/>
                <a:gd name="connsiteY11" fmla="*/ 134843 h 1919811"/>
                <a:gd name="connsiteX0" fmla="*/ 650693 w 8967629"/>
                <a:gd name="connsiteY0" fmla="*/ 134843 h 1919811"/>
                <a:gd name="connsiteX1" fmla="*/ 79193 w 8967629"/>
                <a:gd name="connsiteY1" fmla="*/ 953993 h 1919811"/>
                <a:gd name="connsiteX2" fmla="*/ 307793 w 8967629"/>
                <a:gd name="connsiteY2" fmla="*/ 1754093 h 1919811"/>
                <a:gd name="connsiteX3" fmla="*/ 2822393 w 8967629"/>
                <a:gd name="connsiteY3" fmla="*/ 1830293 h 1919811"/>
                <a:gd name="connsiteX4" fmla="*/ 3889193 w 8967629"/>
                <a:gd name="connsiteY4" fmla="*/ 1868393 h 1919811"/>
                <a:gd name="connsiteX5" fmla="*/ 6460943 w 8967629"/>
                <a:gd name="connsiteY5" fmla="*/ 1906493 h 1919811"/>
                <a:gd name="connsiteX6" fmla="*/ 8537393 w 8967629"/>
                <a:gd name="connsiteY6" fmla="*/ 1620743 h 1919811"/>
                <a:gd name="connsiteX7" fmla="*/ 8956493 w 8967629"/>
                <a:gd name="connsiteY7" fmla="*/ 706343 h 1919811"/>
                <a:gd name="connsiteX8" fmla="*/ 8308793 w 8967629"/>
                <a:gd name="connsiteY8" fmla="*/ 249143 h 1919811"/>
                <a:gd name="connsiteX9" fmla="*/ 5622743 w 8967629"/>
                <a:gd name="connsiteY9" fmla="*/ 134843 h 1919811"/>
                <a:gd name="connsiteX10" fmla="*/ 2898593 w 8967629"/>
                <a:gd name="connsiteY10" fmla="*/ 1493 h 1919811"/>
                <a:gd name="connsiteX11" fmla="*/ 650693 w 8967629"/>
                <a:gd name="connsiteY11" fmla="*/ 134843 h 1919811"/>
                <a:gd name="connsiteX0" fmla="*/ 650693 w 8967629"/>
                <a:gd name="connsiteY0" fmla="*/ 134843 h 1919811"/>
                <a:gd name="connsiteX1" fmla="*/ 79193 w 8967629"/>
                <a:gd name="connsiteY1" fmla="*/ 953993 h 1919811"/>
                <a:gd name="connsiteX2" fmla="*/ 307793 w 8967629"/>
                <a:gd name="connsiteY2" fmla="*/ 1754093 h 1919811"/>
                <a:gd name="connsiteX3" fmla="*/ 2822393 w 8967629"/>
                <a:gd name="connsiteY3" fmla="*/ 1830293 h 1919811"/>
                <a:gd name="connsiteX4" fmla="*/ 3889193 w 8967629"/>
                <a:gd name="connsiteY4" fmla="*/ 1868393 h 1919811"/>
                <a:gd name="connsiteX5" fmla="*/ 6460943 w 8967629"/>
                <a:gd name="connsiteY5" fmla="*/ 1906493 h 1919811"/>
                <a:gd name="connsiteX6" fmla="*/ 8537393 w 8967629"/>
                <a:gd name="connsiteY6" fmla="*/ 1620743 h 1919811"/>
                <a:gd name="connsiteX7" fmla="*/ 8956493 w 8967629"/>
                <a:gd name="connsiteY7" fmla="*/ 706343 h 1919811"/>
                <a:gd name="connsiteX8" fmla="*/ 8308793 w 8967629"/>
                <a:gd name="connsiteY8" fmla="*/ 249143 h 1919811"/>
                <a:gd name="connsiteX9" fmla="*/ 5622743 w 8967629"/>
                <a:gd name="connsiteY9" fmla="*/ 134843 h 1919811"/>
                <a:gd name="connsiteX10" fmla="*/ 2898593 w 8967629"/>
                <a:gd name="connsiteY10" fmla="*/ 1493 h 1919811"/>
                <a:gd name="connsiteX11" fmla="*/ 650693 w 8967629"/>
                <a:gd name="connsiteY11" fmla="*/ 134843 h 1919811"/>
                <a:gd name="connsiteX0" fmla="*/ 650693 w 8967629"/>
                <a:gd name="connsiteY0" fmla="*/ 168172 h 1953140"/>
                <a:gd name="connsiteX1" fmla="*/ 79193 w 8967629"/>
                <a:gd name="connsiteY1" fmla="*/ 987322 h 1953140"/>
                <a:gd name="connsiteX2" fmla="*/ 307793 w 8967629"/>
                <a:gd name="connsiteY2" fmla="*/ 1787422 h 1953140"/>
                <a:gd name="connsiteX3" fmla="*/ 2822393 w 8967629"/>
                <a:gd name="connsiteY3" fmla="*/ 1863622 h 1953140"/>
                <a:gd name="connsiteX4" fmla="*/ 3889193 w 8967629"/>
                <a:gd name="connsiteY4" fmla="*/ 1901722 h 1953140"/>
                <a:gd name="connsiteX5" fmla="*/ 6460943 w 8967629"/>
                <a:gd name="connsiteY5" fmla="*/ 1939822 h 1953140"/>
                <a:gd name="connsiteX6" fmla="*/ 8537393 w 8967629"/>
                <a:gd name="connsiteY6" fmla="*/ 1654072 h 1953140"/>
                <a:gd name="connsiteX7" fmla="*/ 8956493 w 8967629"/>
                <a:gd name="connsiteY7" fmla="*/ 739672 h 1953140"/>
                <a:gd name="connsiteX8" fmla="*/ 8308793 w 8967629"/>
                <a:gd name="connsiteY8" fmla="*/ 282472 h 1953140"/>
                <a:gd name="connsiteX9" fmla="*/ 5622743 w 8967629"/>
                <a:gd name="connsiteY9" fmla="*/ 168172 h 1953140"/>
                <a:gd name="connsiteX10" fmla="*/ 2898593 w 8967629"/>
                <a:gd name="connsiteY10" fmla="*/ 34822 h 1953140"/>
                <a:gd name="connsiteX11" fmla="*/ 650693 w 8967629"/>
                <a:gd name="connsiteY11" fmla="*/ 168172 h 1953140"/>
                <a:gd name="connsiteX0" fmla="*/ 650693 w 8967629"/>
                <a:gd name="connsiteY0" fmla="*/ 101243 h 1886211"/>
                <a:gd name="connsiteX1" fmla="*/ 79193 w 8967629"/>
                <a:gd name="connsiteY1" fmla="*/ 920393 h 1886211"/>
                <a:gd name="connsiteX2" fmla="*/ 307793 w 8967629"/>
                <a:gd name="connsiteY2" fmla="*/ 1720493 h 1886211"/>
                <a:gd name="connsiteX3" fmla="*/ 2822393 w 8967629"/>
                <a:gd name="connsiteY3" fmla="*/ 1796693 h 1886211"/>
                <a:gd name="connsiteX4" fmla="*/ 3889193 w 8967629"/>
                <a:gd name="connsiteY4" fmla="*/ 1834793 h 1886211"/>
                <a:gd name="connsiteX5" fmla="*/ 6460943 w 8967629"/>
                <a:gd name="connsiteY5" fmla="*/ 1872893 h 1886211"/>
                <a:gd name="connsiteX6" fmla="*/ 8537393 w 8967629"/>
                <a:gd name="connsiteY6" fmla="*/ 1587143 h 1886211"/>
                <a:gd name="connsiteX7" fmla="*/ 8956493 w 8967629"/>
                <a:gd name="connsiteY7" fmla="*/ 672743 h 1886211"/>
                <a:gd name="connsiteX8" fmla="*/ 8308793 w 8967629"/>
                <a:gd name="connsiteY8" fmla="*/ 215543 h 1886211"/>
                <a:gd name="connsiteX9" fmla="*/ 5622743 w 8967629"/>
                <a:gd name="connsiteY9" fmla="*/ 101243 h 1886211"/>
                <a:gd name="connsiteX10" fmla="*/ 2860493 w 8967629"/>
                <a:gd name="connsiteY10" fmla="*/ 63143 h 1886211"/>
                <a:gd name="connsiteX11" fmla="*/ 650693 w 8967629"/>
                <a:gd name="connsiteY11" fmla="*/ 101243 h 1886211"/>
                <a:gd name="connsiteX0" fmla="*/ 650693 w 8967629"/>
                <a:gd name="connsiteY0" fmla="*/ 200038 h 1985006"/>
                <a:gd name="connsiteX1" fmla="*/ 79193 w 8967629"/>
                <a:gd name="connsiteY1" fmla="*/ 1019188 h 1985006"/>
                <a:gd name="connsiteX2" fmla="*/ 307793 w 8967629"/>
                <a:gd name="connsiteY2" fmla="*/ 1819288 h 1985006"/>
                <a:gd name="connsiteX3" fmla="*/ 2822393 w 8967629"/>
                <a:gd name="connsiteY3" fmla="*/ 1895488 h 1985006"/>
                <a:gd name="connsiteX4" fmla="*/ 3889193 w 8967629"/>
                <a:gd name="connsiteY4" fmla="*/ 1933588 h 1985006"/>
                <a:gd name="connsiteX5" fmla="*/ 6460943 w 8967629"/>
                <a:gd name="connsiteY5" fmla="*/ 1971688 h 1985006"/>
                <a:gd name="connsiteX6" fmla="*/ 8537393 w 8967629"/>
                <a:gd name="connsiteY6" fmla="*/ 1685938 h 1985006"/>
                <a:gd name="connsiteX7" fmla="*/ 8956493 w 8967629"/>
                <a:gd name="connsiteY7" fmla="*/ 771538 h 1985006"/>
                <a:gd name="connsiteX8" fmla="*/ 8308793 w 8967629"/>
                <a:gd name="connsiteY8" fmla="*/ 314338 h 1985006"/>
                <a:gd name="connsiteX9" fmla="*/ 5622743 w 8967629"/>
                <a:gd name="connsiteY9" fmla="*/ 200038 h 1985006"/>
                <a:gd name="connsiteX10" fmla="*/ 2879543 w 8967629"/>
                <a:gd name="connsiteY10" fmla="*/ 28588 h 1985006"/>
                <a:gd name="connsiteX11" fmla="*/ 650693 w 8967629"/>
                <a:gd name="connsiteY11" fmla="*/ 200038 h 1985006"/>
                <a:gd name="connsiteX0" fmla="*/ 650693 w 8967629"/>
                <a:gd name="connsiteY0" fmla="*/ 227800 h 2012768"/>
                <a:gd name="connsiteX1" fmla="*/ 79193 w 8967629"/>
                <a:gd name="connsiteY1" fmla="*/ 1046950 h 2012768"/>
                <a:gd name="connsiteX2" fmla="*/ 307793 w 8967629"/>
                <a:gd name="connsiteY2" fmla="*/ 1847050 h 2012768"/>
                <a:gd name="connsiteX3" fmla="*/ 2822393 w 8967629"/>
                <a:gd name="connsiteY3" fmla="*/ 1923250 h 2012768"/>
                <a:gd name="connsiteX4" fmla="*/ 3889193 w 8967629"/>
                <a:gd name="connsiteY4" fmla="*/ 1961350 h 2012768"/>
                <a:gd name="connsiteX5" fmla="*/ 6460943 w 8967629"/>
                <a:gd name="connsiteY5" fmla="*/ 1999450 h 2012768"/>
                <a:gd name="connsiteX6" fmla="*/ 8537393 w 8967629"/>
                <a:gd name="connsiteY6" fmla="*/ 1713700 h 2012768"/>
                <a:gd name="connsiteX7" fmla="*/ 8956493 w 8967629"/>
                <a:gd name="connsiteY7" fmla="*/ 799300 h 2012768"/>
                <a:gd name="connsiteX8" fmla="*/ 8308793 w 8967629"/>
                <a:gd name="connsiteY8" fmla="*/ 342100 h 2012768"/>
                <a:gd name="connsiteX9" fmla="*/ 5622743 w 8967629"/>
                <a:gd name="connsiteY9" fmla="*/ 227800 h 2012768"/>
                <a:gd name="connsiteX10" fmla="*/ 2879543 w 8967629"/>
                <a:gd name="connsiteY10" fmla="*/ 56350 h 2012768"/>
                <a:gd name="connsiteX11" fmla="*/ 650693 w 8967629"/>
                <a:gd name="connsiteY11" fmla="*/ 227800 h 2012768"/>
                <a:gd name="connsiteX0" fmla="*/ 650693 w 8967629"/>
                <a:gd name="connsiteY0" fmla="*/ 183438 h 1968406"/>
                <a:gd name="connsiteX1" fmla="*/ 79193 w 8967629"/>
                <a:gd name="connsiteY1" fmla="*/ 100258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68406"/>
                <a:gd name="connsiteX1" fmla="*/ 79193 w 8967629"/>
                <a:gd name="connsiteY1" fmla="*/ 100258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68406"/>
                <a:gd name="connsiteX1" fmla="*/ 79193 w 8967629"/>
                <a:gd name="connsiteY1" fmla="*/ 100258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68406"/>
                <a:gd name="connsiteX1" fmla="*/ 79193 w 8967629"/>
                <a:gd name="connsiteY1" fmla="*/ 1059738 h 1968406"/>
                <a:gd name="connsiteX2" fmla="*/ 307793 w 8967629"/>
                <a:gd name="connsiteY2" fmla="*/ 1802688 h 1968406"/>
                <a:gd name="connsiteX3" fmla="*/ 2822393 w 8967629"/>
                <a:gd name="connsiteY3" fmla="*/ 1878888 h 1968406"/>
                <a:gd name="connsiteX4" fmla="*/ 3889193 w 8967629"/>
                <a:gd name="connsiteY4" fmla="*/ 1916988 h 1968406"/>
                <a:gd name="connsiteX5" fmla="*/ 6460943 w 8967629"/>
                <a:gd name="connsiteY5" fmla="*/ 1955088 h 1968406"/>
                <a:gd name="connsiteX6" fmla="*/ 8537393 w 8967629"/>
                <a:gd name="connsiteY6" fmla="*/ 1669338 h 1968406"/>
                <a:gd name="connsiteX7" fmla="*/ 8956493 w 8967629"/>
                <a:gd name="connsiteY7" fmla="*/ 754938 h 1968406"/>
                <a:gd name="connsiteX8" fmla="*/ 8308793 w 8967629"/>
                <a:gd name="connsiteY8" fmla="*/ 297738 h 1968406"/>
                <a:gd name="connsiteX9" fmla="*/ 5622743 w 8967629"/>
                <a:gd name="connsiteY9" fmla="*/ 183438 h 1968406"/>
                <a:gd name="connsiteX10" fmla="*/ 2879543 w 8967629"/>
                <a:gd name="connsiteY10" fmla="*/ 11988 h 1968406"/>
                <a:gd name="connsiteX11" fmla="*/ 650693 w 8967629"/>
                <a:gd name="connsiteY11" fmla="*/ 183438 h 1968406"/>
                <a:gd name="connsiteX0" fmla="*/ 650693 w 8967629"/>
                <a:gd name="connsiteY0" fmla="*/ 183438 h 1958881"/>
                <a:gd name="connsiteX1" fmla="*/ 79193 w 8967629"/>
                <a:gd name="connsiteY1" fmla="*/ 1059738 h 1958881"/>
                <a:gd name="connsiteX2" fmla="*/ 307793 w 8967629"/>
                <a:gd name="connsiteY2" fmla="*/ 1802688 h 1958881"/>
                <a:gd name="connsiteX3" fmla="*/ 2822393 w 8967629"/>
                <a:gd name="connsiteY3" fmla="*/ 1878888 h 1958881"/>
                <a:gd name="connsiteX4" fmla="*/ 3889193 w 8967629"/>
                <a:gd name="connsiteY4" fmla="*/ 1916988 h 1958881"/>
                <a:gd name="connsiteX5" fmla="*/ 6460943 w 8967629"/>
                <a:gd name="connsiteY5" fmla="*/ 1955088 h 1958881"/>
                <a:gd name="connsiteX6" fmla="*/ 8537393 w 8967629"/>
                <a:gd name="connsiteY6" fmla="*/ 1669338 h 1958881"/>
                <a:gd name="connsiteX7" fmla="*/ 8956493 w 8967629"/>
                <a:gd name="connsiteY7" fmla="*/ 754938 h 1958881"/>
                <a:gd name="connsiteX8" fmla="*/ 8308793 w 8967629"/>
                <a:gd name="connsiteY8" fmla="*/ 297738 h 1958881"/>
                <a:gd name="connsiteX9" fmla="*/ 5622743 w 8967629"/>
                <a:gd name="connsiteY9" fmla="*/ 183438 h 1958881"/>
                <a:gd name="connsiteX10" fmla="*/ 2879543 w 8967629"/>
                <a:gd name="connsiteY10" fmla="*/ 11988 h 1958881"/>
                <a:gd name="connsiteX11" fmla="*/ 650693 w 8967629"/>
                <a:gd name="connsiteY11" fmla="*/ 183438 h 1958881"/>
                <a:gd name="connsiteX0" fmla="*/ 650693 w 8967629"/>
                <a:gd name="connsiteY0" fmla="*/ 183438 h 1974386"/>
                <a:gd name="connsiteX1" fmla="*/ 79193 w 8967629"/>
                <a:gd name="connsiteY1" fmla="*/ 1059738 h 1974386"/>
                <a:gd name="connsiteX2" fmla="*/ 307793 w 8967629"/>
                <a:gd name="connsiteY2" fmla="*/ 1802688 h 1974386"/>
                <a:gd name="connsiteX3" fmla="*/ 2822393 w 8967629"/>
                <a:gd name="connsiteY3" fmla="*/ 1878888 h 1974386"/>
                <a:gd name="connsiteX4" fmla="*/ 3889193 w 8967629"/>
                <a:gd name="connsiteY4" fmla="*/ 1916988 h 1974386"/>
                <a:gd name="connsiteX5" fmla="*/ 6460943 w 8967629"/>
                <a:gd name="connsiteY5" fmla="*/ 1955088 h 1974386"/>
                <a:gd name="connsiteX6" fmla="*/ 8537393 w 8967629"/>
                <a:gd name="connsiteY6" fmla="*/ 1669338 h 1974386"/>
                <a:gd name="connsiteX7" fmla="*/ 8956493 w 8967629"/>
                <a:gd name="connsiteY7" fmla="*/ 754938 h 1974386"/>
                <a:gd name="connsiteX8" fmla="*/ 8308793 w 8967629"/>
                <a:gd name="connsiteY8" fmla="*/ 297738 h 1974386"/>
                <a:gd name="connsiteX9" fmla="*/ 5622743 w 8967629"/>
                <a:gd name="connsiteY9" fmla="*/ 183438 h 1974386"/>
                <a:gd name="connsiteX10" fmla="*/ 2879543 w 8967629"/>
                <a:gd name="connsiteY10" fmla="*/ 11988 h 1974386"/>
                <a:gd name="connsiteX11" fmla="*/ 650693 w 8967629"/>
                <a:gd name="connsiteY11" fmla="*/ 183438 h 1974386"/>
                <a:gd name="connsiteX0" fmla="*/ 718633 w 9035569"/>
                <a:gd name="connsiteY0" fmla="*/ 183438 h 1970142"/>
                <a:gd name="connsiteX1" fmla="*/ 147133 w 9035569"/>
                <a:gd name="connsiteY1" fmla="*/ 1059738 h 1970142"/>
                <a:gd name="connsiteX2" fmla="*/ 375733 w 9035569"/>
                <a:gd name="connsiteY2" fmla="*/ 1802688 h 1970142"/>
                <a:gd name="connsiteX3" fmla="*/ 3957133 w 9035569"/>
                <a:gd name="connsiteY3" fmla="*/ 1916988 h 1970142"/>
                <a:gd name="connsiteX4" fmla="*/ 6528883 w 9035569"/>
                <a:gd name="connsiteY4" fmla="*/ 1955088 h 1970142"/>
                <a:gd name="connsiteX5" fmla="*/ 8605333 w 9035569"/>
                <a:gd name="connsiteY5" fmla="*/ 1669338 h 1970142"/>
                <a:gd name="connsiteX6" fmla="*/ 9024433 w 9035569"/>
                <a:gd name="connsiteY6" fmla="*/ 754938 h 1970142"/>
                <a:gd name="connsiteX7" fmla="*/ 8376733 w 9035569"/>
                <a:gd name="connsiteY7" fmla="*/ 297738 h 1970142"/>
                <a:gd name="connsiteX8" fmla="*/ 5690683 w 9035569"/>
                <a:gd name="connsiteY8" fmla="*/ 183438 h 1970142"/>
                <a:gd name="connsiteX9" fmla="*/ 2947483 w 9035569"/>
                <a:gd name="connsiteY9" fmla="*/ 11988 h 1970142"/>
                <a:gd name="connsiteX10" fmla="*/ 718633 w 9035569"/>
                <a:gd name="connsiteY10" fmla="*/ 183438 h 1970142"/>
                <a:gd name="connsiteX0" fmla="*/ 718633 w 9035569"/>
                <a:gd name="connsiteY0" fmla="*/ 183438 h 1962283"/>
                <a:gd name="connsiteX1" fmla="*/ 147133 w 9035569"/>
                <a:gd name="connsiteY1" fmla="*/ 1059738 h 1962283"/>
                <a:gd name="connsiteX2" fmla="*/ 375733 w 9035569"/>
                <a:gd name="connsiteY2" fmla="*/ 1802688 h 1962283"/>
                <a:gd name="connsiteX3" fmla="*/ 3957133 w 9035569"/>
                <a:gd name="connsiteY3" fmla="*/ 1916988 h 1962283"/>
                <a:gd name="connsiteX4" fmla="*/ 6528883 w 9035569"/>
                <a:gd name="connsiteY4" fmla="*/ 1955088 h 1962283"/>
                <a:gd name="connsiteX5" fmla="*/ 8605333 w 9035569"/>
                <a:gd name="connsiteY5" fmla="*/ 1669338 h 1962283"/>
                <a:gd name="connsiteX6" fmla="*/ 9024433 w 9035569"/>
                <a:gd name="connsiteY6" fmla="*/ 754938 h 1962283"/>
                <a:gd name="connsiteX7" fmla="*/ 8376733 w 9035569"/>
                <a:gd name="connsiteY7" fmla="*/ 297738 h 1962283"/>
                <a:gd name="connsiteX8" fmla="*/ 5690683 w 9035569"/>
                <a:gd name="connsiteY8" fmla="*/ 183438 h 1962283"/>
                <a:gd name="connsiteX9" fmla="*/ 2947483 w 9035569"/>
                <a:gd name="connsiteY9" fmla="*/ 11988 h 1962283"/>
                <a:gd name="connsiteX10" fmla="*/ 718633 w 9035569"/>
                <a:gd name="connsiteY10" fmla="*/ 183438 h 1962283"/>
                <a:gd name="connsiteX0" fmla="*/ 718633 w 9035569"/>
                <a:gd name="connsiteY0" fmla="*/ 72229 h 1851074"/>
                <a:gd name="connsiteX1" fmla="*/ 147133 w 9035569"/>
                <a:gd name="connsiteY1" fmla="*/ 948529 h 1851074"/>
                <a:gd name="connsiteX2" fmla="*/ 375733 w 9035569"/>
                <a:gd name="connsiteY2" fmla="*/ 1691479 h 1851074"/>
                <a:gd name="connsiteX3" fmla="*/ 3957133 w 9035569"/>
                <a:gd name="connsiteY3" fmla="*/ 1805779 h 1851074"/>
                <a:gd name="connsiteX4" fmla="*/ 6528883 w 9035569"/>
                <a:gd name="connsiteY4" fmla="*/ 1843879 h 1851074"/>
                <a:gd name="connsiteX5" fmla="*/ 8605333 w 9035569"/>
                <a:gd name="connsiteY5" fmla="*/ 1558129 h 1851074"/>
                <a:gd name="connsiteX6" fmla="*/ 9024433 w 9035569"/>
                <a:gd name="connsiteY6" fmla="*/ 643729 h 1851074"/>
                <a:gd name="connsiteX7" fmla="*/ 8376733 w 9035569"/>
                <a:gd name="connsiteY7" fmla="*/ 186529 h 1851074"/>
                <a:gd name="connsiteX8" fmla="*/ 5690683 w 9035569"/>
                <a:gd name="connsiteY8" fmla="*/ 72229 h 1851074"/>
                <a:gd name="connsiteX9" fmla="*/ 2852233 w 9035569"/>
                <a:gd name="connsiteY9" fmla="*/ 15079 h 1851074"/>
                <a:gd name="connsiteX10" fmla="*/ 718633 w 9035569"/>
                <a:gd name="connsiteY10" fmla="*/ 72229 h 1851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035569" h="1851074">
                  <a:moveTo>
                    <a:pt x="718633" y="72229"/>
                  </a:moveTo>
                  <a:cubicBezTo>
                    <a:pt x="267783" y="227804"/>
                    <a:pt x="204283" y="678654"/>
                    <a:pt x="147133" y="948529"/>
                  </a:cubicBezTo>
                  <a:cubicBezTo>
                    <a:pt x="89983" y="1218404"/>
                    <a:pt x="-259267" y="1548604"/>
                    <a:pt x="375733" y="1691479"/>
                  </a:cubicBezTo>
                  <a:cubicBezTo>
                    <a:pt x="1010733" y="1834354"/>
                    <a:pt x="2722058" y="1894679"/>
                    <a:pt x="3957133" y="1805779"/>
                  </a:cubicBezTo>
                  <a:cubicBezTo>
                    <a:pt x="4980325" y="1732130"/>
                    <a:pt x="5754183" y="1885154"/>
                    <a:pt x="6528883" y="1843879"/>
                  </a:cubicBezTo>
                  <a:cubicBezTo>
                    <a:pt x="7303583" y="1802604"/>
                    <a:pt x="8189408" y="1758154"/>
                    <a:pt x="8605333" y="1558129"/>
                  </a:cubicBezTo>
                  <a:cubicBezTo>
                    <a:pt x="9021258" y="1358104"/>
                    <a:pt x="9062533" y="872329"/>
                    <a:pt x="9024433" y="643729"/>
                  </a:cubicBezTo>
                  <a:cubicBezTo>
                    <a:pt x="8986333" y="415129"/>
                    <a:pt x="8932358" y="281779"/>
                    <a:pt x="8376733" y="186529"/>
                  </a:cubicBezTo>
                  <a:cubicBezTo>
                    <a:pt x="7821108" y="91279"/>
                    <a:pt x="6954333" y="-76996"/>
                    <a:pt x="5690683" y="72229"/>
                  </a:cubicBezTo>
                  <a:cubicBezTo>
                    <a:pt x="4655633" y="316704"/>
                    <a:pt x="4119058" y="-80171"/>
                    <a:pt x="2852233" y="15079"/>
                  </a:cubicBezTo>
                  <a:cubicBezTo>
                    <a:pt x="2109283" y="72229"/>
                    <a:pt x="1169483" y="-83346"/>
                    <a:pt x="718633" y="72229"/>
                  </a:cubicBezTo>
                  <a:close/>
                </a:path>
              </a:pathLst>
            </a:custGeom>
            <a:solidFill>
              <a:schemeClr val="bg1"/>
            </a:solidFill>
            <a:ln w="28575">
              <a:solidFill>
                <a:srgbClr val="FFC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sym typeface="字魂70号-灵悦黑体" panose="00000500000000000000" pitchFamily="2" charset="-122"/>
              </a:endParaRPr>
            </a:p>
          </p:txBody>
        </p:sp>
        <p:sp>
          <p:nvSpPr>
            <p:cNvPr id="4" name="TextBox 3">
              <a:extLst>
                <a:ext uri="{FF2B5EF4-FFF2-40B4-BE49-F238E27FC236}">
                  <a16:creationId xmlns:a16="http://schemas.microsoft.com/office/drawing/2014/main" xmlns="" id="{FF068404-9508-CC1F-14CF-83479EDC8E34}"/>
                </a:ext>
              </a:extLst>
            </p:cNvPr>
            <p:cNvSpPr txBox="1"/>
            <p:nvPr/>
          </p:nvSpPr>
          <p:spPr>
            <a:xfrm>
              <a:off x="2061951" y="616330"/>
              <a:ext cx="9071488" cy="3145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i="0" u="none" strike="noStrike">
                  <a:solidFill>
                    <a:srgbClr val="002060"/>
                  </a:solidFill>
                  <a:effectLst/>
                  <a:latin typeface="Cambria" panose="02040503050406030204" pitchFamily="18" charset="0"/>
                  <a:ea typeface="Cambria" panose="02040503050406030204" pitchFamily="18" charset="0"/>
                </a:rPr>
                <a:t>3. </a:t>
              </a:r>
              <a:r>
                <a:rPr lang="vi-VN" sz="3600" b="1" i="0" u="none" strike="noStrike">
                  <a:solidFill>
                    <a:srgbClr val="002060"/>
                  </a:solidFill>
                  <a:effectLst/>
                  <a:latin typeface="Cambria" panose="02040503050406030204" pitchFamily="18" charset="0"/>
                  <a:ea typeface="Cambria" panose="02040503050406030204" pitchFamily="18" charset="0"/>
                </a:rPr>
                <a:t>Đặt </a:t>
              </a:r>
              <a:r>
                <a:rPr lang="vi-VN" sz="3600" b="1" i="0" u="none" strike="noStrike" dirty="0">
                  <a:solidFill>
                    <a:srgbClr val="002060"/>
                  </a:solidFill>
                  <a:effectLst/>
                  <a:latin typeface="Cambria" panose="02040503050406030204" pitchFamily="18" charset="0"/>
                  <a:ea typeface="Cambria" panose="02040503050406030204" pitchFamily="18" charset="0"/>
                </a:rPr>
                <a:t>câu nối tiếp câu cho trước, trong đó có sử dụng đại từ thay thế cho phần in đậm.</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pic>
        <p:nvPicPr>
          <p:cNvPr id="7" name="Picture 6">
            <a:extLst>
              <a:ext uri="{FF2B5EF4-FFF2-40B4-BE49-F238E27FC236}">
                <a16:creationId xmlns:a16="http://schemas.microsoft.com/office/drawing/2014/main" xmlns="" id="{5404A83B-75A8-CC95-0AD6-96BDC02B715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1480" t="944" r="19712" b="56377"/>
          <a:stretch/>
        </p:blipFill>
        <p:spPr>
          <a:xfrm>
            <a:off x="466760" y="228665"/>
            <a:ext cx="1189320" cy="1632436"/>
          </a:xfrm>
          <a:prstGeom prst="rect">
            <a:avLst/>
          </a:prstGeom>
        </p:spPr>
      </p:pic>
      <p:sp>
        <p:nvSpPr>
          <p:cNvPr id="8" name="TextBox 7">
            <a:extLst>
              <a:ext uri="{FF2B5EF4-FFF2-40B4-BE49-F238E27FC236}">
                <a16:creationId xmlns:a16="http://schemas.microsoft.com/office/drawing/2014/main" xmlns="" id="{86F2E859-BC2E-EF57-DD37-B3FED0BCEE7B}"/>
              </a:ext>
            </a:extLst>
          </p:cNvPr>
          <p:cNvSpPr txBox="1"/>
          <p:nvPr/>
        </p:nvSpPr>
        <p:spPr>
          <a:xfrm>
            <a:off x="2428240" y="2133600"/>
            <a:ext cx="8849360" cy="954107"/>
          </a:xfrm>
          <a:prstGeom prst="rect">
            <a:avLst/>
          </a:prstGeom>
          <a:noFill/>
        </p:spPr>
        <p:txBody>
          <a:bodyPr wrap="square" rtlCol="0">
            <a:spAutoFit/>
          </a:bodyPr>
          <a:lstStyle/>
          <a:p>
            <a:pPr algn="just"/>
            <a:r>
              <a:rPr lang="vi-VN" sz="2800" b="1" i="0" dirty="0">
                <a:solidFill>
                  <a:srgbClr val="000000"/>
                </a:solidFill>
                <a:effectLst/>
                <a:latin typeface="Cambria" panose="02040503050406030204" pitchFamily="18" charset="0"/>
                <a:ea typeface="Cambria" panose="02040503050406030204" pitchFamily="18" charset="0"/>
              </a:rPr>
              <a:t>M</a:t>
            </a:r>
            <a:r>
              <a:rPr lang="vi-VN" sz="2800" b="0" i="0" dirty="0">
                <a:solidFill>
                  <a:srgbClr val="000000"/>
                </a:solidFill>
                <a:effectLst/>
                <a:latin typeface="Cambria" panose="02040503050406030204" pitchFamily="18" charset="0"/>
                <a:ea typeface="Cambria" panose="02040503050406030204" pitchFamily="18" charset="0"/>
              </a:rPr>
              <a:t>: Mạnh </a:t>
            </a:r>
            <a:r>
              <a:rPr lang="vi-VN" sz="2800" b="1" i="0" dirty="0">
                <a:solidFill>
                  <a:srgbClr val="000000"/>
                </a:solidFill>
                <a:effectLst/>
                <a:latin typeface="Cambria" panose="02040503050406030204" pitchFamily="18" charset="0"/>
                <a:ea typeface="Cambria" panose="02040503050406030204" pitchFamily="18" charset="0"/>
              </a:rPr>
              <a:t>lăn xả cướp bóng</a:t>
            </a:r>
            <a:r>
              <a:rPr lang="vi-VN" sz="2800" b="0" i="0" dirty="0">
                <a:solidFill>
                  <a:srgbClr val="000000"/>
                </a:solidFill>
                <a:effectLst/>
                <a:latin typeface="Cambria" panose="02040503050406030204" pitchFamily="18" charset="0"/>
                <a:ea typeface="Cambria" panose="02040503050406030204" pitchFamily="18" charset="0"/>
              </a:rPr>
              <a:t>.</a:t>
            </a:r>
          </a:p>
          <a:p>
            <a:pPr algn="just"/>
            <a:r>
              <a:rPr lang="vi-VN" sz="2800" b="0" i="0" dirty="0">
                <a:solidFill>
                  <a:srgbClr val="000000"/>
                </a:solidFill>
                <a:effectLst/>
                <a:latin typeface="Cambria" panose="02040503050406030204" pitchFamily="18" charset="0"/>
                <a:ea typeface="Cambria" panose="02040503050406030204" pitchFamily="18" charset="0"/>
              </a:rPr>
              <a:t>→ Mạnh </a:t>
            </a:r>
            <a:r>
              <a:rPr lang="vi-VN" sz="2800" b="1" i="0" dirty="0">
                <a:solidFill>
                  <a:srgbClr val="000000"/>
                </a:solidFill>
                <a:effectLst/>
                <a:latin typeface="Cambria" panose="02040503050406030204" pitchFamily="18" charset="0"/>
                <a:ea typeface="Cambria" panose="02040503050406030204" pitchFamily="18" charset="0"/>
              </a:rPr>
              <a:t>lăn xả cướp bóng</a:t>
            </a:r>
            <a:r>
              <a:rPr lang="vi-VN" sz="2800" b="0" i="0" dirty="0">
                <a:solidFill>
                  <a:srgbClr val="000000"/>
                </a:solidFill>
                <a:effectLst/>
                <a:latin typeface="Cambria" panose="02040503050406030204" pitchFamily="18" charset="0"/>
                <a:ea typeface="Cambria" panose="02040503050406030204" pitchFamily="18" charset="0"/>
              </a:rPr>
              <a:t>. Hậu vệ lớp C cũng </a:t>
            </a:r>
            <a:r>
              <a:rPr lang="vi-VN" sz="2800" b="1" i="0" dirty="0">
                <a:solidFill>
                  <a:srgbClr val="000000"/>
                </a:solidFill>
                <a:effectLst/>
                <a:latin typeface="Cambria" panose="02040503050406030204" pitchFamily="18" charset="0"/>
                <a:ea typeface="Cambria" panose="02040503050406030204" pitchFamily="18" charset="0"/>
              </a:rPr>
              <a:t>vậy</a:t>
            </a:r>
            <a:r>
              <a:rPr lang="vi-VN" sz="2800" b="0" i="0" dirty="0">
                <a:solidFill>
                  <a:srgbClr val="000000"/>
                </a:solidFill>
                <a:effectLst/>
                <a:latin typeface="Cambria" panose="02040503050406030204" pitchFamily="18" charset="0"/>
                <a:ea typeface="Cambria" panose="02040503050406030204" pitchFamily="18" charset="0"/>
              </a:rPr>
              <a:t>.</a:t>
            </a:r>
          </a:p>
        </p:txBody>
      </p:sp>
      <p:grpSp>
        <p:nvGrpSpPr>
          <p:cNvPr id="9" name="Group 8">
            <a:extLst>
              <a:ext uri="{FF2B5EF4-FFF2-40B4-BE49-F238E27FC236}">
                <a16:creationId xmlns:a16="http://schemas.microsoft.com/office/drawing/2014/main" xmlns="" id="{CCA02694-562D-E28F-121C-E48602DC569F}"/>
              </a:ext>
            </a:extLst>
          </p:cNvPr>
          <p:cNvGrpSpPr/>
          <p:nvPr/>
        </p:nvGrpSpPr>
        <p:grpSpPr>
          <a:xfrm>
            <a:off x="1209040" y="3495040"/>
            <a:ext cx="9865360" cy="1981200"/>
            <a:chOff x="1224504" y="2074607"/>
            <a:chExt cx="10595487" cy="2988538"/>
          </a:xfrm>
        </p:grpSpPr>
        <p:grpSp>
          <p:nvGrpSpPr>
            <p:cNvPr id="10" name="Group 9">
              <a:extLst>
                <a:ext uri="{FF2B5EF4-FFF2-40B4-BE49-F238E27FC236}">
                  <a16:creationId xmlns:a16="http://schemas.microsoft.com/office/drawing/2014/main" xmlns="" id="{1EA2253C-0D3B-1D68-5EB0-13A8F35EF953}"/>
                </a:ext>
              </a:extLst>
            </p:cNvPr>
            <p:cNvGrpSpPr/>
            <p:nvPr/>
          </p:nvGrpSpPr>
          <p:grpSpPr>
            <a:xfrm>
              <a:off x="1224504" y="2074607"/>
              <a:ext cx="10595487" cy="2988538"/>
              <a:chOff x="875792" y="1489323"/>
              <a:chExt cx="10015891" cy="2636587"/>
            </a:xfrm>
          </p:grpSpPr>
          <p:pic>
            <p:nvPicPr>
              <p:cNvPr id="12" name="Picture 11">
                <a:extLst>
                  <a:ext uri="{FF2B5EF4-FFF2-40B4-BE49-F238E27FC236}">
                    <a16:creationId xmlns:a16="http://schemas.microsoft.com/office/drawing/2014/main" xmlns="" id="{E90F5724-69DB-7D7E-D884-726F6581C803}"/>
                  </a:ext>
                </a:extLst>
              </p:cNvPr>
              <p:cNvPicPr>
                <a:picLocks noChangeAspect="1"/>
              </p:cNvPicPr>
              <p:nvPr/>
            </p:nvPicPr>
            <p:blipFill rotWithShape="1">
              <a:blip r:embed="rId3">
                <a:extLst>
                  <a:ext uri="{28A0092B-C50C-407E-A947-70E740481C1C}">
                    <a14:useLocalDpi xmlns:a14="http://schemas.microsoft.com/office/drawing/2010/main" val="0"/>
                  </a:ext>
                </a:extLst>
              </a:blip>
              <a:srcRect l="14609" t="87312" r="56076"/>
              <a:stretch/>
            </p:blipFill>
            <p:spPr>
              <a:xfrm>
                <a:off x="875792" y="1489323"/>
                <a:ext cx="10015891" cy="2636587"/>
              </a:xfrm>
              <a:prstGeom prst="rect">
                <a:avLst/>
              </a:prstGeom>
            </p:spPr>
          </p:pic>
          <p:sp>
            <p:nvSpPr>
              <p:cNvPr id="13" name="Rectangle 12">
                <a:extLst>
                  <a:ext uri="{FF2B5EF4-FFF2-40B4-BE49-F238E27FC236}">
                    <a16:creationId xmlns:a16="http://schemas.microsoft.com/office/drawing/2014/main" xmlns="" id="{060E995C-2D40-6374-155D-1FD3B438B12E}"/>
                  </a:ext>
                </a:extLst>
              </p:cNvPr>
              <p:cNvSpPr/>
              <p:nvPr/>
            </p:nvSpPr>
            <p:spPr>
              <a:xfrm>
                <a:off x="1828800" y="2064448"/>
                <a:ext cx="8160774" cy="1015206"/>
              </a:xfrm>
              <a:prstGeom prst="rect">
                <a:avLst/>
              </a:prstGeom>
              <a:solidFill>
                <a:srgbClr val="D7F0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11" name="TextBox 10">
              <a:extLst>
                <a:ext uri="{FF2B5EF4-FFF2-40B4-BE49-F238E27FC236}">
                  <a16:creationId xmlns:a16="http://schemas.microsoft.com/office/drawing/2014/main" xmlns="" id="{C7955322-6BD8-0435-907F-90E89CF5A7D9}"/>
                </a:ext>
              </a:extLst>
            </p:cNvPr>
            <p:cNvSpPr txBox="1"/>
            <p:nvPr/>
          </p:nvSpPr>
          <p:spPr>
            <a:xfrm>
              <a:off x="2165104" y="2504006"/>
              <a:ext cx="8585516" cy="143922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800" b="0" i="0" dirty="0">
                  <a:solidFill>
                    <a:srgbClr val="000000"/>
                  </a:solidFill>
                  <a:effectLst/>
                  <a:latin typeface="Cambria" panose="02040503050406030204" pitchFamily="18" charset="0"/>
                  <a:ea typeface="Cambria" panose="02040503050406030204" pitchFamily="18" charset="0"/>
                </a:rPr>
                <a:t>a. </a:t>
              </a:r>
              <a:r>
                <a:rPr lang="vi-VN" sz="2800" b="1" i="0" dirty="0">
                  <a:solidFill>
                    <a:srgbClr val="000000"/>
                  </a:solidFill>
                  <a:effectLst/>
                  <a:latin typeface="Cambria" panose="02040503050406030204" pitchFamily="18" charset="0"/>
                  <a:ea typeface="Cambria" panose="02040503050406030204" pitchFamily="18" charset="0"/>
                </a:rPr>
                <a:t>Bộ ba Long, Chiến, Mạnh </a:t>
              </a:r>
              <a:r>
                <a:rPr lang="vi-VN" sz="2800" b="0" i="0" dirty="0">
                  <a:solidFill>
                    <a:srgbClr val="000000"/>
                  </a:solidFill>
                  <a:effectLst/>
                  <a:latin typeface="Cambria" panose="02040503050406030204" pitchFamily="18" charset="0"/>
                  <a:ea typeface="Cambria" panose="02040503050406030204" pitchFamily="18" charset="0"/>
                </a:rPr>
                <a:t>chuyền bóng rất ăn ý.</a:t>
              </a: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2800" b="0" i="0" dirty="0">
                  <a:solidFill>
                    <a:srgbClr val="000000"/>
                  </a:solidFill>
                  <a:effectLst/>
                  <a:latin typeface="Cambria" panose="02040503050406030204" pitchFamily="18" charset="0"/>
                  <a:ea typeface="Cambria" panose="02040503050406030204" pitchFamily="18" charset="0"/>
                </a:rPr>
                <a:t>b. Lớp tôi </a:t>
              </a:r>
              <a:r>
                <a:rPr lang="vi-VN" sz="2800" b="1" i="0" dirty="0">
                  <a:solidFill>
                    <a:srgbClr val="000000"/>
                  </a:solidFill>
                  <a:effectLst/>
                  <a:latin typeface="Cambria" panose="02040503050406030204" pitchFamily="18" charset="0"/>
                  <a:ea typeface="Cambria" panose="02040503050406030204" pitchFamily="18" charset="0"/>
                </a:rPr>
                <a:t>càng đá càng hay</a:t>
              </a:r>
              <a:r>
                <a:rPr lang="vi-VN" sz="2800" b="0" i="0" dirty="0">
                  <a:solidFill>
                    <a:srgbClr val="000000"/>
                  </a:solidFill>
                  <a:effectLst/>
                  <a:latin typeface="Cambria" panose="02040503050406030204" pitchFamily="18" charset="0"/>
                  <a:ea typeface="Cambria" panose="02040503050406030204" pitchFamily="18" charset="0"/>
                </a:rPr>
                <a: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grpSp>
        <p:nvGrpSpPr>
          <p:cNvPr id="16" name="Group 15">
            <a:extLst>
              <a:ext uri="{FF2B5EF4-FFF2-40B4-BE49-F238E27FC236}">
                <a16:creationId xmlns:a16="http://schemas.microsoft.com/office/drawing/2014/main" xmlns="" id="{B809A5F7-D73F-F779-B190-E1FFA08634C1}"/>
              </a:ext>
            </a:extLst>
          </p:cNvPr>
          <p:cNvGrpSpPr/>
          <p:nvPr/>
        </p:nvGrpSpPr>
        <p:grpSpPr>
          <a:xfrm>
            <a:off x="0" y="3210560"/>
            <a:ext cx="12192000" cy="3881120"/>
            <a:chOff x="1224504" y="2074607"/>
            <a:chExt cx="10595487" cy="2988538"/>
          </a:xfrm>
        </p:grpSpPr>
        <p:grpSp>
          <p:nvGrpSpPr>
            <p:cNvPr id="17" name="Group 16">
              <a:extLst>
                <a:ext uri="{FF2B5EF4-FFF2-40B4-BE49-F238E27FC236}">
                  <a16:creationId xmlns:a16="http://schemas.microsoft.com/office/drawing/2014/main" xmlns="" id="{77EA676B-9AFB-3FCC-96CC-6EEA8F592833}"/>
                </a:ext>
              </a:extLst>
            </p:cNvPr>
            <p:cNvGrpSpPr/>
            <p:nvPr/>
          </p:nvGrpSpPr>
          <p:grpSpPr>
            <a:xfrm>
              <a:off x="1224504" y="2074607"/>
              <a:ext cx="10595487" cy="2988538"/>
              <a:chOff x="875792" y="1489323"/>
              <a:chExt cx="10015891" cy="2636587"/>
            </a:xfrm>
          </p:grpSpPr>
          <p:pic>
            <p:nvPicPr>
              <p:cNvPr id="19" name="Picture 18">
                <a:extLst>
                  <a:ext uri="{FF2B5EF4-FFF2-40B4-BE49-F238E27FC236}">
                    <a16:creationId xmlns:a16="http://schemas.microsoft.com/office/drawing/2014/main" xmlns="" id="{C3469F58-EE74-9244-8814-E992080817E0}"/>
                  </a:ext>
                </a:extLst>
              </p:cNvPr>
              <p:cNvPicPr>
                <a:picLocks noChangeAspect="1"/>
              </p:cNvPicPr>
              <p:nvPr/>
            </p:nvPicPr>
            <p:blipFill rotWithShape="1">
              <a:blip r:embed="rId3">
                <a:extLst>
                  <a:ext uri="{28A0092B-C50C-407E-A947-70E740481C1C}">
                    <a14:useLocalDpi xmlns:a14="http://schemas.microsoft.com/office/drawing/2010/main" val="0"/>
                  </a:ext>
                </a:extLst>
              </a:blip>
              <a:srcRect l="14609" t="87312" r="56076"/>
              <a:stretch/>
            </p:blipFill>
            <p:spPr>
              <a:xfrm>
                <a:off x="875792" y="1489323"/>
                <a:ext cx="10015891" cy="2636587"/>
              </a:xfrm>
              <a:prstGeom prst="rect">
                <a:avLst/>
              </a:prstGeom>
            </p:spPr>
          </p:pic>
          <p:sp>
            <p:nvSpPr>
              <p:cNvPr id="20" name="Rectangle 19">
                <a:extLst>
                  <a:ext uri="{FF2B5EF4-FFF2-40B4-BE49-F238E27FC236}">
                    <a16:creationId xmlns:a16="http://schemas.microsoft.com/office/drawing/2014/main" xmlns="" id="{63959332-C28C-909B-F20B-ED3198AA1321}"/>
                  </a:ext>
                </a:extLst>
              </p:cNvPr>
              <p:cNvSpPr/>
              <p:nvPr/>
            </p:nvSpPr>
            <p:spPr>
              <a:xfrm>
                <a:off x="1828800" y="2064448"/>
                <a:ext cx="8160774" cy="1015206"/>
              </a:xfrm>
              <a:prstGeom prst="rect">
                <a:avLst/>
              </a:prstGeom>
              <a:solidFill>
                <a:srgbClr val="D7F0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
          <p:nvSpPr>
            <p:cNvPr id="18" name="TextBox 17">
              <a:extLst>
                <a:ext uri="{FF2B5EF4-FFF2-40B4-BE49-F238E27FC236}">
                  <a16:creationId xmlns:a16="http://schemas.microsoft.com/office/drawing/2014/main" xmlns="" id="{A4EC2010-B545-8276-0045-0F9F248AFA73}"/>
                </a:ext>
              </a:extLst>
            </p:cNvPr>
            <p:cNvSpPr txBox="1"/>
            <p:nvPr/>
          </p:nvSpPr>
          <p:spPr>
            <a:xfrm>
              <a:off x="2165104" y="2504006"/>
              <a:ext cx="8630657" cy="173005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2800" b="1" i="0" dirty="0">
                  <a:solidFill>
                    <a:srgbClr val="FF0000"/>
                  </a:solidFill>
                  <a:effectLst/>
                  <a:latin typeface="Cambria" panose="02040503050406030204" pitchFamily="18" charset="0"/>
                  <a:ea typeface="Cambria" panose="02040503050406030204" pitchFamily="18" charset="0"/>
                </a:rPr>
                <a:t>a. Bộ ba Long, chiến, Mạnh chuyền bóng rất ăn ý. Chúng chơi bóng như diễn tập, khiến cả sân hò reo cổ vũ, sôi động hẳn lên.</a:t>
              </a:r>
            </a:p>
            <a:p>
              <a:pPr marL="0" marR="0" lvl="0" indent="0" algn="just" defTabSz="914400" rtl="0" eaLnBrk="1" fontAlgn="auto" latinLnBrk="0" hangingPunct="1">
                <a:lnSpc>
                  <a:spcPct val="100000"/>
                </a:lnSpc>
                <a:spcBef>
                  <a:spcPts val="0"/>
                </a:spcBef>
                <a:spcAft>
                  <a:spcPts val="0"/>
                </a:spcAft>
                <a:buClrTx/>
                <a:buSzTx/>
                <a:buFontTx/>
                <a:buNone/>
                <a:tabLst/>
                <a:defRPr/>
              </a:pPr>
              <a:r>
                <a:rPr lang="vi-VN" sz="2800" b="1" i="0" dirty="0">
                  <a:solidFill>
                    <a:srgbClr val="FF0000"/>
                  </a:solidFill>
                  <a:effectLst/>
                  <a:latin typeface="Cambria" panose="02040503050406030204" pitchFamily="18" charset="0"/>
                  <a:ea typeface="Cambria" panose="02040503050406030204" pitchFamily="18" charset="0"/>
                </a:rPr>
                <a:t>b. Lớp tôi càng đá càng hay. Trận đấu bóng nào lớp tôi cũng vậy. (hoặc: Còn lớp C chỉ mong thế mà không được.</a:t>
              </a:r>
              <a:r>
                <a:rPr lang="en-US" sz="2800" b="1" i="0" dirty="0">
                  <a:solidFill>
                    <a:srgbClr val="FF0000"/>
                  </a:solidFill>
                  <a:effectLst/>
                  <a:latin typeface="Cambria" panose="02040503050406030204" pitchFamily="18" charset="0"/>
                  <a:ea typeface="Cambria" panose="02040503050406030204" pitchFamily="18" charset="0"/>
                </a:rPr>
                <a:t>)</a:t>
              </a:r>
              <a:endParaRPr lang="vi-VN" sz="2800" b="1" i="0" dirty="0">
                <a:solidFill>
                  <a:srgbClr val="FF0000"/>
                </a:solidFill>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416271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down)">
                                      <p:cBhvr>
                                        <p:cTn id="2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02">
            <a:extLst>
              <a:ext uri="{FF2B5EF4-FFF2-40B4-BE49-F238E27FC236}">
                <a16:creationId xmlns:a16="http://schemas.microsoft.com/office/drawing/2014/main" xmlns="" id="{89305524-8208-7AAF-1AF2-9D49AB13BE3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192868">
            <a:off x="127648" y="1367851"/>
            <a:ext cx="3099907" cy="2678229"/>
          </a:xfrm>
          <a:prstGeom prst="rect">
            <a:avLst/>
          </a:prstGeom>
        </p:spPr>
      </p:pic>
      <p:pic>
        <p:nvPicPr>
          <p:cNvPr id="3" name="图片 107">
            <a:extLst>
              <a:ext uri="{FF2B5EF4-FFF2-40B4-BE49-F238E27FC236}">
                <a16:creationId xmlns:a16="http://schemas.microsoft.com/office/drawing/2014/main" xmlns="" id="{E204772F-07D2-D07A-4246-14E597A76F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84113" y="3049001"/>
            <a:ext cx="3454397" cy="3454397"/>
          </a:xfrm>
          <a:prstGeom prst="rect">
            <a:avLst/>
          </a:prstGeom>
        </p:spPr>
      </p:pic>
      <p:sp>
        <p:nvSpPr>
          <p:cNvPr id="8" name="TextBox 7">
            <a:extLst>
              <a:ext uri="{FF2B5EF4-FFF2-40B4-BE49-F238E27FC236}">
                <a16:creationId xmlns:a16="http://schemas.microsoft.com/office/drawing/2014/main" xmlns="" id="{5F97A06D-4C64-2B0D-9578-522057D5255E}"/>
              </a:ext>
            </a:extLst>
          </p:cNvPr>
          <p:cNvSpPr txBox="1"/>
          <p:nvPr/>
        </p:nvSpPr>
        <p:spPr>
          <a:xfrm>
            <a:off x="2950843" y="3174952"/>
            <a:ext cx="5358814" cy="646331"/>
          </a:xfrm>
          <a:prstGeom prst="rect">
            <a:avLst/>
          </a:prstGeom>
          <a:noFill/>
        </p:spPr>
        <p:txBody>
          <a:bodyPr wrap="square" rtlCol="0">
            <a:spAutoFit/>
          </a:bodyPr>
          <a:lstStyle/>
          <a:p>
            <a:pPr marL="571500" marR="0" lvl="0" indent="-5715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err="1">
                <a:ln>
                  <a:noFill/>
                </a:ln>
                <a:solidFill>
                  <a:srgbClr val="3F3F3F"/>
                </a:solidFill>
                <a:effectLst/>
                <a:uLnTx/>
                <a:uFillTx/>
                <a:latin typeface="Cambria" panose="02040503050406030204" pitchFamily="18" charset="0"/>
                <a:ea typeface="+mn-ea"/>
                <a:cs typeface="+mn-cs"/>
              </a:rPr>
              <a:t>Chuẩn</a:t>
            </a:r>
            <a:r>
              <a:rPr kumimoji="0" lang="en-US" sz="3600" b="1" i="0" u="none" strike="noStrike" kern="1200" cap="none" spc="0" normalizeH="0" baseline="0" noProof="0" dirty="0">
                <a:ln>
                  <a:noFill/>
                </a:ln>
                <a:solidFill>
                  <a:srgbClr val="3F3F3F"/>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3F3F3F"/>
                </a:solidFill>
                <a:effectLst/>
                <a:uLnTx/>
                <a:uFillTx/>
                <a:latin typeface="Cambria" panose="02040503050406030204" pitchFamily="18" charset="0"/>
                <a:ea typeface="+mn-ea"/>
                <a:cs typeface="+mn-cs"/>
              </a:rPr>
              <a:t>bị</a:t>
            </a:r>
            <a:r>
              <a:rPr kumimoji="0" lang="en-US" sz="3600" b="1" i="0" u="none" strike="noStrike" kern="1200" cap="none" spc="0" normalizeH="0" baseline="0" noProof="0" dirty="0">
                <a:ln>
                  <a:noFill/>
                </a:ln>
                <a:solidFill>
                  <a:srgbClr val="3F3F3F"/>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3F3F3F"/>
                </a:solidFill>
                <a:effectLst/>
                <a:uLnTx/>
                <a:uFillTx/>
                <a:latin typeface="Cambria" panose="02040503050406030204" pitchFamily="18" charset="0"/>
                <a:ea typeface="+mn-ea"/>
                <a:cs typeface="+mn-cs"/>
              </a:rPr>
              <a:t>bài</a:t>
            </a:r>
            <a:r>
              <a:rPr kumimoji="0" lang="en-US" sz="3600" b="1" i="0" u="none" strike="noStrike" kern="1200" cap="none" spc="0" normalizeH="0" baseline="0" noProof="0" dirty="0">
                <a:ln>
                  <a:noFill/>
                </a:ln>
                <a:solidFill>
                  <a:srgbClr val="3F3F3F"/>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3F3F3F"/>
                </a:solidFill>
                <a:effectLst/>
                <a:uLnTx/>
                <a:uFillTx/>
                <a:latin typeface="Cambria" panose="02040503050406030204" pitchFamily="18" charset="0"/>
                <a:ea typeface="+mn-ea"/>
                <a:cs typeface="+mn-cs"/>
              </a:rPr>
              <a:t>mới</a:t>
            </a:r>
            <a:r>
              <a:rPr kumimoji="0" lang="en-US" sz="3600" b="1" i="0" u="none" strike="noStrike" kern="1200" cap="none" spc="0" normalizeH="0" baseline="0" noProof="0" dirty="0">
                <a:ln>
                  <a:noFill/>
                </a:ln>
                <a:solidFill>
                  <a:srgbClr val="3F3F3F"/>
                </a:solidFill>
                <a:effectLst/>
                <a:uLnTx/>
                <a:uFillTx/>
                <a:latin typeface="Cambria" panose="02040503050406030204" pitchFamily="18" charset="0"/>
                <a:ea typeface="+mn-ea"/>
                <a:cs typeface="+mn-cs"/>
              </a:rPr>
              <a:t>.</a:t>
            </a:r>
          </a:p>
        </p:txBody>
      </p:sp>
      <p:sp>
        <p:nvSpPr>
          <p:cNvPr id="9" name="TextBox 8">
            <a:extLst>
              <a:ext uri="{FF2B5EF4-FFF2-40B4-BE49-F238E27FC236}">
                <a16:creationId xmlns:a16="http://schemas.microsoft.com/office/drawing/2014/main" xmlns="" id="{0BBB651E-1300-1B1E-16F3-C80EF4ECC995}"/>
              </a:ext>
            </a:extLst>
          </p:cNvPr>
          <p:cNvSpPr txBox="1"/>
          <p:nvPr/>
        </p:nvSpPr>
        <p:spPr>
          <a:xfrm>
            <a:off x="3383006" y="2249040"/>
            <a:ext cx="8260354" cy="646331"/>
          </a:xfrm>
          <a:prstGeom prst="rect">
            <a:avLst/>
          </a:prstGeom>
          <a:noFill/>
        </p:spPr>
        <p:txBody>
          <a:bodyPr wrap="square" rtlCol="0">
            <a:spAutoFit/>
          </a:bodyPr>
          <a:lstStyle/>
          <a:p>
            <a:pPr marL="571500" marR="0" lvl="0" indent="-5715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1" i="0" u="none" strike="noStrike" kern="1200" cap="none" spc="0" normalizeH="0" baseline="0" noProof="0" dirty="0">
                <a:ln>
                  <a:noFill/>
                </a:ln>
                <a:solidFill>
                  <a:srgbClr val="3F3F3F"/>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3F3F3F"/>
                </a:solidFill>
                <a:effectLst/>
                <a:uLnTx/>
                <a:uFillTx/>
                <a:latin typeface="Cambria" panose="02040503050406030204" pitchFamily="18" charset="0"/>
                <a:ea typeface="+mn-ea"/>
                <a:cs typeface="+mn-cs"/>
              </a:rPr>
              <a:t>Luyện</a:t>
            </a:r>
            <a:r>
              <a:rPr kumimoji="0" lang="en-US" sz="3600" b="1" i="0" u="none" strike="noStrike" kern="1200" cap="none" spc="0" normalizeH="0" baseline="0" noProof="0" dirty="0">
                <a:ln>
                  <a:noFill/>
                </a:ln>
                <a:solidFill>
                  <a:srgbClr val="3F3F3F"/>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3F3F3F"/>
                </a:solidFill>
                <a:effectLst/>
                <a:uLnTx/>
                <a:uFillTx/>
                <a:latin typeface="Cambria" panose="02040503050406030204" pitchFamily="18" charset="0"/>
                <a:ea typeface="+mn-ea"/>
                <a:cs typeface="+mn-cs"/>
              </a:rPr>
              <a:t>đọc</a:t>
            </a:r>
            <a:r>
              <a:rPr kumimoji="0" lang="en-US" sz="3600" b="1" i="0" u="none" strike="noStrike" kern="1200" cap="none" spc="0" normalizeH="0" baseline="0" noProof="0" dirty="0">
                <a:ln>
                  <a:noFill/>
                </a:ln>
                <a:solidFill>
                  <a:srgbClr val="3F3F3F"/>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3F3F3F"/>
                </a:solidFill>
                <a:effectLst/>
                <a:uLnTx/>
                <a:uFillTx/>
                <a:latin typeface="Cambria" panose="02040503050406030204" pitchFamily="18" charset="0"/>
                <a:ea typeface="+mn-ea"/>
                <a:cs typeface="+mn-cs"/>
              </a:rPr>
              <a:t>lại</a:t>
            </a:r>
            <a:r>
              <a:rPr kumimoji="0" lang="en-US" sz="3600" b="1" i="0" u="none" strike="noStrike" kern="1200" cap="none" spc="0" normalizeH="0" baseline="0" noProof="0" dirty="0">
                <a:ln>
                  <a:noFill/>
                </a:ln>
                <a:solidFill>
                  <a:srgbClr val="3F3F3F"/>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3F3F3F"/>
                </a:solidFill>
                <a:effectLst/>
                <a:uLnTx/>
                <a:uFillTx/>
                <a:latin typeface="Cambria" panose="02040503050406030204" pitchFamily="18" charset="0"/>
                <a:ea typeface="+mn-ea"/>
                <a:cs typeface="+mn-cs"/>
              </a:rPr>
              <a:t>bài</a:t>
            </a:r>
            <a:r>
              <a:rPr kumimoji="0" lang="en-US" sz="3600" b="1" i="0" u="none" strike="noStrike" kern="1200" cap="none" spc="0" normalizeH="0" baseline="0" noProof="0" dirty="0">
                <a:ln>
                  <a:noFill/>
                </a:ln>
                <a:solidFill>
                  <a:srgbClr val="3F3F3F"/>
                </a:solidFill>
                <a:effectLst/>
                <a:uLnTx/>
                <a:uFillTx/>
                <a:latin typeface="Cambria" panose="02040503050406030204" pitchFamily="18" charset="0"/>
                <a:ea typeface="+mn-ea"/>
                <a:cs typeface="+mn-cs"/>
              </a:rPr>
              <a:t>: </a:t>
            </a:r>
            <a:r>
              <a:rPr kumimoji="0" lang="en-US" sz="3600" b="1" i="0" u="none" strike="noStrike" kern="1200" cap="none" spc="0" normalizeH="0" baseline="0" noProof="0" dirty="0" err="1">
                <a:ln>
                  <a:noFill/>
                </a:ln>
                <a:solidFill>
                  <a:srgbClr val="3F3F3F"/>
                </a:solidFill>
                <a:effectLst/>
                <a:uLnTx/>
                <a:uFillTx/>
                <a:latin typeface="Cambria" panose="02040503050406030204" pitchFamily="18" charset="0"/>
                <a:ea typeface="+mn-ea"/>
                <a:cs typeface="+mn-cs"/>
              </a:rPr>
              <a:t>Ngôi</a:t>
            </a:r>
            <a:r>
              <a:rPr kumimoji="0" lang="en-US" sz="3600" b="1" i="0" u="none" strike="noStrike" kern="1200" cap="none" spc="0" normalizeH="0" noProof="0" dirty="0">
                <a:ln>
                  <a:noFill/>
                </a:ln>
                <a:solidFill>
                  <a:srgbClr val="3F3F3F"/>
                </a:solidFill>
                <a:effectLst/>
                <a:uLnTx/>
                <a:uFillTx/>
                <a:latin typeface="Cambria" panose="02040503050406030204" pitchFamily="18" charset="0"/>
                <a:ea typeface="+mn-ea"/>
                <a:cs typeface="+mn-cs"/>
              </a:rPr>
              <a:t> </a:t>
            </a:r>
            <a:r>
              <a:rPr kumimoji="0" lang="en-US" sz="3600" b="1" i="0" u="none" strike="noStrike" kern="1200" cap="none" spc="0" normalizeH="0" noProof="0" dirty="0" err="1">
                <a:ln>
                  <a:noFill/>
                </a:ln>
                <a:solidFill>
                  <a:srgbClr val="3F3F3F"/>
                </a:solidFill>
                <a:effectLst/>
                <a:uLnTx/>
                <a:uFillTx/>
                <a:latin typeface="Cambria" panose="02040503050406030204" pitchFamily="18" charset="0"/>
                <a:ea typeface="+mn-ea"/>
                <a:cs typeface="+mn-cs"/>
              </a:rPr>
              <a:t>sao</a:t>
            </a:r>
            <a:r>
              <a:rPr kumimoji="0" lang="en-US" sz="3600" b="1" i="0" u="none" strike="noStrike" kern="1200" cap="none" spc="0" normalizeH="0" noProof="0" dirty="0">
                <a:ln>
                  <a:noFill/>
                </a:ln>
                <a:solidFill>
                  <a:srgbClr val="3F3F3F"/>
                </a:solidFill>
                <a:effectLst/>
                <a:uLnTx/>
                <a:uFillTx/>
                <a:latin typeface="Cambria" panose="02040503050406030204" pitchFamily="18" charset="0"/>
                <a:ea typeface="+mn-ea"/>
                <a:cs typeface="+mn-cs"/>
              </a:rPr>
              <a:t> </a:t>
            </a:r>
            <a:r>
              <a:rPr kumimoji="0" lang="en-US" sz="3600" b="1" i="0" u="none" strike="noStrike" kern="1200" cap="none" spc="0" normalizeH="0" noProof="0" dirty="0" err="1">
                <a:ln>
                  <a:noFill/>
                </a:ln>
                <a:solidFill>
                  <a:srgbClr val="3F3F3F"/>
                </a:solidFill>
                <a:effectLst/>
                <a:uLnTx/>
                <a:uFillTx/>
                <a:latin typeface="Cambria" panose="02040503050406030204" pitchFamily="18" charset="0"/>
                <a:ea typeface="+mn-ea"/>
                <a:cs typeface="+mn-cs"/>
              </a:rPr>
              <a:t>sân</a:t>
            </a:r>
            <a:r>
              <a:rPr kumimoji="0" lang="en-US" sz="3600" b="1" i="0" u="none" strike="noStrike" kern="1200" cap="none" spc="0" normalizeH="0" noProof="0" dirty="0">
                <a:ln>
                  <a:noFill/>
                </a:ln>
                <a:solidFill>
                  <a:srgbClr val="3F3F3F"/>
                </a:solidFill>
                <a:effectLst/>
                <a:uLnTx/>
                <a:uFillTx/>
                <a:latin typeface="Cambria" panose="02040503050406030204" pitchFamily="18" charset="0"/>
                <a:ea typeface="+mn-ea"/>
                <a:cs typeface="+mn-cs"/>
              </a:rPr>
              <a:t> </a:t>
            </a:r>
            <a:r>
              <a:rPr kumimoji="0" lang="en-US" sz="3600" b="1" i="0" u="none" strike="noStrike" kern="1200" cap="none" spc="0" normalizeH="0" noProof="0" dirty="0" err="1">
                <a:ln>
                  <a:noFill/>
                </a:ln>
                <a:solidFill>
                  <a:srgbClr val="3F3F3F"/>
                </a:solidFill>
                <a:effectLst/>
                <a:uLnTx/>
                <a:uFillTx/>
                <a:latin typeface="Cambria" panose="02040503050406030204" pitchFamily="18" charset="0"/>
                <a:ea typeface="+mn-ea"/>
                <a:cs typeface="+mn-cs"/>
              </a:rPr>
              <a:t>cỏ</a:t>
            </a:r>
            <a:endParaRPr kumimoji="0" lang="en-US" sz="3600" b="1" i="0" u="none" strike="noStrike" kern="1200" cap="none" spc="0" normalizeH="0" baseline="0" noProof="0" dirty="0">
              <a:ln>
                <a:noFill/>
              </a:ln>
              <a:solidFill>
                <a:srgbClr val="3F3F3F"/>
              </a:solidFill>
              <a:effectLst/>
              <a:uLnTx/>
              <a:uFillTx/>
              <a:latin typeface="Cambria" panose="02040503050406030204" pitchFamily="18" charset="0"/>
              <a:ea typeface="+mn-ea"/>
              <a:cs typeface="+mn-cs"/>
            </a:endParaRPr>
          </a:p>
        </p:txBody>
      </p:sp>
      <p:pic>
        <p:nvPicPr>
          <p:cNvPr id="10" name="Picture 9">
            <a:extLst>
              <a:ext uri="{FF2B5EF4-FFF2-40B4-BE49-F238E27FC236}">
                <a16:creationId xmlns:a16="http://schemas.microsoft.com/office/drawing/2014/main" xmlns="" id="{2CEAE9C9-6486-18DD-9370-6C08111ED5FD}"/>
              </a:ext>
            </a:extLst>
          </p:cNvPr>
          <p:cNvPicPr>
            <a:picLocks noChangeAspect="1"/>
          </p:cNvPicPr>
          <p:nvPr/>
        </p:nvPicPr>
        <p:blipFill>
          <a:blip r:embed="rId4"/>
          <a:stretch>
            <a:fillRect/>
          </a:stretch>
        </p:blipFill>
        <p:spPr>
          <a:xfrm>
            <a:off x="3941806" y="413346"/>
            <a:ext cx="5163341" cy="1916901"/>
          </a:xfrm>
          <a:prstGeom prst="rect">
            <a:avLst/>
          </a:prstGeom>
        </p:spPr>
      </p:pic>
    </p:spTree>
    <p:extLst>
      <p:ext uri="{BB962C8B-B14F-4D97-AF65-F5344CB8AC3E}">
        <p14:creationId xmlns:p14="http://schemas.microsoft.com/office/powerpoint/2010/main" val="402553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41" presetClass="entr" presetSubtype="0" fill="hold" grpId="0" nodeType="afterEffect">
                                  <p:stCondLst>
                                    <p:cond delay="0"/>
                                  </p:stCondLst>
                                  <p:iterate type="lt">
                                    <p:tmPct val="10000"/>
                                  </p:iterate>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9"/>
                                        </p:tgtEl>
                                        <p:attrNameLst>
                                          <p:attrName>ppt_y</p:attrName>
                                        </p:attrNameLst>
                                      </p:cBhvr>
                                      <p:tavLst>
                                        <p:tav tm="0">
                                          <p:val>
                                            <p:strVal val="#ppt_y"/>
                                          </p:val>
                                        </p:tav>
                                        <p:tav tm="100000">
                                          <p:val>
                                            <p:strVal val="#ppt_y"/>
                                          </p:val>
                                        </p:tav>
                                      </p:tavLst>
                                    </p:anim>
                                    <p:anim calcmode="lin" valueType="num">
                                      <p:cBhvr>
                                        <p:cTn id="13"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9"/>
                                        </p:tgtEl>
                                      </p:cBhvr>
                                    </p:animEffect>
                                  </p:childTnLst>
                                </p:cTn>
                              </p:par>
                            </p:childTnLst>
                          </p:cTn>
                        </p:par>
                        <p:par>
                          <p:cTn id="16" fill="hold">
                            <p:stCondLst>
                              <p:cond delay="2300"/>
                            </p:stCondLst>
                            <p:childTnLst>
                              <p:par>
                                <p:cTn id="17" presetID="41" presetClass="entr" presetSubtype="0" fill="hold" grpId="0" nodeType="afterEffect">
                                  <p:stCondLst>
                                    <p:cond delay="0"/>
                                  </p:stCondLst>
                                  <p:iterate type="lt">
                                    <p:tmPct val="10000"/>
                                  </p:iterate>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8"/>
                                        </p:tgtEl>
                                        <p:attrNameLst>
                                          <p:attrName>ppt_y</p:attrName>
                                        </p:attrNameLst>
                                      </p:cBhvr>
                                      <p:tavLst>
                                        <p:tav tm="0">
                                          <p:val>
                                            <p:strVal val="#ppt_y"/>
                                          </p:val>
                                        </p:tav>
                                        <p:tav tm="100000">
                                          <p:val>
                                            <p:strVal val="#ppt_y"/>
                                          </p:val>
                                        </p:tav>
                                      </p:tavLst>
                                    </p:anim>
                                    <p:anim calcmode="lin" valueType="num">
                                      <p:cBhvr>
                                        <p:cTn id="21"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25FCC7B1-1B65-69F4-842C-18D992821D74}"/>
              </a:ext>
            </a:extLst>
          </p:cNvPr>
          <p:cNvPicPr>
            <a:picLocks noChangeAspect="1"/>
          </p:cNvPicPr>
          <p:nvPr/>
        </p:nvPicPr>
        <p:blipFill>
          <a:blip r:embed="rId2"/>
          <a:stretch>
            <a:fillRect/>
          </a:stretch>
        </p:blipFill>
        <p:spPr>
          <a:xfrm>
            <a:off x="828599" y="1315243"/>
            <a:ext cx="10534801" cy="4029805"/>
          </a:xfrm>
          <a:prstGeom prst="rect">
            <a:avLst/>
          </a:prstGeom>
        </p:spPr>
      </p:pic>
    </p:spTree>
    <p:extLst>
      <p:ext uri="{BB962C8B-B14F-4D97-AF65-F5344CB8AC3E}">
        <p14:creationId xmlns:p14="http://schemas.microsoft.com/office/powerpoint/2010/main" val="970668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xmlns="" id="{85A9141E-5F40-A4BC-43B7-5523E5D873C1}"/>
              </a:ext>
            </a:extLst>
          </p:cNvPr>
          <p:cNvSpPr/>
          <p:nvPr/>
        </p:nvSpPr>
        <p:spPr>
          <a:xfrm>
            <a:off x="342900" y="495300"/>
            <a:ext cx="11420475" cy="59245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xmlns="" id="{3C0C3015-7309-CD68-21C7-BCB8407CFE37}"/>
              </a:ext>
            </a:extLst>
          </p:cNvPr>
          <p:cNvCxnSpPr>
            <a:cxnSpLocks/>
          </p:cNvCxnSpPr>
          <p:nvPr/>
        </p:nvCxnSpPr>
        <p:spPr>
          <a:xfrm flipH="1">
            <a:off x="6067425" y="609600"/>
            <a:ext cx="4763" cy="5762625"/>
          </a:xfrm>
          <a:prstGeom prst="line">
            <a:avLst/>
          </a:prstGeom>
        </p:spPr>
        <p:style>
          <a:lnRef idx="1">
            <a:schemeClr val="accent1"/>
          </a:lnRef>
          <a:fillRef idx="0">
            <a:schemeClr val="accent1"/>
          </a:fillRef>
          <a:effectRef idx="0">
            <a:schemeClr val="accent1"/>
          </a:effectRef>
          <a:fontRef idx="minor">
            <a:schemeClr val="tx1"/>
          </a:fontRef>
        </p:style>
      </p:cxnSp>
      <p:grpSp>
        <p:nvGrpSpPr>
          <p:cNvPr id="13" name="Group 12">
            <a:extLst>
              <a:ext uri="{FF2B5EF4-FFF2-40B4-BE49-F238E27FC236}">
                <a16:creationId xmlns:a16="http://schemas.microsoft.com/office/drawing/2014/main" xmlns="" id="{C0439BA8-29C0-0B06-1F53-699D30BE85A6}"/>
              </a:ext>
            </a:extLst>
          </p:cNvPr>
          <p:cNvGrpSpPr/>
          <p:nvPr/>
        </p:nvGrpSpPr>
        <p:grpSpPr>
          <a:xfrm>
            <a:off x="861824" y="509027"/>
            <a:ext cx="4586476" cy="1310248"/>
            <a:chOff x="861824" y="509027"/>
            <a:chExt cx="4586476" cy="1310248"/>
          </a:xfrm>
        </p:grpSpPr>
        <p:sp>
          <p:nvSpPr>
            <p:cNvPr id="9" name="Freeform 6">
              <a:extLst>
                <a:ext uri="{FF2B5EF4-FFF2-40B4-BE49-F238E27FC236}">
                  <a16:creationId xmlns:a16="http://schemas.microsoft.com/office/drawing/2014/main" xmlns="" id="{4FC25262-E140-059B-6A0E-D13D35BFF5CC}"/>
                </a:ext>
              </a:extLst>
            </p:cNvPr>
            <p:cNvSpPr/>
            <p:nvPr/>
          </p:nvSpPr>
          <p:spPr>
            <a:xfrm>
              <a:off x="861824" y="509027"/>
              <a:ext cx="4529325" cy="1310248"/>
            </a:xfrm>
            <a:custGeom>
              <a:avLst/>
              <a:gdLst/>
              <a:ahLst/>
              <a:cxnLst/>
              <a:rect l="l" t="t" r="r" b="b"/>
              <a:pathLst>
                <a:path w="3024000" h="1045800">
                  <a:moveTo>
                    <a:pt x="0" y="0"/>
                  </a:moveTo>
                  <a:lnTo>
                    <a:pt x="3024000" y="0"/>
                  </a:lnTo>
                  <a:lnTo>
                    <a:pt x="3024000" y="1045800"/>
                  </a:lnTo>
                  <a:lnTo>
                    <a:pt x="0" y="1045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xmlns="" id="{49F64D82-9120-9E4A-786A-47F7D99A43AA}"/>
                </a:ext>
              </a:extLst>
            </p:cNvPr>
            <p:cNvSpPr txBox="1"/>
            <p:nvPr/>
          </p:nvSpPr>
          <p:spPr>
            <a:xfrm>
              <a:off x="2228850" y="933450"/>
              <a:ext cx="3219450" cy="461665"/>
            </a:xfrm>
            <a:prstGeom prst="rect">
              <a:avLst/>
            </a:prstGeom>
            <a:noFill/>
          </p:spPr>
          <p:txBody>
            <a:bodyPr wrap="square" rtlCol="0">
              <a:spAutoFit/>
            </a:bodyPr>
            <a:lstStyle/>
            <a:p>
              <a:r>
                <a:rPr lang="pt-BR" sz="2400" b="1" i="0" u="none" strike="noStrike" dirty="0">
                  <a:solidFill>
                    <a:srgbClr val="002060"/>
                  </a:solidFill>
                  <a:effectLst/>
                  <a:latin typeface="Cambria" panose="02040503050406030204" pitchFamily="18" charset="0"/>
                  <a:ea typeface="Cambria" panose="02040503050406030204" pitchFamily="18" charset="0"/>
                </a:rPr>
                <a:t>Môn thể thao cá nhân</a:t>
              </a:r>
              <a:endParaRPr lang="en-US" sz="2400" b="1" dirty="0">
                <a:solidFill>
                  <a:srgbClr val="002060"/>
                </a:solidFill>
                <a:latin typeface="Cambria" panose="02040503050406030204" pitchFamily="18" charset="0"/>
                <a:ea typeface="Cambria" panose="02040503050406030204" pitchFamily="18" charset="0"/>
              </a:endParaRPr>
            </a:p>
          </p:txBody>
        </p:sp>
      </p:grpSp>
      <p:grpSp>
        <p:nvGrpSpPr>
          <p:cNvPr id="12" name="Group 11">
            <a:extLst>
              <a:ext uri="{FF2B5EF4-FFF2-40B4-BE49-F238E27FC236}">
                <a16:creationId xmlns:a16="http://schemas.microsoft.com/office/drawing/2014/main" xmlns="" id="{169B43FB-848D-9F0A-BDFA-502B2E42D89D}"/>
              </a:ext>
            </a:extLst>
          </p:cNvPr>
          <p:cNvGrpSpPr/>
          <p:nvPr/>
        </p:nvGrpSpPr>
        <p:grpSpPr>
          <a:xfrm>
            <a:off x="6347175" y="602550"/>
            <a:ext cx="4816125" cy="1159575"/>
            <a:chOff x="6347175" y="602550"/>
            <a:chExt cx="4816125" cy="1159575"/>
          </a:xfrm>
        </p:grpSpPr>
        <p:sp>
          <p:nvSpPr>
            <p:cNvPr id="8" name="Freeform 3">
              <a:extLst>
                <a:ext uri="{FF2B5EF4-FFF2-40B4-BE49-F238E27FC236}">
                  <a16:creationId xmlns:a16="http://schemas.microsoft.com/office/drawing/2014/main" xmlns="" id="{8280D528-E32E-BDA7-1EF2-057F51664DA0}"/>
                </a:ext>
              </a:extLst>
            </p:cNvPr>
            <p:cNvSpPr/>
            <p:nvPr/>
          </p:nvSpPr>
          <p:spPr>
            <a:xfrm>
              <a:off x="6347175" y="602550"/>
              <a:ext cx="4816125" cy="1159575"/>
            </a:xfrm>
            <a:custGeom>
              <a:avLst/>
              <a:gdLst/>
              <a:ahLst/>
              <a:cxnLst/>
              <a:rect l="l" t="t" r="r" b="b"/>
              <a:pathLst>
                <a:path w="4957286" h="1483055">
                  <a:moveTo>
                    <a:pt x="0" y="0"/>
                  </a:moveTo>
                  <a:lnTo>
                    <a:pt x="4957286" y="0"/>
                  </a:lnTo>
                  <a:lnTo>
                    <a:pt x="4957286" y="1483055"/>
                  </a:lnTo>
                  <a:lnTo>
                    <a:pt x="0" y="1483055"/>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1" name="TextBox 10">
              <a:extLst>
                <a:ext uri="{FF2B5EF4-FFF2-40B4-BE49-F238E27FC236}">
                  <a16:creationId xmlns:a16="http://schemas.microsoft.com/office/drawing/2014/main" xmlns="" id="{63EAD334-3A08-A0C5-6AF4-9E4198266927}"/>
                </a:ext>
              </a:extLst>
            </p:cNvPr>
            <p:cNvSpPr txBox="1"/>
            <p:nvPr/>
          </p:nvSpPr>
          <p:spPr>
            <a:xfrm>
              <a:off x="7696200" y="904875"/>
              <a:ext cx="3467100" cy="461665"/>
            </a:xfrm>
            <a:prstGeom prst="rect">
              <a:avLst/>
            </a:prstGeom>
            <a:noFill/>
          </p:spPr>
          <p:txBody>
            <a:bodyPr wrap="square" rtlCol="0">
              <a:spAutoFit/>
            </a:bodyPr>
            <a:lstStyle/>
            <a:p>
              <a:r>
                <a:rPr lang="pt-BR" sz="2400" b="1" i="0" u="none" strike="noStrike" dirty="0">
                  <a:solidFill>
                    <a:srgbClr val="002060"/>
                  </a:solidFill>
                  <a:effectLst/>
                  <a:latin typeface="Cambria" panose="02040503050406030204" pitchFamily="18" charset="0"/>
                  <a:ea typeface="Cambria" panose="02040503050406030204" pitchFamily="18" charset="0"/>
                </a:rPr>
                <a:t>Môn thể thao đồng đội</a:t>
              </a:r>
              <a:endParaRPr lang="en-US" sz="2400" b="1" dirty="0">
                <a:solidFill>
                  <a:srgbClr val="002060"/>
                </a:solidFill>
                <a:latin typeface="Cambria" panose="02040503050406030204" pitchFamily="18" charset="0"/>
                <a:ea typeface="Cambria" panose="02040503050406030204" pitchFamily="18" charset="0"/>
              </a:endParaRPr>
            </a:p>
          </p:txBody>
        </p:sp>
      </p:grpSp>
      <p:grpSp>
        <p:nvGrpSpPr>
          <p:cNvPr id="17" name="Group 16">
            <a:extLst>
              <a:ext uri="{FF2B5EF4-FFF2-40B4-BE49-F238E27FC236}">
                <a16:creationId xmlns:a16="http://schemas.microsoft.com/office/drawing/2014/main" xmlns="" id="{3B669B4C-4469-48B4-5562-DAC43883A33D}"/>
              </a:ext>
            </a:extLst>
          </p:cNvPr>
          <p:cNvGrpSpPr/>
          <p:nvPr/>
        </p:nvGrpSpPr>
        <p:grpSpPr>
          <a:xfrm>
            <a:off x="709798" y="2001580"/>
            <a:ext cx="2094362" cy="619699"/>
            <a:chOff x="435478" y="2032060"/>
            <a:chExt cx="2094362" cy="619699"/>
          </a:xfrm>
        </p:grpSpPr>
        <p:sp>
          <p:nvSpPr>
            <p:cNvPr id="15" name="Freeform 5">
              <a:extLst>
                <a:ext uri="{FF2B5EF4-FFF2-40B4-BE49-F238E27FC236}">
                  <a16:creationId xmlns:a16="http://schemas.microsoft.com/office/drawing/2014/main" xmlns="" id="{F3D5F6EF-5327-326B-A375-FF633C63A338}"/>
                </a:ext>
              </a:extLst>
            </p:cNvPr>
            <p:cNvSpPr/>
            <p:nvPr/>
          </p:nvSpPr>
          <p:spPr>
            <a:xfrm>
              <a:off x="435478" y="2032060"/>
              <a:ext cx="2094362" cy="619699"/>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6" name="TextBox 15">
              <a:extLst>
                <a:ext uri="{FF2B5EF4-FFF2-40B4-BE49-F238E27FC236}">
                  <a16:creationId xmlns:a16="http://schemas.microsoft.com/office/drawing/2014/main" xmlns="" id="{51A914DE-E1A6-9DBF-AF8D-524CDEF40B25}"/>
                </a:ext>
              </a:extLst>
            </p:cNvPr>
            <p:cNvSpPr txBox="1"/>
            <p:nvPr/>
          </p:nvSpPr>
          <p:spPr>
            <a:xfrm>
              <a:off x="853440" y="2052320"/>
              <a:ext cx="1513840" cy="523220"/>
            </a:xfrm>
            <a:prstGeom prst="rect">
              <a:avLst/>
            </a:prstGeom>
            <a:noFill/>
          </p:spPr>
          <p:txBody>
            <a:bodyPr wrap="square" rtlCol="0">
              <a:spAutoFit/>
            </a:bodyPr>
            <a:lstStyle/>
            <a:p>
              <a:r>
                <a:rPr lang="en-US" sz="2800" b="1" dirty="0" err="1">
                  <a:solidFill>
                    <a:srgbClr val="FF0000"/>
                  </a:solidFill>
                  <a:latin typeface="Cambria" panose="02040503050406030204" pitchFamily="18" charset="0"/>
                  <a:ea typeface="Cambria" panose="02040503050406030204" pitchFamily="18" charset="0"/>
                </a:rPr>
                <a:t>Bơi</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lội</a:t>
              </a:r>
              <a:endParaRPr lang="en-US" sz="2800" b="1" dirty="0">
                <a:solidFill>
                  <a:srgbClr val="FF0000"/>
                </a:solidFill>
                <a:latin typeface="Cambria" panose="02040503050406030204" pitchFamily="18" charset="0"/>
                <a:ea typeface="Cambria" panose="02040503050406030204" pitchFamily="18" charset="0"/>
              </a:endParaRPr>
            </a:p>
          </p:txBody>
        </p:sp>
      </p:grpSp>
      <p:grpSp>
        <p:nvGrpSpPr>
          <p:cNvPr id="18" name="Group 17">
            <a:extLst>
              <a:ext uri="{FF2B5EF4-FFF2-40B4-BE49-F238E27FC236}">
                <a16:creationId xmlns:a16="http://schemas.microsoft.com/office/drawing/2014/main" xmlns="" id="{EDEAA8B4-8589-81E2-46A1-526748F7F760}"/>
              </a:ext>
            </a:extLst>
          </p:cNvPr>
          <p:cNvGrpSpPr/>
          <p:nvPr/>
        </p:nvGrpSpPr>
        <p:grpSpPr>
          <a:xfrm>
            <a:off x="3300598" y="2021900"/>
            <a:ext cx="2561722" cy="619699"/>
            <a:chOff x="435478" y="2032060"/>
            <a:chExt cx="2256922" cy="619699"/>
          </a:xfrm>
        </p:grpSpPr>
        <p:sp>
          <p:nvSpPr>
            <p:cNvPr id="19" name="Freeform 5">
              <a:extLst>
                <a:ext uri="{FF2B5EF4-FFF2-40B4-BE49-F238E27FC236}">
                  <a16:creationId xmlns:a16="http://schemas.microsoft.com/office/drawing/2014/main" xmlns="" id="{A0C8B57F-9CFA-D0DF-A205-85F777993635}"/>
                </a:ext>
              </a:extLst>
            </p:cNvPr>
            <p:cNvSpPr/>
            <p:nvPr/>
          </p:nvSpPr>
          <p:spPr>
            <a:xfrm>
              <a:off x="435478" y="2032060"/>
              <a:ext cx="2094362" cy="619699"/>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20" name="TextBox 19">
              <a:extLst>
                <a:ext uri="{FF2B5EF4-FFF2-40B4-BE49-F238E27FC236}">
                  <a16:creationId xmlns:a16="http://schemas.microsoft.com/office/drawing/2014/main" xmlns="" id="{BCC3F9E1-DA4E-A20F-EB38-DEBB2715BCBF}"/>
                </a:ext>
              </a:extLst>
            </p:cNvPr>
            <p:cNvSpPr txBox="1"/>
            <p:nvPr/>
          </p:nvSpPr>
          <p:spPr>
            <a:xfrm>
              <a:off x="853440" y="2052320"/>
              <a:ext cx="1838960" cy="523220"/>
            </a:xfrm>
            <a:prstGeom prst="rect">
              <a:avLst/>
            </a:prstGeom>
            <a:noFill/>
          </p:spPr>
          <p:txBody>
            <a:bodyPr wrap="square" rtlCol="0">
              <a:spAutoFit/>
            </a:bodyPr>
            <a:lstStyle/>
            <a:p>
              <a:r>
                <a:rPr lang="en-US" sz="2800" b="1" dirty="0" err="1">
                  <a:solidFill>
                    <a:srgbClr val="FF0000"/>
                  </a:solidFill>
                  <a:latin typeface="Cambria" panose="02040503050406030204" pitchFamily="18" charset="0"/>
                  <a:ea typeface="Cambria" panose="02040503050406030204" pitchFamily="18" charset="0"/>
                </a:rPr>
                <a:t>Điền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kinh</a:t>
              </a:r>
              <a:endParaRPr lang="en-US" sz="2800" b="1" dirty="0">
                <a:solidFill>
                  <a:srgbClr val="FF0000"/>
                </a:solidFill>
                <a:latin typeface="Cambria" panose="02040503050406030204" pitchFamily="18" charset="0"/>
                <a:ea typeface="Cambria" panose="02040503050406030204" pitchFamily="18" charset="0"/>
              </a:endParaRPr>
            </a:p>
          </p:txBody>
        </p:sp>
      </p:grpSp>
      <p:grpSp>
        <p:nvGrpSpPr>
          <p:cNvPr id="21" name="Group 20">
            <a:extLst>
              <a:ext uri="{FF2B5EF4-FFF2-40B4-BE49-F238E27FC236}">
                <a16:creationId xmlns:a16="http://schemas.microsoft.com/office/drawing/2014/main" xmlns="" id="{27ED610C-1BC5-BA35-0490-022A00ECDABB}"/>
              </a:ext>
            </a:extLst>
          </p:cNvPr>
          <p:cNvGrpSpPr/>
          <p:nvPr/>
        </p:nvGrpSpPr>
        <p:grpSpPr>
          <a:xfrm>
            <a:off x="730118" y="3109020"/>
            <a:ext cx="2094362" cy="619699"/>
            <a:chOff x="435478" y="2032060"/>
            <a:chExt cx="2094362" cy="619699"/>
          </a:xfrm>
        </p:grpSpPr>
        <p:sp>
          <p:nvSpPr>
            <p:cNvPr id="22" name="Freeform 5">
              <a:extLst>
                <a:ext uri="{FF2B5EF4-FFF2-40B4-BE49-F238E27FC236}">
                  <a16:creationId xmlns:a16="http://schemas.microsoft.com/office/drawing/2014/main" xmlns="" id="{E6747F72-3752-35EA-56EB-83B0FED0369E}"/>
                </a:ext>
              </a:extLst>
            </p:cNvPr>
            <p:cNvSpPr/>
            <p:nvPr/>
          </p:nvSpPr>
          <p:spPr>
            <a:xfrm>
              <a:off x="435478" y="2032060"/>
              <a:ext cx="2094362" cy="619699"/>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23" name="TextBox 22">
              <a:extLst>
                <a:ext uri="{FF2B5EF4-FFF2-40B4-BE49-F238E27FC236}">
                  <a16:creationId xmlns:a16="http://schemas.microsoft.com/office/drawing/2014/main" xmlns="" id="{FF28F78A-DADC-A157-E14C-EB2C7151FFE4}"/>
                </a:ext>
              </a:extLst>
            </p:cNvPr>
            <p:cNvSpPr txBox="1"/>
            <p:nvPr/>
          </p:nvSpPr>
          <p:spPr>
            <a:xfrm>
              <a:off x="853440" y="2052320"/>
              <a:ext cx="1513840" cy="523220"/>
            </a:xfrm>
            <a:prstGeom prst="rect">
              <a:avLst/>
            </a:prstGeom>
            <a:noFill/>
          </p:spPr>
          <p:txBody>
            <a:bodyPr wrap="square" rtlCol="0">
              <a:spAutoFit/>
            </a:bodyPr>
            <a:lstStyle/>
            <a:p>
              <a:r>
                <a:rPr lang="en-US" sz="2800" b="1" dirty="0" err="1">
                  <a:solidFill>
                    <a:srgbClr val="FF0000"/>
                  </a:solidFill>
                  <a:latin typeface="Cambria" panose="02040503050406030204" pitchFamily="18" charset="0"/>
                  <a:ea typeface="Cambria" panose="02040503050406030204" pitchFamily="18" charset="0"/>
                </a:rPr>
                <a:t>Đạp</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xe</a:t>
              </a:r>
              <a:endParaRPr lang="en-US" sz="2800" b="1" dirty="0">
                <a:solidFill>
                  <a:srgbClr val="FF0000"/>
                </a:solidFill>
                <a:latin typeface="Cambria" panose="02040503050406030204" pitchFamily="18" charset="0"/>
                <a:ea typeface="Cambria" panose="02040503050406030204" pitchFamily="18" charset="0"/>
              </a:endParaRPr>
            </a:p>
          </p:txBody>
        </p:sp>
      </p:grpSp>
      <p:grpSp>
        <p:nvGrpSpPr>
          <p:cNvPr id="24" name="Group 23">
            <a:extLst>
              <a:ext uri="{FF2B5EF4-FFF2-40B4-BE49-F238E27FC236}">
                <a16:creationId xmlns:a16="http://schemas.microsoft.com/office/drawing/2014/main" xmlns="" id="{59E81C70-C5A3-12C8-EBCC-38CDFDD66D87}"/>
              </a:ext>
            </a:extLst>
          </p:cNvPr>
          <p:cNvGrpSpPr/>
          <p:nvPr/>
        </p:nvGrpSpPr>
        <p:grpSpPr>
          <a:xfrm>
            <a:off x="3320918" y="3129340"/>
            <a:ext cx="2836042" cy="619699"/>
            <a:chOff x="435478" y="2032060"/>
            <a:chExt cx="2256922" cy="619699"/>
          </a:xfrm>
        </p:grpSpPr>
        <p:sp>
          <p:nvSpPr>
            <p:cNvPr id="25" name="Freeform 5">
              <a:extLst>
                <a:ext uri="{FF2B5EF4-FFF2-40B4-BE49-F238E27FC236}">
                  <a16:creationId xmlns:a16="http://schemas.microsoft.com/office/drawing/2014/main" xmlns="" id="{6F6F00BA-F672-5CD0-3D6E-2B0F96269714}"/>
                </a:ext>
              </a:extLst>
            </p:cNvPr>
            <p:cNvSpPr/>
            <p:nvPr/>
          </p:nvSpPr>
          <p:spPr>
            <a:xfrm>
              <a:off x="435478" y="2032060"/>
              <a:ext cx="2094362" cy="619699"/>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26" name="TextBox 25">
              <a:extLst>
                <a:ext uri="{FF2B5EF4-FFF2-40B4-BE49-F238E27FC236}">
                  <a16:creationId xmlns:a16="http://schemas.microsoft.com/office/drawing/2014/main" xmlns="" id="{158F8CC8-A053-B983-4DEA-FC0716A2BE9A}"/>
                </a:ext>
              </a:extLst>
            </p:cNvPr>
            <p:cNvSpPr txBox="1"/>
            <p:nvPr/>
          </p:nvSpPr>
          <p:spPr>
            <a:xfrm>
              <a:off x="853440" y="2052320"/>
              <a:ext cx="1838960" cy="461665"/>
            </a:xfrm>
            <a:prstGeom prst="rect">
              <a:avLst/>
            </a:prstGeom>
            <a:noFill/>
          </p:spPr>
          <p:txBody>
            <a:bodyPr wrap="square" rtlCol="0">
              <a:spAutoFit/>
            </a:bodyPr>
            <a:lstStyle/>
            <a:p>
              <a:r>
                <a:rPr lang="en-US" sz="2400" b="1" dirty="0" err="1">
                  <a:solidFill>
                    <a:srgbClr val="FF0000"/>
                  </a:solidFill>
                  <a:latin typeface="Cambria" panose="02040503050406030204" pitchFamily="18" charset="0"/>
                  <a:ea typeface="Cambria" panose="02040503050406030204" pitchFamily="18" charset="0"/>
                </a:rPr>
                <a:t>Bắn</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súng</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hơi</a:t>
              </a:r>
              <a:endParaRPr lang="en-US" sz="2400" b="1" dirty="0">
                <a:solidFill>
                  <a:srgbClr val="FF0000"/>
                </a:solidFill>
                <a:latin typeface="Cambria" panose="02040503050406030204" pitchFamily="18" charset="0"/>
                <a:ea typeface="Cambria" panose="02040503050406030204" pitchFamily="18" charset="0"/>
              </a:endParaRPr>
            </a:p>
          </p:txBody>
        </p:sp>
      </p:grpSp>
      <p:grpSp>
        <p:nvGrpSpPr>
          <p:cNvPr id="27" name="Group 26">
            <a:extLst>
              <a:ext uri="{FF2B5EF4-FFF2-40B4-BE49-F238E27FC236}">
                <a16:creationId xmlns:a16="http://schemas.microsoft.com/office/drawing/2014/main" xmlns="" id="{73405EC5-9937-C9E1-C763-46ACD1AA2FDB}"/>
              </a:ext>
            </a:extLst>
          </p:cNvPr>
          <p:cNvGrpSpPr/>
          <p:nvPr/>
        </p:nvGrpSpPr>
        <p:grpSpPr>
          <a:xfrm>
            <a:off x="6287638" y="2011740"/>
            <a:ext cx="2094362" cy="619699"/>
            <a:chOff x="435478" y="2032060"/>
            <a:chExt cx="2094362" cy="619699"/>
          </a:xfrm>
        </p:grpSpPr>
        <p:sp>
          <p:nvSpPr>
            <p:cNvPr id="28" name="Freeform 5">
              <a:extLst>
                <a:ext uri="{FF2B5EF4-FFF2-40B4-BE49-F238E27FC236}">
                  <a16:creationId xmlns:a16="http://schemas.microsoft.com/office/drawing/2014/main" xmlns="" id="{F219ECCB-8E7F-52CA-AAA9-D6E157F8EC11}"/>
                </a:ext>
              </a:extLst>
            </p:cNvPr>
            <p:cNvSpPr/>
            <p:nvPr/>
          </p:nvSpPr>
          <p:spPr>
            <a:xfrm>
              <a:off x="435478" y="2032060"/>
              <a:ext cx="2094362" cy="619699"/>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29" name="TextBox 28">
              <a:extLst>
                <a:ext uri="{FF2B5EF4-FFF2-40B4-BE49-F238E27FC236}">
                  <a16:creationId xmlns:a16="http://schemas.microsoft.com/office/drawing/2014/main" xmlns="" id="{0B4104D4-AEFD-BD3C-2050-47B55CEFA95F}"/>
                </a:ext>
              </a:extLst>
            </p:cNvPr>
            <p:cNvSpPr txBox="1"/>
            <p:nvPr/>
          </p:nvSpPr>
          <p:spPr>
            <a:xfrm>
              <a:off x="853440" y="2052320"/>
              <a:ext cx="1513840" cy="523220"/>
            </a:xfrm>
            <a:prstGeom prst="rect">
              <a:avLst/>
            </a:prstGeom>
            <a:noFill/>
          </p:spPr>
          <p:txBody>
            <a:bodyPr wrap="square" rtlCol="0">
              <a:spAutoFit/>
            </a:bodyPr>
            <a:lstStyle/>
            <a:p>
              <a:r>
                <a:rPr lang="en-US" sz="2800" b="1" dirty="0" err="1">
                  <a:solidFill>
                    <a:srgbClr val="FF0000"/>
                  </a:solidFill>
                  <a:latin typeface="Cambria" panose="02040503050406030204" pitchFamily="18" charset="0"/>
                  <a:ea typeface="Cambria" panose="02040503050406030204" pitchFamily="18" charset="0"/>
                </a:rPr>
                <a:t>Bóng</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đá</a:t>
              </a:r>
              <a:endParaRPr lang="en-US" sz="2800" b="1" dirty="0">
                <a:solidFill>
                  <a:srgbClr val="FF0000"/>
                </a:solidFill>
                <a:latin typeface="Cambria" panose="02040503050406030204" pitchFamily="18" charset="0"/>
                <a:ea typeface="Cambria" panose="02040503050406030204" pitchFamily="18" charset="0"/>
              </a:endParaRPr>
            </a:p>
          </p:txBody>
        </p:sp>
      </p:grpSp>
      <p:grpSp>
        <p:nvGrpSpPr>
          <p:cNvPr id="30" name="Group 29">
            <a:extLst>
              <a:ext uri="{FF2B5EF4-FFF2-40B4-BE49-F238E27FC236}">
                <a16:creationId xmlns:a16="http://schemas.microsoft.com/office/drawing/2014/main" xmlns="" id="{8C5CD2CC-6B99-8BCC-E37A-A93F23F665DB}"/>
              </a:ext>
            </a:extLst>
          </p:cNvPr>
          <p:cNvGrpSpPr/>
          <p:nvPr/>
        </p:nvGrpSpPr>
        <p:grpSpPr>
          <a:xfrm>
            <a:off x="8878438" y="2032060"/>
            <a:ext cx="2561722" cy="619699"/>
            <a:chOff x="435478" y="2032060"/>
            <a:chExt cx="2256922" cy="619699"/>
          </a:xfrm>
        </p:grpSpPr>
        <p:sp>
          <p:nvSpPr>
            <p:cNvPr id="31" name="Freeform 5">
              <a:extLst>
                <a:ext uri="{FF2B5EF4-FFF2-40B4-BE49-F238E27FC236}">
                  <a16:creationId xmlns:a16="http://schemas.microsoft.com/office/drawing/2014/main" xmlns="" id="{78054A90-61CA-BF08-89DD-4D7F59A36C81}"/>
                </a:ext>
              </a:extLst>
            </p:cNvPr>
            <p:cNvSpPr/>
            <p:nvPr/>
          </p:nvSpPr>
          <p:spPr>
            <a:xfrm>
              <a:off x="435478" y="2032060"/>
              <a:ext cx="2094362" cy="619699"/>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32" name="TextBox 31">
              <a:extLst>
                <a:ext uri="{FF2B5EF4-FFF2-40B4-BE49-F238E27FC236}">
                  <a16:creationId xmlns:a16="http://schemas.microsoft.com/office/drawing/2014/main" xmlns="" id="{784D8919-25E5-78F4-7B63-066387403D74}"/>
                </a:ext>
              </a:extLst>
            </p:cNvPr>
            <p:cNvSpPr txBox="1"/>
            <p:nvPr/>
          </p:nvSpPr>
          <p:spPr>
            <a:xfrm>
              <a:off x="853440" y="2052320"/>
              <a:ext cx="1838960" cy="523220"/>
            </a:xfrm>
            <a:prstGeom prst="rect">
              <a:avLst/>
            </a:prstGeom>
            <a:noFill/>
          </p:spPr>
          <p:txBody>
            <a:bodyPr wrap="square" rtlCol="0">
              <a:spAutoFit/>
            </a:bodyPr>
            <a:lstStyle/>
            <a:p>
              <a:r>
                <a:rPr lang="en-US" sz="2800" b="1" dirty="0" err="1">
                  <a:solidFill>
                    <a:srgbClr val="FF0000"/>
                  </a:solidFill>
                  <a:latin typeface="Cambria" panose="02040503050406030204" pitchFamily="18" charset="0"/>
                  <a:ea typeface="Cambria" panose="02040503050406030204" pitchFamily="18" charset="0"/>
                </a:rPr>
                <a:t>Cầu</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lông</a:t>
              </a:r>
              <a:endParaRPr lang="en-US" sz="2800" b="1" dirty="0">
                <a:solidFill>
                  <a:srgbClr val="FF0000"/>
                </a:solidFill>
                <a:latin typeface="Cambria" panose="02040503050406030204" pitchFamily="18" charset="0"/>
                <a:ea typeface="Cambria" panose="02040503050406030204" pitchFamily="18" charset="0"/>
              </a:endParaRPr>
            </a:p>
          </p:txBody>
        </p:sp>
      </p:grpSp>
      <p:grpSp>
        <p:nvGrpSpPr>
          <p:cNvPr id="33" name="Group 32">
            <a:extLst>
              <a:ext uri="{FF2B5EF4-FFF2-40B4-BE49-F238E27FC236}">
                <a16:creationId xmlns:a16="http://schemas.microsoft.com/office/drawing/2014/main" xmlns="" id="{A93F6E73-D129-B93F-BA80-EF5CC6AF0845}"/>
              </a:ext>
            </a:extLst>
          </p:cNvPr>
          <p:cNvGrpSpPr/>
          <p:nvPr/>
        </p:nvGrpSpPr>
        <p:grpSpPr>
          <a:xfrm>
            <a:off x="6228080" y="3078540"/>
            <a:ext cx="2895600" cy="619699"/>
            <a:chOff x="435478" y="2032060"/>
            <a:chExt cx="2449962" cy="619699"/>
          </a:xfrm>
        </p:grpSpPr>
        <p:sp>
          <p:nvSpPr>
            <p:cNvPr id="34" name="Freeform 5">
              <a:extLst>
                <a:ext uri="{FF2B5EF4-FFF2-40B4-BE49-F238E27FC236}">
                  <a16:creationId xmlns:a16="http://schemas.microsoft.com/office/drawing/2014/main" xmlns="" id="{CBEF0649-CBB6-68A7-66B6-812DC17ED9B7}"/>
                </a:ext>
              </a:extLst>
            </p:cNvPr>
            <p:cNvSpPr/>
            <p:nvPr/>
          </p:nvSpPr>
          <p:spPr>
            <a:xfrm>
              <a:off x="435478" y="2032060"/>
              <a:ext cx="2094362" cy="619699"/>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35" name="TextBox 34">
              <a:extLst>
                <a:ext uri="{FF2B5EF4-FFF2-40B4-BE49-F238E27FC236}">
                  <a16:creationId xmlns:a16="http://schemas.microsoft.com/office/drawing/2014/main" xmlns="" id="{80025A36-2956-13DE-3430-6BE8A11485A6}"/>
                </a:ext>
              </a:extLst>
            </p:cNvPr>
            <p:cNvSpPr txBox="1"/>
            <p:nvPr/>
          </p:nvSpPr>
          <p:spPr>
            <a:xfrm>
              <a:off x="853440" y="2052320"/>
              <a:ext cx="2032000" cy="461665"/>
            </a:xfrm>
            <a:prstGeom prst="rect">
              <a:avLst/>
            </a:prstGeom>
            <a:noFill/>
          </p:spPr>
          <p:txBody>
            <a:bodyPr wrap="square" rtlCol="0">
              <a:spAutoFit/>
            </a:bodyPr>
            <a:lstStyle/>
            <a:p>
              <a:r>
                <a:rPr lang="en-US" sz="2400" b="1" dirty="0" err="1">
                  <a:solidFill>
                    <a:srgbClr val="FF0000"/>
                  </a:solidFill>
                  <a:latin typeface="Cambria" panose="02040503050406030204" pitchFamily="18" charset="0"/>
                  <a:ea typeface="Cambria" panose="02040503050406030204" pitchFamily="18" charset="0"/>
                </a:rPr>
                <a:t>Bóng</a:t>
              </a:r>
              <a:r>
                <a:rPr lang="en-US" sz="2400" b="1" dirty="0">
                  <a:solidFill>
                    <a:srgbClr val="FF0000"/>
                  </a:solidFill>
                  <a:latin typeface="Cambria" panose="02040503050406030204" pitchFamily="18" charset="0"/>
                  <a:ea typeface="Cambria" panose="02040503050406030204" pitchFamily="18" charset="0"/>
                </a:rPr>
                <a:t> </a:t>
              </a:r>
              <a:r>
                <a:rPr lang="en-US" sz="2400" b="1" dirty="0" err="1">
                  <a:solidFill>
                    <a:srgbClr val="FF0000"/>
                  </a:solidFill>
                  <a:latin typeface="Cambria" panose="02040503050406030204" pitchFamily="18" charset="0"/>
                  <a:ea typeface="Cambria" panose="02040503050406030204" pitchFamily="18" charset="0"/>
                </a:rPr>
                <a:t>chuyền</a:t>
              </a:r>
              <a:endParaRPr lang="en-US" sz="2400" b="1" dirty="0">
                <a:solidFill>
                  <a:srgbClr val="FF0000"/>
                </a:solidFill>
                <a:latin typeface="Cambria" panose="02040503050406030204" pitchFamily="18" charset="0"/>
                <a:ea typeface="Cambria" panose="02040503050406030204" pitchFamily="18" charset="0"/>
              </a:endParaRPr>
            </a:p>
          </p:txBody>
        </p:sp>
      </p:grpSp>
      <p:grpSp>
        <p:nvGrpSpPr>
          <p:cNvPr id="36" name="Group 35">
            <a:extLst>
              <a:ext uri="{FF2B5EF4-FFF2-40B4-BE49-F238E27FC236}">
                <a16:creationId xmlns:a16="http://schemas.microsoft.com/office/drawing/2014/main" xmlns="" id="{8B929A7E-6B3F-A953-5DA8-6759ED977160}"/>
              </a:ext>
            </a:extLst>
          </p:cNvPr>
          <p:cNvGrpSpPr/>
          <p:nvPr/>
        </p:nvGrpSpPr>
        <p:grpSpPr>
          <a:xfrm>
            <a:off x="9040998" y="3017580"/>
            <a:ext cx="2561722" cy="619699"/>
            <a:chOff x="435478" y="2032060"/>
            <a:chExt cx="2256922" cy="619699"/>
          </a:xfrm>
        </p:grpSpPr>
        <p:sp>
          <p:nvSpPr>
            <p:cNvPr id="37" name="Freeform 5">
              <a:extLst>
                <a:ext uri="{FF2B5EF4-FFF2-40B4-BE49-F238E27FC236}">
                  <a16:creationId xmlns:a16="http://schemas.microsoft.com/office/drawing/2014/main" xmlns="" id="{98ED116D-BB65-DB60-7405-C9EF082121F2}"/>
                </a:ext>
              </a:extLst>
            </p:cNvPr>
            <p:cNvSpPr/>
            <p:nvPr/>
          </p:nvSpPr>
          <p:spPr>
            <a:xfrm>
              <a:off x="435478" y="2032060"/>
              <a:ext cx="2094362" cy="619699"/>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38" name="TextBox 37">
              <a:extLst>
                <a:ext uri="{FF2B5EF4-FFF2-40B4-BE49-F238E27FC236}">
                  <a16:creationId xmlns:a16="http://schemas.microsoft.com/office/drawing/2014/main" xmlns="" id="{B9F21399-D450-2D38-DC16-FE4E0FF5608A}"/>
                </a:ext>
              </a:extLst>
            </p:cNvPr>
            <p:cNvSpPr txBox="1"/>
            <p:nvPr/>
          </p:nvSpPr>
          <p:spPr>
            <a:xfrm>
              <a:off x="853440" y="2052320"/>
              <a:ext cx="1838960" cy="523220"/>
            </a:xfrm>
            <a:prstGeom prst="rect">
              <a:avLst/>
            </a:prstGeom>
            <a:noFill/>
          </p:spPr>
          <p:txBody>
            <a:bodyPr wrap="square" rtlCol="0">
              <a:spAutoFit/>
            </a:bodyPr>
            <a:lstStyle/>
            <a:p>
              <a:r>
                <a:rPr lang="en-US" sz="2800" b="1" dirty="0" err="1">
                  <a:solidFill>
                    <a:srgbClr val="FF0000"/>
                  </a:solidFill>
                  <a:latin typeface="Cambria" panose="02040503050406030204" pitchFamily="18" charset="0"/>
                  <a:ea typeface="Cambria" panose="02040503050406030204" pitchFamily="18" charset="0"/>
                </a:rPr>
                <a:t>Bóng</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ném</a:t>
              </a:r>
              <a:r>
                <a:rPr lang="en-US" sz="2800" b="1" dirty="0">
                  <a:solidFill>
                    <a:srgbClr val="FF0000"/>
                  </a:solidFill>
                  <a:latin typeface="Cambria" panose="02040503050406030204" pitchFamily="18" charset="0"/>
                  <a:ea typeface="Cambria" panose="02040503050406030204" pitchFamily="18" charset="0"/>
                </a:rPr>
                <a:t> </a:t>
              </a:r>
            </a:p>
          </p:txBody>
        </p:sp>
      </p:grpSp>
      <p:grpSp>
        <p:nvGrpSpPr>
          <p:cNvPr id="39" name="Group 38">
            <a:extLst>
              <a:ext uri="{FF2B5EF4-FFF2-40B4-BE49-F238E27FC236}">
                <a16:creationId xmlns:a16="http://schemas.microsoft.com/office/drawing/2014/main" xmlns="" id="{076DF0D1-AF12-3AAE-DD2C-77B607F6C7B7}"/>
              </a:ext>
            </a:extLst>
          </p:cNvPr>
          <p:cNvGrpSpPr/>
          <p:nvPr/>
        </p:nvGrpSpPr>
        <p:grpSpPr>
          <a:xfrm>
            <a:off x="6318118" y="4084380"/>
            <a:ext cx="2561722" cy="619699"/>
            <a:chOff x="435478" y="2032060"/>
            <a:chExt cx="2256922" cy="619699"/>
          </a:xfrm>
        </p:grpSpPr>
        <p:sp>
          <p:nvSpPr>
            <p:cNvPr id="40" name="Freeform 5">
              <a:extLst>
                <a:ext uri="{FF2B5EF4-FFF2-40B4-BE49-F238E27FC236}">
                  <a16:creationId xmlns:a16="http://schemas.microsoft.com/office/drawing/2014/main" xmlns="" id="{146C3555-817D-EF69-C8E2-FCD516D34DC4}"/>
                </a:ext>
              </a:extLst>
            </p:cNvPr>
            <p:cNvSpPr/>
            <p:nvPr/>
          </p:nvSpPr>
          <p:spPr>
            <a:xfrm>
              <a:off x="435478" y="2032060"/>
              <a:ext cx="2094362" cy="619699"/>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41" name="TextBox 40">
              <a:extLst>
                <a:ext uri="{FF2B5EF4-FFF2-40B4-BE49-F238E27FC236}">
                  <a16:creationId xmlns:a16="http://schemas.microsoft.com/office/drawing/2014/main" xmlns="" id="{185F46CB-1A75-25D8-5183-41E8DAFA538F}"/>
                </a:ext>
              </a:extLst>
            </p:cNvPr>
            <p:cNvSpPr txBox="1"/>
            <p:nvPr/>
          </p:nvSpPr>
          <p:spPr>
            <a:xfrm>
              <a:off x="853440" y="2052320"/>
              <a:ext cx="1838960" cy="523220"/>
            </a:xfrm>
            <a:prstGeom prst="rect">
              <a:avLst/>
            </a:prstGeom>
            <a:noFill/>
          </p:spPr>
          <p:txBody>
            <a:bodyPr wrap="square" rtlCol="0">
              <a:spAutoFit/>
            </a:bodyPr>
            <a:lstStyle/>
            <a:p>
              <a:r>
                <a:rPr lang="en-US" sz="2800" b="1" dirty="0" err="1">
                  <a:solidFill>
                    <a:srgbClr val="FF0000"/>
                  </a:solidFill>
                  <a:latin typeface="Cambria" panose="02040503050406030204" pitchFamily="18" charset="0"/>
                  <a:ea typeface="Cambria" panose="02040503050406030204" pitchFamily="18" charset="0"/>
                </a:rPr>
                <a:t>Quần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vợt</a:t>
              </a:r>
              <a:endParaRPr lang="en-US" sz="2800" b="1" dirty="0">
                <a:solidFill>
                  <a:srgbClr val="FF0000"/>
                </a:solidFill>
                <a:latin typeface="Cambria" panose="02040503050406030204" pitchFamily="18" charset="0"/>
                <a:ea typeface="Cambria" panose="02040503050406030204" pitchFamily="18" charset="0"/>
              </a:endParaRPr>
            </a:p>
          </p:txBody>
        </p:sp>
      </p:grpSp>
      <p:grpSp>
        <p:nvGrpSpPr>
          <p:cNvPr id="46" name="Group 45">
            <a:extLst>
              <a:ext uri="{FF2B5EF4-FFF2-40B4-BE49-F238E27FC236}">
                <a16:creationId xmlns:a16="http://schemas.microsoft.com/office/drawing/2014/main" xmlns="" id="{C85B3990-926C-19A4-AA90-43D1527D3B56}"/>
              </a:ext>
            </a:extLst>
          </p:cNvPr>
          <p:cNvGrpSpPr/>
          <p:nvPr/>
        </p:nvGrpSpPr>
        <p:grpSpPr>
          <a:xfrm>
            <a:off x="9112118" y="4074220"/>
            <a:ext cx="2561722" cy="619699"/>
            <a:chOff x="435478" y="2032060"/>
            <a:chExt cx="2256922" cy="619699"/>
          </a:xfrm>
        </p:grpSpPr>
        <p:sp>
          <p:nvSpPr>
            <p:cNvPr id="47" name="Freeform 5">
              <a:extLst>
                <a:ext uri="{FF2B5EF4-FFF2-40B4-BE49-F238E27FC236}">
                  <a16:creationId xmlns:a16="http://schemas.microsoft.com/office/drawing/2014/main" xmlns="" id="{0516050E-0BC5-84A4-F3DD-65D26A48ECF0}"/>
                </a:ext>
              </a:extLst>
            </p:cNvPr>
            <p:cNvSpPr/>
            <p:nvPr/>
          </p:nvSpPr>
          <p:spPr>
            <a:xfrm>
              <a:off x="435478" y="2032060"/>
              <a:ext cx="2094362" cy="619699"/>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48" name="TextBox 47">
              <a:extLst>
                <a:ext uri="{FF2B5EF4-FFF2-40B4-BE49-F238E27FC236}">
                  <a16:creationId xmlns:a16="http://schemas.microsoft.com/office/drawing/2014/main" xmlns="" id="{71A70A78-30A3-9AB3-2544-333A7B13E1AF}"/>
                </a:ext>
              </a:extLst>
            </p:cNvPr>
            <p:cNvSpPr txBox="1"/>
            <p:nvPr/>
          </p:nvSpPr>
          <p:spPr>
            <a:xfrm>
              <a:off x="853440" y="2052320"/>
              <a:ext cx="1838960" cy="523220"/>
            </a:xfrm>
            <a:prstGeom prst="rect">
              <a:avLst/>
            </a:prstGeom>
            <a:noFill/>
          </p:spPr>
          <p:txBody>
            <a:bodyPr wrap="square" rtlCol="0">
              <a:spAutoFit/>
            </a:bodyPr>
            <a:lstStyle/>
            <a:p>
              <a:r>
                <a:rPr lang="en-US" sz="2800" b="1" dirty="0" err="1">
                  <a:solidFill>
                    <a:srgbClr val="FF0000"/>
                  </a:solidFill>
                  <a:latin typeface="Cambria" panose="02040503050406030204" pitchFamily="18" charset="0"/>
                  <a:ea typeface="Cambria" panose="02040503050406030204" pitchFamily="18" charset="0"/>
                </a:rPr>
                <a:t>Bóng</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rổ</a:t>
              </a:r>
              <a:endParaRPr lang="en-US" sz="2800" b="1" dirty="0">
                <a:solidFill>
                  <a:srgbClr val="FF0000"/>
                </a:solidFill>
                <a:latin typeface="Cambria" panose="02040503050406030204" pitchFamily="18" charset="0"/>
                <a:ea typeface="Cambria" panose="02040503050406030204" pitchFamily="18" charset="0"/>
              </a:endParaRPr>
            </a:p>
          </p:txBody>
        </p:sp>
      </p:grpSp>
      <p:grpSp>
        <p:nvGrpSpPr>
          <p:cNvPr id="49" name="Group 48">
            <a:extLst>
              <a:ext uri="{FF2B5EF4-FFF2-40B4-BE49-F238E27FC236}">
                <a16:creationId xmlns:a16="http://schemas.microsoft.com/office/drawing/2014/main" xmlns="" id="{2A82241F-79AB-1856-1848-77AE02CA7A7E}"/>
              </a:ext>
            </a:extLst>
          </p:cNvPr>
          <p:cNvGrpSpPr/>
          <p:nvPr/>
        </p:nvGrpSpPr>
        <p:grpSpPr>
          <a:xfrm>
            <a:off x="730118" y="4216460"/>
            <a:ext cx="2155322" cy="619699"/>
            <a:chOff x="435478" y="2032060"/>
            <a:chExt cx="2155322" cy="619699"/>
          </a:xfrm>
        </p:grpSpPr>
        <p:sp>
          <p:nvSpPr>
            <p:cNvPr id="50" name="Freeform 5">
              <a:extLst>
                <a:ext uri="{FF2B5EF4-FFF2-40B4-BE49-F238E27FC236}">
                  <a16:creationId xmlns:a16="http://schemas.microsoft.com/office/drawing/2014/main" xmlns="" id="{F620F4D5-AEE3-B58D-B247-CB206E076CDC}"/>
                </a:ext>
              </a:extLst>
            </p:cNvPr>
            <p:cNvSpPr/>
            <p:nvPr/>
          </p:nvSpPr>
          <p:spPr>
            <a:xfrm>
              <a:off x="435478" y="2032060"/>
              <a:ext cx="2094362" cy="619699"/>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51" name="TextBox 50">
              <a:extLst>
                <a:ext uri="{FF2B5EF4-FFF2-40B4-BE49-F238E27FC236}">
                  <a16:creationId xmlns:a16="http://schemas.microsoft.com/office/drawing/2014/main" xmlns="" id="{93B5AA71-1F5B-B953-5712-6357D8AD84E2}"/>
                </a:ext>
              </a:extLst>
            </p:cNvPr>
            <p:cNvSpPr txBox="1"/>
            <p:nvPr/>
          </p:nvSpPr>
          <p:spPr>
            <a:xfrm>
              <a:off x="782320" y="2052320"/>
              <a:ext cx="1808480" cy="523220"/>
            </a:xfrm>
            <a:prstGeom prst="rect">
              <a:avLst/>
            </a:prstGeom>
            <a:noFill/>
          </p:spPr>
          <p:txBody>
            <a:bodyPr wrap="square" rtlCol="0">
              <a:spAutoFit/>
            </a:bodyPr>
            <a:lstStyle/>
            <a:p>
              <a:r>
                <a:rPr lang="en-US" sz="2800" b="1" dirty="0" err="1">
                  <a:solidFill>
                    <a:srgbClr val="FF0000"/>
                  </a:solidFill>
                  <a:latin typeface="Cambria" panose="02040503050406030204" pitchFamily="18" charset="0"/>
                  <a:ea typeface="Cambria" panose="02040503050406030204" pitchFamily="18" charset="0"/>
                </a:rPr>
                <a:t>Bắn</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cung</a:t>
              </a:r>
              <a:endParaRPr lang="en-US" sz="2800" b="1" dirty="0">
                <a:solidFill>
                  <a:srgbClr val="FF0000"/>
                </a:solidFill>
                <a:latin typeface="Cambria" panose="02040503050406030204" pitchFamily="18" charset="0"/>
                <a:ea typeface="Cambria" panose="02040503050406030204" pitchFamily="18" charset="0"/>
              </a:endParaRPr>
            </a:p>
          </p:txBody>
        </p:sp>
      </p:grpSp>
      <p:grpSp>
        <p:nvGrpSpPr>
          <p:cNvPr id="52" name="Group 51">
            <a:extLst>
              <a:ext uri="{FF2B5EF4-FFF2-40B4-BE49-F238E27FC236}">
                <a16:creationId xmlns:a16="http://schemas.microsoft.com/office/drawing/2014/main" xmlns="" id="{30C36468-A603-C719-9634-41FCE94A800B}"/>
              </a:ext>
            </a:extLst>
          </p:cNvPr>
          <p:cNvGrpSpPr/>
          <p:nvPr/>
        </p:nvGrpSpPr>
        <p:grpSpPr>
          <a:xfrm>
            <a:off x="3331078" y="4165660"/>
            <a:ext cx="2825882" cy="619699"/>
            <a:chOff x="435478" y="2032060"/>
            <a:chExt cx="2248837" cy="619699"/>
          </a:xfrm>
        </p:grpSpPr>
        <p:sp>
          <p:nvSpPr>
            <p:cNvPr id="53" name="Freeform 5">
              <a:extLst>
                <a:ext uri="{FF2B5EF4-FFF2-40B4-BE49-F238E27FC236}">
                  <a16:creationId xmlns:a16="http://schemas.microsoft.com/office/drawing/2014/main" xmlns="" id="{1158E826-1824-393A-7409-82AD163FE442}"/>
                </a:ext>
              </a:extLst>
            </p:cNvPr>
            <p:cNvSpPr/>
            <p:nvPr/>
          </p:nvSpPr>
          <p:spPr>
            <a:xfrm>
              <a:off x="435478" y="2032060"/>
              <a:ext cx="2094362" cy="619699"/>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54" name="TextBox 53">
              <a:extLst>
                <a:ext uri="{FF2B5EF4-FFF2-40B4-BE49-F238E27FC236}">
                  <a16:creationId xmlns:a16="http://schemas.microsoft.com/office/drawing/2014/main" xmlns="" id="{F9F8DD59-F3EA-CE8C-04D4-F50B028E3DAD}"/>
                </a:ext>
              </a:extLst>
            </p:cNvPr>
            <p:cNvSpPr txBox="1"/>
            <p:nvPr/>
          </p:nvSpPr>
          <p:spPr>
            <a:xfrm>
              <a:off x="845355" y="2082800"/>
              <a:ext cx="1838960" cy="461665"/>
            </a:xfrm>
            <a:prstGeom prst="rect">
              <a:avLst/>
            </a:prstGeom>
            <a:noFill/>
          </p:spPr>
          <p:txBody>
            <a:bodyPr wrap="square" rtlCol="0">
              <a:spAutoFit/>
            </a:bodyPr>
            <a:lstStyle/>
            <a:p>
              <a:r>
                <a:rPr lang="en-US" sz="2400" b="1" dirty="0">
                  <a:solidFill>
                    <a:srgbClr val="FF0000"/>
                  </a:solidFill>
                  <a:latin typeface="Cambria" panose="02040503050406030204" pitchFamily="18" charset="0"/>
                  <a:ea typeface="Cambria" panose="02040503050406030204" pitchFamily="18" charset="0"/>
                </a:rPr>
                <a:t>Bowling</a:t>
              </a:r>
            </a:p>
          </p:txBody>
        </p:sp>
      </p:grpSp>
    </p:spTree>
    <p:extLst>
      <p:ext uri="{BB962C8B-B14F-4D97-AF65-F5344CB8AC3E}">
        <p14:creationId xmlns:p14="http://schemas.microsoft.com/office/powerpoint/2010/main" val="27260707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down)">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wipe(down)">
                                      <p:cBhvr>
                                        <p:cTn id="27" dur="500"/>
                                        <p:tgtEl>
                                          <p:spTgt spid="4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52"/>
                                        </p:tgtEl>
                                        <p:attrNameLst>
                                          <p:attrName>style.visibility</p:attrName>
                                        </p:attrNameLst>
                                      </p:cBhvr>
                                      <p:to>
                                        <p:strVal val="visible"/>
                                      </p:to>
                                    </p:set>
                                    <p:animEffect transition="in" filter="wipe(down)">
                                      <p:cBhvr>
                                        <p:cTn id="32" dur="500"/>
                                        <p:tgtEl>
                                          <p:spTgt spid="5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down)">
                                      <p:cBhvr>
                                        <p:cTn id="37" dur="500"/>
                                        <p:tgtEl>
                                          <p:spTgt spid="2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down)">
                                      <p:cBhvr>
                                        <p:cTn id="42" dur="500"/>
                                        <p:tgtEl>
                                          <p:spTgt spid="3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wipe(down)">
                                      <p:cBhvr>
                                        <p:cTn id="47" dur="500"/>
                                        <p:tgtEl>
                                          <p:spTgt spid="33"/>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nodeType="click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wipe(down)">
                                      <p:cBhvr>
                                        <p:cTn id="52" dur="500"/>
                                        <p:tgtEl>
                                          <p:spTgt spid="36"/>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nodeType="click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wipe(down)">
                                      <p:cBhvr>
                                        <p:cTn id="57" dur="500"/>
                                        <p:tgtEl>
                                          <p:spTgt spid="39"/>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46"/>
                                        </p:tgtEl>
                                        <p:attrNameLst>
                                          <p:attrName>style.visibility</p:attrName>
                                        </p:attrNameLst>
                                      </p:cBhvr>
                                      <p:to>
                                        <p:strVal val="visible"/>
                                      </p:to>
                                    </p:set>
                                    <p:animEffect transition="in" filter="wipe(down)">
                                      <p:cBhvr>
                                        <p:cTn id="6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60812" y="732805"/>
            <a:ext cx="7751927" cy="1200329"/>
          </a:xfrm>
          <a:prstGeom prst="rect">
            <a:avLst/>
          </a:prstGeom>
        </p:spPr>
        <p:txBody>
          <a:bodyPr wrap="square">
            <a:spAutoFit/>
          </a:bodyPr>
          <a:lstStyle/>
          <a:p>
            <a:pPr algn="ctr"/>
            <a:r>
              <a:rPr lang="en-US" sz="3600" b="1" dirty="0" err="1">
                <a:latin typeface="Times New Roman" pitchFamily="18" charset="0"/>
                <a:cs typeface="Times New Roman" pitchFamily="18" charset="0"/>
              </a:rPr>
              <a:t>Th</a:t>
            </a:r>
            <a:r>
              <a:rPr lang="vi-VN" sz="3600" b="1" dirty="0">
                <a:latin typeface="Times New Roman" pitchFamily="18" charset="0"/>
                <a:cs typeface="Times New Roman" pitchFamily="18" charset="0"/>
              </a:rPr>
              <a:t>ứ</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Sáu</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ngày</a:t>
            </a:r>
            <a:r>
              <a:rPr lang="en-US" sz="3600" b="1" dirty="0">
                <a:latin typeface="Times New Roman" pitchFamily="18" charset="0"/>
                <a:cs typeface="Times New Roman" pitchFamily="18" charset="0"/>
              </a:rPr>
              <a:t> 27 </a:t>
            </a:r>
            <a:r>
              <a:rPr lang="en-US" sz="3600" b="1" dirty="0" err="1">
                <a:latin typeface="Times New Roman" pitchFamily="18" charset="0"/>
                <a:cs typeface="Times New Roman" pitchFamily="18" charset="0"/>
              </a:rPr>
              <a:t>tháng</a:t>
            </a:r>
            <a:r>
              <a:rPr lang="en-US" sz="3600" b="1" dirty="0">
                <a:latin typeface="Times New Roman" pitchFamily="18" charset="0"/>
                <a:cs typeface="Times New Roman" pitchFamily="18" charset="0"/>
              </a:rPr>
              <a:t> 9 n</a:t>
            </a:r>
            <a:r>
              <a:rPr lang="vi-VN" sz="3600" b="1" dirty="0">
                <a:latin typeface="Times New Roman" pitchFamily="18" charset="0"/>
                <a:cs typeface="Times New Roman" pitchFamily="18" charset="0"/>
              </a:rPr>
              <a:t>ă</a:t>
            </a:r>
            <a:r>
              <a:rPr lang="en-US" sz="3600" b="1" dirty="0">
                <a:latin typeface="Times New Roman" pitchFamily="18" charset="0"/>
                <a:cs typeface="Times New Roman" pitchFamily="18" charset="0"/>
              </a:rPr>
              <a:t>m 2024</a:t>
            </a:r>
          </a:p>
          <a:p>
            <a:pPr algn="ctr"/>
            <a:r>
              <a:rPr lang="en-US" sz="3600" u="sng" dirty="0" err="1">
                <a:latin typeface="Times New Roman" pitchFamily="18" charset="0"/>
                <a:cs typeface="Times New Roman" pitchFamily="18" charset="0"/>
              </a:rPr>
              <a:t>Tiếng</a:t>
            </a:r>
            <a:r>
              <a:rPr lang="en-US" sz="3600" u="sng" dirty="0">
                <a:latin typeface="Times New Roman" pitchFamily="18" charset="0"/>
                <a:cs typeface="Times New Roman" pitchFamily="18" charset="0"/>
              </a:rPr>
              <a:t> </a:t>
            </a:r>
            <a:r>
              <a:rPr lang="en-US" sz="3600" u="sng" dirty="0" err="1">
                <a:latin typeface="Times New Roman" pitchFamily="18" charset="0"/>
                <a:cs typeface="Times New Roman" pitchFamily="18" charset="0"/>
              </a:rPr>
              <a:t>Việt</a:t>
            </a:r>
            <a:r>
              <a:rPr lang="en-US" sz="3600" u="sng" dirty="0">
                <a:latin typeface="Times New Roman" pitchFamily="18" charset="0"/>
                <a:cs typeface="Times New Roman" pitchFamily="18" charset="0"/>
              </a:rPr>
              <a:t> (</a:t>
            </a:r>
            <a:r>
              <a:rPr lang="en-US" sz="3600" u="sng" dirty="0" err="1">
                <a:latin typeface="Times New Roman" pitchFamily="18" charset="0"/>
                <a:cs typeface="Times New Roman" pitchFamily="18" charset="0"/>
              </a:rPr>
              <a:t>Đọc</a:t>
            </a:r>
            <a:r>
              <a:rPr lang="en-US" sz="3600" u="sng" dirty="0">
                <a:latin typeface="Times New Roman" pitchFamily="18" charset="0"/>
                <a:cs typeface="Times New Roman" pitchFamily="18" charset="0"/>
              </a:rPr>
              <a:t>):</a:t>
            </a:r>
          </a:p>
        </p:txBody>
      </p:sp>
      <p:sp>
        <p:nvSpPr>
          <p:cNvPr id="3" name="Rectangle 2">
            <a:extLst>
              <a:ext uri="{FF2B5EF4-FFF2-40B4-BE49-F238E27FC236}">
                <a16:creationId xmlns:a16="http://schemas.microsoft.com/office/drawing/2014/main" xmlns="" id="{4B2B627F-955A-491A-9E49-4560289D91CC}"/>
              </a:ext>
            </a:extLst>
          </p:cNvPr>
          <p:cNvSpPr/>
          <p:nvPr/>
        </p:nvSpPr>
        <p:spPr>
          <a:xfrm>
            <a:off x="2060812" y="2034513"/>
            <a:ext cx="7012850" cy="707886"/>
          </a:xfrm>
          <a:prstGeom prst="rect">
            <a:avLst/>
          </a:prstGeom>
        </p:spPr>
        <p:txBody>
          <a:bodyPr wrap="square">
            <a:spAutoFit/>
          </a:bodyPr>
          <a:lstStyle/>
          <a:p>
            <a:pPr algn="ctr"/>
            <a:r>
              <a:rPr lang="en-US" sz="4000" dirty="0" err="1">
                <a:solidFill>
                  <a:srgbClr val="FF0000"/>
                </a:solidFill>
                <a:latin typeface="Times New Roman" pitchFamily="18" charset="0"/>
                <a:cs typeface="Times New Roman" pitchFamily="18" charset="0"/>
              </a:rPr>
              <a:t>Bài</a:t>
            </a:r>
            <a:r>
              <a:rPr lang="en-US" sz="4000" dirty="0">
                <a:solidFill>
                  <a:srgbClr val="FF0000"/>
                </a:solidFill>
                <a:latin typeface="Times New Roman" pitchFamily="18" charset="0"/>
                <a:cs typeface="Times New Roman" pitchFamily="18" charset="0"/>
              </a:rPr>
              <a:t> 6: </a:t>
            </a:r>
            <a:r>
              <a:rPr lang="en-US" sz="4000" b="1" dirty="0">
                <a:solidFill>
                  <a:srgbClr val="FF0000"/>
                </a:solidFill>
                <a:latin typeface="Times New Roman" pitchFamily="18" charset="0"/>
                <a:cs typeface="Times New Roman" pitchFamily="18" charset="0"/>
              </a:rPr>
              <a:t>NGÔI SAO SÂN CỎ </a:t>
            </a:r>
          </a:p>
        </p:txBody>
      </p:sp>
    </p:spTree>
    <p:extLst>
      <p:ext uri="{BB962C8B-B14F-4D97-AF65-F5344CB8AC3E}">
        <p14:creationId xmlns:p14="http://schemas.microsoft.com/office/powerpoint/2010/main" val="31246466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circle(in)">
                                      <p:cBhvr>
                                        <p:cTn id="19"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1">
            <a:extLst>
              <a:ext uri="{FF2B5EF4-FFF2-40B4-BE49-F238E27FC236}">
                <a16:creationId xmlns:a16="http://schemas.microsoft.com/office/drawing/2014/main" xmlns="" id="{3A199D01-ECD4-A9B2-34F1-5032977BBF6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75649" y="-385649"/>
            <a:ext cx="6416351" cy="6923243"/>
          </a:xfrm>
          <a:prstGeom prst="rect">
            <a:avLst/>
          </a:prstGeom>
        </p:spPr>
      </p:pic>
      <p:grpSp>
        <p:nvGrpSpPr>
          <p:cNvPr id="10" name="Group 9">
            <a:extLst>
              <a:ext uri="{FF2B5EF4-FFF2-40B4-BE49-F238E27FC236}">
                <a16:creationId xmlns:a16="http://schemas.microsoft.com/office/drawing/2014/main" xmlns="" id="{677A78E9-273A-E562-7BEF-006B36040CDD}"/>
              </a:ext>
            </a:extLst>
          </p:cNvPr>
          <p:cNvGrpSpPr/>
          <p:nvPr/>
        </p:nvGrpSpPr>
        <p:grpSpPr>
          <a:xfrm>
            <a:off x="5258883" y="3687631"/>
            <a:ext cx="4533725" cy="3265714"/>
            <a:chOff x="7619528" y="3782027"/>
            <a:chExt cx="4533725" cy="3265714"/>
          </a:xfrm>
        </p:grpSpPr>
        <p:pic>
          <p:nvPicPr>
            <p:cNvPr id="11" name="Picture 10">
              <a:extLst>
                <a:ext uri="{FF2B5EF4-FFF2-40B4-BE49-F238E27FC236}">
                  <a16:creationId xmlns:a16="http://schemas.microsoft.com/office/drawing/2014/main" xmlns="" id="{EDA9D0C1-679D-DF77-AC5B-823B224D8F12}"/>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485" b="92566" l="710" r="76408">
                          <a14:foregroundMark x1="6038" y1="75354" x2="10857" y2="70747"/>
                          <a14:foregroundMark x1="57128" y1="88808" x2="63369" y2="92646"/>
                          <a14:foregroundMark x1="50381" y1="11677" x2="66565" y2="19475"/>
                          <a14:foregroundMark x1="66565" y1="19475" x2="73516" y2="28525"/>
                          <a14:foregroundMark x1="55200" y1="7071" x2="39777" y2="10909"/>
                          <a14:foregroundMark x1="55200" y1="929" x2="74480" y2="10141"/>
                          <a14:foregroundMark x1="74480" y1="10141" x2="76408" y2="15515"/>
                          <a14:foregroundMark x1="55657" y1="525" x2="50837" y2="929"/>
                          <a14:foregroundMark x1="2638" y1="78222" x2="710" y2="81657"/>
                          <a14:foregroundMark x1="47945" y1="27919" x2="61695" y2="38788"/>
                          <a14:foregroundMark x1="61695" y1="38788" x2="61948" y2="39434"/>
                        </a14:backgroundRemoval>
                      </a14:imgEffect>
                    </a14:imgLayer>
                  </a14:imgProps>
                </a:ext>
                <a:ext uri="{28A0092B-C50C-407E-A947-70E740481C1C}">
                  <a14:useLocalDpi xmlns:a14="http://schemas.microsoft.com/office/drawing/2010/main" val="0"/>
                </a:ext>
              </a:extLst>
            </a:blip>
            <a:srcRect l="-5535" t="-1008" r="20720" b="-2237"/>
            <a:stretch/>
          </p:blipFill>
          <p:spPr>
            <a:xfrm flipH="1">
              <a:off x="10161890" y="3782027"/>
              <a:ext cx="1991363" cy="3265714"/>
            </a:xfrm>
            <a:prstGeom prst="rect">
              <a:avLst/>
            </a:prstGeom>
          </p:spPr>
        </p:pic>
        <p:pic>
          <p:nvPicPr>
            <p:cNvPr id="12" name="Picture 11">
              <a:extLst>
                <a:ext uri="{FF2B5EF4-FFF2-40B4-BE49-F238E27FC236}">
                  <a16:creationId xmlns:a16="http://schemas.microsoft.com/office/drawing/2014/main" xmlns="" id="{31944D95-EDEF-AEA8-75F8-61BBE6EC68E2}"/>
                </a:ext>
              </a:extLst>
            </p:cNvPr>
            <p:cNvPicPr>
              <a:picLocks noChangeAspect="1"/>
            </p:cNvPicPr>
            <p:nvPr/>
          </p:nvPicPr>
          <p:blipFill>
            <a:blip r:embed="rId6"/>
            <a:stretch>
              <a:fillRect/>
            </a:stretch>
          </p:blipFill>
          <p:spPr>
            <a:xfrm>
              <a:off x="9620669" y="5807273"/>
              <a:ext cx="823031" cy="944962"/>
            </a:xfrm>
            <a:prstGeom prst="rect">
              <a:avLst/>
            </a:prstGeom>
          </p:spPr>
        </p:pic>
        <p:pic>
          <p:nvPicPr>
            <p:cNvPr id="13" name="Content Placeholder 5">
              <a:extLst>
                <a:ext uri="{FF2B5EF4-FFF2-40B4-BE49-F238E27FC236}">
                  <a16:creationId xmlns:a16="http://schemas.microsoft.com/office/drawing/2014/main" xmlns="" id="{BDC1B645-1E7D-4BE0-7704-83C1258E1573}"/>
                </a:ext>
              </a:extLst>
            </p:cNvPr>
            <p:cNvPicPr>
              <a:picLocks noChangeAspect="1"/>
            </p:cNvPicPr>
            <p:nvPr/>
          </p:nvPicPr>
          <p:blipFill>
            <a:blip r:embed="rId7" cstate="print">
              <a:extLst>
                <a:ext uri="{BEBA8EAE-BF5A-486C-A8C5-ECC9F3942E4B}">
                  <a14:imgProps xmlns:a14="http://schemas.microsoft.com/office/drawing/2010/main">
                    <a14:imgLayer r:embed="rId8">
                      <a14:imgEffect>
                        <a14:backgroundRemoval t="2584" b="97134" l="9958" r="97616">
                          <a14:foregroundMark x1="65311" y1="10860" x2="55072" y2="12677"/>
                          <a14:foregroundMark x1="55072" y1="43924" x2="51099" y2="52644"/>
                          <a14:foregroundMark x1="97662" y1="49899" x2="91445" y2="50343"/>
                          <a14:foregroundMark x1="41468" y1="92168" x2="34642" y2="97214"/>
                          <a14:foregroundMark x1="35764" y1="75616" x2="33520" y2="80218"/>
                          <a14:foregroundMark x1="62459" y1="23254" x2="46470" y2="26080"/>
                          <a14:foregroundMark x1="46470" y1="26080" x2="48855" y2="26928"/>
                          <a14:foregroundMark x1="52828" y1="5329" x2="64189" y2="9931"/>
                          <a14:foregroundMark x1="61898" y1="27856" x2="67555" y2="26443"/>
                          <a14:foregroundMark x1="48247" y1="2584" x2="54511" y2="13161"/>
                          <a14:foregroundMark x1="53389" y1="30157" x2="59607" y2="41623"/>
                        </a14:backgroundRemoval>
                      </a14:imgEffect>
                    </a14:imgLayer>
                  </a14:imgProps>
                </a:ext>
                <a:ext uri="{28A0092B-C50C-407E-A947-70E740481C1C}">
                  <a14:useLocalDpi xmlns:a14="http://schemas.microsoft.com/office/drawing/2010/main" val="0"/>
                </a:ext>
              </a:extLst>
            </a:blip>
            <a:stretch>
              <a:fillRect/>
            </a:stretch>
          </p:blipFill>
          <p:spPr>
            <a:xfrm flipH="1">
              <a:off x="7619528" y="3782027"/>
              <a:ext cx="2488193" cy="3075973"/>
            </a:xfrm>
            <a:prstGeom prst="rect">
              <a:avLst/>
            </a:prstGeom>
          </p:spPr>
        </p:pic>
      </p:grpSp>
      <p:pic>
        <p:nvPicPr>
          <p:cNvPr id="3" name="Picture 2">
            <a:extLst>
              <a:ext uri="{FF2B5EF4-FFF2-40B4-BE49-F238E27FC236}">
                <a16:creationId xmlns:a16="http://schemas.microsoft.com/office/drawing/2014/main" xmlns="" id="{39EA795B-EDF0-8E8F-74DB-8656AD934012}"/>
              </a:ext>
            </a:extLst>
          </p:cNvPr>
          <p:cNvPicPr>
            <a:picLocks noChangeAspect="1"/>
          </p:cNvPicPr>
          <p:nvPr/>
        </p:nvPicPr>
        <p:blipFill>
          <a:blip r:embed="rId9"/>
          <a:stretch>
            <a:fillRect/>
          </a:stretch>
        </p:blipFill>
        <p:spPr>
          <a:xfrm>
            <a:off x="-503185" y="739796"/>
            <a:ext cx="7504826" cy="5797798"/>
          </a:xfrm>
          <a:prstGeom prst="rect">
            <a:avLst/>
          </a:prstGeom>
        </p:spPr>
      </p:pic>
    </p:spTree>
    <p:extLst>
      <p:ext uri="{BB962C8B-B14F-4D97-AF65-F5344CB8AC3E}">
        <p14:creationId xmlns:p14="http://schemas.microsoft.com/office/powerpoint/2010/main" val="2960581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xmlns="" id="{DB6A01A7-8695-BD19-5A3A-A5F138B77EE1}"/>
              </a:ext>
            </a:extLst>
          </p:cNvPr>
          <p:cNvGrpSpPr/>
          <p:nvPr/>
        </p:nvGrpSpPr>
        <p:grpSpPr>
          <a:xfrm>
            <a:off x="1987720" y="2175978"/>
            <a:ext cx="2829698" cy="902057"/>
            <a:chOff x="1987720" y="2175978"/>
            <a:chExt cx="2829698" cy="902057"/>
          </a:xfrm>
        </p:grpSpPr>
        <p:sp>
          <p:nvSpPr>
            <p:cNvPr id="5" name="TextBox 4">
              <a:extLst>
                <a:ext uri="{FF2B5EF4-FFF2-40B4-BE49-F238E27FC236}">
                  <a16:creationId xmlns:a16="http://schemas.microsoft.com/office/drawing/2014/main" xmlns="" id="{226899F5-22E5-6DBC-9F5F-EED1CC587DFE}"/>
                </a:ext>
              </a:extLst>
            </p:cNvPr>
            <p:cNvSpPr txBox="1"/>
            <p:nvPr/>
          </p:nvSpPr>
          <p:spPr>
            <a:xfrm>
              <a:off x="2117599" y="2175978"/>
              <a:ext cx="2699819"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222222"/>
                  </a:solidFill>
                  <a:effectLst/>
                  <a:uLnTx/>
                  <a:uFillTx/>
                  <a:latin typeface="Cambria" panose="02040503050406030204" pitchFamily="18" charset="0"/>
                  <a:ea typeface="+mn-ea"/>
                  <a:cs typeface="+mn-cs"/>
                </a:rPr>
                <a:t>lăn</a:t>
              </a:r>
              <a:r>
                <a:rPr kumimoji="0" lang="en-US" sz="4400" b="1" i="0" u="none" strike="noStrike" kern="1200" cap="none" spc="0" normalizeH="0" baseline="0" noProof="0" dirty="0">
                  <a:ln>
                    <a:noFill/>
                  </a:ln>
                  <a:solidFill>
                    <a:srgbClr val="222222"/>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222222"/>
                  </a:solidFill>
                  <a:effectLst/>
                  <a:uLnTx/>
                  <a:uFillTx/>
                  <a:latin typeface="Cambria" panose="02040503050406030204" pitchFamily="18" charset="0"/>
                  <a:ea typeface="+mn-ea"/>
                  <a:cs typeface="+mn-cs"/>
                </a:rPr>
                <a:t>xả</a:t>
              </a:r>
              <a:endParaRPr kumimoji="0" lang="vi-VN" sz="4400" b="1" i="0" u="none" strike="noStrike" kern="1200" cap="none" spc="0" normalizeH="0" baseline="0" noProof="0" dirty="0">
                <a:ln>
                  <a:noFill/>
                </a:ln>
                <a:solidFill>
                  <a:srgbClr val="222222"/>
                </a:solidFill>
                <a:effectLst/>
                <a:uLnTx/>
                <a:uFillTx/>
                <a:latin typeface="Cambria" panose="02040503050406030204" pitchFamily="18" charset="0"/>
                <a:ea typeface="+mn-ea"/>
                <a:cs typeface="+mn-cs"/>
              </a:endParaRPr>
            </a:p>
          </p:txBody>
        </p:sp>
        <p:sp>
          <p:nvSpPr>
            <p:cNvPr id="9" name="Rectangle: Rounded Corners 8">
              <a:extLst>
                <a:ext uri="{FF2B5EF4-FFF2-40B4-BE49-F238E27FC236}">
                  <a16:creationId xmlns:a16="http://schemas.microsoft.com/office/drawing/2014/main" xmlns="" id="{0FA2C3C8-2352-D954-75EE-7F013600512F}"/>
                </a:ext>
              </a:extLst>
            </p:cNvPr>
            <p:cNvSpPr/>
            <p:nvPr/>
          </p:nvSpPr>
          <p:spPr>
            <a:xfrm>
              <a:off x="1987720" y="2175978"/>
              <a:ext cx="2829698" cy="902057"/>
            </a:xfrm>
            <a:prstGeom prst="roundRect">
              <a:avLst/>
            </a:prstGeom>
            <a:noFill/>
            <a:ln w="28575">
              <a:solidFill>
                <a:srgbClr val="579B1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grpSp>
        <p:nvGrpSpPr>
          <p:cNvPr id="14" name="Group 13">
            <a:extLst>
              <a:ext uri="{FF2B5EF4-FFF2-40B4-BE49-F238E27FC236}">
                <a16:creationId xmlns:a16="http://schemas.microsoft.com/office/drawing/2014/main" xmlns="" id="{98B333B7-9BE8-6ADA-EBFD-BA69DD141C4C}"/>
              </a:ext>
            </a:extLst>
          </p:cNvPr>
          <p:cNvGrpSpPr/>
          <p:nvPr/>
        </p:nvGrpSpPr>
        <p:grpSpPr>
          <a:xfrm>
            <a:off x="1987720" y="3473883"/>
            <a:ext cx="2829698" cy="902057"/>
            <a:chOff x="1987720" y="3283616"/>
            <a:chExt cx="2829698" cy="902057"/>
          </a:xfrm>
        </p:grpSpPr>
        <p:sp>
          <p:nvSpPr>
            <p:cNvPr id="7" name="TextBox 6">
              <a:extLst>
                <a:ext uri="{FF2B5EF4-FFF2-40B4-BE49-F238E27FC236}">
                  <a16:creationId xmlns:a16="http://schemas.microsoft.com/office/drawing/2014/main" xmlns="" id="{D95E1E09-8682-505D-A2A5-D7F30A2B189E}"/>
                </a:ext>
              </a:extLst>
            </p:cNvPr>
            <p:cNvSpPr txBox="1"/>
            <p:nvPr/>
          </p:nvSpPr>
          <p:spPr>
            <a:xfrm>
              <a:off x="2346960" y="3316176"/>
              <a:ext cx="2235199"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222222"/>
                  </a:solidFill>
                  <a:effectLst/>
                  <a:uLnTx/>
                  <a:uFillTx/>
                  <a:latin typeface="Cambria" panose="02040503050406030204" pitchFamily="18" charset="0"/>
                  <a:ea typeface="+mn-ea"/>
                  <a:cs typeface="+mn-cs"/>
                </a:rPr>
                <a:t>lặng</a:t>
              </a:r>
              <a:r>
                <a:rPr kumimoji="0" lang="en-US" sz="4400" b="1" i="0" u="none" strike="noStrike" kern="1200" cap="none" spc="0" normalizeH="0" baseline="0" noProof="0" dirty="0">
                  <a:ln>
                    <a:noFill/>
                  </a:ln>
                  <a:solidFill>
                    <a:srgbClr val="222222"/>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222222"/>
                  </a:solidFill>
                  <a:effectLst/>
                  <a:uLnTx/>
                  <a:uFillTx/>
                  <a:latin typeface="Cambria" panose="02040503050406030204" pitchFamily="18" charset="0"/>
                  <a:ea typeface="+mn-ea"/>
                  <a:cs typeface="+mn-cs"/>
                </a:rPr>
                <a:t>lẽ</a:t>
              </a:r>
              <a:endParaRPr kumimoji="0" lang="vi-VN" sz="4400" b="1" i="0" u="none" strike="noStrike" kern="1200" cap="none" spc="0" normalizeH="0" baseline="0" noProof="0" dirty="0">
                <a:ln>
                  <a:noFill/>
                </a:ln>
                <a:solidFill>
                  <a:srgbClr val="222222"/>
                </a:solidFill>
                <a:effectLst/>
                <a:uLnTx/>
                <a:uFillTx/>
                <a:latin typeface="Cambria" panose="02040503050406030204" pitchFamily="18" charset="0"/>
                <a:ea typeface="+mn-ea"/>
                <a:cs typeface="+mn-cs"/>
              </a:endParaRPr>
            </a:p>
          </p:txBody>
        </p:sp>
        <p:sp>
          <p:nvSpPr>
            <p:cNvPr id="10" name="Rectangle: Rounded Corners 9">
              <a:extLst>
                <a:ext uri="{FF2B5EF4-FFF2-40B4-BE49-F238E27FC236}">
                  <a16:creationId xmlns:a16="http://schemas.microsoft.com/office/drawing/2014/main" xmlns="" id="{66B7AAEC-ED16-8231-135E-19D252C0036C}"/>
                </a:ext>
              </a:extLst>
            </p:cNvPr>
            <p:cNvSpPr/>
            <p:nvPr/>
          </p:nvSpPr>
          <p:spPr>
            <a:xfrm>
              <a:off x="1987720" y="3283616"/>
              <a:ext cx="2829698" cy="902057"/>
            </a:xfrm>
            <a:prstGeom prst="roundRect">
              <a:avLst/>
            </a:prstGeom>
            <a:noFill/>
            <a:ln w="28575">
              <a:solidFill>
                <a:srgbClr val="E36B5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grpSp>
        <p:nvGrpSpPr>
          <p:cNvPr id="16" name="Group 15">
            <a:extLst>
              <a:ext uri="{FF2B5EF4-FFF2-40B4-BE49-F238E27FC236}">
                <a16:creationId xmlns:a16="http://schemas.microsoft.com/office/drawing/2014/main" xmlns="" id="{BC3621C0-1E7D-C9AF-24EE-16F183F864D5}"/>
              </a:ext>
            </a:extLst>
          </p:cNvPr>
          <p:cNvGrpSpPr/>
          <p:nvPr/>
        </p:nvGrpSpPr>
        <p:grpSpPr>
          <a:xfrm>
            <a:off x="6815459" y="2175978"/>
            <a:ext cx="3327613" cy="902057"/>
            <a:chOff x="6743144" y="2175977"/>
            <a:chExt cx="3327613" cy="902057"/>
          </a:xfrm>
        </p:grpSpPr>
        <p:sp>
          <p:nvSpPr>
            <p:cNvPr id="6" name="TextBox 5">
              <a:extLst>
                <a:ext uri="{FF2B5EF4-FFF2-40B4-BE49-F238E27FC236}">
                  <a16:creationId xmlns:a16="http://schemas.microsoft.com/office/drawing/2014/main" xmlns="" id="{931E56F5-C0BF-1F72-3EDC-FEDDEF126E1C}"/>
                </a:ext>
              </a:extLst>
            </p:cNvPr>
            <p:cNvSpPr txBox="1"/>
            <p:nvPr/>
          </p:nvSpPr>
          <p:spPr>
            <a:xfrm>
              <a:off x="6743144" y="2175978"/>
              <a:ext cx="3327613"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srgbClr val="222222"/>
                  </a:solidFill>
                  <a:latin typeface="Cambria" panose="02040503050406030204" pitchFamily="18" charset="0"/>
                </a:rPr>
                <a:t>x</a:t>
              </a:r>
              <a:r>
                <a:rPr kumimoji="0" lang="en-US" sz="4400" b="1" i="0" u="none" strike="noStrike" kern="1200" cap="none" spc="0" normalizeH="0" baseline="0" noProof="0" dirty="0">
                  <a:ln>
                    <a:noFill/>
                  </a:ln>
                  <a:solidFill>
                    <a:srgbClr val="222222"/>
                  </a:solidFill>
                  <a:effectLst/>
                  <a:uLnTx/>
                  <a:uFillTx/>
                  <a:latin typeface="Cambria" panose="02040503050406030204" pitchFamily="18" charset="0"/>
                  <a:ea typeface="+mn-ea"/>
                  <a:cs typeface="+mn-cs"/>
                </a:rPr>
                <a:t>ô </a:t>
              </a:r>
              <a:r>
                <a:rPr kumimoji="0" lang="en-US" sz="4400" b="1" i="0" u="none" strike="noStrike" kern="1200" cap="none" spc="0" normalizeH="0" baseline="0" noProof="0" dirty="0" err="1">
                  <a:ln>
                    <a:noFill/>
                  </a:ln>
                  <a:solidFill>
                    <a:srgbClr val="222222"/>
                  </a:solidFill>
                  <a:effectLst/>
                  <a:uLnTx/>
                  <a:uFillTx/>
                  <a:latin typeface="Cambria" panose="02040503050406030204" pitchFamily="18" charset="0"/>
                  <a:ea typeface="+mn-ea"/>
                  <a:cs typeface="+mn-cs"/>
                </a:rPr>
                <a:t>lên</a:t>
              </a:r>
              <a:endParaRPr kumimoji="0" lang="vi-VN" sz="4400" b="1" i="0" u="none" strike="noStrike" kern="1200" cap="none" spc="0" normalizeH="0" baseline="0" noProof="0" dirty="0">
                <a:ln>
                  <a:noFill/>
                </a:ln>
                <a:solidFill>
                  <a:srgbClr val="222222"/>
                </a:solidFill>
                <a:effectLst/>
                <a:uLnTx/>
                <a:uFillTx/>
                <a:latin typeface="Cambria" panose="02040503050406030204" pitchFamily="18" charset="0"/>
                <a:ea typeface="+mn-ea"/>
                <a:cs typeface="+mn-cs"/>
              </a:endParaRPr>
            </a:p>
          </p:txBody>
        </p:sp>
        <p:sp>
          <p:nvSpPr>
            <p:cNvPr id="11" name="Rectangle: Rounded Corners 10">
              <a:extLst>
                <a:ext uri="{FF2B5EF4-FFF2-40B4-BE49-F238E27FC236}">
                  <a16:creationId xmlns:a16="http://schemas.microsoft.com/office/drawing/2014/main" xmlns="" id="{CB228C84-65CC-FAA7-1381-7B29CA334B48}"/>
                </a:ext>
              </a:extLst>
            </p:cNvPr>
            <p:cNvSpPr/>
            <p:nvPr/>
          </p:nvSpPr>
          <p:spPr>
            <a:xfrm>
              <a:off x="6743144" y="2175977"/>
              <a:ext cx="2974328" cy="902057"/>
            </a:xfrm>
            <a:prstGeom prst="roundRect">
              <a:avLst/>
            </a:prstGeom>
            <a:noFill/>
            <a:ln w="28575">
              <a:solidFill>
                <a:srgbClr val="E36B5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grpSp>
        <p:nvGrpSpPr>
          <p:cNvPr id="13" name="Group 12">
            <a:extLst>
              <a:ext uri="{FF2B5EF4-FFF2-40B4-BE49-F238E27FC236}">
                <a16:creationId xmlns:a16="http://schemas.microsoft.com/office/drawing/2014/main" xmlns="" id="{A688D471-53F5-3E9F-E32C-4A3CF00B0A76}"/>
              </a:ext>
            </a:extLst>
          </p:cNvPr>
          <p:cNvGrpSpPr/>
          <p:nvPr/>
        </p:nvGrpSpPr>
        <p:grpSpPr>
          <a:xfrm>
            <a:off x="6815459" y="3429000"/>
            <a:ext cx="2829698" cy="902057"/>
            <a:chOff x="6809192" y="3283616"/>
            <a:chExt cx="2829698" cy="902057"/>
          </a:xfrm>
        </p:grpSpPr>
        <p:sp>
          <p:nvSpPr>
            <p:cNvPr id="8" name="TextBox 7">
              <a:extLst>
                <a:ext uri="{FF2B5EF4-FFF2-40B4-BE49-F238E27FC236}">
                  <a16:creationId xmlns:a16="http://schemas.microsoft.com/office/drawing/2014/main" xmlns="" id="{ACA3E415-E274-C6FE-53CA-BE69FDC0D7DE}"/>
                </a:ext>
              </a:extLst>
            </p:cNvPr>
            <p:cNvSpPr txBox="1"/>
            <p:nvPr/>
          </p:nvSpPr>
          <p:spPr>
            <a:xfrm>
              <a:off x="7146373" y="3349923"/>
              <a:ext cx="2319358" cy="76944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222222"/>
                  </a:solidFill>
                  <a:effectLst/>
                  <a:uLnTx/>
                  <a:uFillTx/>
                  <a:latin typeface="Cambria" panose="02040503050406030204" pitchFamily="18" charset="0"/>
                  <a:ea typeface="+mn-ea"/>
                  <a:cs typeface="+mn-cs"/>
                </a:rPr>
                <a:t>làu</a:t>
              </a:r>
              <a:r>
                <a:rPr kumimoji="0" lang="en-US" sz="4400" b="1" i="0" u="none" strike="noStrike" kern="1200" cap="none" spc="0" normalizeH="0" baseline="0" noProof="0" dirty="0">
                  <a:ln>
                    <a:noFill/>
                  </a:ln>
                  <a:solidFill>
                    <a:srgbClr val="222222"/>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222222"/>
                  </a:solidFill>
                  <a:effectLst/>
                  <a:uLnTx/>
                  <a:uFillTx/>
                  <a:latin typeface="Cambria" panose="02040503050406030204" pitchFamily="18" charset="0"/>
                  <a:ea typeface="+mn-ea"/>
                  <a:cs typeface="+mn-cs"/>
                </a:rPr>
                <a:t>bàu</a:t>
              </a:r>
              <a:endParaRPr kumimoji="0" lang="vi-VN" sz="4400" b="1" i="0" u="none" strike="noStrike" kern="1200" cap="none" spc="0" normalizeH="0" baseline="0" noProof="0" dirty="0">
                <a:ln>
                  <a:noFill/>
                </a:ln>
                <a:solidFill>
                  <a:srgbClr val="222222"/>
                </a:solidFill>
                <a:effectLst/>
                <a:uLnTx/>
                <a:uFillTx/>
                <a:latin typeface="Cambria" panose="02040503050406030204" pitchFamily="18" charset="0"/>
                <a:ea typeface="+mn-ea"/>
                <a:cs typeface="+mn-cs"/>
              </a:endParaRPr>
            </a:p>
          </p:txBody>
        </p:sp>
        <p:sp>
          <p:nvSpPr>
            <p:cNvPr id="12" name="Rectangle: Rounded Corners 11">
              <a:extLst>
                <a:ext uri="{FF2B5EF4-FFF2-40B4-BE49-F238E27FC236}">
                  <a16:creationId xmlns:a16="http://schemas.microsoft.com/office/drawing/2014/main" xmlns="" id="{EBAD6572-A23F-6F16-7407-7C672E42546E}"/>
                </a:ext>
              </a:extLst>
            </p:cNvPr>
            <p:cNvSpPr/>
            <p:nvPr/>
          </p:nvSpPr>
          <p:spPr>
            <a:xfrm>
              <a:off x="6809192" y="3283616"/>
              <a:ext cx="2829698" cy="902057"/>
            </a:xfrm>
            <a:prstGeom prst="roundRect">
              <a:avLst/>
            </a:prstGeom>
            <a:noFill/>
            <a:ln w="28575">
              <a:solidFill>
                <a:srgbClr val="579B1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grpSp>
      <p:pic>
        <p:nvPicPr>
          <p:cNvPr id="17" name="Picture 16">
            <a:extLst>
              <a:ext uri="{FF2B5EF4-FFF2-40B4-BE49-F238E27FC236}">
                <a16:creationId xmlns:a16="http://schemas.microsoft.com/office/drawing/2014/main" xmlns="" id="{2FF83C6C-1284-F24E-CA99-F90F700A3B52}"/>
              </a:ext>
            </a:extLst>
          </p:cNvPr>
          <p:cNvPicPr>
            <a:picLocks noChangeAspect="1"/>
          </p:cNvPicPr>
          <p:nvPr/>
        </p:nvPicPr>
        <p:blipFill>
          <a:blip r:embed="rId2"/>
          <a:stretch>
            <a:fillRect/>
          </a:stretch>
        </p:blipFill>
        <p:spPr>
          <a:xfrm>
            <a:off x="2038520" y="-71675"/>
            <a:ext cx="7809653" cy="2139881"/>
          </a:xfrm>
          <a:prstGeom prst="rect">
            <a:avLst/>
          </a:prstGeom>
        </p:spPr>
      </p:pic>
      <p:grpSp>
        <p:nvGrpSpPr>
          <p:cNvPr id="2" name="Group 1">
            <a:extLst>
              <a:ext uri="{FF2B5EF4-FFF2-40B4-BE49-F238E27FC236}">
                <a16:creationId xmlns:a16="http://schemas.microsoft.com/office/drawing/2014/main" xmlns="" id="{1B1AB046-FF56-AE4E-4D48-F253E0ECE1CA}"/>
              </a:ext>
            </a:extLst>
          </p:cNvPr>
          <p:cNvGrpSpPr/>
          <p:nvPr/>
        </p:nvGrpSpPr>
        <p:grpSpPr>
          <a:xfrm>
            <a:off x="4175760" y="4858218"/>
            <a:ext cx="3545840" cy="902057"/>
            <a:chOff x="1987720" y="2175978"/>
            <a:chExt cx="2829698" cy="902057"/>
          </a:xfrm>
        </p:grpSpPr>
        <p:sp>
          <p:nvSpPr>
            <p:cNvPr id="3" name="TextBox 2">
              <a:extLst>
                <a:ext uri="{FF2B5EF4-FFF2-40B4-BE49-F238E27FC236}">
                  <a16:creationId xmlns:a16="http://schemas.microsoft.com/office/drawing/2014/main" xmlns="" id="{64BEEF93-0D19-4885-3EBE-2BA6E799A5B7}"/>
                </a:ext>
              </a:extLst>
            </p:cNvPr>
            <p:cNvSpPr txBox="1"/>
            <p:nvPr/>
          </p:nvSpPr>
          <p:spPr>
            <a:xfrm>
              <a:off x="2117599" y="2175978"/>
              <a:ext cx="2699819"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err="1">
                  <a:solidFill>
                    <a:srgbClr val="222222"/>
                  </a:solidFill>
                  <a:latin typeface="Cambria" panose="02040503050406030204" pitchFamily="18" charset="0"/>
                </a:rPr>
                <a:t>nóng</a:t>
              </a:r>
              <a:r>
                <a:rPr lang="en-US" sz="4400" b="1" dirty="0">
                  <a:solidFill>
                    <a:srgbClr val="222222"/>
                  </a:solidFill>
                  <a:latin typeface="Cambria" panose="02040503050406030204" pitchFamily="18" charset="0"/>
                </a:rPr>
                <a:t> </a:t>
              </a:r>
              <a:r>
                <a:rPr lang="en-US" sz="4400" b="1" dirty="0" err="1">
                  <a:solidFill>
                    <a:srgbClr val="222222"/>
                  </a:solidFill>
                  <a:latin typeface="Cambria" panose="02040503050406030204" pitchFamily="18" charset="0"/>
                </a:rPr>
                <a:t>bừng</a:t>
              </a:r>
              <a:endParaRPr kumimoji="0" lang="vi-VN" sz="4400" b="1" i="0" u="none" strike="noStrike" kern="1200" cap="none" spc="0" normalizeH="0" baseline="0" noProof="0" dirty="0">
                <a:ln>
                  <a:noFill/>
                </a:ln>
                <a:solidFill>
                  <a:srgbClr val="222222"/>
                </a:solidFill>
                <a:effectLst/>
                <a:uLnTx/>
                <a:uFillTx/>
                <a:latin typeface="Cambria" panose="02040503050406030204" pitchFamily="18" charset="0"/>
                <a:ea typeface="+mn-ea"/>
                <a:cs typeface="+mn-cs"/>
              </a:endParaRPr>
            </a:p>
          </p:txBody>
        </p:sp>
        <p:sp>
          <p:nvSpPr>
            <p:cNvPr id="4" name="Rectangle: Rounded Corners 3">
              <a:extLst>
                <a:ext uri="{FF2B5EF4-FFF2-40B4-BE49-F238E27FC236}">
                  <a16:creationId xmlns:a16="http://schemas.microsoft.com/office/drawing/2014/main" xmlns="" id="{8BB2173F-B8AB-C1EE-218D-B10773043451}"/>
                </a:ext>
              </a:extLst>
            </p:cNvPr>
            <p:cNvSpPr/>
            <p:nvPr/>
          </p:nvSpPr>
          <p:spPr>
            <a:xfrm>
              <a:off x="1987720" y="2175978"/>
              <a:ext cx="2829698" cy="902057"/>
            </a:xfrm>
            <a:prstGeom prst="roundRect">
              <a:avLst/>
            </a:prstGeom>
            <a:noFill/>
            <a:ln w="28575">
              <a:solidFill>
                <a:srgbClr val="579B1B"/>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spTree>
    <p:extLst>
      <p:ext uri="{BB962C8B-B14F-4D97-AF65-F5344CB8AC3E}">
        <p14:creationId xmlns:p14="http://schemas.microsoft.com/office/powerpoint/2010/main" val="175590354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1000" fill="hold"/>
                                        <p:tgtEl>
                                          <p:spTgt spid="15"/>
                                        </p:tgtEl>
                                        <p:attrNameLst>
                                          <p:attrName>ppt_w</p:attrName>
                                        </p:attrNameLst>
                                      </p:cBhvr>
                                      <p:tavLst>
                                        <p:tav tm="0">
                                          <p:val>
                                            <p:strVal val="#ppt_w*0.70"/>
                                          </p:val>
                                        </p:tav>
                                        <p:tav tm="100000">
                                          <p:val>
                                            <p:strVal val="#ppt_w"/>
                                          </p:val>
                                        </p:tav>
                                      </p:tavLst>
                                    </p:anim>
                                    <p:anim calcmode="lin" valueType="num">
                                      <p:cBhvr>
                                        <p:cTn id="13" dur="1000" fill="hold"/>
                                        <p:tgtEl>
                                          <p:spTgt spid="15"/>
                                        </p:tgtEl>
                                        <p:attrNameLst>
                                          <p:attrName>ppt_h</p:attrName>
                                        </p:attrNameLst>
                                      </p:cBhvr>
                                      <p:tavLst>
                                        <p:tav tm="0">
                                          <p:val>
                                            <p:strVal val="#ppt_h"/>
                                          </p:val>
                                        </p:tav>
                                        <p:tav tm="100000">
                                          <p:val>
                                            <p:strVal val="#ppt_h"/>
                                          </p:val>
                                        </p:tav>
                                      </p:tavLst>
                                    </p:anim>
                                    <p:animEffect transition="in" filter="fade">
                                      <p:cBhvr>
                                        <p:cTn id="14" dur="10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55"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1000" fill="hold"/>
                                        <p:tgtEl>
                                          <p:spTgt spid="16"/>
                                        </p:tgtEl>
                                        <p:attrNameLst>
                                          <p:attrName>ppt_w</p:attrName>
                                        </p:attrNameLst>
                                      </p:cBhvr>
                                      <p:tavLst>
                                        <p:tav tm="0">
                                          <p:val>
                                            <p:strVal val="#ppt_w*0.70"/>
                                          </p:val>
                                        </p:tav>
                                        <p:tav tm="100000">
                                          <p:val>
                                            <p:strVal val="#ppt_w"/>
                                          </p:val>
                                        </p:tav>
                                      </p:tavLst>
                                    </p:anim>
                                    <p:anim calcmode="lin" valueType="num">
                                      <p:cBhvr>
                                        <p:cTn id="20" dur="1000" fill="hold"/>
                                        <p:tgtEl>
                                          <p:spTgt spid="16"/>
                                        </p:tgtEl>
                                        <p:attrNameLst>
                                          <p:attrName>ppt_h</p:attrName>
                                        </p:attrNameLst>
                                      </p:cBhvr>
                                      <p:tavLst>
                                        <p:tav tm="0">
                                          <p:val>
                                            <p:strVal val="#ppt_h"/>
                                          </p:val>
                                        </p:tav>
                                        <p:tav tm="100000">
                                          <p:val>
                                            <p:strVal val="#ppt_h"/>
                                          </p:val>
                                        </p:tav>
                                      </p:tavLst>
                                    </p:anim>
                                    <p:animEffect transition="in" filter="fade">
                                      <p:cBhvr>
                                        <p:cTn id="21" dur="10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p:cTn id="26" dur="1000" fill="hold"/>
                                        <p:tgtEl>
                                          <p:spTgt spid="14"/>
                                        </p:tgtEl>
                                        <p:attrNameLst>
                                          <p:attrName>ppt_w</p:attrName>
                                        </p:attrNameLst>
                                      </p:cBhvr>
                                      <p:tavLst>
                                        <p:tav tm="0">
                                          <p:val>
                                            <p:strVal val="#ppt_w*0.70"/>
                                          </p:val>
                                        </p:tav>
                                        <p:tav tm="100000">
                                          <p:val>
                                            <p:strVal val="#ppt_w"/>
                                          </p:val>
                                        </p:tav>
                                      </p:tavLst>
                                    </p:anim>
                                    <p:anim calcmode="lin" valueType="num">
                                      <p:cBhvr>
                                        <p:cTn id="27" dur="1000" fill="hold"/>
                                        <p:tgtEl>
                                          <p:spTgt spid="14"/>
                                        </p:tgtEl>
                                        <p:attrNameLst>
                                          <p:attrName>ppt_h</p:attrName>
                                        </p:attrNameLst>
                                      </p:cBhvr>
                                      <p:tavLst>
                                        <p:tav tm="0">
                                          <p:val>
                                            <p:strVal val="#ppt_h"/>
                                          </p:val>
                                        </p:tav>
                                        <p:tav tm="100000">
                                          <p:val>
                                            <p:strVal val="#ppt_h"/>
                                          </p:val>
                                        </p:tav>
                                      </p:tavLst>
                                    </p:anim>
                                    <p:animEffect transition="in" filter="fade">
                                      <p:cBhvr>
                                        <p:cTn id="28" dur="10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1000" fill="hold"/>
                                        <p:tgtEl>
                                          <p:spTgt spid="13"/>
                                        </p:tgtEl>
                                        <p:attrNameLst>
                                          <p:attrName>ppt_w</p:attrName>
                                        </p:attrNameLst>
                                      </p:cBhvr>
                                      <p:tavLst>
                                        <p:tav tm="0">
                                          <p:val>
                                            <p:strVal val="#ppt_w*0.70"/>
                                          </p:val>
                                        </p:tav>
                                        <p:tav tm="100000">
                                          <p:val>
                                            <p:strVal val="#ppt_w"/>
                                          </p:val>
                                        </p:tav>
                                      </p:tavLst>
                                    </p:anim>
                                    <p:anim calcmode="lin" valueType="num">
                                      <p:cBhvr>
                                        <p:cTn id="34" dur="1000" fill="hold"/>
                                        <p:tgtEl>
                                          <p:spTgt spid="13"/>
                                        </p:tgtEl>
                                        <p:attrNameLst>
                                          <p:attrName>ppt_h</p:attrName>
                                        </p:attrNameLst>
                                      </p:cBhvr>
                                      <p:tavLst>
                                        <p:tav tm="0">
                                          <p:val>
                                            <p:strVal val="#ppt_h"/>
                                          </p:val>
                                        </p:tav>
                                        <p:tav tm="100000">
                                          <p:val>
                                            <p:strVal val="#ppt_h"/>
                                          </p:val>
                                        </p:tav>
                                      </p:tavLst>
                                    </p:anim>
                                    <p:animEffect transition="in" filter="fade">
                                      <p:cBhvr>
                                        <p:cTn id="35" dur="10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55" presetClass="entr" presetSubtype="0" fill="hold" nodeType="click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p:cTn id="40" dur="1000" fill="hold"/>
                                        <p:tgtEl>
                                          <p:spTgt spid="2"/>
                                        </p:tgtEl>
                                        <p:attrNameLst>
                                          <p:attrName>ppt_w</p:attrName>
                                        </p:attrNameLst>
                                      </p:cBhvr>
                                      <p:tavLst>
                                        <p:tav tm="0">
                                          <p:val>
                                            <p:strVal val="#ppt_w*0.70"/>
                                          </p:val>
                                        </p:tav>
                                        <p:tav tm="100000">
                                          <p:val>
                                            <p:strVal val="#ppt_w"/>
                                          </p:val>
                                        </p:tav>
                                      </p:tavLst>
                                    </p:anim>
                                    <p:anim calcmode="lin" valueType="num">
                                      <p:cBhvr>
                                        <p:cTn id="41" dur="1000" fill="hold"/>
                                        <p:tgtEl>
                                          <p:spTgt spid="2"/>
                                        </p:tgtEl>
                                        <p:attrNameLst>
                                          <p:attrName>ppt_h</p:attrName>
                                        </p:attrNameLst>
                                      </p:cBhvr>
                                      <p:tavLst>
                                        <p:tav tm="0">
                                          <p:val>
                                            <p:strVal val="#ppt_h"/>
                                          </p:val>
                                        </p:tav>
                                        <p:tav tm="100000">
                                          <p:val>
                                            <p:strVal val="#ppt_h"/>
                                          </p:val>
                                        </p:tav>
                                      </p:tavLst>
                                    </p:anim>
                                    <p:animEffect transition="in" filter="fade">
                                      <p:cBhvr>
                                        <p:cTn id="4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xmlns="" id="{5058143E-3029-465B-4A42-16F286012A2F}"/>
              </a:ext>
            </a:extLst>
          </p:cNvPr>
          <p:cNvGrpSpPr/>
          <p:nvPr/>
        </p:nvGrpSpPr>
        <p:grpSpPr>
          <a:xfrm>
            <a:off x="561783" y="2170356"/>
            <a:ext cx="11314781" cy="2027596"/>
            <a:chOff x="327867" y="2053398"/>
            <a:chExt cx="11314781" cy="2027596"/>
          </a:xfrm>
        </p:grpSpPr>
        <p:sp>
          <p:nvSpPr>
            <p:cNvPr id="7" name="Rectangle: Rounded Corners 6">
              <a:extLst>
                <a:ext uri="{FF2B5EF4-FFF2-40B4-BE49-F238E27FC236}">
                  <a16:creationId xmlns:a16="http://schemas.microsoft.com/office/drawing/2014/main" xmlns="" id="{5F6ABE96-A8B4-32F5-7C64-16EE5D4E3E3C}"/>
                </a:ext>
              </a:extLst>
            </p:cNvPr>
            <p:cNvSpPr/>
            <p:nvPr/>
          </p:nvSpPr>
          <p:spPr>
            <a:xfrm>
              <a:off x="327867" y="2053398"/>
              <a:ext cx="11314781" cy="2027596"/>
            </a:xfrm>
            <a:prstGeom prst="roundRect">
              <a:avLst/>
            </a:prstGeom>
            <a:solidFill>
              <a:srgbClr val="F0F6EE"/>
            </a:solidFill>
            <a:ln w="38100">
              <a:solidFill>
                <a:srgbClr val="456A18"/>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等线" panose="020F0502020204030204"/>
                <a:ea typeface="+mn-ea"/>
                <a:cs typeface="+mn-cs"/>
              </a:endParaRPr>
            </a:p>
          </p:txBody>
        </p:sp>
        <p:sp>
          <p:nvSpPr>
            <p:cNvPr id="6" name="TextBox 5">
              <a:extLst>
                <a:ext uri="{FF2B5EF4-FFF2-40B4-BE49-F238E27FC236}">
                  <a16:creationId xmlns:a16="http://schemas.microsoft.com/office/drawing/2014/main" xmlns="" id="{13A493FE-0003-E1E0-BAE2-8E786A8291A2}"/>
                </a:ext>
              </a:extLst>
            </p:cNvPr>
            <p:cNvSpPr txBox="1"/>
            <p:nvPr/>
          </p:nvSpPr>
          <p:spPr>
            <a:xfrm>
              <a:off x="370400" y="2158134"/>
              <a:ext cx="11062541" cy="175432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222222"/>
                  </a:solidFill>
                  <a:effectLst/>
                  <a:uLnTx/>
                  <a:uFillTx/>
                  <a:latin typeface="Cambria" panose="02040503050406030204" pitchFamily="18" charset="0"/>
                  <a:ea typeface="+mn-ea"/>
                  <a:cs typeface="+mn-cs"/>
                </a:rPr>
                <a:t>   </a:t>
              </a:r>
              <a:r>
                <a:rPr kumimoji="0" lang="vi-VN" sz="3600" b="1" i="0" u="none" strike="noStrike" kern="1200" cap="none" spc="0" normalizeH="0" baseline="0" noProof="0" dirty="0">
                  <a:ln>
                    <a:noFill/>
                  </a:ln>
                  <a:solidFill>
                    <a:srgbClr val="222222"/>
                  </a:solidFill>
                  <a:effectLst/>
                  <a:uLnTx/>
                  <a:uFillTx/>
                  <a:latin typeface="Cambria" panose="02040503050406030204" pitchFamily="18" charset="0"/>
                  <a:ea typeface="+mn-ea"/>
                  <a:cs typeface="+mn-cs"/>
                </a:rPr>
                <a:t>Tôi ngẩn ra giây lát</a:t>
              </a:r>
              <a:r>
                <a:rPr lang="en-US" sz="3600" b="1" noProof="0" dirty="0">
                  <a:solidFill>
                    <a:srgbClr val="FF0000"/>
                  </a:solidFill>
                  <a:latin typeface="Cambria" panose="02040503050406030204" pitchFamily="18" charset="0"/>
                </a:rPr>
                <a:t> </a:t>
              </a:r>
              <a:r>
                <a:rPr kumimoji="0" lang="vi-VN" sz="3600" b="1" i="0" u="none" strike="noStrike" kern="1200" cap="none" spc="0" normalizeH="0" baseline="0" noProof="0" dirty="0">
                  <a:ln>
                    <a:noFill/>
                  </a:ln>
                  <a:solidFill>
                    <a:srgbClr val="222222"/>
                  </a:solidFill>
                  <a:effectLst/>
                  <a:uLnTx/>
                  <a:uFillTx/>
                  <a:latin typeface="Cambria" panose="02040503050406030204" pitchFamily="18" charset="0"/>
                  <a:ea typeface="+mn-ea"/>
                  <a:cs typeface="+mn-cs"/>
                </a:rPr>
                <a:t>rồi tức tốc chạy theo Vĩnh,</a:t>
              </a:r>
              <a:r>
                <a:rPr lang="en-US" sz="3600" b="1" dirty="0">
                  <a:solidFill>
                    <a:srgbClr val="FF0000"/>
                  </a:solidFill>
                  <a:latin typeface="Cambria" panose="02040503050406030204" pitchFamily="18" charset="0"/>
                </a:rPr>
                <a:t> </a:t>
              </a:r>
              <a:r>
                <a:rPr kumimoji="0" lang="vi-VN" sz="3600" b="1" i="0" u="none" strike="noStrike" kern="1200" cap="none" spc="0" normalizeH="0" baseline="0" noProof="0" dirty="0">
                  <a:ln>
                    <a:noFill/>
                  </a:ln>
                  <a:solidFill>
                    <a:srgbClr val="222222"/>
                  </a:solidFill>
                  <a:effectLst/>
                  <a:uLnTx/>
                  <a:uFillTx/>
                  <a:latin typeface="Cambria" panose="02040503050406030204" pitchFamily="18" charset="0"/>
                  <a:ea typeface="+mn-ea"/>
                  <a:cs typeface="+mn-cs"/>
                </a:rPr>
                <a:t>cứ như vừa đón được một đường bóng</a:t>
              </a:r>
              <a:r>
                <a:rPr kumimoji="0" lang="en-US" sz="3600" b="1" i="0" u="none" strike="noStrike" kern="1200" cap="none" spc="0" normalizeH="0" noProof="0" dirty="0">
                  <a:ln>
                    <a:noFill/>
                  </a:ln>
                  <a:solidFill>
                    <a:srgbClr val="222222"/>
                  </a:solidFill>
                  <a:effectLst/>
                  <a:uLnTx/>
                  <a:uFillTx/>
                  <a:latin typeface="Cambria" panose="02040503050406030204" pitchFamily="18" charset="0"/>
                  <a:ea typeface="+mn-ea"/>
                  <a:cs typeface="+mn-cs"/>
                </a:rPr>
                <a:t> </a:t>
              </a:r>
              <a:r>
                <a:rPr kumimoji="0" lang="vi-VN" sz="3600" b="1" i="0" u="none" strike="noStrike" kern="1200" cap="none" spc="0" normalizeH="0" baseline="0" noProof="0" dirty="0">
                  <a:ln>
                    <a:noFill/>
                  </a:ln>
                  <a:solidFill>
                    <a:srgbClr val="222222"/>
                  </a:solidFill>
                  <a:effectLst/>
                  <a:uLnTx/>
                  <a:uFillTx/>
                  <a:latin typeface="Cambria" panose="02040503050406030204" pitchFamily="18" charset="0"/>
                  <a:ea typeface="+mn-ea"/>
                  <a:cs typeface="+mn-cs"/>
                </a:rPr>
                <a:t>đồng đội chuyền đến cho tôi.</a:t>
              </a:r>
              <a:endPar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mn-ea"/>
                <a:cs typeface="+mn-cs"/>
              </a:endParaRPr>
            </a:p>
          </p:txBody>
        </p:sp>
      </p:grpSp>
      <p:pic>
        <p:nvPicPr>
          <p:cNvPr id="5" name="Picture 4">
            <a:extLst>
              <a:ext uri="{FF2B5EF4-FFF2-40B4-BE49-F238E27FC236}">
                <a16:creationId xmlns:a16="http://schemas.microsoft.com/office/drawing/2014/main" xmlns="" id="{6277FE72-CFBA-00F9-C139-4B1D76A10BBB}"/>
              </a:ext>
            </a:extLst>
          </p:cNvPr>
          <p:cNvPicPr>
            <a:picLocks noChangeAspect="1"/>
          </p:cNvPicPr>
          <p:nvPr/>
        </p:nvPicPr>
        <p:blipFill>
          <a:blip r:embed="rId2"/>
          <a:stretch>
            <a:fillRect/>
          </a:stretch>
        </p:blipFill>
        <p:spPr>
          <a:xfrm>
            <a:off x="1804344" y="287561"/>
            <a:ext cx="8260796" cy="2139881"/>
          </a:xfrm>
          <a:prstGeom prst="rect">
            <a:avLst/>
          </a:prstGeom>
        </p:spPr>
      </p:pic>
      <p:sp>
        <p:nvSpPr>
          <p:cNvPr id="3" name="Rectangle 2">
            <a:extLst>
              <a:ext uri="{FF2B5EF4-FFF2-40B4-BE49-F238E27FC236}">
                <a16:creationId xmlns:a16="http://schemas.microsoft.com/office/drawing/2014/main" xmlns="" id="{0667D491-B4FA-4F7D-AE12-C5D06F04E64E}"/>
              </a:ext>
            </a:extLst>
          </p:cNvPr>
          <p:cNvSpPr/>
          <p:nvPr/>
        </p:nvSpPr>
        <p:spPr>
          <a:xfrm>
            <a:off x="4621236" y="2275092"/>
            <a:ext cx="1139483" cy="6752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FF0000"/>
                </a:solidFill>
                <a:latin typeface="Cambria" panose="02040503050406030204" pitchFamily="18" charset="0"/>
              </a:rPr>
              <a:t>/</a:t>
            </a:r>
            <a:endParaRPr lang="en-US" sz="4400" b="1" dirty="0">
              <a:solidFill>
                <a:srgbClr val="FF0000"/>
              </a:solidFill>
            </a:endParaRPr>
          </a:p>
        </p:txBody>
      </p:sp>
      <p:sp>
        <p:nvSpPr>
          <p:cNvPr id="10" name="Rectangle 9">
            <a:extLst>
              <a:ext uri="{FF2B5EF4-FFF2-40B4-BE49-F238E27FC236}">
                <a16:creationId xmlns:a16="http://schemas.microsoft.com/office/drawing/2014/main" xmlns="" id="{C4B2B636-2BBD-43D4-B410-8EDBC64A43F1}"/>
              </a:ext>
            </a:extLst>
          </p:cNvPr>
          <p:cNvSpPr/>
          <p:nvPr/>
        </p:nvSpPr>
        <p:spPr>
          <a:xfrm>
            <a:off x="10401110" y="2192223"/>
            <a:ext cx="1139483" cy="6752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FF0000"/>
                </a:solidFill>
                <a:latin typeface="Cambria" panose="02040503050406030204" pitchFamily="18" charset="0"/>
              </a:rPr>
              <a:t>/</a:t>
            </a:r>
            <a:endParaRPr lang="en-US" sz="4400" b="1" dirty="0">
              <a:solidFill>
                <a:srgbClr val="FF0000"/>
              </a:solidFill>
            </a:endParaRPr>
          </a:p>
        </p:txBody>
      </p:sp>
      <p:sp>
        <p:nvSpPr>
          <p:cNvPr id="11" name="Rectangle 10">
            <a:extLst>
              <a:ext uri="{FF2B5EF4-FFF2-40B4-BE49-F238E27FC236}">
                <a16:creationId xmlns:a16="http://schemas.microsoft.com/office/drawing/2014/main" xmlns="" id="{FDCEAF08-C03C-4904-BCC6-ED4755131587}"/>
              </a:ext>
            </a:extLst>
          </p:cNvPr>
          <p:cNvSpPr/>
          <p:nvPr/>
        </p:nvSpPr>
        <p:spPr>
          <a:xfrm>
            <a:off x="8825132" y="2753751"/>
            <a:ext cx="1139483" cy="6752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FF0000"/>
                </a:solidFill>
                <a:latin typeface="Cambria" panose="02040503050406030204" pitchFamily="18" charset="0"/>
              </a:rPr>
              <a:t>/</a:t>
            </a:r>
            <a:endParaRPr lang="en-US" sz="4400" b="1" dirty="0">
              <a:solidFill>
                <a:srgbClr val="FF0000"/>
              </a:solidFill>
            </a:endParaRPr>
          </a:p>
        </p:txBody>
      </p:sp>
      <p:sp>
        <p:nvSpPr>
          <p:cNvPr id="12" name="Rectangle 11">
            <a:extLst>
              <a:ext uri="{FF2B5EF4-FFF2-40B4-BE49-F238E27FC236}">
                <a16:creationId xmlns:a16="http://schemas.microsoft.com/office/drawing/2014/main" xmlns="" id="{9D0E5D59-2091-489D-8332-C21A395F93E8}"/>
              </a:ext>
            </a:extLst>
          </p:cNvPr>
          <p:cNvSpPr/>
          <p:nvPr/>
        </p:nvSpPr>
        <p:spPr>
          <a:xfrm>
            <a:off x="4401363" y="3232411"/>
            <a:ext cx="1139483" cy="6752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rgbClr val="FF0000"/>
                </a:solidFill>
                <a:latin typeface="Cambria" panose="02040503050406030204" pitchFamily="18" charset="0"/>
              </a:rPr>
              <a:t>//</a:t>
            </a:r>
            <a:endParaRPr lang="en-US" sz="4400" b="1" dirty="0">
              <a:solidFill>
                <a:srgbClr val="FF0000"/>
              </a:solidFill>
            </a:endParaRPr>
          </a:p>
        </p:txBody>
      </p:sp>
    </p:spTree>
    <p:extLst>
      <p:ext uri="{BB962C8B-B14F-4D97-AF65-F5344CB8AC3E}">
        <p14:creationId xmlns:p14="http://schemas.microsoft.com/office/powerpoint/2010/main" val="26568263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xmlns="" id="{73C999BF-49BC-1FAF-6C7A-6B5D6B78694D}"/>
              </a:ext>
            </a:extLst>
          </p:cNvPr>
          <p:cNvPicPr>
            <a:picLocks noChangeAspect="1"/>
          </p:cNvPicPr>
          <p:nvPr/>
        </p:nvPicPr>
        <p:blipFill>
          <a:blip r:embed="rId3"/>
          <a:stretch>
            <a:fillRect/>
          </a:stretch>
        </p:blipFill>
        <p:spPr>
          <a:xfrm>
            <a:off x="2745947" y="-302906"/>
            <a:ext cx="6943946" cy="3176291"/>
          </a:xfrm>
          <a:prstGeom prst="rect">
            <a:avLst/>
          </a:prstGeom>
        </p:spPr>
      </p:pic>
      <p:grpSp>
        <p:nvGrpSpPr>
          <p:cNvPr id="18" name="Group 17">
            <a:extLst>
              <a:ext uri="{FF2B5EF4-FFF2-40B4-BE49-F238E27FC236}">
                <a16:creationId xmlns:a16="http://schemas.microsoft.com/office/drawing/2014/main" xmlns="" id="{3E9461FB-47A1-65A5-8042-115570747723}"/>
              </a:ext>
            </a:extLst>
          </p:cNvPr>
          <p:cNvGrpSpPr/>
          <p:nvPr/>
        </p:nvGrpSpPr>
        <p:grpSpPr>
          <a:xfrm>
            <a:off x="829656" y="2966721"/>
            <a:ext cx="4280824" cy="2438400"/>
            <a:chOff x="6589986" y="1158818"/>
            <a:chExt cx="1030014" cy="1016598"/>
          </a:xfrm>
        </p:grpSpPr>
        <p:pic>
          <p:nvPicPr>
            <p:cNvPr id="19" name="Picture 18">
              <a:extLst>
                <a:ext uri="{FF2B5EF4-FFF2-40B4-BE49-F238E27FC236}">
                  <a16:creationId xmlns:a16="http://schemas.microsoft.com/office/drawing/2014/main" xmlns="" id="{3F193DC8-397E-77F5-F547-30BA64B3A543}"/>
                </a:ext>
              </a:extLst>
            </p:cNvPr>
            <p:cNvPicPr>
              <a:picLocks noChangeAspect="1"/>
            </p:cNvPicPr>
            <p:nvPr/>
          </p:nvPicPr>
          <p:blipFill rotWithShape="1">
            <a:blip r:embed="rId4">
              <a:extLst>
                <a:ext uri="{28A0092B-C50C-407E-A947-70E740481C1C}">
                  <a14:useLocalDpi xmlns:a14="http://schemas.microsoft.com/office/drawing/2010/main" val="0"/>
                </a:ext>
              </a:extLst>
            </a:blip>
            <a:srcRect l="34491" r="32099" b="64742"/>
            <a:stretch/>
          </p:blipFill>
          <p:spPr>
            <a:xfrm>
              <a:off x="6589986" y="1158818"/>
              <a:ext cx="1030014" cy="1016598"/>
            </a:xfrm>
            <a:prstGeom prst="rect">
              <a:avLst/>
            </a:prstGeom>
          </p:spPr>
        </p:pic>
        <p:sp>
          <p:nvSpPr>
            <p:cNvPr id="25" name="TextBox 24">
              <a:extLst>
                <a:ext uri="{FF2B5EF4-FFF2-40B4-BE49-F238E27FC236}">
                  <a16:creationId xmlns:a16="http://schemas.microsoft.com/office/drawing/2014/main" xmlns="" id="{FA97E9FA-EA6F-94EC-C0CF-1DB383A58460}"/>
                </a:ext>
              </a:extLst>
            </p:cNvPr>
            <p:cNvSpPr txBox="1"/>
            <p:nvPr/>
          </p:nvSpPr>
          <p:spPr>
            <a:xfrm>
              <a:off x="6812515" y="1414162"/>
              <a:ext cx="697478" cy="44910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i="0" u="none" strike="noStrike" dirty="0" err="1">
                  <a:solidFill>
                    <a:srgbClr val="FF0000"/>
                  </a:solidFill>
                  <a:effectLst/>
                  <a:latin typeface="Cambria" panose="02040503050406030204" pitchFamily="18" charset="0"/>
                  <a:ea typeface="Cambria" panose="02040503050406030204" pitchFamily="18" charset="0"/>
                </a:rPr>
                <a:t>Hiệp</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u="none" strike="noStrike" dirty="0" err="1">
                  <a:solidFill>
                    <a:srgbClr val="FF0000"/>
                  </a:solidFill>
                  <a:effectLst/>
                  <a:latin typeface="Cambria" panose="02040503050406030204" pitchFamily="18" charset="0"/>
                  <a:ea typeface="Cambria" panose="02040503050406030204" pitchFamily="18" charset="0"/>
                </a:rPr>
                <a:t>sau</a:t>
              </a:r>
              <a:r>
                <a:rPr lang="en-US" sz="3200" b="1" i="0" u="none" strike="noStrike" dirty="0">
                  <a:solidFill>
                    <a:srgbClr val="FF0000"/>
                  </a:solidFill>
                  <a:effectLst/>
                  <a:latin typeface="Cambria" panose="02040503050406030204" pitchFamily="18" charset="0"/>
                  <a:ea typeface="Cambria" panose="02040503050406030204" pitchFamily="18" charset="0"/>
                </a:rPr>
                <a:t> </a:t>
              </a:r>
              <a:r>
                <a:rPr lang="en-US" sz="3200" b="1" i="0" strike="noStrike" dirty="0" err="1">
                  <a:solidFill>
                    <a:srgbClr val="FF0000"/>
                  </a:solidFill>
                  <a:effectLst/>
                  <a:latin typeface="Cambria" panose="02040503050406030204" pitchFamily="18" charset="0"/>
                  <a:ea typeface="Cambria" panose="02040503050406030204" pitchFamily="18" charset="0"/>
                </a:rPr>
                <a:t>đừng</a:t>
              </a:r>
              <a:r>
                <a:rPr lang="en-US" sz="3200" b="1" i="0" strike="noStrike" dirty="0">
                  <a:solidFill>
                    <a:srgbClr val="FF0000"/>
                  </a:solidFill>
                  <a:effectLst/>
                  <a:latin typeface="Cambria" panose="02040503050406030204" pitchFamily="18" charset="0"/>
                  <a:ea typeface="Cambria" panose="02040503050406030204" pitchFamily="18" charset="0"/>
                </a:rPr>
                <a:t> </a:t>
              </a:r>
              <a:r>
                <a:rPr lang="en-US" sz="3200" b="1" i="0" strike="noStrike" dirty="0" err="1">
                  <a:solidFill>
                    <a:srgbClr val="FF0000"/>
                  </a:solidFill>
                  <a:effectLst/>
                  <a:latin typeface="Cambria" panose="02040503050406030204" pitchFamily="18" charset="0"/>
                  <a:ea typeface="Cambria" panose="02040503050406030204" pitchFamily="18" charset="0"/>
                </a:rPr>
                <a:t>ích</a:t>
              </a:r>
              <a:r>
                <a:rPr lang="en-US" sz="3200" b="1" i="0" strike="noStrike" dirty="0">
                  <a:solidFill>
                    <a:srgbClr val="FF0000"/>
                  </a:solidFill>
                  <a:effectLst/>
                  <a:latin typeface="Cambria" panose="02040503050406030204" pitchFamily="18" charset="0"/>
                  <a:ea typeface="Cambria" panose="02040503050406030204" pitchFamily="18" charset="0"/>
                </a:rPr>
                <a:t> </a:t>
              </a:r>
              <a:r>
                <a:rPr lang="en-US" sz="3200" b="1" i="0" strike="noStrike" dirty="0" err="1">
                  <a:solidFill>
                    <a:srgbClr val="FF0000"/>
                  </a:solidFill>
                  <a:effectLst/>
                  <a:latin typeface="Cambria" panose="02040503050406030204" pitchFamily="18" charset="0"/>
                  <a:ea typeface="Cambria" panose="02040503050406030204" pitchFamily="18" charset="0"/>
                </a:rPr>
                <a:t>kỉ</a:t>
              </a:r>
              <a:r>
                <a:rPr lang="en-US" sz="3200" b="1" i="0" strike="noStrike" dirty="0">
                  <a:solidFill>
                    <a:srgbClr val="FF0000"/>
                  </a:solidFill>
                  <a:effectLst/>
                  <a:latin typeface="Cambria" panose="02040503050406030204" pitchFamily="18" charset="0"/>
                  <a:ea typeface="Cambria" panose="02040503050406030204" pitchFamily="18" charset="0"/>
                </a:rPr>
                <a:t> </a:t>
              </a:r>
              <a:r>
                <a:rPr lang="en-US" sz="3200" b="1" i="0" strike="noStrike" dirty="0" err="1">
                  <a:solidFill>
                    <a:srgbClr val="FF0000"/>
                  </a:solidFill>
                  <a:effectLst/>
                  <a:latin typeface="Cambria" panose="02040503050406030204" pitchFamily="18" charset="0"/>
                  <a:ea typeface="Cambria" panose="02040503050406030204" pitchFamily="18" charset="0"/>
                </a:rPr>
                <a:t>thế</a:t>
              </a:r>
              <a:r>
                <a:rPr lang="en-US" sz="3200" b="1" i="0" strike="noStrike" dirty="0">
                  <a:solidFill>
                    <a:srgbClr val="FF0000"/>
                  </a:solidFill>
                  <a:effectLst/>
                  <a:latin typeface="Cambria" panose="02040503050406030204" pitchFamily="18" charset="0"/>
                  <a:ea typeface="Cambria" panose="02040503050406030204" pitchFamily="18" charset="0"/>
                </a:rPr>
                <a:t>.</a:t>
              </a:r>
              <a:endParaRPr kumimoji="0" lang="en-US" sz="5400" b="1" i="0"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grpSp>
        <p:nvGrpSpPr>
          <p:cNvPr id="26" name="Group 25">
            <a:extLst>
              <a:ext uri="{FF2B5EF4-FFF2-40B4-BE49-F238E27FC236}">
                <a16:creationId xmlns:a16="http://schemas.microsoft.com/office/drawing/2014/main" xmlns="" id="{6755A3F6-CC4A-45E0-849D-70BC38261062}"/>
              </a:ext>
            </a:extLst>
          </p:cNvPr>
          <p:cNvGrpSpPr/>
          <p:nvPr/>
        </p:nvGrpSpPr>
        <p:grpSpPr>
          <a:xfrm>
            <a:off x="5791200" y="2875281"/>
            <a:ext cx="5943600" cy="2438400"/>
            <a:chOff x="6589986" y="1158818"/>
            <a:chExt cx="1030014" cy="1016598"/>
          </a:xfrm>
        </p:grpSpPr>
        <p:pic>
          <p:nvPicPr>
            <p:cNvPr id="27" name="Picture 26">
              <a:extLst>
                <a:ext uri="{FF2B5EF4-FFF2-40B4-BE49-F238E27FC236}">
                  <a16:creationId xmlns:a16="http://schemas.microsoft.com/office/drawing/2014/main" xmlns="" id="{E7A8F9CF-41B0-4159-6E02-C19D9B34336A}"/>
                </a:ext>
              </a:extLst>
            </p:cNvPr>
            <p:cNvPicPr>
              <a:picLocks noChangeAspect="1"/>
            </p:cNvPicPr>
            <p:nvPr/>
          </p:nvPicPr>
          <p:blipFill rotWithShape="1">
            <a:blip r:embed="rId4">
              <a:extLst>
                <a:ext uri="{28A0092B-C50C-407E-A947-70E740481C1C}">
                  <a14:useLocalDpi xmlns:a14="http://schemas.microsoft.com/office/drawing/2010/main" val="0"/>
                </a:ext>
              </a:extLst>
            </a:blip>
            <a:srcRect l="34491" r="32099" b="64742"/>
            <a:stretch/>
          </p:blipFill>
          <p:spPr>
            <a:xfrm>
              <a:off x="6589986" y="1158818"/>
              <a:ext cx="1030014" cy="1016598"/>
            </a:xfrm>
            <a:prstGeom prst="rect">
              <a:avLst/>
            </a:prstGeom>
          </p:spPr>
        </p:pic>
        <p:sp>
          <p:nvSpPr>
            <p:cNvPr id="28" name="TextBox 27">
              <a:extLst>
                <a:ext uri="{FF2B5EF4-FFF2-40B4-BE49-F238E27FC236}">
                  <a16:creationId xmlns:a16="http://schemas.microsoft.com/office/drawing/2014/main" xmlns="" id="{9680387F-DE49-D04D-2B1F-DAE4DD151172}"/>
                </a:ext>
              </a:extLst>
            </p:cNvPr>
            <p:cNvSpPr txBox="1"/>
            <p:nvPr/>
          </p:nvSpPr>
          <p:spPr>
            <a:xfrm>
              <a:off x="6750211" y="1414162"/>
              <a:ext cx="757338" cy="39777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2800" b="1" i="0" u="none" strike="noStrike" dirty="0">
                  <a:solidFill>
                    <a:srgbClr val="FF0000"/>
                  </a:solidFill>
                  <a:effectLst/>
                  <a:latin typeface="Cambria" panose="02040503050406030204" pitchFamily="18" charset="0"/>
                  <a:ea typeface="Cambria" panose="02040503050406030204" pitchFamily="18" charset="0"/>
                </a:rPr>
                <a:t>Tớ không </a:t>
              </a:r>
              <a:r>
                <a:rPr lang="en-US" sz="2800" b="1" dirty="0">
                  <a:solidFill>
                    <a:srgbClr val="FF0000"/>
                  </a:solidFill>
                  <a:latin typeface="Cambria" panose="02040503050406030204" pitchFamily="18" charset="0"/>
                  <a:ea typeface="Cambria" panose="02040503050406030204" pitchFamily="18" charset="0"/>
                </a:rPr>
                <a:t>đ</a:t>
              </a:r>
              <a:r>
                <a:rPr lang="vi-VN" sz="2800" b="1" i="0" u="none" strike="noStrike" dirty="0">
                  <a:solidFill>
                    <a:srgbClr val="FF0000"/>
                  </a:solidFill>
                  <a:effectLst/>
                  <a:latin typeface="Cambria" panose="02040503050406030204" pitchFamily="18" charset="0"/>
                  <a:ea typeface="Cambria" panose="02040503050406030204" pitchFamily="18" charset="0"/>
                </a:rPr>
                <a:t>á nữa, xem các cậu </a:t>
              </a:r>
              <a:r>
                <a:rPr lang="vi-VN" sz="2800" b="1" i="0" strike="noStrike" dirty="0">
                  <a:solidFill>
                    <a:srgbClr val="FF0000"/>
                  </a:solidFill>
                  <a:effectLst/>
                  <a:latin typeface="Cambria" panose="02040503050406030204" pitchFamily="18" charset="0"/>
                  <a:ea typeface="Cambria" panose="02040503050406030204" pitchFamily="18" charset="0"/>
                </a:rPr>
                <a:t>làm được gì</a:t>
              </a:r>
              <a:r>
                <a:rPr lang="en-US" sz="2800" b="1" i="0" strike="noStrike" dirty="0">
                  <a:solidFill>
                    <a:srgbClr val="FF0000"/>
                  </a:solidFill>
                  <a:effectLst/>
                  <a:latin typeface="Cambria" panose="02040503050406030204" pitchFamily="18" charset="0"/>
                  <a:ea typeface="Cambria" panose="02040503050406030204" pitchFamily="18" charset="0"/>
                </a:rPr>
                <a:t>.</a:t>
              </a:r>
              <a:endParaRPr kumimoji="0" lang="en-US" sz="7200" b="1" i="0"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grpSp>
      <p:cxnSp>
        <p:nvCxnSpPr>
          <p:cNvPr id="21" name="Straight Connector 20">
            <a:extLst>
              <a:ext uri="{FF2B5EF4-FFF2-40B4-BE49-F238E27FC236}">
                <a16:creationId xmlns:a16="http://schemas.microsoft.com/office/drawing/2014/main" xmlns="" id="{A0830961-FC91-4C0C-B821-5AF55F372213}"/>
              </a:ext>
            </a:extLst>
          </p:cNvPr>
          <p:cNvCxnSpPr>
            <a:cxnSpLocks/>
          </p:cNvCxnSpPr>
          <p:nvPr/>
        </p:nvCxnSpPr>
        <p:spPr>
          <a:xfrm>
            <a:off x="3531774" y="4161664"/>
            <a:ext cx="97379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FF4AC175-79AD-4B52-8565-28EFBD3DF318}"/>
              </a:ext>
            </a:extLst>
          </p:cNvPr>
          <p:cNvCxnSpPr>
            <a:cxnSpLocks/>
          </p:cNvCxnSpPr>
          <p:nvPr/>
        </p:nvCxnSpPr>
        <p:spPr>
          <a:xfrm>
            <a:off x="8450373" y="4441854"/>
            <a:ext cx="19913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xmlns="" id="{9EEFAFA8-592F-4608-B44B-8CD0474BFB14}"/>
              </a:ext>
            </a:extLst>
          </p:cNvPr>
          <p:cNvCxnSpPr>
            <a:cxnSpLocks/>
          </p:cNvCxnSpPr>
          <p:nvPr/>
        </p:nvCxnSpPr>
        <p:spPr>
          <a:xfrm>
            <a:off x="1774494" y="4656404"/>
            <a:ext cx="199136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03151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fltVal val="0"/>
                                          </p:val>
                                        </p:tav>
                                        <p:tav tm="100000">
                                          <p:val>
                                            <p:strVal val="#ppt_w"/>
                                          </p:val>
                                        </p:tav>
                                      </p:tavLst>
                                    </p:anim>
                                    <p:anim calcmode="lin" valueType="num">
                                      <p:cBhvr>
                                        <p:cTn id="15" dur="500" fill="hold"/>
                                        <p:tgtEl>
                                          <p:spTgt spid="18"/>
                                        </p:tgtEl>
                                        <p:attrNameLst>
                                          <p:attrName>ppt_h</p:attrName>
                                        </p:attrNameLst>
                                      </p:cBhvr>
                                      <p:tavLst>
                                        <p:tav tm="0">
                                          <p:val>
                                            <p:fltVal val="0"/>
                                          </p:val>
                                        </p:tav>
                                        <p:tav tm="100000">
                                          <p:val>
                                            <p:strVal val="#ppt_h"/>
                                          </p:val>
                                        </p:tav>
                                      </p:tavLst>
                                    </p:anim>
                                    <p:animEffect transition="in" filter="fade">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 calcmode="lin" valueType="num">
                                      <p:cBhvr>
                                        <p:cTn id="21" dur="500" fill="hold"/>
                                        <p:tgtEl>
                                          <p:spTgt spid="26"/>
                                        </p:tgtEl>
                                        <p:attrNameLst>
                                          <p:attrName>ppt_w</p:attrName>
                                        </p:attrNameLst>
                                      </p:cBhvr>
                                      <p:tavLst>
                                        <p:tav tm="0">
                                          <p:val>
                                            <p:fltVal val="0"/>
                                          </p:val>
                                        </p:tav>
                                        <p:tav tm="100000">
                                          <p:val>
                                            <p:strVal val="#ppt_w"/>
                                          </p:val>
                                        </p:tav>
                                      </p:tavLst>
                                    </p:anim>
                                    <p:anim calcmode="lin" valueType="num">
                                      <p:cBhvr>
                                        <p:cTn id="22" dur="500" fill="hold"/>
                                        <p:tgtEl>
                                          <p:spTgt spid="26"/>
                                        </p:tgtEl>
                                        <p:attrNameLst>
                                          <p:attrName>ppt_h</p:attrName>
                                        </p:attrNameLst>
                                      </p:cBhvr>
                                      <p:tavLst>
                                        <p:tav tm="0">
                                          <p:val>
                                            <p:fltVal val="0"/>
                                          </p:val>
                                        </p:tav>
                                        <p:tav tm="100000">
                                          <p:val>
                                            <p:strVal val="#ppt_h"/>
                                          </p:val>
                                        </p:tav>
                                      </p:tavLst>
                                    </p:anim>
                                    <p:animEffect transition="in" filter="fade">
                                      <p:cBhvr>
                                        <p:cTn id="23" dur="500"/>
                                        <p:tgtEl>
                                          <p:spTgt spid="2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fade">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自定义 784">
      <a:dk1>
        <a:srgbClr val="3F3F3F"/>
      </a:dk1>
      <a:lt1>
        <a:sysClr val="window" lastClr="FFFFFF"/>
      </a:lt1>
      <a:dk2>
        <a:srgbClr val="44546A"/>
      </a:dk2>
      <a:lt2>
        <a:srgbClr val="E7E6E6"/>
      </a:lt2>
      <a:accent1>
        <a:srgbClr val="3F3F3F"/>
      </a:accent1>
      <a:accent2>
        <a:srgbClr val="77AA64"/>
      </a:accent2>
      <a:accent3>
        <a:srgbClr val="EA6351"/>
      </a:accent3>
      <a:accent4>
        <a:srgbClr val="77AA64"/>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629</TotalTime>
  <Words>1295</Words>
  <Application>Microsoft Office PowerPoint</Application>
  <PresentationFormat>Custom</PresentationFormat>
  <Paragraphs>134</Paragraphs>
  <Slides>32</Slides>
  <Notes>8</Notes>
  <HiddenSlides>0</HiddenSlides>
  <MMClips>1</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60</cp:revision>
  <dcterms:created xsi:type="dcterms:W3CDTF">2024-06-21T04:59:04Z</dcterms:created>
  <dcterms:modified xsi:type="dcterms:W3CDTF">2024-09-28T00:13:21Z</dcterms:modified>
</cp:coreProperties>
</file>