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6" r:id="rId2"/>
    <p:sldId id="257" r:id="rId3"/>
    <p:sldId id="258" r:id="rId4"/>
    <p:sldId id="263" r:id="rId5"/>
    <p:sldId id="264" r:id="rId6"/>
    <p:sldId id="287" r:id="rId7"/>
    <p:sldId id="288" r:id="rId8"/>
    <p:sldId id="289" r:id="rId9"/>
    <p:sldId id="290" r:id="rId10"/>
    <p:sldId id="298" r:id="rId11"/>
    <p:sldId id="291" r:id="rId12"/>
    <p:sldId id="292" r:id="rId13"/>
    <p:sldId id="293" r:id="rId14"/>
    <p:sldId id="294" r:id="rId15"/>
    <p:sldId id="295" r:id="rId16"/>
    <p:sldId id="296" r:id="rId17"/>
    <p:sldId id="29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55D4E-31D0-4A1B-A713-80261C9D8B9F}"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3C0C1-F733-441B-A6FA-F56EB7621038}" type="slidenum">
              <a:rPr lang="en-US" smtClean="0"/>
              <a:t>‹#›</a:t>
            </a:fld>
            <a:endParaRPr lang="en-US"/>
          </a:p>
        </p:txBody>
      </p:sp>
    </p:spTree>
    <p:extLst>
      <p:ext uri="{BB962C8B-B14F-4D97-AF65-F5344CB8AC3E}">
        <p14:creationId xmlns:p14="http://schemas.microsoft.com/office/powerpoint/2010/main" val="235202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374C33-1CA5-4D11-AD8B-0C9145D90C99}" type="slidenum">
              <a:rPr lang="en-US" altLang="vi-VN">
                <a:solidFill>
                  <a:prstClr val="black"/>
                </a:solidFill>
              </a:rPr>
              <a:pPr/>
              <a:t>2</a:t>
            </a:fld>
            <a:endParaRPr lang="en-US" altLang="vi-VN">
              <a:solidFill>
                <a:prstClr val="black"/>
              </a:solidFill>
            </a:endParaRPr>
          </a:p>
        </p:txBody>
      </p:sp>
    </p:spTree>
    <p:extLst>
      <p:ext uri="{BB962C8B-B14F-4D97-AF65-F5344CB8AC3E}">
        <p14:creationId xmlns:p14="http://schemas.microsoft.com/office/powerpoint/2010/main" val="369104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16</a:t>
            </a:fld>
            <a:endParaRPr lang="en-US" altLang="vi-VN">
              <a:solidFill>
                <a:prstClr val="black"/>
              </a:solidFill>
            </a:endParaRPr>
          </a:p>
        </p:txBody>
      </p:sp>
    </p:spTree>
    <p:extLst>
      <p:ext uri="{BB962C8B-B14F-4D97-AF65-F5344CB8AC3E}">
        <p14:creationId xmlns:p14="http://schemas.microsoft.com/office/powerpoint/2010/main" val="327991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17</a:t>
            </a:fld>
            <a:endParaRPr lang="en-US" altLang="vi-VN">
              <a:solidFill>
                <a:prstClr val="black"/>
              </a:solidFill>
            </a:endParaRPr>
          </a:p>
        </p:txBody>
      </p:sp>
    </p:spTree>
    <p:extLst>
      <p:ext uri="{BB962C8B-B14F-4D97-AF65-F5344CB8AC3E}">
        <p14:creationId xmlns:p14="http://schemas.microsoft.com/office/powerpoint/2010/main" val="406419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14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8D29E0-E7BC-4574-95D2-6853D6661400}" type="slidenum">
              <a:rPr lang="zh-CN" altLang="en-US">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63564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3F9C0D-31C7-4921-8523-A4E14C2EC38F}" type="slidenum">
              <a:rPr lang="en-US" altLang="vi-VN">
                <a:solidFill>
                  <a:prstClr val="black"/>
                </a:solidFill>
              </a:rPr>
              <a:pPr/>
              <a:t>3</a:t>
            </a:fld>
            <a:endParaRPr lang="en-US" altLang="vi-VN">
              <a:solidFill>
                <a:prstClr val="black"/>
              </a:solidFill>
            </a:endParaRPr>
          </a:p>
        </p:txBody>
      </p:sp>
    </p:spTree>
    <p:extLst>
      <p:ext uri="{BB962C8B-B14F-4D97-AF65-F5344CB8AC3E}">
        <p14:creationId xmlns:p14="http://schemas.microsoft.com/office/powerpoint/2010/main" val="227822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4</a:t>
            </a:fld>
            <a:endParaRPr lang="en-US" altLang="vi-VN">
              <a:solidFill>
                <a:prstClr val="black"/>
              </a:solidFill>
            </a:endParaRPr>
          </a:p>
        </p:txBody>
      </p:sp>
    </p:spTree>
    <p:extLst>
      <p:ext uri="{BB962C8B-B14F-4D97-AF65-F5344CB8AC3E}">
        <p14:creationId xmlns:p14="http://schemas.microsoft.com/office/powerpoint/2010/main" val="267707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10</a:t>
            </a:fld>
            <a:endParaRPr lang="en-US" altLang="vi-VN">
              <a:solidFill>
                <a:prstClr val="black"/>
              </a:solidFill>
            </a:endParaRPr>
          </a:p>
        </p:txBody>
      </p:sp>
    </p:spTree>
    <p:extLst>
      <p:ext uri="{BB962C8B-B14F-4D97-AF65-F5344CB8AC3E}">
        <p14:creationId xmlns:p14="http://schemas.microsoft.com/office/powerpoint/2010/main" val="243677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11</a:t>
            </a:fld>
            <a:endParaRPr lang="en-US" altLang="vi-VN">
              <a:solidFill>
                <a:prstClr val="black"/>
              </a:solidFill>
            </a:endParaRPr>
          </a:p>
        </p:txBody>
      </p:sp>
    </p:spTree>
    <p:extLst>
      <p:ext uri="{BB962C8B-B14F-4D97-AF65-F5344CB8AC3E}">
        <p14:creationId xmlns:p14="http://schemas.microsoft.com/office/powerpoint/2010/main" val="16948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12</a:t>
            </a:fld>
            <a:endParaRPr lang="en-US" altLang="vi-VN">
              <a:solidFill>
                <a:prstClr val="black"/>
              </a:solidFill>
            </a:endParaRPr>
          </a:p>
        </p:txBody>
      </p:sp>
    </p:spTree>
    <p:extLst>
      <p:ext uri="{BB962C8B-B14F-4D97-AF65-F5344CB8AC3E}">
        <p14:creationId xmlns:p14="http://schemas.microsoft.com/office/powerpoint/2010/main" val="136184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13</a:t>
            </a:fld>
            <a:endParaRPr lang="en-US" altLang="vi-VN">
              <a:solidFill>
                <a:prstClr val="black"/>
              </a:solidFill>
            </a:endParaRPr>
          </a:p>
        </p:txBody>
      </p:sp>
    </p:spTree>
    <p:extLst>
      <p:ext uri="{BB962C8B-B14F-4D97-AF65-F5344CB8AC3E}">
        <p14:creationId xmlns:p14="http://schemas.microsoft.com/office/powerpoint/2010/main" val="300970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14</a:t>
            </a:fld>
            <a:endParaRPr lang="en-US" altLang="vi-VN">
              <a:solidFill>
                <a:prstClr val="black"/>
              </a:solidFill>
            </a:endParaRPr>
          </a:p>
        </p:txBody>
      </p:sp>
    </p:spTree>
    <p:extLst>
      <p:ext uri="{BB962C8B-B14F-4D97-AF65-F5344CB8AC3E}">
        <p14:creationId xmlns:p14="http://schemas.microsoft.com/office/powerpoint/2010/main" val="184709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 Sơ đồ tư duy sẽ giúp học sinh trong việc phát triển ý tưởng, ghi nhớ kiến thức, từ đó sẽ nhớ nhanh, nhớ lâu, hiểu sâu kiến thức bằng cách tự ghi lại nội dung bài học theo cách hiểu của mình. Tuy nhiên chỉ khi nào các em tự mình vẽ được sơ đồ tư duy và sử dụng nó, mới thấy rõ được hiệu quả, lúc này học sinh sẽ thích học hơn.</a:t>
            </a:r>
            <a:endParaRPr lang="en-US" altLang="en-US" smtClean="0"/>
          </a:p>
          <a:p>
            <a:r>
              <a:rPr lang="it-IT" altLang="en-US" smtClean="0"/>
              <a:t>- Để các tiết học đạt hiệu quả, trước tiên tôi đã tự thiết kế một sơ đồ tư duy bằng việc vẽ trên máy tính hoặc trên bảng phụ..., sau đó tôi giới thiệu cho học sinh làm quen và biết cách vẽ.</a:t>
            </a:r>
            <a:endParaRPr lang="en-US" altLang="en-US" smtClean="0"/>
          </a:p>
          <a:p>
            <a:r>
              <a:rPr lang="it-IT" altLang="en-US" smtClean="0"/>
              <a:t>- Tổ chức cho học sinh tập đọc hiểu sơ đồ tư duy, sao cho chỉ cần nhìn vào sơ đồ tư duy bất kì một học sinh nào cũng có thể trình bày được nội dung bài học, hay một chủ đề.</a:t>
            </a:r>
            <a:endParaRPr lang="en-US" altLang="en-US" smtClean="0"/>
          </a:p>
          <a:p>
            <a:r>
              <a:rPr lang="it-IT" altLang="en-US" smtClean="0"/>
              <a:t>Tôi hướng dẫn học sinh tập vẽ theo các bước sau:</a:t>
            </a:r>
            <a:endParaRPr lang="en-US" altLang="en-US" smtClean="0"/>
          </a:p>
          <a:p>
            <a:r>
              <a:rPr lang="nl-NL" altLang="en-US" smtClean="0"/>
              <a:t>- Bước 1: Chọn từ trung tâm (Từ khóa) hay một hình ảnh, hình vẽ hợp với tên chủ đề. </a:t>
            </a:r>
            <a:r>
              <a:rPr lang="nl-NL" altLang="en-US" i="1" smtClean="0"/>
              <a:t>(Tên chủ đề có thể là tên bài học, tên mảng kiến thức…)</a:t>
            </a:r>
            <a:endParaRPr lang="en-US" altLang="en-US" smtClean="0"/>
          </a:p>
          <a:p>
            <a:r>
              <a:rPr lang="nl-NL" altLang="en-US" smtClean="0"/>
              <a:t>- Bước 2: Vẽ nhánh cấp 1: </a:t>
            </a:r>
            <a:r>
              <a:rPr lang="nl-NL" altLang="en-US" i="1" smtClean="0"/>
              <a:t>Các nhánh cấp 1 chính là các nội dung chính của chủ đề.</a:t>
            </a:r>
            <a:endParaRPr lang="en-US" altLang="en-US" smtClean="0"/>
          </a:p>
          <a:p>
            <a:r>
              <a:rPr lang="nl-NL" altLang="en-US" smtClean="0"/>
              <a:t>- Bước 3: Vẽ nhánh cấp 2, 3…,</a:t>
            </a:r>
            <a:r>
              <a:rPr lang="nl-NL" altLang="en-US" i="1" smtClean="0"/>
              <a:t>và hoàn thiện sơ đồ.</a:t>
            </a:r>
            <a:endParaRPr lang="en-US" altLang="en-US" smtClean="0"/>
          </a:p>
          <a:p>
            <a:r>
              <a:rPr lang="it-IT" altLang="en-US" smtClean="0"/>
              <a:t>- Cho học sinh thực hành vẽ sơ đồ trên giấy, máy tính hoặc bảng phụ.        Trước tiên tôi chọn tên chủ đề hoặc hình ảnh của chủ đề chính cho vào vị trí trung tâm, chẳng hạn: Các bộ phận của máy tính ( hình máy tính). Để cho học sinh có thể tự mình ghi tiếp kiến thức vào tiếp các nhánh “con” theo cách hiểu của học sinh.</a:t>
            </a:r>
            <a:endParaRPr lang="en-US" altLang="en-US" smtClean="0"/>
          </a:p>
          <a:p>
            <a:r>
              <a:rPr lang="nl-NL" altLang="en-US" smtClean="0"/>
              <a:t>- </a:t>
            </a:r>
            <a:r>
              <a:rPr lang="vi-VN" altLang="en-US" smtClean="0"/>
              <a:t>Qua sơ đồ tư duy trên học sinh dễ dàng nhận biết được máy tính gồm có 4 bộ phận: Bàn phím, màn hình, thân máy, chuột.</a:t>
            </a:r>
            <a:endParaRPr lang="en-US" altLang="en-US" smtClean="0"/>
          </a:p>
          <a:p>
            <a:r>
              <a:rPr lang="nl-NL" altLang="en-US" smtClean="0"/>
              <a:t>- Hoạt động thực hành nhóm và sản phẩm của các em thể hiện ở hình sau: </a:t>
            </a:r>
            <a:endParaRPr lang="en-US" altLang="en-US" smtClean="0"/>
          </a:p>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F1F587-55A7-48C4-B282-D8F89273FF34}" type="slidenum">
              <a:rPr lang="en-US" altLang="vi-VN">
                <a:solidFill>
                  <a:prstClr val="black"/>
                </a:solidFill>
              </a:rPr>
              <a:pPr/>
              <a:t>15</a:t>
            </a:fld>
            <a:endParaRPr lang="en-US" altLang="vi-VN">
              <a:solidFill>
                <a:prstClr val="black"/>
              </a:solidFill>
            </a:endParaRPr>
          </a:p>
        </p:txBody>
      </p:sp>
    </p:spTree>
    <p:extLst>
      <p:ext uri="{BB962C8B-B14F-4D97-AF65-F5344CB8AC3E}">
        <p14:creationId xmlns:p14="http://schemas.microsoft.com/office/powerpoint/2010/main" val="14821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509588" y="0"/>
            <a:ext cx="13242926"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1"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973" y="0"/>
                  <a:ext cx="1599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8" name="Rectangle 37"/>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5" name="Rectangle 34"/>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1" name="Rectangle 30"/>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2" name="Rectangle 31"/>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6" name="Freeform 5"/>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 name="Freeform 6"/>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Hexagon 10"/>
            <p:cNvSpPr/>
            <p:nvPr/>
          </p:nvSpPr>
          <p:spPr>
            <a:xfrm rot="1800000">
              <a:off x="2995446"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2" name="Hexagon 11"/>
            <p:cNvSpPr/>
            <p:nvPr/>
          </p:nvSpPr>
          <p:spPr>
            <a:xfrm rot="1800000">
              <a:off x="3719356"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28881"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2976396"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446231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Freeform 15"/>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Hexagon 16"/>
            <p:cNvSpPr/>
            <p:nvPr/>
          </p:nvSpPr>
          <p:spPr>
            <a:xfrm rot="1800000">
              <a:off x="23605" y="5402263"/>
              <a:ext cx="160260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52181" y="2849563"/>
              <a:ext cx="160260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77609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150952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2857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79514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6806690" y="4144963"/>
              <a:ext cx="160022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7549650" y="5421313"/>
              <a:ext cx="160022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650" y="2868613"/>
              <a:ext cx="160022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Freeform 25"/>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3" name="Rectangle 42"/>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4" name="Rectangle 43"/>
          <p:cNvSpPr/>
          <p:nvPr/>
        </p:nvSpPr>
        <p:spPr>
          <a:xfrm>
            <a:off x="6199188" y="-22225"/>
            <a:ext cx="46736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6202363"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6202363"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p:cNvSpPr>
            <a:spLocks noGrp="1"/>
          </p:cNvSpPr>
          <p:nvPr>
            <p:ph type="dt" sz="half" idx="10"/>
          </p:nvPr>
        </p:nvSpPr>
        <p:spPr>
          <a:xfrm>
            <a:off x="6318250" y="1516063"/>
            <a:ext cx="2844800" cy="752475"/>
          </a:xfrm>
        </p:spPr>
        <p:txBody>
          <a:bodyPr anchor="b"/>
          <a:lstStyle>
            <a:lvl1pPr algn="l">
              <a:defRPr sz="2400"/>
            </a:lvl1pPr>
          </a:lstStyle>
          <a:p>
            <a:pPr>
              <a:defRPr/>
            </a:pPr>
            <a:endParaRPr lang="en-US"/>
          </a:p>
        </p:txBody>
      </p:sp>
      <p:sp>
        <p:nvSpPr>
          <p:cNvPr id="48" name="Footer Placeholder 4"/>
          <p:cNvSpPr>
            <a:spLocks noGrp="1"/>
          </p:cNvSpPr>
          <p:nvPr>
            <p:ph type="ftr" sz="quarter" idx="11"/>
          </p:nvPr>
        </p:nvSpPr>
        <p:spPr>
          <a:xfrm>
            <a:off x="7072313" y="5719763"/>
            <a:ext cx="3773487" cy="365125"/>
          </a:xfrm>
        </p:spPr>
        <p:txBody>
          <a:bodyPr>
            <a:normAutofit/>
          </a:bodyPr>
          <a:lstStyle>
            <a:lvl1pPr>
              <a:defRPr>
                <a:solidFill>
                  <a:schemeClr val="accent1"/>
                </a:solidFill>
              </a:defRPr>
            </a:lvl1pPr>
          </a:lstStyle>
          <a:p>
            <a:pPr>
              <a:defRPr/>
            </a:pPr>
            <a:endParaRPr lang="en-US">
              <a:solidFill>
                <a:srgbClr val="94C600"/>
              </a:solidFill>
            </a:endParaRPr>
          </a:p>
        </p:txBody>
      </p:sp>
      <p:sp>
        <p:nvSpPr>
          <p:cNvPr id="49" name="Slide Number Placeholder 5"/>
          <p:cNvSpPr>
            <a:spLocks noGrp="1"/>
          </p:cNvSpPr>
          <p:nvPr>
            <p:ph type="sldNum" sz="quarter" idx="12"/>
          </p:nvPr>
        </p:nvSpPr>
        <p:spPr>
          <a:xfrm>
            <a:off x="6199188" y="5719763"/>
            <a:ext cx="857250" cy="365125"/>
          </a:xfrm>
        </p:spPr>
        <p:txBody>
          <a:bodyPr/>
          <a:lstStyle>
            <a:lvl1pPr>
              <a:defRPr smtClean="0">
                <a:solidFill>
                  <a:schemeClr val="accent1"/>
                </a:solidFill>
              </a:defRPr>
            </a:lvl1pPr>
          </a:lstStyle>
          <a:p>
            <a:pPr>
              <a:defRPr/>
            </a:pPr>
            <a:fld id="{53880066-DAB1-4462-A377-C34B706C80FE}" type="slidenum">
              <a:rPr lang="en-US" altLang="vi-VN">
                <a:solidFill>
                  <a:srgbClr val="94C600"/>
                </a:solidFill>
              </a:rPr>
              <a:pPr>
                <a:defRPr/>
              </a:pPr>
              <a:t>‹#›</a:t>
            </a:fld>
            <a:endParaRPr lang="en-US" altLang="vi-VN">
              <a:solidFill>
                <a:srgbClr val="94C600"/>
              </a:solidFill>
            </a:endParaRPr>
          </a:p>
        </p:txBody>
      </p:sp>
    </p:spTree>
    <p:extLst>
      <p:ext uri="{BB962C8B-B14F-4D97-AF65-F5344CB8AC3E}">
        <p14:creationId xmlns:p14="http://schemas.microsoft.com/office/powerpoint/2010/main" val="396097939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8532095-CB43-4EEF-9CAE-84E05653B235}" type="slidenum">
              <a:rPr lang="en-US" altLang="vi-VN"/>
              <a:pPr>
                <a:defRPr/>
              </a:pPr>
              <a:t>‹#›</a:t>
            </a:fld>
            <a:endParaRPr lang="en-US" altLang="vi-VN"/>
          </a:p>
        </p:txBody>
      </p:sp>
    </p:spTree>
    <p:extLst>
      <p:ext uri="{BB962C8B-B14F-4D97-AF65-F5344CB8AC3E}">
        <p14:creationId xmlns:p14="http://schemas.microsoft.com/office/powerpoint/2010/main" val="275721097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0E903AAB-F69B-4FEF-934A-6CC849308A53}" type="slidenum">
              <a:rPr lang="en-US" altLang="vi-VN"/>
              <a:pPr>
                <a:defRPr/>
              </a:pPr>
              <a:t>‹#›</a:t>
            </a:fld>
            <a:endParaRPr lang="en-US" altLang="vi-VN"/>
          </a:p>
        </p:txBody>
      </p:sp>
    </p:spTree>
    <p:extLst>
      <p:ext uri="{BB962C8B-B14F-4D97-AF65-F5344CB8AC3E}">
        <p14:creationId xmlns:p14="http://schemas.microsoft.com/office/powerpoint/2010/main" val="35237869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C18EDF5E-578C-4F7F-BA8F-EE7896D35C60}" type="datetimeFigureOut">
              <a:rPr lang="zh-CN" altLang="en-US"/>
              <a:pPr>
                <a:defRPr/>
              </a:pPr>
              <a:t>2025/4/10</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94C600"/>
              </a:solidFill>
            </a:endParaRPr>
          </a:p>
        </p:txBody>
      </p:sp>
      <p:sp>
        <p:nvSpPr>
          <p:cNvPr id="5" name="灯片编号占位符 4"/>
          <p:cNvSpPr>
            <a:spLocks noGrp="1"/>
          </p:cNvSpPr>
          <p:nvPr>
            <p:ph type="sldNum" sz="quarter" idx="12"/>
          </p:nvPr>
        </p:nvSpPr>
        <p:spPr/>
        <p:txBody>
          <a:bodyPr/>
          <a:lstStyle>
            <a:lvl1pPr>
              <a:defRPr smtClean="0">
                <a:cs typeface="幼圆"/>
              </a:defRPr>
            </a:lvl1pPr>
          </a:lstStyle>
          <a:p>
            <a:pPr>
              <a:defRPr/>
            </a:pPr>
            <a:fld id="{233ED010-1306-4C8B-8668-E5EDAC4BC2A1}" type="slidenum">
              <a:rPr lang="zh-CN" altLang="en-US"/>
              <a:pPr>
                <a:defRPr/>
              </a:pPr>
              <a:t>‹#›</a:t>
            </a:fld>
            <a:endParaRPr lang="zh-CN" altLang="en-US"/>
          </a:p>
        </p:txBody>
      </p:sp>
    </p:spTree>
    <p:extLst>
      <p:ext uri="{BB962C8B-B14F-4D97-AF65-F5344CB8AC3E}">
        <p14:creationId xmlns:p14="http://schemas.microsoft.com/office/powerpoint/2010/main" val="10918626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BC28BE3-90AD-4855-8EB4-4E1D70286CB2}" type="slidenum">
              <a:rPr lang="en-US" altLang="vi-VN"/>
              <a:pPr>
                <a:defRPr/>
              </a:pPr>
              <a:t>‹#›</a:t>
            </a:fld>
            <a:endParaRPr lang="en-US" altLang="vi-VN"/>
          </a:p>
        </p:txBody>
      </p:sp>
    </p:spTree>
    <p:extLst>
      <p:ext uri="{BB962C8B-B14F-4D97-AF65-F5344CB8AC3E}">
        <p14:creationId xmlns:p14="http://schemas.microsoft.com/office/powerpoint/2010/main" val="250897588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73B6E-4932-4673-B970-3F4B1CB54126}" type="slidenum">
              <a:rPr lang="en-US" altLang="vi-VN"/>
              <a:pPr>
                <a:defRPr/>
              </a:pPr>
              <a:t>‹#›</a:t>
            </a:fld>
            <a:endParaRPr lang="en-US" altLang="vi-VN"/>
          </a:p>
        </p:txBody>
      </p:sp>
    </p:spTree>
    <p:extLst>
      <p:ext uri="{BB962C8B-B14F-4D97-AF65-F5344CB8AC3E}">
        <p14:creationId xmlns:p14="http://schemas.microsoft.com/office/powerpoint/2010/main" val="240635883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a:defRPr/>
            </a:lvl1pPr>
          </a:lstStyle>
          <a:p>
            <a:pPr>
              <a:defRPr/>
            </a:pPr>
            <a:endParaRPr lang="en-US"/>
          </a:p>
        </p:txBody>
      </p:sp>
      <p:sp>
        <p:nvSpPr>
          <p:cNvPr id="6" name="Footer Placeholder 5"/>
          <p:cNvSpPr>
            <a:spLocks noGrp="1"/>
          </p:cNvSpPr>
          <p:nvPr>
            <p:ph type="ftr" sz="quarter" idx="16"/>
          </p:nvPr>
        </p:nvSpPr>
        <p:spPr/>
        <p:txBody>
          <a:bodyPr/>
          <a:lstStyle>
            <a:lvl1pPr>
              <a:defRPr/>
            </a:lvl1pPr>
          </a:lstStyle>
          <a:p>
            <a:pPr>
              <a:defRPr/>
            </a:pPr>
            <a:endParaRPr lang="en-US">
              <a:solidFill>
                <a:srgbClr val="94C600"/>
              </a:solidFill>
            </a:endParaRPr>
          </a:p>
        </p:txBody>
      </p:sp>
      <p:sp>
        <p:nvSpPr>
          <p:cNvPr id="7" name="Slide Number Placeholder 6"/>
          <p:cNvSpPr>
            <a:spLocks noGrp="1"/>
          </p:cNvSpPr>
          <p:nvPr>
            <p:ph type="sldNum" sz="quarter" idx="17"/>
          </p:nvPr>
        </p:nvSpPr>
        <p:spPr/>
        <p:txBody>
          <a:bodyPr/>
          <a:lstStyle>
            <a:lvl1pPr>
              <a:defRPr smtClean="0"/>
            </a:lvl1pPr>
          </a:lstStyle>
          <a:p>
            <a:pPr>
              <a:defRPr/>
            </a:pPr>
            <a:fld id="{7A036B3E-A421-4616-AAAF-9E05056FD423}" type="slidenum">
              <a:rPr lang="en-US" altLang="vi-VN"/>
              <a:pPr>
                <a:defRPr/>
              </a:pPr>
              <a:t>‹#›</a:t>
            </a:fld>
            <a:endParaRPr lang="en-US" altLang="vi-VN"/>
          </a:p>
        </p:txBody>
      </p:sp>
    </p:spTree>
    <p:extLst>
      <p:ext uri="{BB962C8B-B14F-4D97-AF65-F5344CB8AC3E}">
        <p14:creationId xmlns:p14="http://schemas.microsoft.com/office/powerpoint/2010/main" val="95973967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B1538B3-CA9F-424B-89BC-AE2C2E76CBA9}" type="slidenum">
              <a:rPr lang="en-US" altLang="vi-VN"/>
              <a:pPr>
                <a:defRPr/>
              </a:pPr>
              <a:t>‹#›</a:t>
            </a:fld>
            <a:endParaRPr lang="en-US" altLang="vi-VN"/>
          </a:p>
        </p:txBody>
      </p:sp>
    </p:spTree>
    <p:extLst>
      <p:ext uri="{BB962C8B-B14F-4D97-AF65-F5344CB8AC3E}">
        <p14:creationId xmlns:p14="http://schemas.microsoft.com/office/powerpoint/2010/main" val="243254337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ADD3E499-DDBF-4EA0-9AC3-5512B7542D79}" type="slidenum">
              <a:rPr lang="en-US" altLang="vi-VN"/>
              <a:pPr>
                <a:defRPr/>
              </a:pPr>
              <a:t>‹#›</a:t>
            </a:fld>
            <a:endParaRPr lang="en-US" altLang="vi-VN"/>
          </a:p>
        </p:txBody>
      </p:sp>
    </p:spTree>
    <p:extLst>
      <p:ext uri="{BB962C8B-B14F-4D97-AF65-F5344CB8AC3E}">
        <p14:creationId xmlns:p14="http://schemas.microsoft.com/office/powerpoint/2010/main" val="113884824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srgbClr val="94C6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AA500698-616B-45B8-BD13-FCD9AE5E7088}" type="slidenum">
              <a:rPr lang="en-US" altLang="vi-VN"/>
              <a:pPr>
                <a:defRPr/>
              </a:pPr>
              <a:t>‹#›</a:t>
            </a:fld>
            <a:endParaRPr lang="en-US" altLang="vi-VN"/>
          </a:p>
        </p:txBody>
      </p:sp>
    </p:spTree>
    <p:extLst>
      <p:ext uri="{BB962C8B-B14F-4D97-AF65-F5344CB8AC3E}">
        <p14:creationId xmlns:p14="http://schemas.microsoft.com/office/powerpoint/2010/main" val="5601645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509588" y="0"/>
            <a:ext cx="13242926"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3"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973" y="0"/>
                  <a:ext cx="1599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0" name="Rectangle 39"/>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7" name="Rectangle 36"/>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2" name="Rectangle 31"/>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4" name="Rectangle 33"/>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7" name="Freeform 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Freeform 1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2" name="Hexagon 11"/>
            <p:cNvSpPr/>
            <p:nvPr/>
          </p:nvSpPr>
          <p:spPr>
            <a:xfrm rot="1800000">
              <a:off x="2995446"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19356"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3728881"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2976396"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Hexagon 15"/>
            <p:cNvSpPr/>
            <p:nvPr/>
          </p:nvSpPr>
          <p:spPr>
            <a:xfrm rot="1800000">
              <a:off x="446231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Freeform 16"/>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23605" y="5402263"/>
              <a:ext cx="160260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52181" y="2849563"/>
              <a:ext cx="160260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77609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0952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152857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79514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6806690" y="4144963"/>
              <a:ext cx="160022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650" y="5421313"/>
              <a:ext cx="160022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Hexagon 25"/>
            <p:cNvSpPr/>
            <p:nvPr/>
          </p:nvSpPr>
          <p:spPr>
            <a:xfrm rot="1800000">
              <a:off x="7549650" y="2868613"/>
              <a:ext cx="160022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8" name="Freeform 27"/>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Rectangle 4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1206500" y="601663"/>
            <a:ext cx="474980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7" name="Rectangle 46"/>
          <p:cNvSpPr/>
          <p:nvPr/>
        </p:nvSpPr>
        <p:spPr>
          <a:xfrm>
            <a:off x="6202363"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319777" y="2657435"/>
            <a:ext cx="4406096"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Slide Number Placeholder 6"/>
          <p:cNvSpPr>
            <a:spLocks noGrp="1"/>
          </p:cNvSpPr>
          <p:nvPr>
            <p:ph type="sldNum" sz="quarter" idx="11"/>
          </p:nvPr>
        </p:nvSpPr>
        <p:spPr/>
        <p:txBody>
          <a:bodyPr/>
          <a:lstStyle>
            <a:lvl1pPr>
              <a:defRPr smtClean="0"/>
            </a:lvl1pPr>
          </a:lstStyle>
          <a:p>
            <a:pPr>
              <a:defRPr/>
            </a:pPr>
            <a:fld id="{5E23B575-C1F1-4F3E-BC68-25ACEE4AA3A1}" type="slidenum">
              <a:rPr lang="en-US" altLang="vi-VN"/>
              <a:pPr>
                <a:defRPr/>
              </a:pPr>
              <a:t>‹#›</a:t>
            </a:fld>
            <a:endParaRPr lang="en-US" altLang="vi-VN"/>
          </a:p>
        </p:txBody>
      </p:sp>
      <p:sp>
        <p:nvSpPr>
          <p:cNvPr id="50" name="Footer Placeholder 5"/>
          <p:cNvSpPr>
            <a:spLocks noGrp="1"/>
          </p:cNvSpPr>
          <p:nvPr>
            <p:ph type="ftr" sz="quarter" idx="12"/>
          </p:nvPr>
        </p:nvSpPr>
        <p:spPr>
          <a:xfrm>
            <a:off x="6189663" y="5724525"/>
            <a:ext cx="4656137" cy="365125"/>
          </a:xfrm>
        </p:spPr>
        <p:txBody>
          <a:bodyPr>
            <a:normAutofit/>
          </a:bodyPr>
          <a:lstStyle>
            <a:lvl1pPr>
              <a:defRPr/>
            </a:lvl1pPr>
          </a:lstStyle>
          <a:p>
            <a:pPr>
              <a:defRPr/>
            </a:pPr>
            <a:endParaRPr lang="en-US">
              <a:solidFill>
                <a:srgbClr val="94C600"/>
              </a:solidFill>
            </a:endParaRPr>
          </a:p>
        </p:txBody>
      </p:sp>
    </p:spTree>
    <p:extLst>
      <p:ext uri="{BB962C8B-B14F-4D97-AF65-F5344CB8AC3E}">
        <p14:creationId xmlns:p14="http://schemas.microsoft.com/office/powerpoint/2010/main" val="253063621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509588" y="0"/>
            <a:ext cx="13242926"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3" name="Rectangle 3"/>
                <p:cNvSpPr/>
                <p:nvPr/>
              </p:nvSpPr>
              <p:spPr>
                <a:xfrm>
                  <a:off x="228395"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973" y="0"/>
                  <a:ext cx="1599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0" name="Rectangle 39"/>
                <p:cNvSpPr/>
                <p:nvPr/>
              </p:nvSpPr>
              <p:spPr>
                <a:xfrm>
                  <a:off x="22816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81"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7" name="Rectangle 36"/>
                <p:cNvSpPr/>
                <p:nvPr/>
              </p:nvSpPr>
              <p:spPr>
                <a:xfrm>
                  <a:off x="228684" y="0"/>
                  <a:ext cx="76201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2" name="Rectangle 31"/>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4" name="Rectangle 33"/>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7" name="Freeform 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Freeform 1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2" name="Hexagon 11"/>
            <p:cNvSpPr/>
            <p:nvPr/>
          </p:nvSpPr>
          <p:spPr>
            <a:xfrm rot="1800000">
              <a:off x="2995446"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19356"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3728881"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2976396"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Hexagon 15"/>
            <p:cNvSpPr/>
            <p:nvPr/>
          </p:nvSpPr>
          <p:spPr>
            <a:xfrm rot="1800000">
              <a:off x="446231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Freeform 16"/>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23605" y="5402263"/>
              <a:ext cx="160260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52181" y="2849563"/>
              <a:ext cx="160260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77609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0952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152857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79514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6806690" y="4144963"/>
              <a:ext cx="160022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650" y="5421313"/>
              <a:ext cx="160022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Hexagon 25"/>
            <p:cNvSpPr/>
            <p:nvPr/>
          </p:nvSpPr>
          <p:spPr>
            <a:xfrm rot="1800000">
              <a:off x="7549650" y="2868613"/>
              <a:ext cx="160022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8" name="Freeform 27"/>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Rectangle 4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1206500" y="601663"/>
            <a:ext cx="474980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7" name="Rectangle 46"/>
          <p:cNvSpPr/>
          <p:nvPr/>
        </p:nvSpPr>
        <p:spPr>
          <a:xfrm>
            <a:off x="6202363"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6312565" y="2660904"/>
            <a:ext cx="4401312"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p>
        </p:txBody>
      </p:sp>
      <p:sp>
        <p:nvSpPr>
          <p:cNvPr id="49" name="Footer Placeholder 5"/>
          <p:cNvSpPr>
            <a:spLocks noGrp="1"/>
          </p:cNvSpPr>
          <p:nvPr>
            <p:ph type="ftr" sz="quarter" idx="11"/>
          </p:nvPr>
        </p:nvSpPr>
        <p:spPr>
          <a:xfrm>
            <a:off x="6189663" y="5724525"/>
            <a:ext cx="4656137" cy="365125"/>
          </a:xfrm>
        </p:spPr>
        <p:txBody>
          <a:bodyPr>
            <a:normAutofit/>
          </a:bodyPr>
          <a:lstStyle>
            <a:lvl1pPr>
              <a:defRPr/>
            </a:lvl1pPr>
          </a:lstStyle>
          <a:p>
            <a:pPr>
              <a:defRPr/>
            </a:pPr>
            <a:endParaRPr lang="en-US">
              <a:solidFill>
                <a:srgbClr val="94C600"/>
              </a:solidFill>
            </a:endParaRPr>
          </a:p>
        </p:txBody>
      </p:sp>
      <p:sp>
        <p:nvSpPr>
          <p:cNvPr id="50" name="Slide Number Placeholder 6"/>
          <p:cNvSpPr>
            <a:spLocks noGrp="1"/>
          </p:cNvSpPr>
          <p:nvPr>
            <p:ph type="sldNum" sz="quarter" idx="12"/>
          </p:nvPr>
        </p:nvSpPr>
        <p:spPr/>
        <p:txBody>
          <a:bodyPr/>
          <a:lstStyle>
            <a:lvl1pPr>
              <a:defRPr smtClean="0"/>
            </a:lvl1pPr>
          </a:lstStyle>
          <a:p>
            <a:pPr>
              <a:defRPr/>
            </a:pPr>
            <a:fld id="{1209492B-787D-41EB-8373-334862C580C6}" type="slidenum">
              <a:rPr lang="en-US" altLang="vi-VN"/>
              <a:pPr>
                <a:defRPr/>
              </a:pPr>
              <a:t>‹#›</a:t>
            </a:fld>
            <a:endParaRPr lang="en-US" altLang="vi-VN"/>
          </a:p>
        </p:txBody>
      </p:sp>
    </p:spTree>
    <p:extLst>
      <p:ext uri="{BB962C8B-B14F-4D97-AF65-F5344CB8AC3E}">
        <p14:creationId xmlns:p14="http://schemas.microsoft.com/office/powerpoint/2010/main" val="65549446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406400" y="0"/>
            <a:ext cx="13244513"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050" y="0"/>
                  <a:ext cx="1600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4" name="Rectangle 2"/>
                <p:cNvSpPr/>
                <p:nvPr/>
              </p:nvSpPr>
              <p:spPr>
                <a:xfrm>
                  <a:off x="-253" y="0"/>
                  <a:ext cx="4571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5" name="Rectangle 3"/>
                <p:cNvSpPr/>
                <p:nvPr/>
              </p:nvSpPr>
              <p:spPr>
                <a:xfrm>
                  <a:off x="228322" y="0"/>
                  <a:ext cx="76191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766" y="0"/>
                  <a:ext cx="1600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1" name="Rectangle 110"/>
                <p:cNvSpPr/>
                <p:nvPr/>
              </p:nvSpPr>
              <p:spPr>
                <a:xfrm>
                  <a:off x="-537" y="0"/>
                  <a:ext cx="4571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2" name="Rectangle 111"/>
                <p:cNvSpPr/>
                <p:nvPr/>
              </p:nvSpPr>
              <p:spPr>
                <a:xfrm>
                  <a:off x="228039" y="0"/>
                  <a:ext cx="76191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335" y="0"/>
                  <a:ext cx="160003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8" name="Rectangle 107"/>
                <p:cNvSpPr/>
                <p:nvPr/>
              </p:nvSpPr>
              <p:spPr>
                <a:xfrm>
                  <a:off x="32" y="0"/>
                  <a:ext cx="4571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9" name="Rectangle 108"/>
                <p:cNvSpPr/>
                <p:nvPr/>
              </p:nvSpPr>
              <p:spPr>
                <a:xfrm>
                  <a:off x="228608" y="0"/>
                  <a:ext cx="76191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104" name="Rectangle 103"/>
              <p:cNvSpPr/>
              <p:nvPr/>
            </p:nvSpPr>
            <p:spPr>
              <a:xfrm>
                <a:off x="3809343" y="0"/>
                <a:ext cx="281910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5" name="Rectangle 104"/>
              <p:cNvSpPr/>
              <p:nvPr/>
            </p:nvSpPr>
            <p:spPr>
              <a:xfrm>
                <a:off x="2895040" y="0"/>
                <a:ext cx="45715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6" name="Rectangle 105"/>
              <p:cNvSpPr/>
              <p:nvPr/>
            </p:nvSpPr>
            <p:spPr>
              <a:xfrm>
                <a:off x="3123615" y="0"/>
                <a:ext cx="76191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Freeform 43"/>
            <p:cNvSpPr/>
            <p:nvPr/>
          </p:nvSpPr>
          <p:spPr>
            <a:xfrm>
              <a:off x="-12158" y="5035550"/>
              <a:ext cx="9144221"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5" name="Freeform 44"/>
            <p:cNvSpPr/>
            <p:nvPr/>
          </p:nvSpPr>
          <p:spPr>
            <a:xfrm>
              <a:off x="-12158" y="3467100"/>
              <a:ext cx="9144221"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6" name="Freeform 45"/>
            <p:cNvSpPr/>
            <p:nvPr/>
          </p:nvSpPr>
          <p:spPr>
            <a:xfrm>
              <a:off x="-24063" y="5640388"/>
              <a:ext cx="300481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7" name="Freeform 46"/>
            <p:cNvSpPr/>
            <p:nvPr/>
          </p:nvSpPr>
          <p:spPr>
            <a:xfrm>
              <a:off x="-12158" y="5284788"/>
              <a:ext cx="9144221"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9" name="Freeform 48"/>
            <p:cNvSpPr/>
            <p:nvPr/>
          </p:nvSpPr>
          <p:spPr>
            <a:xfrm>
              <a:off x="2136691" y="5132388"/>
              <a:ext cx="6983466"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50" name="Hexagon 49"/>
            <p:cNvSpPr/>
            <p:nvPr/>
          </p:nvSpPr>
          <p:spPr>
            <a:xfrm rot="1800000">
              <a:off x="2995042" y="2859088"/>
              <a:ext cx="160241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1" name="Hexagon 50"/>
            <p:cNvSpPr/>
            <p:nvPr/>
          </p:nvSpPr>
          <p:spPr>
            <a:xfrm rot="1800000">
              <a:off x="3718865" y="4125913"/>
              <a:ext cx="160241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2" name="Hexagon 51"/>
            <p:cNvSpPr/>
            <p:nvPr/>
          </p:nvSpPr>
          <p:spPr>
            <a:xfrm rot="1800000">
              <a:off x="3728389" y="1592263"/>
              <a:ext cx="160241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3" name="Hexagon 52"/>
            <p:cNvSpPr/>
            <p:nvPr/>
          </p:nvSpPr>
          <p:spPr>
            <a:xfrm rot="1800000">
              <a:off x="2975994" y="325438"/>
              <a:ext cx="160241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4" name="Hexagon 53"/>
            <p:cNvSpPr/>
            <p:nvPr/>
          </p:nvSpPr>
          <p:spPr>
            <a:xfrm rot="1800000">
              <a:off x="4461736" y="5383213"/>
              <a:ext cx="160241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29"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6" name="Hexagon 55"/>
            <p:cNvSpPr/>
            <p:nvPr/>
          </p:nvSpPr>
          <p:spPr>
            <a:xfrm rot="1800000">
              <a:off x="23556" y="5402263"/>
              <a:ext cx="160241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7" name="Hexagon 56"/>
            <p:cNvSpPr/>
            <p:nvPr/>
          </p:nvSpPr>
          <p:spPr>
            <a:xfrm rot="1800000">
              <a:off x="52128" y="2849563"/>
              <a:ext cx="160241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8" name="Hexagon 57"/>
            <p:cNvSpPr/>
            <p:nvPr/>
          </p:nvSpPr>
          <p:spPr>
            <a:xfrm rot="1800000">
              <a:off x="775952" y="4125913"/>
              <a:ext cx="160241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9" name="Hexagon 58"/>
            <p:cNvSpPr/>
            <p:nvPr/>
          </p:nvSpPr>
          <p:spPr>
            <a:xfrm rot="1800000">
              <a:off x="1509299" y="5411788"/>
              <a:ext cx="160241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0" name="Hexagon 59"/>
            <p:cNvSpPr/>
            <p:nvPr/>
          </p:nvSpPr>
          <p:spPr>
            <a:xfrm rot="1800000">
              <a:off x="1528347" y="2859088"/>
              <a:ext cx="160241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5" name="Hexagon 94"/>
            <p:cNvSpPr/>
            <p:nvPr/>
          </p:nvSpPr>
          <p:spPr>
            <a:xfrm rot="1800000">
              <a:off x="795000" y="1563688"/>
              <a:ext cx="160241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6" name="Hexagon 95"/>
            <p:cNvSpPr/>
            <p:nvPr/>
          </p:nvSpPr>
          <p:spPr>
            <a:xfrm rot="1800000">
              <a:off x="6807019" y="4144963"/>
              <a:ext cx="1600030"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7" name="Hexagon 96"/>
            <p:cNvSpPr/>
            <p:nvPr/>
          </p:nvSpPr>
          <p:spPr>
            <a:xfrm rot="1800000">
              <a:off x="7549890" y="5421313"/>
              <a:ext cx="1600030"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8" name="Hexagon 97"/>
            <p:cNvSpPr/>
            <p:nvPr/>
          </p:nvSpPr>
          <p:spPr>
            <a:xfrm rot="1800000">
              <a:off x="7549890" y="2868613"/>
              <a:ext cx="1600030"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9" name="Freeform 98"/>
            <p:cNvSpPr/>
            <p:nvPr/>
          </p:nvSpPr>
          <p:spPr>
            <a:xfrm rot="1800000">
              <a:off x="8307047" y="4056063"/>
              <a:ext cx="12428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0" name="Freeform 99"/>
            <p:cNvSpPr/>
            <p:nvPr/>
          </p:nvSpPr>
          <p:spPr>
            <a:xfrm rot="1800000">
              <a:off x="8307047" y="1511300"/>
              <a:ext cx="1241690"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66" name="Rectangle 65"/>
          <p:cNvSpPr/>
          <p:nvPr/>
        </p:nvSpPr>
        <p:spPr>
          <a:xfrm>
            <a:off x="609600" y="333375"/>
            <a:ext cx="109728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0" name="Rectangle 69"/>
          <p:cNvSpPr/>
          <p:nvPr/>
        </p:nvSpPr>
        <p:spPr>
          <a:xfrm>
            <a:off x="6081713" y="-22225"/>
            <a:ext cx="490537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1" name="Rectangle 7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30" name="Title Placeholder 1"/>
          <p:cNvSpPr>
            <a:spLocks noGrp="1"/>
          </p:cNvSpPr>
          <p:nvPr>
            <p:ph type="title"/>
          </p:nvPr>
        </p:nvSpPr>
        <p:spPr bwMode="auto">
          <a:xfrm>
            <a:off x="1390650" y="1027113"/>
            <a:ext cx="9366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390650" y="2324100"/>
            <a:ext cx="90360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996238" y="223838"/>
            <a:ext cx="2844800" cy="365125"/>
          </a:xfrm>
          <a:prstGeom prst="rect">
            <a:avLst/>
          </a:prstGeom>
        </p:spPr>
        <p:txBody>
          <a:bodyPr vert="horz" lIns="91440" tIns="45720" rIns="91440" bIns="45720" rtlCol="0" anchor="ctr"/>
          <a:lstStyle>
            <a:lvl1pPr algn="r" eaLnBrk="0" hangingPunct="0">
              <a:defRPr sz="1200">
                <a:solidFill>
                  <a:srgbClr val="FEFEFE"/>
                </a:solidFill>
                <a:latin typeface="Arial" charset="0"/>
                <a:cs typeface="+mn-cs"/>
              </a:defRPr>
            </a:lvl1pPr>
          </a:lstStyle>
          <a:p>
            <a:pPr fontAlgn="base">
              <a:spcBef>
                <a:spcPct val="0"/>
              </a:spcBef>
              <a:spcAft>
                <a:spcPct val="0"/>
              </a:spcAft>
              <a:defRPr/>
            </a:pPr>
            <a:fld id="{E48BEC54-9EFF-44A6-84C9-FF9BBAFF2CBB}" type="datetime10">
              <a:rPr lang="en-US"/>
              <a:pPr fontAlgn="base">
                <a:spcBef>
                  <a:spcPct val="0"/>
                </a:spcBef>
                <a:spcAft>
                  <a:spcPct val="0"/>
                </a:spcAft>
                <a:defRPr/>
              </a:pPr>
              <a:t>15:39</a:t>
            </a:fld>
            <a:endParaRPr lang="en-US"/>
          </a:p>
        </p:txBody>
      </p:sp>
      <p:sp>
        <p:nvSpPr>
          <p:cNvPr id="5" name="Footer Placeholder 4"/>
          <p:cNvSpPr>
            <a:spLocks noGrp="1"/>
          </p:cNvSpPr>
          <p:nvPr>
            <p:ph type="ftr" sz="quarter" idx="3"/>
          </p:nvPr>
        </p:nvSpPr>
        <p:spPr>
          <a:xfrm>
            <a:off x="6189663" y="5851525"/>
            <a:ext cx="4668837" cy="365125"/>
          </a:xfrm>
          <a:prstGeom prst="rect">
            <a:avLst/>
          </a:prstGeom>
        </p:spPr>
        <p:txBody>
          <a:bodyPr vert="horz" lIns="91440" tIns="45720" rIns="91440" bIns="45720" rtlCol="0" anchor="ctr"/>
          <a:lstStyle>
            <a:lvl1pPr algn="r" eaLnBrk="0" hangingPunct="0">
              <a:defRPr sz="1200">
                <a:solidFill>
                  <a:schemeClr val="accent1"/>
                </a:solidFill>
                <a:latin typeface="Arial" charset="0"/>
                <a:cs typeface="+mn-cs"/>
              </a:defRPr>
            </a:lvl1pPr>
          </a:lstStyle>
          <a:p>
            <a:pPr fontAlgn="base">
              <a:spcBef>
                <a:spcPct val="0"/>
              </a:spcBef>
              <a:spcAft>
                <a:spcPct val="0"/>
              </a:spcAft>
              <a:defRPr/>
            </a:pPr>
            <a:endParaRPr lang="en-US">
              <a:solidFill>
                <a:srgbClr val="94C600"/>
              </a:solidFill>
            </a:endParaRPr>
          </a:p>
        </p:txBody>
      </p:sp>
      <p:sp>
        <p:nvSpPr>
          <p:cNvPr id="6" name="Slide Number Placeholder 5"/>
          <p:cNvSpPr>
            <a:spLocks noGrp="1"/>
          </p:cNvSpPr>
          <p:nvPr>
            <p:ph type="sldNum" sz="quarter" idx="4"/>
          </p:nvPr>
        </p:nvSpPr>
        <p:spPr>
          <a:xfrm>
            <a:off x="6199188" y="223838"/>
            <a:ext cx="1776412"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EFEFE"/>
                </a:solidFill>
              </a:defRPr>
            </a:lvl1pPr>
          </a:lstStyle>
          <a:p>
            <a:pPr eaLnBrk="0" fontAlgn="base" hangingPunct="0">
              <a:spcBef>
                <a:spcPct val="0"/>
              </a:spcBef>
              <a:spcAft>
                <a:spcPct val="0"/>
              </a:spcAft>
              <a:defRPr/>
            </a:pPr>
            <a:fld id="{6C66012A-B781-4715-A13B-C23C582337B0}" type="slidenum">
              <a:rPr lang="en-US" altLang="vi-VN">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35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iming>
    <p:tnLst>
      <p:par>
        <p:cTn id="1" dur="indefinite" restart="never" nodeType="tmRoot"/>
      </p:par>
    </p:tnLst>
  </p:timing>
  <p:hf sldNum="0" hdr="0" ftr="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hanhtrangso.nxbgd.v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62000">
              <a:schemeClr val="bg1"/>
            </a:gs>
            <a:gs pos="100000">
              <a:schemeClr val="bg1"/>
            </a:gs>
          </a:gsLst>
          <a:lin ang="540000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6201"/>
            <a:ext cx="3535680" cy="2463801"/>
          </a:xfrm>
          <a:prstGeom prst="rect">
            <a:avLst/>
          </a:prstGeom>
        </p:spPr>
      </p:pic>
      <p:pic>
        <p:nvPicPr>
          <p:cNvPr id="6" name="Picture 5"/>
          <p:cNvPicPr>
            <a:picLocks noChangeAspect="1"/>
          </p:cNvPicPr>
          <p:nvPr/>
        </p:nvPicPr>
        <p:blipFill>
          <a:blip r:embed="rId3"/>
          <a:stretch>
            <a:fillRect/>
          </a:stretch>
        </p:blipFill>
        <p:spPr>
          <a:xfrm>
            <a:off x="8386167" y="63429"/>
            <a:ext cx="3714393" cy="2324171"/>
          </a:xfrm>
          <a:prstGeom prst="rect">
            <a:avLst/>
          </a:prstGeom>
        </p:spPr>
      </p:pic>
      <p:pic>
        <p:nvPicPr>
          <p:cNvPr id="7" name="Picture 6"/>
          <p:cNvPicPr>
            <a:picLocks noChangeAspect="1"/>
          </p:cNvPicPr>
          <p:nvPr/>
        </p:nvPicPr>
        <p:blipFill>
          <a:blip r:embed="rId4"/>
          <a:stretch>
            <a:fillRect/>
          </a:stretch>
        </p:blipFill>
        <p:spPr>
          <a:xfrm>
            <a:off x="8093811" y="3789929"/>
            <a:ext cx="4006749" cy="3068071"/>
          </a:xfrm>
          <a:prstGeom prst="rect">
            <a:avLst/>
          </a:prstGeom>
        </p:spPr>
      </p:pic>
      <p:pic>
        <p:nvPicPr>
          <p:cNvPr id="8" name="Picture 7"/>
          <p:cNvPicPr>
            <a:picLocks noChangeAspect="1"/>
          </p:cNvPicPr>
          <p:nvPr/>
        </p:nvPicPr>
        <p:blipFill>
          <a:blip r:embed="rId5"/>
          <a:stretch>
            <a:fillRect/>
          </a:stretch>
        </p:blipFill>
        <p:spPr>
          <a:xfrm>
            <a:off x="108494" y="3789929"/>
            <a:ext cx="3325148" cy="3068071"/>
          </a:xfrm>
          <a:prstGeom prst="rect">
            <a:avLst/>
          </a:prstGeom>
        </p:spPr>
      </p:pic>
      <p:pic>
        <p:nvPicPr>
          <p:cNvPr id="9" name="Picture 8"/>
          <p:cNvPicPr>
            <a:picLocks noChangeAspect="1"/>
          </p:cNvPicPr>
          <p:nvPr/>
        </p:nvPicPr>
        <p:blipFill>
          <a:blip r:embed="rId6"/>
          <a:stretch>
            <a:fillRect/>
          </a:stretch>
        </p:blipFill>
        <p:spPr>
          <a:xfrm>
            <a:off x="3670290" y="3789929"/>
            <a:ext cx="3740843" cy="3068071"/>
          </a:xfrm>
          <a:prstGeom prst="rect">
            <a:avLst/>
          </a:prstGeom>
        </p:spPr>
      </p:pic>
      <p:pic>
        <p:nvPicPr>
          <p:cNvPr id="10" name="Picture 9"/>
          <p:cNvPicPr>
            <a:picLocks noChangeAspect="1"/>
          </p:cNvPicPr>
          <p:nvPr/>
        </p:nvPicPr>
        <p:blipFill>
          <a:blip r:embed="rId7"/>
          <a:stretch>
            <a:fillRect/>
          </a:stretch>
        </p:blipFill>
        <p:spPr>
          <a:xfrm>
            <a:off x="3650348" y="51972"/>
            <a:ext cx="4534903" cy="2316480"/>
          </a:xfrm>
          <a:prstGeom prst="rect">
            <a:avLst/>
          </a:prstGeom>
        </p:spPr>
      </p:pic>
      <p:sp>
        <p:nvSpPr>
          <p:cNvPr id="11" name="TextBox 10"/>
          <p:cNvSpPr txBox="1"/>
          <p:nvPr/>
        </p:nvSpPr>
        <p:spPr>
          <a:xfrm>
            <a:off x="650855" y="2715673"/>
            <a:ext cx="10533887" cy="707886"/>
          </a:xfrm>
          <a:prstGeom prst="rect">
            <a:avLst/>
          </a:prstGeom>
          <a:noFill/>
        </p:spPr>
        <p:txBody>
          <a:bodyPr wrap="square" rtlCol="0">
            <a:spAutoFit/>
          </a:bodyPr>
          <a:lstStyle/>
          <a:p>
            <a:r>
              <a:rPr lang="en-US" sz="4000" b="1" dirty="0" err="1" smtClean="0">
                <a:solidFill>
                  <a:srgbClr val="7030A0"/>
                </a:solidFill>
                <a:latin typeface="Times New Roman" panose="02020603050405020304" pitchFamily="18" charset="0"/>
                <a:cs typeface="Times New Roman" panose="02020603050405020304" pitchFamily="18" charset="0"/>
              </a:rPr>
              <a:t>TRÒ</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CHƠI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NHÌN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HÌNH</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ĐOÁN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TÊN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PHIM</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12" name="Oval 11"/>
          <p:cNvSpPr/>
          <p:nvPr/>
        </p:nvSpPr>
        <p:spPr>
          <a:xfrm>
            <a:off x="42835" y="2151505"/>
            <a:ext cx="4974336" cy="187452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phim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loại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phim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4" name="Oval 13"/>
          <p:cNvSpPr/>
          <p:nvPr/>
        </p:nvSpPr>
        <p:spPr>
          <a:xfrm>
            <a:off x="6007846" y="2132356"/>
            <a:ext cx="5784915" cy="187452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E</a:t>
            </a:r>
            <a:r>
              <a:rPr lang="en-US" sz="2800" dirty="0" err="1" smtClean="0">
                <a:solidFill>
                  <a:srgbClr val="0070C0"/>
                </a:solidFill>
                <a:latin typeface="Times New Roman" panose="02020603050405020304" pitchFamily="18" charset="0"/>
                <a:cs typeface="Times New Roman" panose="02020603050405020304" pitchFamily="18" charset="0"/>
              </a:rPr>
              <a:t>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muốn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tự</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tay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sản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xuất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phim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hình</a:t>
            </a:r>
            <a:r>
              <a:rPr lang="en-US" sz="2800" dirty="0" smtClean="0">
                <a:solidFill>
                  <a:srgbClr val="0070C0"/>
                </a:solidFill>
                <a:latin typeface="Times New Roman" panose="02020603050405020304" pitchFamily="18" charset="0"/>
                <a:cs typeface="Times New Roman" panose="02020603050405020304" pitchFamily="18" charset="0"/>
              </a:rPr>
              <a:t> của </a:t>
            </a:r>
            <a:r>
              <a:rPr lang="en-US" sz="2800" dirty="0" err="1" smtClean="0">
                <a:solidFill>
                  <a:srgbClr val="0070C0"/>
                </a:solidFill>
                <a:latin typeface="Times New Roman" panose="02020603050405020304" pitchFamily="18" charset="0"/>
                <a:cs typeface="Times New Roman" panose="02020603050405020304" pitchFamily="18" charset="0"/>
              </a:rPr>
              <a:t>riêng</a:t>
            </a:r>
            <a:r>
              <a:rPr lang="en-US" sz="2800" dirty="0" smtClean="0">
                <a:solidFill>
                  <a:srgbClr val="0070C0"/>
                </a:solidFill>
                <a:latin typeface="Times New Roman" panose="02020603050405020304" pitchFamily="18" charset="0"/>
                <a:cs typeface="Times New Roman" panose="02020603050405020304" pitchFamily="18" charset="0"/>
              </a:rPr>
              <a:t> mình?</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ight Arrow 12"/>
          <p:cNvSpPr/>
          <p:nvPr/>
        </p:nvSpPr>
        <p:spPr>
          <a:xfrm>
            <a:off x="4864608" y="2788920"/>
            <a:ext cx="1399032" cy="6346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4385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183481" y="2278543"/>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lvl="0" indent="190500">
              <a:lnSpc>
                <a:spcPct val="150000"/>
              </a:lnSpc>
              <a:spcBef>
                <a:spcPct val="0"/>
              </a:spcBef>
              <a:buClrTx/>
              <a:buSzTx/>
              <a:buNone/>
              <a:tabLst>
                <a:tab pos="2209800" algn="l"/>
                <a:tab pos="4071938" algn="l"/>
              </a:tabLst>
            </a:pP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Phương án nào sau đây </a:t>
            </a:r>
            <a:r>
              <a:rPr kumimoji="0" lang="vi-VN" altLang="en-US"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không phải là </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 yếu tố cần thiết để thực hiện một bộ phim hoạt hỉnh đơn giản bằng phần mềm như Toontastic?</a:t>
            </a:r>
            <a:endPar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50000"/>
              </a:lnSpc>
              <a:spcBef>
                <a:spcPct val="0"/>
              </a:spcBef>
              <a:buClrTx/>
              <a:buSzTx/>
              <a:buNone/>
              <a:tabLst>
                <a:tab pos="2209800" algn="l"/>
                <a:tab pos="4071938" algn="l"/>
              </a:tabLst>
            </a:pPr>
            <a:r>
              <a:rPr lang="en-US" altLang="en-US"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Ý tưởng	B. Câu chuyện	</a:t>
            </a:r>
            <a:r>
              <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Kjch bản</a:t>
            </a:r>
            <a:endPar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lvl="0" indent="0">
              <a:lnSpc>
                <a:spcPct val="150000"/>
              </a:lnSpc>
              <a:spcBef>
                <a:spcPct val="0"/>
              </a:spcBef>
              <a:buClrTx/>
              <a:buSzTx/>
              <a:buNone/>
              <a:tabLst>
                <a:tab pos="2209800" algn="l"/>
                <a:tab pos="4071938" algn="l"/>
              </a:tabLst>
            </a:pP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 Diễn viên	E. Lời thoại	</a:t>
            </a:r>
            <a:r>
              <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F. Phim trường</a:t>
            </a:r>
            <a:endPar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50000"/>
              </a:lnSpc>
              <a:spcBef>
                <a:spcPct val="0"/>
              </a:spcBef>
              <a:buClrTx/>
              <a:buSzTx/>
              <a:buNone/>
              <a:tabLst>
                <a:tab pos="2209800" algn="l"/>
                <a:tab pos="4071938" algn="l"/>
              </a:tabLst>
            </a:pP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 Nội dung các phân cảnh </a:t>
            </a:r>
            <a:r>
              <a:rPr kumimoji="0" lang="en-US"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 Phần mềm làm phim.</a:t>
            </a:r>
            <a:endParaRPr kumimoji="0" lang="vi-VN"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indent="-342900">
              <a:lnSpc>
                <a:spcPct val="150000"/>
              </a:lnSpc>
              <a:spcBef>
                <a:spcPct val="0"/>
              </a:spcBef>
              <a:buClrTx/>
              <a:buSzTx/>
              <a:buFont typeface="Wingdings 2" panose="05020102010507070707" pitchFamily="18" charset="2"/>
              <a:buAutoNum type="alphaUcPeriod"/>
              <a:tabLst>
                <a:tab pos="2209800" algn="l"/>
                <a:tab pos="4071938" algn="l"/>
              </a:tabLst>
            </a:pP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lnSpc>
                <a:spcPct val="150000"/>
              </a:lnSpc>
              <a:spcBef>
                <a:spcPct val="0"/>
              </a:spcBef>
              <a:buClrTx/>
              <a:buSzTx/>
              <a:buNone/>
              <a:tabLst>
                <a:tab pos="2209800" algn="l"/>
                <a:tab pos="4071938" algn="l"/>
              </a:tabLst>
            </a:pP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lvl="0" indent="190500">
              <a:lnSpc>
                <a:spcPct val="150000"/>
              </a:lnSpc>
              <a:spcBef>
                <a:spcPct val="0"/>
              </a:spcBef>
              <a:buClrTx/>
              <a:buSzTx/>
              <a:buNone/>
              <a:tabLst>
                <a:tab pos="2209800" algn="l"/>
                <a:tab pos="4071938" algn="l"/>
              </a:tabLst>
            </a:pP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757488" y="836224"/>
            <a:ext cx="8620125" cy="579967"/>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CÂU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ÔN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TẬP</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638175" y="181687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latin typeface="Times New Roman" panose="02020603050405020304" pitchFamily="18" charset="0"/>
              <a:cs typeface="Times New Roman" panose="02020603050405020304" pitchFamily="18" charset="0"/>
            </a:endParaRPr>
          </a:p>
        </p:txBody>
      </p:sp>
      <p:pic>
        <p:nvPicPr>
          <p:cNvPr id="40964" name="Shap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433305"/>
            <a:ext cx="1766887" cy="174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15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114425" y="989439"/>
            <a:ext cx="10086975" cy="647700"/>
          </a:xfrm>
        </p:spPr>
        <p:txBody>
          <a:bodyPr/>
          <a:lstStyle/>
          <a:p>
            <a:pPr marL="69850" indent="0">
              <a:lnSpc>
                <a:spcPct val="150000"/>
              </a:lnSpc>
              <a:buNone/>
              <a:defRPr/>
            </a:pPr>
            <a:r>
              <a:rPr lang="en-US" dirty="0" err="1" smtClean="0">
                <a:solidFill>
                  <a:schemeClr val="tx1"/>
                </a:solidFill>
                <a:latin typeface="Times New Roman" panose="02020603050405020304" pitchFamily="18" charset="0"/>
                <a:cs typeface="Times New Roman" panose="02020603050405020304" pitchFamily="18" charset="0"/>
              </a:rPr>
              <a:t>Các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bước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cài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đặt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mềm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Toontastic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máy</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tính</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57249" y="485775"/>
            <a:ext cx="8620125" cy="461665"/>
          </a:xfrm>
          <a:prstGeom prst="rect">
            <a:avLst/>
          </a:prstGeom>
          <a:noFill/>
        </p:spPr>
        <p:txBody>
          <a:bodyPr wrap="square" rtlCol="0">
            <a:spAutoFit/>
          </a:bodyPr>
          <a:lstStyle/>
          <a:p>
            <a:r>
              <a:rPr lang="en-US" sz="2400" b="1" dirty="0" smtClean="0">
                <a:solidFill>
                  <a:srgbClr val="0070C0"/>
                </a:solidFill>
                <a:latin typeface="Times New Roman" panose="02020603050405020304" pitchFamily="18" charset="0"/>
                <a:cs typeface="Times New Roman" panose="02020603050405020304" pitchFamily="18" charset="0"/>
              </a:rPr>
              <a:t>2. </a:t>
            </a:r>
            <a:r>
              <a:rPr lang="en-US" sz="2400" b="1" dirty="0" err="1" smtClean="0">
                <a:solidFill>
                  <a:srgbClr val="0070C0"/>
                </a:solidFill>
                <a:latin typeface="Times New Roman" panose="02020603050405020304" pitchFamily="18" charset="0"/>
                <a:cs typeface="Times New Roman" panose="02020603050405020304" pitchFamily="18" charset="0"/>
              </a:rPr>
              <a:t>THỰC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900112" y="1736482"/>
            <a:ext cx="1008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vi-VN" b="1" dirty="0">
                <a:latin typeface="Times New Roman" panose="02020603050405020304" pitchFamily="18" charset="0"/>
                <a:cs typeface="Times New Roman" panose="02020603050405020304" pitchFamily="18" charset="0"/>
              </a:rPr>
              <a:t>Bước 1: Tải và lưu vào máy tinh tệp Cài đặt Bluestack và tệp APK Toontastic từ </a:t>
            </a:r>
            <a:r>
              <a:rPr lang="vi-VN" dirty="0">
                <a:latin typeface="Times New Roman" panose="02020603050405020304" pitchFamily="18" charset="0"/>
                <a:cs typeface="Times New Roman" panose="02020603050405020304" pitchFamily="18" charset="0"/>
              </a:rPr>
              <a:t>trang web của NXBGDVN </a:t>
            </a:r>
            <a:r>
              <a:rPr lang="vi-VN" dirty="0">
                <a:latin typeface="Times New Roman" panose="02020603050405020304" pitchFamily="18" charset="0"/>
                <a:cs typeface="Times New Roman" panose="02020603050405020304" pitchFamily="18" charset="0"/>
                <a:hlinkClick r:id="rId4"/>
              </a:rPr>
              <a:t>https://hanhtrangso.nxbgd.vn/</a:t>
            </a:r>
            <a:endParaRPr lang="en-US"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900112" y="2781515"/>
            <a:ext cx="1008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vi-VN" b="1" dirty="0">
                <a:latin typeface="Times New Roman" panose="02020603050405020304" pitchFamily="18" charset="0"/>
                <a:cs typeface="Times New Roman" panose="02020603050405020304" pitchFamily="18" charset="0"/>
              </a:rPr>
              <a:t>Bước 2: </a:t>
            </a:r>
            <a:r>
              <a:rPr lang="vi-VN" dirty="0">
                <a:latin typeface="Times New Roman" panose="02020603050405020304" pitchFamily="18" charset="0"/>
                <a:cs typeface="Times New Roman" panose="02020603050405020304" pitchFamily="18" charset="0"/>
              </a:rPr>
              <a:t>Chạy tệp Cài đặt Bluestack.</a:t>
            </a:r>
            <a:endParaRPr lang="en-US"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bwMode="auto">
          <a:xfrm>
            <a:off x="900112" y="3646735"/>
            <a:ext cx="1008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vi-VN" b="1" dirty="0">
                <a:latin typeface="Times New Roman" panose="02020603050405020304" pitchFamily="18" charset="0"/>
                <a:cs typeface="Times New Roman" panose="02020603050405020304" pitchFamily="18" charset="0"/>
              </a:rPr>
              <a:t>Bước 3: </a:t>
            </a:r>
            <a:r>
              <a:rPr lang="vi-VN" dirty="0">
                <a:latin typeface="Times New Roman" panose="02020603050405020304" pitchFamily="18" charset="0"/>
                <a:cs typeface="Times New Roman" panose="02020603050405020304" pitchFamily="18" charset="0"/>
              </a:rPr>
              <a:t>Chạy tệp APK Toontastic</a:t>
            </a:r>
            <a:endParaRPr lang="en-US" dirty="0">
              <a:latin typeface="Times New Roman" panose="02020603050405020304" pitchFamily="18" charset="0"/>
              <a:cs typeface="Times New Roman" panose="02020603050405020304" pitchFamily="18" charset="0"/>
            </a:endParaRPr>
          </a:p>
        </p:txBody>
      </p:sp>
      <p:sp>
        <p:nvSpPr>
          <p:cNvPr id="11" name="Content Placeholder 2"/>
          <p:cNvSpPr txBox="1">
            <a:spLocks/>
          </p:cNvSpPr>
          <p:nvPr/>
        </p:nvSpPr>
        <p:spPr bwMode="auto">
          <a:xfrm>
            <a:off x="900112" y="5233138"/>
            <a:ext cx="1008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vi-VN" dirty="0">
                <a:latin typeface="Times New Roman" panose="02020603050405020304" pitchFamily="18" charset="0"/>
                <a:cs typeface="Times New Roman" panose="02020603050405020304" pitchFamily="18" charset="0"/>
              </a:rPr>
              <a:t>Toàn bộ quá trình cài đặt sẽ hoàn tất trong vòng 5 đến 10 phút. Biểu tượng của phần mềm Toontastic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nền</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7724775" y="2781515"/>
            <a:ext cx="2077143" cy="2160867"/>
          </a:xfrm>
          <a:prstGeom prst="rect">
            <a:avLst/>
          </a:prstGeom>
        </p:spPr>
      </p:pic>
    </p:spTree>
    <p:extLst>
      <p:ext uri="{BB962C8B-B14F-4D97-AF65-F5344CB8AC3E}">
        <p14:creationId xmlns:p14="http://schemas.microsoft.com/office/powerpoint/2010/main" val="248084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circle(in)">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circle(in)">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8" grpId="0" build="p"/>
      <p:bldP spid="9" grpId="0" build="p"/>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57249" y="485775"/>
            <a:ext cx="10344151" cy="1133965"/>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2. </a:t>
            </a:r>
            <a:r>
              <a:rPr lang="en-US" sz="2400" b="1" dirty="0" err="1" smtClean="0">
                <a:solidFill>
                  <a:srgbClr val="0070C0"/>
                </a:solidFill>
                <a:latin typeface="Times New Roman" panose="02020603050405020304" pitchFamily="18" charset="0"/>
                <a:cs typeface="Times New Roman" panose="02020603050405020304" pitchFamily="18" charset="0"/>
              </a:rPr>
              <a:t>THỰC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Nhiệm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vụ</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phim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hoạt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có</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nhân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vật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và</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lời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thoại</a:t>
            </a:r>
            <a:endParaRPr lang="en-US" sz="2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00818661"/>
              </p:ext>
            </p:extLst>
          </p:nvPr>
        </p:nvGraphicFramePr>
        <p:xfrm>
          <a:off x="1238250" y="1819276"/>
          <a:ext cx="10096500" cy="3796157"/>
        </p:xfrm>
        <a:graphic>
          <a:graphicData uri="http://schemas.openxmlformats.org/drawingml/2006/table">
            <a:tbl>
              <a:tblPr/>
              <a:tblGrid>
                <a:gridCol w="1364392">
                  <a:extLst>
                    <a:ext uri="{9D8B030D-6E8A-4147-A177-3AD203B41FA5}">
                      <a16:colId xmlns:a16="http://schemas.microsoft.com/office/drawing/2014/main" val="20000"/>
                    </a:ext>
                  </a:extLst>
                </a:gridCol>
                <a:gridCol w="1549560">
                  <a:extLst>
                    <a:ext uri="{9D8B030D-6E8A-4147-A177-3AD203B41FA5}">
                      <a16:colId xmlns:a16="http://schemas.microsoft.com/office/drawing/2014/main" val="20001"/>
                    </a:ext>
                  </a:extLst>
                </a:gridCol>
                <a:gridCol w="3563048">
                  <a:extLst>
                    <a:ext uri="{9D8B030D-6E8A-4147-A177-3AD203B41FA5}">
                      <a16:colId xmlns:a16="http://schemas.microsoft.com/office/drawing/2014/main" val="20002"/>
                    </a:ext>
                  </a:extLst>
                </a:gridCol>
                <a:gridCol w="3619500">
                  <a:extLst>
                    <a:ext uri="{9D8B030D-6E8A-4147-A177-3AD203B41FA5}">
                      <a16:colId xmlns:a16="http://schemas.microsoft.com/office/drawing/2014/main" val="20003"/>
                    </a:ext>
                  </a:extLst>
                </a:gridCol>
              </a:tblGrid>
              <a:tr h="356119">
                <a:tc>
                  <a:txBody>
                    <a:bodyPr/>
                    <a:lstStyle/>
                    <a:p>
                      <a:pPr indent="190500" algn="ctr">
                        <a:lnSpc>
                          <a:spcPct val="122000"/>
                        </a:lnSpc>
                        <a:spcAft>
                          <a:spcPts val="0"/>
                        </a:spcAft>
                      </a:pPr>
                      <a:r>
                        <a:rPr lang="vi-VN" sz="24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Phàn cảnh 1</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a:noFill/>
                    </a:lnL>
                    <a:lnR>
                      <a:noFill/>
                    </a:lnR>
                    <a:lnT>
                      <a:noFill/>
                    </a:lnT>
                    <a:lnB>
                      <a:noFill/>
                    </a:lnB>
                    <a:solidFill>
                      <a:srgbClr val="2472B3"/>
                    </a:solidFill>
                  </a:tcPr>
                </a:tc>
                <a:tc>
                  <a:txBody>
                    <a:bodyPr/>
                    <a:lstStyle/>
                    <a:p>
                      <a:pPr indent="152400">
                        <a:lnSpc>
                          <a:spcPct val="122000"/>
                        </a:lnSpc>
                        <a:spcAft>
                          <a:spcPts val="0"/>
                        </a:spcAft>
                      </a:pPr>
                      <a:r>
                        <a:rPr lang="vi-VN" sz="24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Nhân vật</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a:noFill/>
                    </a:lnL>
                    <a:lnR>
                      <a:noFill/>
                    </a:lnR>
                    <a:lnT>
                      <a:noFill/>
                    </a:lnT>
                    <a:lnB>
                      <a:noFill/>
                    </a:lnB>
                    <a:solidFill>
                      <a:srgbClr val="465E9A"/>
                    </a:solidFill>
                  </a:tcPr>
                </a:tc>
                <a:tc>
                  <a:txBody>
                    <a:bodyPr/>
                    <a:lstStyle/>
                    <a:p>
                      <a:pPr indent="190500" algn="ctr">
                        <a:lnSpc>
                          <a:spcPct val="122000"/>
                        </a:lnSpc>
                        <a:spcAft>
                          <a:spcPts val="0"/>
                        </a:spcAft>
                      </a:pPr>
                      <a:r>
                        <a:rPr lang="vi-VN" sz="2400" b="1" i="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Hoạt động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a:noFill/>
                    </a:lnL>
                    <a:lnR>
                      <a:noFill/>
                    </a:lnR>
                    <a:lnT>
                      <a:noFill/>
                    </a:lnT>
                    <a:lnB>
                      <a:noFill/>
                    </a:lnB>
                    <a:solidFill>
                      <a:srgbClr val="465E9A"/>
                    </a:solidFill>
                  </a:tcPr>
                </a:tc>
                <a:tc>
                  <a:txBody>
                    <a:bodyPr/>
                    <a:lstStyle/>
                    <a:p>
                      <a:pPr indent="190500" algn="ctr">
                        <a:lnSpc>
                          <a:spcPct val="122000"/>
                        </a:lnSpc>
                        <a:spcAft>
                          <a:spcPts val="0"/>
                        </a:spcAft>
                      </a:pPr>
                      <a:r>
                        <a:rPr lang="vi-VN" sz="24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Lời thoại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a:noFill/>
                    </a:lnL>
                    <a:lnR>
                      <a:noFill/>
                    </a:lnR>
                    <a:lnT>
                      <a:noFill/>
                    </a:lnT>
                    <a:lnB>
                      <a:noFill/>
                    </a:lnB>
                    <a:solidFill>
                      <a:srgbClr val="2472B3"/>
                    </a:solidFill>
                  </a:tcPr>
                </a:tc>
                <a:extLst>
                  <a:ext uri="{0D108BD9-81ED-4DB2-BD59-A6C34878D82A}">
                    <a16:rowId xmlns:a16="http://schemas.microsoft.com/office/drawing/2014/main" val="10000"/>
                  </a:ext>
                </a:extLst>
              </a:tr>
              <a:tr h="1539355">
                <a:tc>
                  <a:txBody>
                    <a:bodyPr/>
                    <a:lstStyle/>
                    <a:p>
                      <a:pPr indent="190500">
                        <a:lnSpc>
                          <a:spcPct val="110000"/>
                        </a:lnSpc>
                        <a:spcAft>
                          <a:spcPts val="0"/>
                        </a:spcAft>
                      </a:pPr>
                      <a:r>
                        <a:rPr lang="vi-VN" sz="2400">
                          <a:effectLst/>
                          <a:latin typeface="Times New Roman" panose="02020603050405020304" pitchFamily="18" charset="0"/>
                          <a:ea typeface="Arial" panose="020B0604020202020204" pitchFamily="34" charset="0"/>
                          <a:cs typeface="Times New Roman" panose="02020603050405020304" pitchFamily="18" charset="0"/>
                        </a:rPr>
                        <a:t>Bối cảnh: Lớp học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2000"/>
                        </a:lnSpc>
                        <a:spcAft>
                          <a:spcPts val="300"/>
                        </a:spcAft>
                      </a:pPr>
                      <a:r>
                        <a:rPr lang="vi-VN" sz="2400">
                          <a:effectLst/>
                          <a:latin typeface="Times New Roman" panose="02020603050405020304" pitchFamily="18" charset="0"/>
                          <a:ea typeface="Arial" panose="020B0604020202020204" pitchFamily="34" charset="0"/>
                          <a:cs typeface="Times New Roman" panose="02020603050405020304" pitchFamily="18" charset="0"/>
                        </a:rPr>
                        <a:t>1 giáo viên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p>
                      <a:pPr indent="190500">
                        <a:lnSpc>
                          <a:spcPct val="122000"/>
                        </a:lnSpc>
                        <a:spcAft>
                          <a:spcPts val="0"/>
                        </a:spcAft>
                      </a:pPr>
                      <a:r>
                        <a:rPr lang="vi-VN" sz="2400">
                          <a:effectLst/>
                          <a:latin typeface="Times New Roman" panose="02020603050405020304" pitchFamily="18" charset="0"/>
                          <a:ea typeface="Arial" panose="020B0604020202020204" pitchFamily="34" charset="0"/>
                          <a:cs typeface="Times New Roman" panose="02020603050405020304" pitchFamily="18" charset="0"/>
                        </a:rPr>
                        <a:t>1 học sinh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CCD4"/>
                    </a:solidFill>
                  </a:tcPr>
                </a:tc>
                <a:tc>
                  <a:txBody>
                    <a:bodyPr/>
                    <a:lstStyle/>
                    <a:p>
                      <a:pPr indent="190500" algn="just">
                        <a:lnSpc>
                          <a:spcPct val="127000"/>
                        </a:lnSpc>
                        <a:spcAft>
                          <a:spcPts val="0"/>
                        </a:spcAft>
                      </a:pPr>
                      <a:r>
                        <a:rPr lang="vi-VN" sz="2400">
                          <a:effectLst/>
                          <a:latin typeface="Times New Roman" panose="02020603050405020304" pitchFamily="18" charset="0"/>
                          <a:ea typeface="Arial" panose="020B0604020202020204" pitchFamily="34" charset="0"/>
                          <a:cs typeface="Times New Roman" panose="02020603050405020304" pitchFamily="18" charset="0"/>
                        </a:rPr>
                        <a:t>Giáo viên đứng trên bục giảng, học sinh bước vào lớp và chào cô. Cô chào học sinh và hỏi tên. Học sinh trả lời tên cùa mình.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CCD4"/>
                    </a:solidFill>
                  </a:tcPr>
                </a:tc>
                <a:tc>
                  <a:txBody>
                    <a:bodyPr/>
                    <a:lstStyle/>
                    <a:p>
                      <a:pPr indent="190500">
                        <a:lnSpc>
                          <a:spcPct val="130000"/>
                        </a:lnSpc>
                        <a:spcAft>
                          <a:spcPts val="2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Học sinh: Em chào cô!</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indent="190500">
                        <a:lnSpc>
                          <a:spcPct val="130000"/>
                        </a:lnSpc>
                        <a:spcAft>
                          <a:spcPts val="2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Cô giáo: Chào em! Em là học sinh mới à? Em tên là gi?</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indent="190500">
                        <a:lnSpc>
                          <a:spcPct val="130000"/>
                        </a:lnSpc>
                        <a:spcAft>
                          <a:spcPts val="2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Học sinh: Vâng ạ! Em là Đỗ Nam Khánh ạ!</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282458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57249" y="485775"/>
            <a:ext cx="10344151" cy="1133965"/>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2. </a:t>
            </a:r>
            <a:r>
              <a:rPr lang="en-US" sz="2400" b="1" dirty="0" err="1" smtClean="0">
                <a:solidFill>
                  <a:srgbClr val="0070C0"/>
                </a:solidFill>
                <a:latin typeface="Times New Roman" panose="02020603050405020304" pitchFamily="18" charset="0"/>
                <a:cs typeface="Times New Roman" panose="02020603050405020304" pitchFamily="18" charset="0"/>
              </a:rPr>
              <a:t>THỰC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Nhiệm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vụ</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phim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hoạt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có</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nhân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vật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và</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lời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thoại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985836" y="1805478"/>
            <a:ext cx="1008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dẫn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900112" y="2434619"/>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vi-VN" b="1" dirty="0">
                <a:latin typeface="Times New Roman" panose="02020603050405020304" pitchFamily="18" charset="0"/>
                <a:cs typeface="Times New Roman" panose="02020603050405020304" pitchFamily="18" charset="0"/>
              </a:rPr>
              <a:t>Bước </a:t>
            </a:r>
            <a:r>
              <a:rPr lang="vi-VN" dirty="0">
                <a:latin typeface="Times New Roman" panose="02020603050405020304" pitchFamily="18" charset="0"/>
                <a:cs typeface="Times New Roman" panose="02020603050405020304" pitchFamily="18" charset="0"/>
              </a:rPr>
              <a:t>1: </a:t>
            </a:r>
            <a:r>
              <a:rPr lang="vi-VN" i="1" dirty="0">
                <a:latin typeface="Times New Roman" panose="02020603050405020304" pitchFamily="18" charset="0"/>
                <a:cs typeface="Times New Roman" panose="02020603050405020304" pitchFamily="18" charset="0"/>
              </a:rPr>
              <a:t>Khởi động phần mềm </a:t>
            </a:r>
            <a:r>
              <a:rPr lang="vi-VN" i="1" dirty="0" smtClean="0">
                <a:latin typeface="Times New Roman" panose="02020603050405020304" pitchFamily="18" charset="0"/>
                <a:cs typeface="Times New Roman" panose="02020603050405020304" pitchFamily="18" charset="0"/>
              </a:rPr>
              <a:t>Toontastic</a:t>
            </a:r>
            <a:r>
              <a:rPr lang="en-US" i="1"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ằ</a:t>
            </a:r>
            <a:r>
              <a:rPr lang="vi-VN" dirty="0" smtClean="0">
                <a:latin typeface="Times New Roman" panose="02020603050405020304" pitchFamily="18" charset="0"/>
                <a:cs typeface="Times New Roman" panose="02020603050405020304" pitchFamily="18" charset="0"/>
              </a:rPr>
              <a:t>ng </a:t>
            </a:r>
            <a:r>
              <a:rPr lang="vi-VN" dirty="0">
                <a:latin typeface="Times New Roman" panose="02020603050405020304" pitchFamily="18" charset="0"/>
                <a:cs typeface="Times New Roman" panose="02020603050405020304" pitchFamily="18" charset="0"/>
              </a:rPr>
              <a:t>cách nháy đúp vào </a:t>
            </a:r>
            <a:r>
              <a:rPr lang="vi-VN" dirty="0" smtClean="0">
                <a:latin typeface="Times New Roman" panose="02020603050405020304" pitchFamily="18" charset="0"/>
                <a:cs typeface="Times New Roman" panose="02020603050405020304" pitchFamily="18" charset="0"/>
              </a:rPr>
              <a:t>bi</a:t>
            </a:r>
            <a:r>
              <a:rPr lang="en-US" dirty="0" smtClean="0">
                <a:latin typeface="Times New Roman" panose="02020603050405020304" pitchFamily="18" charset="0"/>
                <a:cs typeface="Times New Roman" panose="02020603050405020304" pitchFamily="18" charset="0"/>
              </a:rPr>
              <a:t>ể</a:t>
            </a:r>
            <a:r>
              <a:rPr lang="vi-VN" dirty="0" smtClean="0">
                <a:latin typeface="Times New Roman" panose="02020603050405020304" pitchFamily="18" charset="0"/>
                <a:cs typeface="Times New Roman" panose="02020603050405020304" pitchFamily="18" charset="0"/>
              </a:rPr>
              <a:t>u tượng. </a:t>
            </a:r>
            <a:r>
              <a:rPr lang="vi-VN" dirty="0">
                <a:latin typeface="Times New Roman" panose="02020603050405020304" pitchFamily="18" charset="0"/>
                <a:cs typeface="Times New Roman" panose="02020603050405020304" pitchFamily="18" charset="0"/>
              </a:rPr>
              <a:t>Màn hình chính sẽ mở ra như Hình 6.7. Nháy vào nút dấu cộng (+) để bắt đầu.</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Bước 2: </a:t>
            </a:r>
            <a:r>
              <a:rPr lang="vi-VN" i="1" dirty="0">
                <a:latin typeface="Times New Roman" panose="02020603050405020304" pitchFamily="18" charset="0"/>
                <a:cs typeface="Times New Roman" panose="02020603050405020304" pitchFamily="18" charset="0"/>
              </a:rPr>
              <a:t>Chọn mẫu câu chuyện.</a:t>
            </a:r>
            <a:r>
              <a:rPr lang="vi-VN" dirty="0">
                <a:latin typeface="Times New Roman" panose="02020603050405020304" pitchFamily="18" charset="0"/>
                <a:cs typeface="Times New Roman" panose="02020603050405020304" pitchFamily="18" charset="0"/>
              </a:rPr>
              <a:t> Nháy chuột chọn mẫu câu chuyện ngắn (Short story- 3 phần), chọn phần mở đầu </a:t>
            </a:r>
            <a:r>
              <a:rPr lang="vi-VN" b="1" dirty="0">
                <a:latin typeface="Times New Roman" panose="02020603050405020304" pitchFamily="18" charset="0"/>
                <a:cs typeface="Times New Roman" panose="02020603050405020304" pitchFamily="18" charset="0"/>
              </a:rPr>
              <a:t>Beginning </a:t>
            </a:r>
            <a:r>
              <a:rPr lang="vi-VN" dirty="0">
                <a:latin typeface="Times New Roman" panose="02020603050405020304" pitchFamily="18" charset="0"/>
                <a:cs typeface="Times New Roman" panose="02020603050405020304" pitchFamily="18" charset="0"/>
              </a:rPr>
              <a:t>(Hình 6.2).</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Bước 3: </a:t>
            </a:r>
            <a:r>
              <a:rPr lang="vi-VN" i="1" dirty="0">
                <a:latin typeface="Times New Roman" panose="02020603050405020304" pitchFamily="18" charset="0"/>
                <a:cs typeface="Times New Roman" panose="02020603050405020304" pitchFamily="18" charset="0"/>
              </a:rPr>
              <a:t>Chọn mẫu phông nền và </a:t>
            </a:r>
            <a:r>
              <a:rPr lang="vi-VN" i="1" dirty="0" smtClean="0">
                <a:latin typeface="Times New Roman" panose="02020603050405020304" pitchFamily="18" charset="0"/>
                <a:cs typeface="Times New Roman" panose="02020603050405020304" pitchFamily="18" charset="0"/>
              </a:rPr>
              <a:t>nh</a:t>
            </a:r>
            <a:r>
              <a:rPr lang="en-US" i="1" dirty="0">
                <a:latin typeface="Times New Roman" panose="02020603050405020304" pitchFamily="18" charset="0"/>
                <a:cs typeface="Times New Roman" panose="02020603050405020304" pitchFamily="18" charset="0"/>
              </a:rPr>
              <a:t>â</a:t>
            </a:r>
            <a:r>
              <a:rPr lang="vi-VN" i="1" dirty="0" smtClean="0">
                <a:latin typeface="Times New Roman" panose="02020603050405020304" pitchFamily="18" charset="0"/>
                <a:cs typeface="Times New Roman" panose="02020603050405020304" pitchFamily="18" charset="0"/>
              </a:rPr>
              <a:t>n </a:t>
            </a:r>
            <a:r>
              <a:rPr lang="vi-VN" i="1" dirty="0">
                <a:latin typeface="Times New Roman" panose="02020603050405020304" pitchFamily="18" charset="0"/>
                <a:cs typeface="Times New Roman" panose="02020603050405020304" pitchFamily="18" charset="0"/>
              </a:rPr>
              <a:t>vật:</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a:t>
            </a:r>
            <a:r>
              <a:rPr lang="en-US" dirty="0">
                <a:latin typeface="Times New Roman" panose="02020603050405020304" pitchFamily="18" charset="0"/>
                <a:cs typeface="Times New Roman" panose="02020603050405020304" pitchFamily="18" charset="0"/>
              </a:rPr>
              <a:t>á</a:t>
            </a:r>
            <a:r>
              <a:rPr lang="vi-VN" dirty="0" smtClean="0">
                <a:latin typeface="Times New Roman" panose="02020603050405020304" pitchFamily="18" charset="0"/>
                <a:cs typeface="Times New Roman" panose="02020603050405020304" pitchFamily="18" charset="0"/>
              </a:rPr>
              <a:t>y </a:t>
            </a:r>
            <a:r>
              <a:rPr lang="vi-VN" dirty="0">
                <a:latin typeface="Times New Roman" panose="02020603050405020304" pitchFamily="18" charset="0"/>
                <a:cs typeface="Times New Roman" panose="02020603050405020304" pitchFamily="18" charset="0"/>
              </a:rPr>
              <a:t>chuột chọn mẫu phông nền lớp học. Bối cảnh một lớp học hiện ra, nháy chuột chọn hai nhân vật </a:t>
            </a:r>
            <a:r>
              <a:rPr lang="vi-VN" dirty="0" smtClean="0">
                <a:latin typeface="Times New Roman" panose="02020603050405020304" pitchFamily="18" charset="0"/>
                <a:cs typeface="Times New Roman" panose="02020603050405020304" pitchFamily="18" charset="0"/>
              </a:rPr>
              <a:t>đ</a:t>
            </a:r>
            <a:r>
              <a:rPr lang="en-US" dirty="0" smtClean="0">
                <a:latin typeface="Times New Roman" panose="02020603050405020304" pitchFamily="18" charset="0"/>
                <a:cs typeface="Times New Roman" panose="02020603050405020304" pitchFamily="18" charset="0"/>
              </a:rPr>
              <a:t>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đưa vào đoạn phim, các nhân vật được chọn sẽ được đưa lên giữa màn hình (Hình 6.8). Nháy chuột vào nút mũi </a:t>
            </a:r>
            <a:r>
              <a:rPr lang="vi-VN" dirty="0" smtClean="0">
                <a:latin typeface="Times New Roman" panose="02020603050405020304" pitchFamily="18" charset="0"/>
                <a:cs typeface="Times New Roman" panose="02020603050405020304" pitchFamily="18" charset="0"/>
              </a:rPr>
              <a:t>tên </a:t>
            </a:r>
            <a:r>
              <a:rPr lang="vi-VN" dirty="0">
                <a:latin typeface="Times New Roman" panose="02020603050405020304" pitchFamily="18" charset="0"/>
                <a:cs typeface="Times New Roman" panose="02020603050405020304" pitchFamily="18" charset="0"/>
              </a:rPr>
              <a:t>để chuyển sang bước tiếp theo.</a:t>
            </a:r>
            <a:br>
              <a:rPr lang="vi-VN"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8663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735806" y="762000"/>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vi-VN" b="1" dirty="0">
                <a:latin typeface="Times New Roman" panose="02020603050405020304" pitchFamily="18" charset="0"/>
                <a:cs typeface="Times New Roman" panose="02020603050405020304" pitchFamily="18" charset="0"/>
              </a:rPr>
              <a:t>Bước 4: </a:t>
            </a:r>
            <a:r>
              <a:rPr lang="vi-VN" i="1" dirty="0" smtClean="0">
                <a:latin typeface="Times New Roman" panose="02020603050405020304" pitchFamily="18" charset="0"/>
                <a:cs typeface="Times New Roman" panose="02020603050405020304" pitchFamily="18" charset="0"/>
              </a:rPr>
              <a:t>B</a:t>
            </a:r>
            <a:r>
              <a:rPr lang="en-US" i="1" dirty="0" smtClean="0">
                <a:latin typeface="Times New Roman" panose="02020603050405020304" pitchFamily="18" charset="0"/>
                <a:cs typeface="Times New Roman" panose="02020603050405020304" pitchFamily="18" charset="0"/>
              </a:rPr>
              <a:t>ố</a:t>
            </a:r>
            <a:r>
              <a:rPr lang="vi-VN"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trí nhân vật trong phân </a:t>
            </a:r>
            <a:r>
              <a:rPr lang="vi-VN" i="1" dirty="0" smtClean="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ả</a:t>
            </a:r>
            <a:r>
              <a:rPr lang="vi-VN" i="1" dirty="0" smtClean="0">
                <a:latin typeface="Times New Roman" panose="02020603050405020304" pitchFamily="18" charset="0"/>
                <a:cs typeface="Times New Roman" panose="02020603050405020304" pitchFamily="18" charset="0"/>
              </a:rPr>
              <a:t>nh</a:t>
            </a:r>
            <a:r>
              <a:rPr lang="vi-VN" i="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Kéo thả nhân vật để đưa vào vị trí ban đầu như Hình 6.9, </a:t>
            </a:r>
            <a:r>
              <a:rPr lang="vi-VN" dirty="0" smtClean="0">
                <a:latin typeface="Times New Roman" panose="02020603050405020304" pitchFamily="18" charset="0"/>
                <a:cs typeface="Times New Roman" panose="02020603050405020304" pitchFamily="18" charset="0"/>
              </a:rPr>
              <a:t>cụ th</a:t>
            </a:r>
            <a:r>
              <a:rPr lang="en-US" dirty="0" smtClean="0">
                <a:latin typeface="Times New Roman" panose="02020603050405020304" pitchFamily="18" charset="0"/>
                <a:cs typeface="Times New Roman" panose="02020603050405020304" pitchFamily="18" charset="0"/>
              </a:rPr>
              <a:t>ể</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như sau:</a:t>
            </a:r>
            <a:endParaRPr lang="en-US" dirty="0">
              <a:latin typeface="Times New Roman" panose="02020603050405020304" pitchFamily="18" charset="0"/>
              <a:cs typeface="Times New Roman" panose="02020603050405020304" pitchFamily="18" charset="0"/>
            </a:endParaRPr>
          </a:p>
          <a:p>
            <a:pPr marL="69850" lv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Nhân </a:t>
            </a:r>
            <a:r>
              <a:rPr lang="vi-VN" dirty="0">
                <a:latin typeface="Times New Roman" panose="02020603050405020304" pitchFamily="18" charset="0"/>
                <a:cs typeface="Times New Roman" panose="02020603050405020304" pitchFamily="18" charset="0"/>
              </a:rPr>
              <a:t>vật nữ (giáo viên) ờ vị trí bục giảng.</a:t>
            </a:r>
            <a:endParaRPr lang="en-US" dirty="0">
              <a:latin typeface="Times New Roman" panose="02020603050405020304" pitchFamily="18" charset="0"/>
              <a:cs typeface="Times New Roman" panose="02020603050405020304" pitchFamily="18" charset="0"/>
            </a:endParaRPr>
          </a:p>
          <a:p>
            <a:pPr marL="6985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Nhân </a:t>
            </a:r>
            <a:r>
              <a:rPr lang="vi-VN" dirty="0">
                <a:latin typeface="Times New Roman" panose="02020603050405020304" pitchFamily="18" charset="0"/>
                <a:cs typeface="Times New Roman" panose="02020603050405020304" pitchFamily="18" charset="0"/>
              </a:rPr>
              <a:t>vật nam (học sinh) ở vị trí cuối </a:t>
            </a:r>
            <a:r>
              <a:rPr lang="vi-VN" dirty="0" smtClean="0">
                <a:latin typeface="Times New Roman" panose="02020603050405020304" pitchFamily="18" charset="0"/>
                <a:cs typeface="Times New Roman" panose="02020603050405020304" pitchFamily="18" charset="0"/>
              </a:rPr>
              <a:t>lớp</a:t>
            </a:r>
            <a:endParaRPr lang="en-US" dirty="0" smtClean="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Bước 5: </a:t>
            </a:r>
            <a:r>
              <a:rPr lang="vi-VN" i="1" dirty="0">
                <a:latin typeface="Times New Roman" panose="02020603050405020304" pitchFamily="18" charset="0"/>
                <a:cs typeface="Times New Roman" panose="02020603050405020304" pitchFamily="18" charset="0"/>
              </a:rPr>
              <a:t>Chuẩn bị để quay phim:</a:t>
            </a:r>
            <a:r>
              <a:rPr lang="vi-VN" dirty="0">
                <a:latin typeface="Times New Roman" panose="02020603050405020304" pitchFamily="18" charset="0"/>
                <a:cs typeface="Times New Roman" panose="02020603050405020304" pitchFamily="18" charset="0"/>
              </a:rPr>
              <a:t> Bảng 6.1 là kịch bản chi tiết của phân cảnh 1 và các thao tác em cần thực hiện trên máy tính. Đọc kĩ kịch bản, các thao tác cần thực hiện và làm thử trên máy tính của em 2 đến 3 lần.</a:t>
            </a:r>
            <a:endParaRPr lang="en-US" dirty="0">
              <a:latin typeface="Times New Roman" panose="02020603050405020304" pitchFamily="18" charset="0"/>
              <a:cs typeface="Times New Roman" panose="02020603050405020304" pitchFamily="18" charset="0"/>
            </a:endParaRPr>
          </a:p>
          <a:p>
            <a:pPr marL="69850" indent="0">
              <a:buNone/>
            </a:pP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8" name="Shape 535"/>
          <p:cNvPicPr/>
          <p:nvPr/>
        </p:nvPicPr>
        <p:blipFill>
          <a:blip r:embed="rId4"/>
          <a:stretch/>
        </p:blipFill>
        <p:spPr>
          <a:xfrm>
            <a:off x="4284027" y="4148773"/>
            <a:ext cx="2328545" cy="1322705"/>
          </a:xfrm>
          <a:prstGeom prst="rect">
            <a:avLst/>
          </a:prstGeom>
        </p:spPr>
      </p:pic>
      <p:pic>
        <p:nvPicPr>
          <p:cNvPr id="9" name="Shape 539"/>
          <p:cNvPicPr/>
          <p:nvPr/>
        </p:nvPicPr>
        <p:blipFill>
          <a:blip r:embed="rId5"/>
          <a:stretch/>
        </p:blipFill>
        <p:spPr>
          <a:xfrm>
            <a:off x="7463155" y="4191317"/>
            <a:ext cx="2218690" cy="1237615"/>
          </a:xfrm>
          <a:prstGeom prst="rect">
            <a:avLst/>
          </a:prstGeom>
        </p:spPr>
      </p:pic>
      <p:pic>
        <p:nvPicPr>
          <p:cNvPr id="10" name="Shape 531"/>
          <p:cNvPicPr/>
          <p:nvPr/>
        </p:nvPicPr>
        <p:blipFill>
          <a:blip r:embed="rId6"/>
          <a:stretch/>
        </p:blipFill>
        <p:spPr>
          <a:xfrm>
            <a:off x="1144587" y="3862388"/>
            <a:ext cx="2359025" cy="1609090"/>
          </a:xfrm>
          <a:prstGeom prst="rect">
            <a:avLst/>
          </a:prstGeom>
        </p:spPr>
      </p:pic>
    </p:spTree>
    <p:extLst>
      <p:ext uri="{BB962C8B-B14F-4D97-AF65-F5344CB8AC3E}">
        <p14:creationId xmlns:p14="http://schemas.microsoft.com/office/powerpoint/2010/main" val="27294904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918975602"/>
              </p:ext>
            </p:extLst>
          </p:nvPr>
        </p:nvGraphicFramePr>
        <p:xfrm>
          <a:off x="76199" y="0"/>
          <a:ext cx="12049126" cy="7029480"/>
        </p:xfrm>
        <a:graphic>
          <a:graphicData uri="http://schemas.openxmlformats.org/drawingml/2006/table">
            <a:tbl>
              <a:tblPr/>
              <a:tblGrid>
                <a:gridCol w="1019176">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7000875">
                  <a:extLst>
                    <a:ext uri="{9D8B030D-6E8A-4147-A177-3AD203B41FA5}">
                      <a16:colId xmlns:a16="http://schemas.microsoft.com/office/drawing/2014/main" val="20004"/>
                    </a:ext>
                  </a:extLst>
                </a:gridCol>
              </a:tblGrid>
              <a:tr h="347316">
                <a:tc>
                  <a:txBody>
                    <a:bodyPr/>
                    <a:lstStyle/>
                    <a:p>
                      <a:pPr indent="190500">
                        <a:lnSpc>
                          <a:spcPct val="122000"/>
                        </a:lnSpc>
                        <a:spcAft>
                          <a:spcPts val="0"/>
                        </a:spcAft>
                      </a:pPr>
                      <a:r>
                        <a:rPr lang="vi-VN" sz="1600" b="1" i="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Hoạt cành</a:t>
                      </a:r>
                      <a:endParaRPr lang="en-US"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a:noFill/>
                    </a:lnL>
                    <a:lnR>
                      <a:noFill/>
                    </a:lnR>
                    <a:lnT>
                      <a:noFill/>
                    </a:lnT>
                    <a:lnB>
                      <a:noFill/>
                    </a:lnB>
                    <a:solidFill>
                      <a:srgbClr val="2472B3"/>
                    </a:solidFill>
                  </a:tcPr>
                </a:tc>
                <a:tc>
                  <a:txBody>
                    <a:bodyPr/>
                    <a:lstStyle/>
                    <a:p>
                      <a:pPr indent="88900">
                        <a:lnSpc>
                          <a:spcPct val="122000"/>
                        </a:lnSpc>
                        <a:spcAft>
                          <a:spcPts val="0"/>
                        </a:spcAft>
                      </a:pPr>
                      <a:r>
                        <a:rPr lang="vi-VN" sz="16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Nhân vật</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a:noFill/>
                    </a:lnL>
                    <a:lnR>
                      <a:noFill/>
                    </a:lnR>
                    <a:lnT>
                      <a:noFill/>
                    </a:lnT>
                    <a:lnB>
                      <a:noFill/>
                    </a:lnB>
                    <a:solidFill>
                      <a:srgbClr val="2472B3"/>
                    </a:solidFill>
                  </a:tcPr>
                </a:tc>
                <a:tc>
                  <a:txBody>
                    <a:bodyPr/>
                    <a:lstStyle/>
                    <a:p>
                      <a:pPr indent="190500">
                        <a:lnSpc>
                          <a:spcPct val="122000"/>
                        </a:lnSpc>
                        <a:spcAft>
                          <a:spcPts val="0"/>
                        </a:spcAft>
                      </a:pPr>
                      <a:r>
                        <a:rPr lang="vi-VN" sz="16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Hành động</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a:noFill/>
                    </a:lnL>
                    <a:lnR>
                      <a:noFill/>
                    </a:lnR>
                    <a:lnT>
                      <a:noFill/>
                    </a:lnT>
                    <a:lnB>
                      <a:noFill/>
                    </a:lnB>
                    <a:solidFill>
                      <a:srgbClr val="2472B3"/>
                    </a:solidFill>
                  </a:tcPr>
                </a:tc>
                <a:tc>
                  <a:txBody>
                    <a:bodyPr/>
                    <a:lstStyle/>
                    <a:p>
                      <a:pPr indent="190500" algn="ctr">
                        <a:lnSpc>
                          <a:spcPct val="122000"/>
                        </a:lnSpc>
                        <a:spcAft>
                          <a:spcPts val="0"/>
                        </a:spcAft>
                      </a:pPr>
                      <a:r>
                        <a:rPr lang="vi-VN" sz="1600" b="1" i="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Lời thoại</a:t>
                      </a:r>
                      <a:endParaRPr lang="en-US"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a:noFill/>
                    </a:lnL>
                    <a:lnR>
                      <a:noFill/>
                    </a:lnR>
                    <a:lnT>
                      <a:noFill/>
                    </a:lnT>
                    <a:lnB>
                      <a:noFill/>
                    </a:lnB>
                    <a:solidFill>
                      <a:srgbClr val="2472B3"/>
                    </a:solidFill>
                  </a:tcPr>
                </a:tc>
                <a:tc>
                  <a:txBody>
                    <a:bodyPr/>
                    <a:lstStyle/>
                    <a:p>
                      <a:pPr indent="190500" algn="ctr">
                        <a:lnSpc>
                          <a:spcPct val="122000"/>
                        </a:lnSpc>
                        <a:spcAft>
                          <a:spcPts val="0"/>
                        </a:spcAft>
                      </a:pPr>
                      <a:r>
                        <a:rPr lang="vi-VN" sz="1600" b="1" i="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Thao tác cần thực hiện</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a:noFill/>
                    </a:lnL>
                    <a:lnR>
                      <a:noFill/>
                    </a:lnR>
                    <a:lnT>
                      <a:noFill/>
                    </a:lnT>
                    <a:lnB>
                      <a:noFill/>
                    </a:lnB>
                    <a:solidFill>
                      <a:srgbClr val="2472B3"/>
                    </a:solidFill>
                  </a:tcPr>
                </a:tc>
                <a:extLst>
                  <a:ext uri="{0D108BD9-81ED-4DB2-BD59-A6C34878D82A}">
                    <a16:rowId xmlns:a16="http://schemas.microsoft.com/office/drawing/2014/main" val="10000"/>
                  </a:ext>
                </a:extLst>
              </a:tr>
              <a:tr h="1179884">
                <a:tc>
                  <a:txBody>
                    <a:bodyPr/>
                    <a:lstStyle/>
                    <a:p>
                      <a:pPr indent="3048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1</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Học sinh</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9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Đi vào từ cuối lớp, đến giữa lớp dừng lại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tc>
                  <a:txBody>
                    <a:bodyPr/>
                    <a:lstStyle/>
                    <a:p>
                      <a:pPr>
                        <a:spcAft>
                          <a:spcPts val="0"/>
                        </a:spcAft>
                      </a:pPr>
                      <a:r>
                        <a:rPr lang="vi-VN" sz="16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lang="en-US" sz="16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796" marR="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tc>
                  <a:txBody>
                    <a:bodyPr/>
                    <a:lstStyle/>
                    <a:p>
                      <a:pPr indent="190500" algn="just">
                        <a:lnSpc>
                          <a:spcPct val="129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Nháy chuột vào nhân vật học sinh, kéo dần sang bên trái để nhân vật thực hiện hành động bước đi, đến vị trí giữa lớp thì thà tay để nhân vật đứng lại.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EED9"/>
                    </a:solidFill>
                  </a:tcPr>
                </a:tc>
                <a:extLst>
                  <a:ext uri="{0D108BD9-81ED-4DB2-BD59-A6C34878D82A}">
                    <a16:rowId xmlns:a16="http://schemas.microsoft.com/office/drawing/2014/main" val="10001"/>
                  </a:ext>
                </a:extLst>
              </a:tr>
              <a:tr h="1742387">
                <a:tc>
                  <a:txBody>
                    <a:bodyPr/>
                    <a:lstStyle/>
                    <a:p>
                      <a:pPr indent="3048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2</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Học sinh</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30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Đứng tại vị trí đang dừng và nói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CCD4"/>
                    </a:solidFill>
                  </a:tcPr>
                </a:tc>
                <a:tc>
                  <a:txBody>
                    <a:bodyPr/>
                    <a:lstStyle/>
                    <a:p>
                      <a:pPr indent="1905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Em chào cô ạ!</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CCD4"/>
                    </a:solidFill>
                  </a:tcPr>
                </a:tc>
                <a:tc>
                  <a:txBody>
                    <a:bodyPr/>
                    <a:lstStyle/>
                    <a:p>
                      <a:pPr indent="190500" algn="just">
                        <a:lnSpc>
                          <a:spcPct val="127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Tiếp tục nháy chuột vào nhân vật học sinh và giữ nhấn nút trái chuột để nhân vật thực hiện hoạt động nói (mấp máy môi). Đồng thời, em hãy nói lời thoại của học sinh "Em chào cô ạ!”. Sau khi nói xong lời thoại thì thả tay để nhân vật ngừng hoạt động nói.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extLst>
                  <a:ext uri="{0D108BD9-81ED-4DB2-BD59-A6C34878D82A}">
                    <a16:rowId xmlns:a16="http://schemas.microsoft.com/office/drawing/2014/main" val="10002"/>
                  </a:ext>
                </a:extLst>
              </a:tr>
              <a:tr h="1769827">
                <a:tc>
                  <a:txBody>
                    <a:bodyPr/>
                    <a:lstStyle/>
                    <a:p>
                      <a:pPr indent="3048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3</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Giáo viên</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30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Đứng trên bục giảng và nói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7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Cháo em! Em là học sinh mới à? Tên em là gì?</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gn="just">
                        <a:lnSpc>
                          <a:spcPct val="129000"/>
                        </a:lnSpc>
                        <a:spcAft>
                          <a:spcPts val="0"/>
                        </a:spcAft>
                      </a:pPr>
                      <a:r>
                        <a:rPr lang="vi-VN" sz="1600" dirty="0">
                          <a:effectLst/>
                          <a:latin typeface="Times New Roman" panose="02020603050405020304" pitchFamily="18" charset="0"/>
                          <a:ea typeface="Arial" panose="020B0604020202020204" pitchFamily="34" charset="0"/>
                          <a:cs typeface="Times New Roman" panose="02020603050405020304" pitchFamily="18" charset="0"/>
                        </a:rPr>
                        <a:t>Nháy chuột vào nhân vật giáo viên và nhấn giũ’ nút trái chuột để nhân vật thực hiện hoạt động nói. Đồng thời, em nói lời thoại của giáo viên “Chào em! Em là học sinh mới à? Tên em là gì?". Sau khi nói xong lời thoại thì thả tay để nhân vật ngừng hoạt động nói.</a:t>
                      </a:r>
                      <a:endParaRPr lang="en-US"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extLst>
                  <a:ext uri="{0D108BD9-81ED-4DB2-BD59-A6C34878D82A}">
                    <a16:rowId xmlns:a16="http://schemas.microsoft.com/office/drawing/2014/main" val="10003"/>
                  </a:ext>
                </a:extLst>
              </a:tr>
              <a:tr h="1742387">
                <a:tc>
                  <a:txBody>
                    <a:bodyPr/>
                    <a:lstStyle/>
                    <a:p>
                      <a:pPr indent="3048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4</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2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Học sinh</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7000"/>
                        </a:lnSpc>
                        <a:spcAft>
                          <a:spcPts val="0"/>
                        </a:spcAft>
                      </a:pPr>
                      <a:r>
                        <a:rPr lang="vi-VN" sz="1600">
                          <a:effectLst/>
                          <a:latin typeface="Times New Roman" panose="02020603050405020304" pitchFamily="18" charset="0"/>
                          <a:ea typeface="Arial" panose="020B0604020202020204" pitchFamily="34" charset="0"/>
                          <a:cs typeface="Times New Roman" panose="02020603050405020304" pitchFamily="18" charset="0"/>
                        </a:rPr>
                        <a:t>Đứng tại chỗ và nói</a:t>
                      </a:r>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nSpc>
                          <a:spcPct val="127000"/>
                        </a:lnSpc>
                        <a:spcAft>
                          <a:spcPts val="0"/>
                        </a:spcAft>
                      </a:pPr>
                      <a:r>
                        <a:rPr lang="vi-VN" sz="1600" dirty="0">
                          <a:effectLst/>
                          <a:latin typeface="Times New Roman" panose="02020603050405020304" pitchFamily="18" charset="0"/>
                          <a:ea typeface="Arial" panose="020B0604020202020204" pitchFamily="34" charset="0"/>
                          <a:cs typeface="Times New Roman" panose="02020603050405020304" pitchFamily="18" charset="0"/>
                        </a:rPr>
                        <a:t>Vâng ạ! Em là Đỗ Nam Khánh ạ.</a:t>
                      </a:r>
                      <a:endParaRPr lang="en-US"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tc>
                  <a:txBody>
                    <a:bodyPr/>
                    <a:lstStyle/>
                    <a:p>
                      <a:pPr indent="190500" algn="just">
                        <a:lnSpc>
                          <a:spcPct val="127000"/>
                        </a:lnSpc>
                        <a:spcAft>
                          <a:spcPts val="0"/>
                        </a:spcAft>
                      </a:pPr>
                      <a:r>
                        <a:rPr lang="vi-VN" sz="1600" dirty="0">
                          <a:effectLst/>
                          <a:latin typeface="Times New Roman" panose="02020603050405020304" pitchFamily="18" charset="0"/>
                          <a:ea typeface="Arial" panose="020B0604020202020204" pitchFamily="34" charset="0"/>
                          <a:cs typeface="Times New Roman" panose="02020603050405020304" pitchFamily="18" charset="0"/>
                        </a:rPr>
                        <a:t>Nháy chuột vào nhân vật học sinh và nhấn giữ nút trái chuột để nhân vật thực hiện hoạt động nói. Đồng thời, em nói lời thoại cùa học sinh “Vâng ạ! Em là Đỗ Nam Khánh ạ”. Sau khi nói xong lời thoại thì thả tay để nhân vật ngừng hoạt động nói.</a:t>
                      </a:r>
                      <a:endParaRPr lang="en-US"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796" marR="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E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417778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735806" y="643919"/>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6: Quay </a:t>
            </a:r>
            <a:r>
              <a:rPr lang="en-US" dirty="0" err="1" smtClean="0">
                <a:latin typeface="Times New Roman" panose="02020603050405020304" pitchFamily="18" charset="0"/>
                <a:cs typeface="Times New Roman" panose="02020603050405020304" pitchFamily="18" charset="0"/>
              </a:rPr>
              <a:t>phim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nút</a:t>
            </a:r>
            <a:r>
              <a:rPr lang="en-US" dirty="0" smtClean="0">
                <a:latin typeface="Times New Roman" panose="02020603050405020304" pitchFamily="18" charset="0"/>
                <a:cs typeface="Times New Roman" panose="02020603050405020304" pitchFamily="18" charset="0"/>
              </a:rPr>
              <a:t> Start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quay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quay,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5. </a:t>
            </a:r>
            <a:r>
              <a:rPr lang="en-US" dirty="0" err="1" smtClean="0">
                <a:latin typeface="Times New Roman" panose="02020603050405020304" pitchFamily="18" charset="0"/>
                <a:cs typeface="Times New Roman" panose="02020603050405020304" pitchFamily="18" charset="0"/>
              </a:rPr>
              <a:t>Nhấn</a:t>
            </a:r>
            <a:r>
              <a:rPr lang="en-US" dirty="0" smtClean="0">
                <a:latin typeface="Times New Roman" panose="02020603050405020304" pitchFamily="18" charset="0"/>
                <a:cs typeface="Times New Roman" panose="02020603050405020304" pitchFamily="18" charset="0"/>
              </a:rPr>
              <a:t> Stop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dừng</a:t>
            </a:r>
            <a:r>
              <a:rPr lang="en-US" dirty="0" smtClean="0">
                <a:latin typeface="Times New Roman" panose="02020603050405020304" pitchFamily="18" charset="0"/>
                <a:cs typeface="Times New Roman" panose="02020603050405020304" pitchFamily="18" charset="0"/>
              </a:rPr>
              <a:t> quay.</a:t>
            </a:r>
          </a:p>
          <a:p>
            <a:pPr algn="just"/>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7: </a:t>
            </a:r>
            <a:r>
              <a:rPr lang="vi-VN" i="1" dirty="0">
                <a:latin typeface="Times New Roman" panose="02020603050405020304" pitchFamily="18" charset="0"/>
                <a:cs typeface="Times New Roman" panose="02020603050405020304" pitchFamily="18" charset="0"/>
              </a:rPr>
              <a:t>Lồng nhạc nền cho đoạn phim:</a:t>
            </a:r>
            <a:r>
              <a:rPr lang="vi-VN" dirty="0">
                <a:latin typeface="Times New Roman" panose="02020603050405020304" pitchFamily="18" charset="0"/>
                <a:cs typeface="Times New Roman" panose="02020603050405020304" pitchFamily="18" charset="0"/>
              </a:rPr>
              <a:t> Sau bước 6, phần mềm sẽ cho em xem lại đoạn phim vừa quay, đồng thời cho phép em chọn một đoạn âm thanh làm nhạc nền. Hãy nghe thử và chọn bất kì nhạc nền nào em yêu thích rồi nháy nút tích xanh </a:t>
            </a:r>
            <a:r>
              <a:rPr lang="vi-VN" dirty="0" smtClean="0">
                <a:latin typeface="Times New Roman" panose="02020603050405020304" pitchFamily="18" charset="0"/>
                <a:cs typeface="Times New Roman" panose="02020603050405020304" pitchFamily="18" charset="0"/>
              </a:rPr>
              <a:t> đ</a:t>
            </a:r>
            <a:r>
              <a:rPr lang="en-US" dirty="0" smtClean="0">
                <a:latin typeface="Times New Roman" panose="02020603050405020304" pitchFamily="18" charset="0"/>
                <a:cs typeface="Times New Roman" panose="02020603050405020304" pitchFamily="18" charset="0"/>
              </a:rPr>
              <a:t>ể </a:t>
            </a:r>
            <a:r>
              <a:rPr lang="vi-VN" dirty="0" smtClean="0">
                <a:latin typeface="Times New Roman" panose="02020603050405020304" pitchFamily="18" charset="0"/>
                <a:cs typeface="Times New Roman" panose="02020603050405020304" pitchFamily="18" charset="0"/>
              </a:rPr>
              <a:t>hoàn </a:t>
            </a:r>
            <a:r>
              <a:rPr lang="vi-VN" dirty="0">
                <a:latin typeface="Times New Roman" panose="02020603050405020304" pitchFamily="18" charset="0"/>
                <a:cs typeface="Times New Roman" panose="02020603050405020304" pitchFamily="18" charset="0"/>
              </a:rPr>
              <a:t>thiện đoạn phim (Hình 6.10</a:t>
            </a:r>
            <a:r>
              <a:rPr lang="vi-V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Bước 9: </a:t>
            </a:r>
            <a:r>
              <a:rPr lang="vi-VN" i="1" dirty="0">
                <a:latin typeface="Times New Roman" panose="02020603050405020304" pitchFamily="18" charset="0"/>
                <a:cs typeface="Times New Roman" panose="02020603050405020304" pitchFamily="18" charset="0"/>
              </a:rPr>
              <a:t>Xem phim:</a:t>
            </a:r>
            <a:r>
              <a:rPr lang="vi-VN" dirty="0">
                <a:latin typeface="Times New Roman" panose="02020603050405020304" pitchFamily="18" charset="0"/>
                <a:cs typeface="Times New Roman" panose="02020603050405020304" pitchFamily="18" charset="0"/>
              </a:rPr>
              <a:t> Ngay sau bước trên, em có thề xem lại đoạn phim em vừa thực hiện với mờ đầu là giới thiệu tên phim, tên tác giả và kết thúc như Hình 6.12.</a:t>
            </a:r>
            <a:endParaRPr lang="en-US" dirty="0">
              <a:latin typeface="Times New Roman" panose="02020603050405020304" pitchFamily="18" charset="0"/>
              <a:cs typeface="Times New Roman" panose="02020603050405020304" pitchFamily="18" charset="0"/>
            </a:endParaRPr>
          </a:p>
          <a:p>
            <a:pPr algn="just"/>
            <a:r>
              <a:rPr lang="vi-VN" b="1" dirty="0">
                <a:latin typeface="Times New Roman" panose="02020603050405020304" pitchFamily="18" charset="0"/>
                <a:cs typeface="Times New Roman" panose="02020603050405020304" pitchFamily="18" charset="0"/>
              </a:rPr>
              <a:t>Bước 10: </a:t>
            </a:r>
            <a:r>
              <a:rPr lang="vi-VN" i="1" dirty="0">
                <a:latin typeface="Times New Roman" panose="02020603050405020304" pitchFamily="18" charset="0"/>
                <a:cs typeface="Times New Roman" panose="02020603050405020304" pitchFamily="18" charset="0"/>
              </a:rPr>
              <a:t>Lưu (export) phim vào thư viện của phần mềm.</a:t>
            </a:r>
            <a:r>
              <a:rPr lang="vi-VN" dirty="0">
                <a:latin typeface="Times New Roman" panose="02020603050405020304" pitchFamily="18" charset="0"/>
                <a:cs typeface="Times New Roman" panose="02020603050405020304" pitchFamily="18" charset="0"/>
              </a:rPr>
              <a:t> Kết thúc bước 9, giao diện màn hình sẽ có dạng như Hình 6.5. Nháy chuột vào lệnh </a:t>
            </a:r>
            <a:r>
              <a:rPr lang="vi-VN" b="1" dirty="0">
                <a:latin typeface="Times New Roman" panose="02020603050405020304" pitchFamily="18" charset="0"/>
                <a:cs typeface="Times New Roman" panose="02020603050405020304" pitchFamily="18" charset="0"/>
              </a:rPr>
              <a:t>Export </a:t>
            </a:r>
            <a:r>
              <a:rPr lang="vi-VN" dirty="0" smtClean="0">
                <a:latin typeface="Times New Roman" panose="02020603050405020304" pitchFamily="18" charset="0"/>
                <a:cs typeface="Times New Roman" panose="02020603050405020304" pitchFamily="18" charset="0"/>
              </a:rPr>
              <a:t>đề </a:t>
            </a:r>
            <a:r>
              <a:rPr lang="vi-VN" dirty="0">
                <a:latin typeface="Times New Roman" panose="02020603050405020304" pitchFamily="18" charset="0"/>
                <a:cs typeface="Times New Roman" panose="02020603050405020304" pitchFamily="18" charset="0"/>
              </a:rPr>
              <a:t>lưu đoạn phim của em vào thư viện cùa phần mềm Toontastic. Sau bước này, em có thề xem lại và chỉnh sửa đoạn phim nếu cần.</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9578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611981" y="1393031"/>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lnSpc>
                <a:spcPct val="150000"/>
              </a:lnSpc>
            </a:pPr>
            <a:r>
              <a:rPr lang="vi-VN" dirty="0">
                <a:latin typeface="Times New Roman" panose="02020603050405020304" pitchFamily="18" charset="0"/>
                <a:cs typeface="Times New Roman" panose="02020603050405020304" pitchFamily="18" charset="0"/>
              </a:rPr>
              <a:t>Xem lại đoạn phim em đã thực hiện ờ phần Thực hành. Nháy chuột vào lệnh </a:t>
            </a:r>
            <a:r>
              <a:rPr lang="vi-VN" b="1" dirty="0" smtClean="0">
                <a:latin typeface="Times New Roman" panose="02020603050405020304" pitchFamily="18" charset="0"/>
                <a:cs typeface="Times New Roman" panose="02020603050405020304" pitchFamily="18" charset="0"/>
              </a:rPr>
              <a:t>Edit</a:t>
            </a:r>
            <a:r>
              <a:rPr lang="en-US" b="1"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Hình </a:t>
            </a:r>
            <a:r>
              <a:rPr lang="vi-VN" dirty="0">
                <a:latin typeface="Times New Roman" panose="02020603050405020304" pitchFamily="18" charset="0"/>
                <a:cs typeface="Times New Roman" panose="02020603050405020304" pitchFamily="18" charset="0"/>
              </a:rPr>
              <a:t>6.6) đề chỉnh sửa cho đoạn phim hay hơn, hành động của nhân vật khớp với lời thoại</a:t>
            </a:r>
            <a:endParaRPr lang="en-US"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009648" y="607665"/>
            <a:ext cx="8620125" cy="579967"/>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LUYỆN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TẬP</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09649" y="3133725"/>
            <a:ext cx="8620125" cy="579967"/>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VẬN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DỤNG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857249" y="3781128"/>
            <a:ext cx="10415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lnSpc>
                <a:spcPct val="150000"/>
              </a:lnSpc>
            </a:pPr>
            <a:r>
              <a:rPr lang="vi-VN" dirty="0">
                <a:latin typeface="Times New Roman" panose="02020603050405020304" pitchFamily="18" charset="0"/>
                <a:cs typeface="Times New Roman" panose="02020603050405020304" pitchFamily="18" charset="0"/>
              </a:rPr>
              <a:t>Sáng tác nội dung tiếp theo tại phần 2 và 3 của câu chuyện rồi lên kịch bản và bảng phân cảnh như mẫu tại Bảng 6.1.</a:t>
            </a:r>
            <a:endParaRPr lang="en-US" dirty="0">
              <a:latin typeface="Times New Roman" panose="02020603050405020304" pitchFamily="18" charset="0"/>
              <a:cs typeface="Times New Roman" panose="02020603050405020304" pitchFamily="18" charset="0"/>
            </a:endParaRPr>
          </a:p>
          <a:p>
            <a:pPr>
              <a:lnSpc>
                <a:spcPct val="150000"/>
              </a:lnSpc>
            </a:pPr>
            <a:r>
              <a:rPr lang="vi-VN" dirty="0">
                <a:latin typeface="Times New Roman" panose="02020603050405020304" pitchFamily="18" charset="0"/>
                <a:cs typeface="Times New Roman" panose="02020603050405020304" pitchFamily="18" charset="0"/>
              </a:rPr>
              <a:t>Tiếp tục thực hiện các phân cảnh đó bằng phần mềm Toontastic đề có một bộ phim với đầy đủ ba phần.</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0773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图片 3" descr="组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1782763"/>
            <a:ext cx="4383088"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bwMode="auto">
          <a:xfrm>
            <a:off x="1914525" y="2188279"/>
            <a:ext cx="5419725" cy="2308324"/>
          </a:xfrm>
          <a:prstGeom prst="rect">
            <a:avLst/>
          </a:prstGeom>
          <a:noFill/>
          <a:effectLst/>
        </p:spPr>
        <p:txBody>
          <a:bodyPr wrap="square">
            <a:spAutoFit/>
          </a:bodyPr>
          <a:lstStyle/>
          <a:p>
            <a:pPr algn="ctr" fontAlgn="base">
              <a:lnSpc>
                <a:spcPct val="150000"/>
              </a:lnSpc>
              <a:spcBef>
                <a:spcPct val="0"/>
              </a:spcBef>
              <a:spcAft>
                <a:spcPct val="0"/>
              </a:spcAft>
              <a:defRPr/>
            </a:pP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Hẹn</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gặp</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lại</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các</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em</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vào</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tiết</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học</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 </a:t>
            </a:r>
            <a:r>
              <a:rPr lang="en-US" altLang="zh-CN" sz="4800" b="1" dirty="0" err="1" smtClean="0">
                <a:ln>
                  <a:solidFill>
                    <a:prstClr val="white"/>
                  </a:solidFill>
                </a:ln>
                <a:solidFill>
                  <a:srgbClr val="0070C0"/>
                </a:solidFill>
                <a:latin typeface="Times New Roman" pitchFamily="18" charset="0"/>
                <a:ea typeface="+mj-lt"/>
                <a:cs typeface="Times New Roman" pitchFamily="18" charset="0"/>
                <a:sym typeface="+mn-ea"/>
              </a:rPr>
              <a:t>sau</a:t>
            </a:r>
            <a:r>
              <a:rPr lang="en-US" altLang="zh-CN" sz="4800" b="1" dirty="0" smtClean="0">
                <a:ln>
                  <a:solidFill>
                    <a:prstClr val="white"/>
                  </a:solidFill>
                </a:ln>
                <a:solidFill>
                  <a:srgbClr val="0070C0"/>
                </a:solidFill>
                <a:latin typeface="Times New Roman" pitchFamily="18" charset="0"/>
                <a:ea typeface="+mj-lt"/>
                <a:cs typeface="Times New Roman" pitchFamily="18" charset="0"/>
                <a:sym typeface="+mn-ea"/>
              </a:rPr>
              <a:t>!</a:t>
            </a:r>
            <a:endParaRPr lang="en-US" altLang="zh-CN" sz="4800" b="1" dirty="0">
              <a:ln>
                <a:solidFill>
                  <a:prstClr val="white"/>
                </a:solidFill>
              </a:ln>
              <a:solidFill>
                <a:srgbClr val="0070C0"/>
              </a:solidFill>
              <a:latin typeface="Times New Roman" pitchFamily="18" charset="0"/>
              <a:ea typeface="+mj-lt"/>
              <a:cs typeface="Times New Roman" pitchFamily="18" charset="0"/>
              <a:sym typeface="+mn-ea"/>
            </a:endParaRPr>
          </a:p>
        </p:txBody>
      </p:sp>
    </p:spTree>
    <p:extLst>
      <p:ext uri="{BB962C8B-B14F-4D97-AF65-F5344CB8AC3E}">
        <p14:creationId xmlns:p14="http://schemas.microsoft.com/office/powerpoint/2010/main" val="2838163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21" name="Rectangle 3"/>
          <p:cNvSpPr>
            <a:spLocks noChangeArrowheads="1"/>
          </p:cNvSpPr>
          <p:nvPr/>
        </p:nvSpPr>
        <p:spPr bwMode="auto">
          <a:xfrm>
            <a:off x="-15875" y="2346325"/>
            <a:ext cx="11917363" cy="1446550"/>
          </a:xfrm>
          <a:prstGeom prst="rect">
            <a:avLst/>
          </a:prstGeom>
          <a:noFill/>
          <a:ln>
            <a:noFill/>
          </a:ln>
        </p:spPr>
        <p:txBody>
          <a:bodyPr>
            <a:spAutoFit/>
          </a:bodyPr>
          <a:lstStyle/>
          <a:p>
            <a:pPr algn="ctr" fontAlgn="base">
              <a:spcBef>
                <a:spcPct val="0"/>
              </a:spcBef>
              <a:spcAft>
                <a:spcPct val="0"/>
              </a:spcAft>
              <a:defRPr/>
            </a:pP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BÀI</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6.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LÀM</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QUEN</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VỚI</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PHẦN</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MỀM</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LÀM</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PHIM</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HOẠT</a:t>
            </a:r>
            <a:r>
              <a:rPr lang="en-US" sz="4400" b="1" dirty="0"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 </a:t>
            </a:r>
            <a:r>
              <a:rPr lang="en-US" sz="4400" b="1" dirty="0" err="1" smtClean="0">
                <a:solidFill>
                  <a:srgbClr val="FF0000"/>
                </a:solidFill>
                <a:effectLst>
                  <a:outerShdw blurRad="50800" dist="38100" algn="l" rotWithShape="0">
                    <a:prstClr val="black">
                      <a:alpha val="40000"/>
                    </a:prstClr>
                  </a:outerShdw>
                </a:effectLst>
                <a:latin typeface="Times New Roman" pitchFamily="18" charset="0"/>
                <a:cs typeface="Times New Roman" pitchFamily="18" charset="0"/>
              </a:rPr>
              <a:t>HÌNH</a:t>
            </a:r>
            <a:endParaRPr lang="en-US" sz="4400" b="1" dirty="0">
              <a:solidFill>
                <a:srgbClr val="FF0000"/>
              </a:solidFill>
              <a:effectLst>
                <a:outerShdw blurRad="50800" dist="38100" algn="l" rotWithShape="0">
                  <a:prstClr val="black">
                    <a:alpha val="40000"/>
                  </a:prstClr>
                </a:outerShdw>
              </a:effectLst>
              <a:latin typeface="Times New Roman" pitchFamily="18" charset="0"/>
              <a:cs typeface="Times New Roman" pitchFamily="18" charset="0"/>
            </a:endParaRPr>
          </a:p>
        </p:txBody>
      </p:sp>
      <p:sp>
        <p:nvSpPr>
          <p:cNvPr id="14341" name="TextBox 5"/>
          <p:cNvSpPr txBox="1">
            <a:spLocks noChangeArrowheads="1"/>
          </p:cNvSpPr>
          <p:nvPr/>
        </p:nvSpPr>
        <p:spPr bwMode="auto">
          <a:xfrm>
            <a:off x="1889125" y="844550"/>
            <a:ext cx="9531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800" b="1" dirty="0" err="1" smtClean="0">
                <a:solidFill>
                  <a:srgbClr val="6600FF"/>
                </a:solidFill>
                <a:latin typeface="Times New Roman" panose="02020603050405020304" pitchFamily="18" charset="0"/>
                <a:cs typeface="Times New Roman" panose="02020603050405020304" pitchFamily="18" charset="0"/>
              </a:rPr>
              <a:t>CHUYÊN</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ĐỀ</a:t>
            </a:r>
            <a:r>
              <a:rPr lang="en-US" altLang="en-US" sz="2800" b="1" dirty="0" smtClean="0">
                <a:solidFill>
                  <a:srgbClr val="6600FF"/>
                </a:solidFill>
                <a:latin typeface="Times New Roman" panose="02020603050405020304" pitchFamily="18" charset="0"/>
                <a:cs typeface="Times New Roman" panose="02020603050405020304" pitchFamily="18" charset="0"/>
              </a:rPr>
              <a:t> 2: </a:t>
            </a:r>
            <a:r>
              <a:rPr lang="en-US" altLang="en-US" sz="2800" b="1" dirty="0" err="1" smtClean="0">
                <a:solidFill>
                  <a:srgbClr val="6600FF"/>
                </a:solidFill>
                <a:latin typeface="Times New Roman" panose="02020603050405020304" pitchFamily="18" charset="0"/>
                <a:cs typeface="Times New Roman" panose="02020603050405020304" pitchFamily="18" charset="0"/>
              </a:rPr>
              <a:t>THỰC</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HÀNH</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SỬ</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DỤNG</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PHẦN</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MỀM</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LÀM</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PHIM</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HOẠT</a:t>
            </a:r>
            <a:r>
              <a:rPr lang="en-US" altLang="en-US" sz="2800" b="1" dirty="0" smtClean="0">
                <a:solidFill>
                  <a:srgbClr val="6600FF"/>
                </a:solidFill>
                <a:latin typeface="Times New Roman" panose="02020603050405020304" pitchFamily="18" charset="0"/>
                <a:cs typeface="Times New Roman" panose="02020603050405020304" pitchFamily="18" charset="0"/>
              </a:rPr>
              <a:t> </a:t>
            </a:r>
            <a:r>
              <a:rPr lang="en-US" altLang="en-US" sz="2800" b="1" dirty="0" err="1" smtClean="0">
                <a:solidFill>
                  <a:srgbClr val="6600FF"/>
                </a:solidFill>
                <a:latin typeface="Times New Roman" panose="02020603050405020304" pitchFamily="18" charset="0"/>
                <a:cs typeface="Times New Roman" panose="02020603050405020304" pitchFamily="18" charset="0"/>
              </a:rPr>
              <a:t>HÌNH</a:t>
            </a:r>
            <a:endParaRPr lang="en-US" altLang="en-US" sz="2800" dirty="0">
              <a:solidFill>
                <a:prstClr val="black"/>
              </a:solidFill>
            </a:endParaRPr>
          </a:p>
        </p:txBody>
      </p:sp>
    </p:spTree>
    <p:custDataLst>
      <p:tags r:id="rId1"/>
    </p:custDataLst>
    <p:extLst>
      <p:ext uri="{BB962C8B-B14F-4D97-AF65-F5344CB8AC3E}">
        <p14:creationId xmlns:p14="http://schemas.microsoft.com/office/powerpoint/2010/main" val="728028057"/>
      </p:ext>
    </p:extLst>
  </p:cSld>
  <p:clrMapOvr>
    <a:masterClrMapping/>
  </p:clrMapOvr>
  <p:transition spd="slow" advTm="15699">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barn(inVertical)">
                                      <p:cBhvr>
                                        <p:cTn id="10"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434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pSp>
        <p:nvGrpSpPr>
          <p:cNvPr id="71" name="Group 70"/>
          <p:cNvGrpSpPr>
            <a:grpSpLocks/>
          </p:cNvGrpSpPr>
          <p:nvPr/>
        </p:nvGrpSpPr>
        <p:grpSpPr bwMode="auto">
          <a:xfrm>
            <a:off x="1243013" y="2119313"/>
            <a:ext cx="2225675" cy="2362200"/>
            <a:chOff x="572055" y="2201186"/>
            <a:chExt cx="2323545" cy="2468423"/>
          </a:xfrm>
        </p:grpSpPr>
        <p:grpSp>
          <p:nvGrpSpPr>
            <p:cNvPr id="17437" name="Group 10"/>
            <p:cNvGrpSpPr>
              <a:grpSpLocks/>
            </p:cNvGrpSpPr>
            <p:nvPr/>
          </p:nvGrpSpPr>
          <p:grpSpPr bwMode="auto">
            <a:xfrm>
              <a:off x="572055" y="2201186"/>
              <a:ext cx="2323545" cy="2468423"/>
              <a:chOff x="3797300" y="1905000"/>
              <a:chExt cx="2438400" cy="2590800"/>
            </a:xfrm>
          </p:grpSpPr>
          <p:sp>
            <p:nvSpPr>
              <p:cNvPr id="10" name="Arc 9"/>
              <p:cNvSpPr/>
              <p:nvPr/>
            </p:nvSpPr>
            <p:spPr>
              <a:xfrm flipV="1">
                <a:off x="3797300" y="1905000"/>
                <a:ext cx="2438400" cy="2590800"/>
              </a:xfrm>
              <a:prstGeom prst="arc">
                <a:avLst>
                  <a:gd name="adj1" fmla="val 16200000"/>
                  <a:gd name="adj2" fmla="val 9037"/>
                </a:avLst>
              </a:prstGeom>
              <a:solidFill>
                <a:schemeClr val="accent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Arc 7"/>
              <p:cNvSpPr/>
              <p:nvPr/>
            </p:nvSpPr>
            <p:spPr>
              <a:xfrm>
                <a:off x="3797300" y="1905000"/>
                <a:ext cx="2438400" cy="2590800"/>
              </a:xfrm>
              <a:prstGeom prst="arc">
                <a:avLst>
                  <a:gd name="adj1" fmla="val 16200000"/>
                  <a:gd name="adj2" fmla="val 9037"/>
                </a:avLst>
              </a:prstGeom>
              <a:solidFill>
                <a:schemeClr val="accent1">
                  <a:lumMod val="50000"/>
                </a:schemeClr>
              </a:solidFill>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grpSp>
        <p:sp>
          <p:nvSpPr>
            <p:cNvPr id="13" name="Oval 12"/>
            <p:cNvSpPr/>
            <p:nvPr/>
          </p:nvSpPr>
          <p:spPr>
            <a:xfrm>
              <a:off x="572055" y="2430112"/>
              <a:ext cx="2079920" cy="2010570"/>
            </a:xfrm>
            <a:prstGeom prst="ellipse">
              <a:avLst/>
            </a:prstGeom>
            <a:solidFill>
              <a:schemeClr val="bg1"/>
            </a:solidFill>
            <a:ln>
              <a:solidFill>
                <a:schemeClr val="accent1">
                  <a:lumMod val="7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0000"/>
                </a:solidFill>
              </a:endParaRPr>
            </a:p>
          </p:txBody>
        </p:sp>
      </p:grpSp>
      <p:grpSp>
        <p:nvGrpSpPr>
          <p:cNvPr id="2" name="Group 1"/>
          <p:cNvGrpSpPr>
            <a:grpSpLocks/>
          </p:cNvGrpSpPr>
          <p:nvPr/>
        </p:nvGrpSpPr>
        <p:grpSpPr bwMode="auto">
          <a:xfrm>
            <a:off x="3468688" y="1664209"/>
            <a:ext cx="748195" cy="1590960"/>
            <a:chOff x="2526182" y="1617960"/>
            <a:chExt cx="1157839" cy="655333"/>
          </a:xfrm>
        </p:grpSpPr>
        <p:sp>
          <p:nvSpPr>
            <p:cNvPr id="21" name="Oval 20"/>
            <p:cNvSpPr/>
            <p:nvPr/>
          </p:nvSpPr>
          <p:spPr>
            <a:xfrm>
              <a:off x="2526182" y="2145463"/>
              <a:ext cx="146474" cy="127830"/>
            </a:xfrm>
            <a:prstGeom prst="ellipse">
              <a:avLst/>
            </a:prstGeom>
            <a:solidFill>
              <a:srgbClr val="004C00"/>
            </a:solidFill>
            <a:ln w="28575">
              <a:solidFill>
                <a:srgbClr val="003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31" name="Straight Connector 30"/>
            <p:cNvCxnSpPr>
              <a:stCxn id="21" idx="7"/>
            </p:cNvCxnSpPr>
            <p:nvPr/>
          </p:nvCxnSpPr>
          <p:spPr>
            <a:xfrm flipV="1">
              <a:off x="2651731" y="1617960"/>
              <a:ext cx="1032290" cy="54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a:grpSpLocks/>
          </p:cNvGrpSpPr>
          <p:nvPr/>
        </p:nvGrpSpPr>
        <p:grpSpPr bwMode="auto">
          <a:xfrm>
            <a:off x="1166813" y="1919288"/>
            <a:ext cx="2497137" cy="2787650"/>
            <a:chOff x="4718050" y="3168064"/>
            <a:chExt cx="3073171" cy="3205024"/>
          </a:xfrm>
        </p:grpSpPr>
        <p:sp>
          <p:nvSpPr>
            <p:cNvPr id="15" name="Arc 14"/>
            <p:cNvSpPr/>
            <p:nvPr/>
          </p:nvSpPr>
          <p:spPr>
            <a:xfrm>
              <a:off x="4718050" y="3213693"/>
              <a:ext cx="3073171" cy="3113765"/>
            </a:xfrm>
            <a:prstGeom prst="arc">
              <a:avLst>
                <a:gd name="adj1" fmla="val 16200000"/>
                <a:gd name="adj2" fmla="val 5504142"/>
              </a:avLst>
            </a:prstGeom>
            <a:ln>
              <a:solidFill>
                <a:schemeClr val="tx2">
                  <a:lumMod val="75000"/>
                </a:schemeClr>
              </a:solidFill>
              <a:prstDash val="lgDashDotDot"/>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6" name="Oval 15"/>
            <p:cNvSpPr/>
            <p:nvPr/>
          </p:nvSpPr>
          <p:spPr>
            <a:xfrm>
              <a:off x="6161834" y="6280003"/>
              <a:ext cx="91825" cy="93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7" name="Oval 56"/>
            <p:cNvSpPr/>
            <p:nvPr/>
          </p:nvSpPr>
          <p:spPr>
            <a:xfrm>
              <a:off x="6208723" y="3168064"/>
              <a:ext cx="91825" cy="9308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68" name="Group 67"/>
          <p:cNvGrpSpPr>
            <a:grpSpLocks/>
          </p:cNvGrpSpPr>
          <p:nvPr/>
        </p:nvGrpSpPr>
        <p:grpSpPr bwMode="auto">
          <a:xfrm>
            <a:off x="3962400" y="670586"/>
            <a:ext cx="7495032" cy="1981174"/>
            <a:chOff x="3239054" y="1488914"/>
            <a:chExt cx="5840300" cy="945521"/>
          </a:xfrm>
          <a:effectLst>
            <a:glow rad="101600">
              <a:schemeClr val="accent1">
                <a:satMod val="175000"/>
                <a:alpha val="40000"/>
              </a:schemeClr>
            </a:glow>
          </a:effectLst>
        </p:grpSpPr>
        <p:sp>
          <p:nvSpPr>
            <p:cNvPr id="44" name="Rounded Rectangle 43"/>
            <p:cNvSpPr/>
            <p:nvPr/>
          </p:nvSpPr>
          <p:spPr>
            <a:xfrm>
              <a:off x="3518424" y="1650731"/>
              <a:ext cx="5277844" cy="6218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en-US" altLang="vi-VN" sz="2400" dirty="0">
                  <a:solidFill>
                    <a:prstClr val="white"/>
                  </a:solidFill>
                  <a:latin typeface="Times New Roman" pitchFamily="18" charset="0"/>
                  <a:cs typeface="Times New Roman" pitchFamily="18" charset="0"/>
                </a:rPr>
                <a:t>.</a:t>
              </a:r>
            </a:p>
          </p:txBody>
        </p:sp>
        <p:sp>
          <p:nvSpPr>
            <p:cNvPr id="27" name="Oval 26"/>
            <p:cNvSpPr/>
            <p:nvPr/>
          </p:nvSpPr>
          <p:spPr>
            <a:xfrm>
              <a:off x="3239054" y="1619298"/>
              <a:ext cx="1013905" cy="685800"/>
            </a:xfrm>
            <a:prstGeom prst="ellipse">
              <a:avLst/>
            </a:prstGeom>
            <a:solidFill>
              <a:srgbClr val="005C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dirty="0">
                  <a:solidFill>
                    <a:prstClr val="white"/>
                  </a:solidFill>
                  <a:latin typeface="Times New Roman" pitchFamily="18" charset="0"/>
                  <a:cs typeface="Times New Roman" pitchFamily="18" charset="0"/>
                </a:rPr>
                <a:t>I</a:t>
              </a:r>
            </a:p>
          </p:txBody>
        </p:sp>
        <p:pic>
          <p:nvPicPr>
            <p:cNvPr id="51234" name="Picture 15"/>
            <p:cNvPicPr>
              <a:picLocks noChangeAspect="1"/>
            </p:cNvPicPr>
            <p:nvPr/>
          </p:nvPicPr>
          <p:blipFill>
            <a:blip r:embed="rId5" cstate="print"/>
            <a:srcRect/>
            <a:stretch>
              <a:fillRect/>
            </a:stretch>
          </p:blipFill>
          <p:spPr bwMode="auto">
            <a:xfrm>
              <a:off x="7428788" y="1488914"/>
              <a:ext cx="1650566" cy="945521"/>
            </a:xfrm>
            <a:prstGeom prst="rect">
              <a:avLst/>
            </a:prstGeom>
            <a:noFill/>
            <a:ln>
              <a:noFill/>
            </a:ln>
          </p:spPr>
        </p:pic>
      </p:grpSp>
      <p:sp>
        <p:nvSpPr>
          <p:cNvPr id="5" name="Rectangle 4"/>
          <p:cNvSpPr>
            <a:spLocks noChangeArrowheads="1"/>
          </p:cNvSpPr>
          <p:nvPr/>
        </p:nvSpPr>
        <p:spPr bwMode="auto">
          <a:xfrm>
            <a:off x="1243013" y="2808288"/>
            <a:ext cx="2008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de-DE" altLang="en-US" sz="2400" b="1" dirty="0">
                <a:solidFill>
                  <a:srgbClr val="FF0000"/>
                </a:solidFill>
                <a:latin typeface="Times New Roman" panose="02020603050405020304" pitchFamily="18" charset="0"/>
                <a:cs typeface="Times New Roman" panose="02020603050405020304" pitchFamily="18" charset="0"/>
              </a:rPr>
              <a:t>NỘI DUNG </a:t>
            </a:r>
            <a:r>
              <a:rPr lang="de-DE" altLang="en-US" sz="2400" b="1" dirty="0" smtClean="0">
                <a:solidFill>
                  <a:srgbClr val="FF0000"/>
                </a:solidFill>
                <a:latin typeface="Times New Roman" panose="02020603050405020304" pitchFamily="18" charset="0"/>
                <a:cs typeface="Times New Roman" panose="02020603050405020304" pitchFamily="18" charset="0"/>
              </a:rPr>
              <a:t>BÀI HỌC</a:t>
            </a:r>
            <a:r>
              <a:rPr lang="en-US" alt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17416" name="Rectangle 10"/>
          <p:cNvSpPr>
            <a:spLocks noChangeArrowheads="1"/>
          </p:cNvSpPr>
          <p:nvPr/>
        </p:nvSpPr>
        <p:spPr bwMode="auto">
          <a:xfrm>
            <a:off x="5442535" y="1165206"/>
            <a:ext cx="48536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de-DE" altLang="en-US" sz="2800" b="1" dirty="0" smtClean="0">
                <a:solidFill>
                  <a:prstClr val="white"/>
                </a:solidFill>
              </a:rPr>
              <a:t> KHÁM PHÁ PHẦN MỀM LÀM PHIM HOẠT HÌNH</a:t>
            </a:r>
            <a:endParaRPr lang="en-US" altLang="en-US" sz="2800" b="1" dirty="0">
              <a:solidFill>
                <a:prstClr val="white"/>
              </a:solidFill>
            </a:endParaRPr>
          </a:p>
        </p:txBody>
      </p:sp>
      <p:grpSp>
        <p:nvGrpSpPr>
          <p:cNvPr id="12" name="Group 11"/>
          <p:cNvGrpSpPr>
            <a:grpSpLocks/>
          </p:cNvGrpSpPr>
          <p:nvPr/>
        </p:nvGrpSpPr>
        <p:grpSpPr bwMode="auto">
          <a:xfrm>
            <a:off x="3962400" y="3467713"/>
            <a:ext cx="5329237" cy="1325562"/>
            <a:chOff x="3390830" y="1618438"/>
            <a:chExt cx="5329392" cy="997128"/>
          </a:xfrm>
        </p:grpSpPr>
        <p:grpSp>
          <p:nvGrpSpPr>
            <p:cNvPr id="39" name="Group 38"/>
            <p:cNvGrpSpPr>
              <a:grpSpLocks/>
            </p:cNvGrpSpPr>
            <p:nvPr/>
          </p:nvGrpSpPr>
          <p:grpSpPr bwMode="auto">
            <a:xfrm>
              <a:off x="3390830" y="1618438"/>
              <a:ext cx="5329392" cy="997128"/>
              <a:chOff x="3811115" y="2992785"/>
              <a:chExt cx="5330557" cy="945521"/>
            </a:xfrm>
            <a:effectLst>
              <a:glow rad="101600">
                <a:schemeClr val="accent1">
                  <a:satMod val="175000"/>
                  <a:alpha val="40000"/>
                </a:schemeClr>
              </a:glow>
            </a:effectLst>
          </p:grpSpPr>
          <p:sp>
            <p:nvSpPr>
              <p:cNvPr id="41" name="Rounded Rectangle 40"/>
              <p:cNvSpPr/>
              <p:nvPr/>
            </p:nvSpPr>
            <p:spPr>
              <a:xfrm>
                <a:off x="4154091" y="3124459"/>
                <a:ext cx="4736548" cy="6218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latin typeface="Times New Roman" pitchFamily="18" charset="0"/>
                  <a:cs typeface="Times New Roman" pitchFamily="18" charset="0"/>
                </a:endParaRPr>
              </a:p>
            </p:txBody>
          </p:sp>
          <p:sp>
            <p:nvSpPr>
              <p:cNvPr id="42" name="Oval 41"/>
              <p:cNvSpPr/>
              <p:nvPr/>
            </p:nvSpPr>
            <p:spPr>
              <a:xfrm>
                <a:off x="3811115" y="3102023"/>
                <a:ext cx="936782" cy="685800"/>
              </a:xfrm>
              <a:prstGeom prst="ellipse">
                <a:avLst/>
              </a:prstGeom>
              <a:solidFill>
                <a:srgbClr val="005C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dirty="0">
                    <a:solidFill>
                      <a:prstClr val="white"/>
                    </a:solidFill>
                    <a:latin typeface="Times New Roman" pitchFamily="18" charset="0"/>
                    <a:cs typeface="Times New Roman" pitchFamily="18" charset="0"/>
                  </a:rPr>
                  <a:t>II</a:t>
                </a:r>
              </a:p>
            </p:txBody>
          </p:sp>
          <p:pic>
            <p:nvPicPr>
              <p:cNvPr id="51217" name="Picture 15"/>
              <p:cNvPicPr>
                <a:picLocks noChangeAspect="1"/>
              </p:cNvPicPr>
              <p:nvPr/>
            </p:nvPicPr>
            <p:blipFill>
              <a:blip r:embed="rId5" cstate="print"/>
              <a:srcRect/>
              <a:stretch>
                <a:fillRect/>
              </a:stretch>
            </p:blipFill>
            <p:spPr bwMode="auto">
              <a:xfrm>
                <a:off x="7567914" y="2992785"/>
                <a:ext cx="1573758" cy="945521"/>
              </a:xfrm>
              <a:prstGeom prst="rect">
                <a:avLst/>
              </a:prstGeom>
              <a:noFill/>
              <a:ln>
                <a:noFill/>
              </a:ln>
            </p:spPr>
          </p:pic>
        </p:grpSp>
        <p:sp>
          <p:nvSpPr>
            <p:cNvPr id="17431" name="Rectangle 11"/>
            <p:cNvSpPr>
              <a:spLocks noChangeArrowheads="1"/>
            </p:cNvSpPr>
            <p:nvPr/>
          </p:nvSpPr>
          <p:spPr bwMode="auto">
            <a:xfrm>
              <a:off x="4076700" y="1855392"/>
              <a:ext cx="3887788" cy="39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2800" b="1" dirty="0" err="1" smtClean="0">
                  <a:solidFill>
                    <a:prstClr val="white"/>
                  </a:solidFill>
                  <a:latin typeface="Times New Roman" panose="02020603050405020304" pitchFamily="18" charset="0"/>
                  <a:cs typeface="Times New Roman" panose="02020603050405020304" pitchFamily="18" charset="0"/>
                </a:rPr>
                <a:t>THỰC</a:t>
              </a:r>
              <a:r>
                <a:rPr lang="en-US" altLang="en-US" sz="2800" b="1" dirty="0" smtClean="0">
                  <a:solidFill>
                    <a:prstClr val="white"/>
                  </a:solidFill>
                  <a:latin typeface="Times New Roman" panose="02020603050405020304" pitchFamily="18" charset="0"/>
                  <a:cs typeface="Times New Roman" panose="02020603050405020304" pitchFamily="18" charset="0"/>
                </a:rPr>
                <a:t> </a:t>
              </a:r>
              <a:r>
                <a:rPr lang="en-US" altLang="en-US" sz="2800" b="1" dirty="0" err="1" smtClean="0">
                  <a:solidFill>
                    <a:prstClr val="white"/>
                  </a:solidFill>
                  <a:latin typeface="Times New Roman" panose="02020603050405020304" pitchFamily="18" charset="0"/>
                  <a:cs typeface="Times New Roman" panose="02020603050405020304" pitchFamily="18" charset="0"/>
                </a:rPr>
                <a:t>HÀNH</a:t>
              </a:r>
              <a:endParaRPr lang="en-US" alt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52" name="Group 51"/>
          <p:cNvGrpSpPr>
            <a:grpSpLocks/>
          </p:cNvGrpSpPr>
          <p:nvPr/>
        </p:nvGrpSpPr>
        <p:grpSpPr bwMode="auto">
          <a:xfrm>
            <a:off x="3382465" y="3286125"/>
            <a:ext cx="579935" cy="815459"/>
            <a:chOff x="2807694" y="2921950"/>
            <a:chExt cx="579723" cy="823849"/>
          </a:xfrm>
        </p:grpSpPr>
        <p:cxnSp>
          <p:nvCxnSpPr>
            <p:cNvPr id="37" name="Straight Connector 36"/>
            <p:cNvCxnSpPr>
              <a:stCxn id="110" idx="6"/>
              <a:endCxn id="42" idx="2"/>
            </p:cNvCxnSpPr>
            <p:nvPr/>
          </p:nvCxnSpPr>
          <p:spPr bwMode="auto">
            <a:xfrm>
              <a:off x="2940995" y="2984500"/>
              <a:ext cx="446422" cy="761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bwMode="auto">
            <a:xfrm>
              <a:off x="2807694" y="2921950"/>
              <a:ext cx="133301" cy="125099"/>
            </a:xfrm>
            <a:prstGeom prst="ellipse">
              <a:avLst/>
            </a:prstGeom>
            <a:solidFill>
              <a:srgbClr val="004C00"/>
            </a:solidFill>
            <a:ln w="28575">
              <a:solidFill>
                <a:srgbClr val="003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Tree>
    <p:custDataLst>
      <p:tags r:id="rId1"/>
    </p:custDataLst>
    <p:extLst>
      <p:ext uri="{BB962C8B-B14F-4D97-AF65-F5344CB8AC3E}">
        <p14:creationId xmlns:p14="http://schemas.microsoft.com/office/powerpoint/2010/main" val="1323916913"/>
      </p:ext>
    </p:extLst>
  </p:cSld>
  <p:clrMapOvr>
    <a:masterClrMapping/>
  </p:clrMapOvr>
  <p:transition advTm="34034">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1)">
                                      <p:cBhvr>
                                        <p:cTn id="7" dur="2000"/>
                                        <p:tgtEl>
                                          <p:spTgt spid="71"/>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heckerboard(across)">
                                      <p:cBhvr>
                                        <p:cTn id="13" dur="500"/>
                                        <p:tgtEl>
                                          <p:spTgt spid="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1000"/>
                                        <p:tgtEl>
                                          <p:spTgt spid="2"/>
                                        </p:tgtEl>
                                      </p:cBhvr>
                                    </p:animEffect>
                                  </p:childTnLst>
                                </p:cTn>
                              </p:par>
                              <p:par>
                                <p:cTn id="19" presetID="6" presetClass="entr" presetSubtype="16"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circle(in)">
                                      <p:cBhvr>
                                        <p:cTn id="21" dur="2000"/>
                                        <p:tgtEl>
                                          <p:spTgt spid="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circle(in)">
                                      <p:cBhvr>
                                        <p:cTn id="26" dur="2000"/>
                                        <p:tgtEl>
                                          <p:spTgt spid="52"/>
                                        </p:tgtEl>
                                      </p:cBhvr>
                                    </p:animEffect>
                                  </p:childTnLst>
                                </p:cTn>
                              </p:par>
                              <p:par>
                                <p:cTn id="27" presetID="6"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114425" y="989439"/>
            <a:ext cx="10086975" cy="647700"/>
          </a:xfrm>
        </p:spPr>
        <p:txBody>
          <a:bodyPr/>
          <a:lstStyle/>
          <a:p>
            <a:pPr marL="69850" indent="0">
              <a:lnSpc>
                <a:spcPct val="150000"/>
              </a:lnSpc>
              <a:buNone/>
              <a:defRPr/>
            </a:pPr>
            <a:r>
              <a:rPr lang="en-US" sz="2800" dirty="0" err="1" smtClean="0">
                <a:solidFill>
                  <a:schemeClr val="tx1"/>
                </a:solidFill>
                <a:latin typeface="Times New Roman" panose="02020603050405020304" pitchFamily="18" charset="0"/>
                <a:cs typeface="Times New Roman" panose="02020603050405020304" pitchFamily="18" charset="0"/>
              </a:rPr>
              <a:t>Quy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xuất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phim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hoạt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hình</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813"/>
            <a:ext cx="52578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57249" y="485775"/>
            <a:ext cx="8620125" cy="461665"/>
          </a:xfrm>
          <a:prstGeom prst="rect">
            <a:avLst/>
          </a:prstGeom>
          <a:noFill/>
        </p:spPr>
        <p:txBody>
          <a:bodyPr wrap="square" rtlCol="0">
            <a:spAutoFit/>
          </a:bodyPr>
          <a:lstStyle/>
          <a:p>
            <a:r>
              <a:rPr lang="en-US" sz="2400" b="1" dirty="0" smtClean="0">
                <a:solidFill>
                  <a:srgbClr val="0070C0"/>
                </a:solidFill>
                <a:latin typeface="Times New Roman" panose="02020603050405020304" pitchFamily="18" charset="0"/>
                <a:cs typeface="Times New Roman" panose="02020603050405020304" pitchFamily="18" charset="0"/>
              </a:rPr>
              <a:t>1. </a:t>
            </a:r>
            <a:r>
              <a:rPr lang="en-US" sz="2400" b="1" dirty="0" err="1" smtClean="0">
                <a:solidFill>
                  <a:srgbClr val="0070C0"/>
                </a:solidFill>
                <a:latin typeface="Times New Roman" panose="02020603050405020304" pitchFamily="18" charset="0"/>
                <a:cs typeface="Times New Roman" panose="02020603050405020304" pitchFamily="18" charset="0"/>
              </a:rPr>
              <a:t>KHÁM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PHÁ</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PHẦN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MỀM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LÀM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PHIM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HOẠT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HÌNH</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6" name="Shape 462"/>
          <p:cNvPicPr/>
          <p:nvPr/>
        </p:nvPicPr>
        <p:blipFill>
          <a:blip r:embed="rId4"/>
          <a:stretch/>
        </p:blipFill>
        <p:spPr>
          <a:xfrm>
            <a:off x="857250" y="1679138"/>
            <a:ext cx="10344150" cy="3255406"/>
          </a:xfrm>
          <a:prstGeom prst="rect">
            <a:avLst/>
          </a:prstGeom>
        </p:spPr>
      </p:pic>
      <p:sp>
        <p:nvSpPr>
          <p:cNvPr id="7" name="Content Placeholder 2"/>
          <p:cNvSpPr txBox="1">
            <a:spLocks/>
          </p:cNvSpPr>
          <p:nvPr/>
        </p:nvSpPr>
        <p:spPr bwMode="auto">
          <a:xfrm>
            <a:off x="621506" y="5229819"/>
            <a:ext cx="110085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lnSpc>
                <a:spcPct val="150000"/>
              </a:lnSpc>
              <a:buFont typeface="Wingdings 2" panose="05020102010507070707" pitchFamily="18" charset="2"/>
              <a:buNone/>
              <a:defRPr/>
            </a:pPr>
            <a:r>
              <a:rPr lang="en-US" dirty="0" err="1" smtClean="0">
                <a:solidFill>
                  <a:schemeClr val="tx1"/>
                </a:solidFill>
                <a:latin typeface="Times New Roman" panose="02020603050405020304" pitchFamily="18" charset="0"/>
                <a:cs typeface="Times New Roman" panose="02020603050405020304" pitchFamily="18" charset="0"/>
              </a:rPr>
              <a:t>Để</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sản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xuất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phim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hoạt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hình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dụng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mềm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làm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phim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hoạt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hình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Trong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chuyên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đề</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này</a:t>
            </a:r>
            <a:r>
              <a:rPr lang="en-US" dirty="0" smtClean="0">
                <a:solidFill>
                  <a:schemeClr val="tx1"/>
                </a:solidFill>
                <a:latin typeface="Times New Roman" panose="02020603050405020304" pitchFamily="18" charset="0"/>
                <a:cs typeface="Times New Roman" panose="02020603050405020304" pitchFamily="18" charset="0"/>
              </a:rPr>
              <a:t> ta </a:t>
            </a:r>
            <a:r>
              <a:rPr lang="en-US" dirty="0" err="1" smtClean="0">
                <a:solidFill>
                  <a:schemeClr val="tx1"/>
                </a:solidFill>
                <a:latin typeface="Times New Roman" panose="02020603050405020304" pitchFamily="18" charset="0"/>
                <a:cs typeface="Times New Roman" panose="02020603050405020304" pitchFamily="18" charset="0"/>
              </a:rPr>
              <a:t>tìm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hiểu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phần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mềm</a:t>
            </a:r>
            <a:r>
              <a:rPr lang="en-US"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Toontastic</a:t>
            </a:r>
            <a:r>
              <a:rPr lang="en-US" b="1" dirty="0" smtClean="0">
                <a:solidFill>
                  <a:srgbClr val="0070C0"/>
                </a:solidFill>
                <a:latin typeface="Times New Roman" panose="02020603050405020304" pitchFamily="18" charset="0"/>
                <a:cs typeface="Times New Roman" panose="02020603050405020304" pitchFamily="18" charset="0"/>
              </a:rPr>
              <a:t> 3D </a:t>
            </a:r>
            <a:r>
              <a:rPr lang="en-US" dirty="0" smtClean="0">
                <a:solidFill>
                  <a:schemeClr val="tx1"/>
                </a:solidFill>
                <a:latin typeface="Times New Roman" panose="02020603050405020304" pitchFamily="18" charset="0"/>
                <a:cs typeface="Times New Roman" panose="02020603050405020304" pitchFamily="18" charset="0"/>
              </a:rPr>
              <a:t>của </a:t>
            </a:r>
            <a:r>
              <a:rPr lang="en-US" dirty="0" err="1" smtClean="0">
                <a:solidFill>
                  <a:schemeClr val="tx1"/>
                </a:solidFill>
                <a:latin typeface="Times New Roman" panose="02020603050405020304" pitchFamily="18" charset="0"/>
                <a:cs typeface="Times New Roman" panose="02020603050405020304" pitchFamily="18" charset="0"/>
              </a:rPr>
              <a:t>hãng</a:t>
            </a:r>
            <a:r>
              <a:rPr lang="en-US" dirty="0" smtClean="0">
                <a:solidFill>
                  <a:schemeClr val="tx1"/>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Google</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52217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circle(in)">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73068" y="1631156"/>
            <a:ext cx="6648450" cy="585788"/>
          </a:xfrm>
        </p:spPr>
        <p:txBody>
          <a:bodyPr/>
          <a:lstStyle/>
          <a:p>
            <a:pPr algn="ctr"/>
            <a:r>
              <a:rPr lang="en-US" altLang="en-US" sz="2800" b="1" u="sng" dirty="0" err="1" smtClean="0">
                <a:solidFill>
                  <a:srgbClr val="0070C0"/>
                </a:solidFill>
                <a:latin typeface="Times New Roman" panose="02020603050405020304" pitchFamily="18" charset="0"/>
                <a:cs typeface="Times New Roman" panose="02020603050405020304" pitchFamily="18" charset="0"/>
              </a:rPr>
              <a:t>Một</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số</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tính</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năng</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cơ</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bản</a:t>
            </a:r>
            <a:r>
              <a:rPr lang="en-US" altLang="en-US" sz="2800" b="1" u="sng" dirty="0" smtClean="0">
                <a:solidFill>
                  <a:srgbClr val="0070C0"/>
                </a:solidFill>
                <a:latin typeface="Times New Roman" panose="02020603050405020304" pitchFamily="18" charset="0"/>
                <a:cs typeface="Times New Roman" panose="02020603050405020304" pitchFamily="18" charset="0"/>
              </a:rPr>
              <a:t> của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phần</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mềm</a:t>
            </a:r>
            <a:r>
              <a:rPr lang="en-US" altLang="en-US" sz="2800" b="1" u="sng" dirty="0" smtClean="0">
                <a:solidFill>
                  <a:srgbClr val="0070C0"/>
                </a:solidFill>
                <a:latin typeface="Times New Roman" panose="02020603050405020304" pitchFamily="18" charset="0"/>
                <a:cs typeface="Times New Roman" panose="02020603050405020304" pitchFamily="18" charset="0"/>
              </a:rPr>
              <a:t> </a:t>
            </a:r>
            <a:r>
              <a:rPr lang="en-US" altLang="en-US" sz="2800" b="1" u="sng" dirty="0" err="1" smtClean="0">
                <a:solidFill>
                  <a:srgbClr val="0070C0"/>
                </a:solidFill>
                <a:latin typeface="Times New Roman" panose="02020603050405020304" pitchFamily="18" charset="0"/>
                <a:cs typeface="Times New Roman" panose="02020603050405020304" pitchFamily="18" charset="0"/>
              </a:rPr>
              <a:t>Toontastic</a:t>
            </a:r>
            <a:endParaRPr lang="en-US" altLang="en-US" dirty="0" smtClean="0">
              <a:solidFill>
                <a:srgbClr val="0070C0"/>
              </a:solidFill>
            </a:endParaRPr>
          </a:p>
        </p:txBody>
      </p:sp>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t="2" r="1430" b="-10739"/>
          <a:stretch>
            <a:fillRect/>
          </a:stretch>
        </p:blipFill>
        <p:spPr bwMode="auto">
          <a:xfrm>
            <a:off x="5105400" y="-61913"/>
            <a:ext cx="614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5205412" y="3402806"/>
            <a:ext cx="6505575"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200000"/>
              </a:lnSpc>
            </a:pPr>
            <a:r>
              <a:rPr lang="en-US" altLang="en-US" sz="2800" dirty="0" smtClean="0">
                <a:solidFill>
                  <a:srgbClr val="0070C0"/>
                </a:solidFill>
                <a:latin typeface="Times New Roman" panose="02020603050405020304" pitchFamily="18" charset="0"/>
                <a:cs typeface="Times New Roman" panose="02020603050405020304" pitchFamily="18" charset="0"/>
              </a:rPr>
              <a:t>a. </a:t>
            </a:r>
            <a:r>
              <a:rPr lang="en-US" altLang="en-US" sz="2800" dirty="0" err="1" smtClean="0">
                <a:solidFill>
                  <a:srgbClr val="0070C0"/>
                </a:solidFill>
                <a:latin typeface="Times New Roman" panose="02020603050405020304" pitchFamily="18" charset="0"/>
                <a:cs typeface="Times New Roman" panose="02020603050405020304" pitchFamily="18" charset="0"/>
              </a:rPr>
              <a:t>Cung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cấp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endParaRPr lang="en-US" altLang="en-US" sz="2800" dirty="0" smtClean="0">
              <a:solidFill>
                <a:srgbClr val="0070C0"/>
              </a:solidFill>
              <a:latin typeface="Times New Roman" panose="02020603050405020304" pitchFamily="18" charset="0"/>
              <a:cs typeface="Times New Roman" panose="02020603050405020304" pitchFamily="18" charset="0"/>
            </a:endParaRPr>
          </a:p>
          <a:p>
            <a:pPr algn="just">
              <a:lnSpc>
                <a:spcPct val="200000"/>
              </a:lnSpc>
            </a:pPr>
            <a:r>
              <a:rPr lang="en-US" altLang="en-US" sz="2800" dirty="0" smtClean="0">
                <a:solidFill>
                  <a:srgbClr val="0070C0"/>
                </a:solidFill>
                <a:latin typeface="Times New Roman" panose="02020603050405020304" pitchFamily="18" charset="0"/>
                <a:cs typeface="Times New Roman" panose="02020603050405020304" pitchFamily="18" charset="0"/>
              </a:rPr>
              <a:t>b. </a:t>
            </a:r>
            <a:r>
              <a:rPr lang="en-US" altLang="en-US" sz="2800" dirty="0" err="1" smtClean="0">
                <a:solidFill>
                  <a:srgbClr val="0070C0"/>
                </a:solidFill>
                <a:latin typeface="Times New Roman" panose="02020603050405020304" pitchFamily="18" charset="0"/>
                <a:cs typeface="Times New Roman" panose="02020603050405020304" pitchFamily="18" charset="0"/>
              </a:rPr>
              <a:t>Hỗ</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xây</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dựng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endParaRPr lang="en-US" altLang="en-US" sz="2800" dirty="0">
              <a:solidFill>
                <a:srgbClr val="0070C0"/>
              </a:solidFill>
              <a:latin typeface="Times New Roman" panose="02020603050405020304" pitchFamily="18" charset="0"/>
              <a:cs typeface="Times New Roman" panose="02020603050405020304" pitchFamily="18" charset="0"/>
            </a:endParaRPr>
          </a:p>
          <a:p>
            <a:pPr algn="just">
              <a:lnSpc>
                <a:spcPct val="200000"/>
              </a:lnSpc>
            </a:pPr>
            <a:r>
              <a:rPr lang="en-US" altLang="en-US" sz="2800" dirty="0" smtClean="0">
                <a:solidFill>
                  <a:srgbClr val="0070C0"/>
                </a:solidFill>
                <a:latin typeface="Times New Roman" panose="02020603050405020304" pitchFamily="18" charset="0"/>
                <a:cs typeface="Times New Roman" panose="02020603050405020304" pitchFamily="18" charset="0"/>
              </a:rPr>
              <a:t>c. </a:t>
            </a:r>
            <a:r>
              <a:rPr lang="en-US" altLang="en-US" sz="2800" dirty="0" err="1" smtClean="0">
                <a:solidFill>
                  <a:srgbClr val="0070C0"/>
                </a:solidFill>
                <a:latin typeface="Times New Roman" panose="02020603050405020304" pitchFamily="18" charset="0"/>
                <a:cs typeface="Times New Roman" panose="02020603050405020304" pitchFamily="18" charset="0"/>
              </a:rPr>
              <a:t>Lưu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phim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xuất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bản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phát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hành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phim</a:t>
            </a:r>
            <a:endParaRPr lang="en-US" altLang="en-US" dirty="0" smtClean="0">
              <a:solidFill>
                <a:srgbClr val="0070C0"/>
              </a:solidFill>
            </a:endParaRPr>
          </a:p>
        </p:txBody>
      </p:sp>
      <p:pic>
        <p:nvPicPr>
          <p:cNvPr id="4" name="Picture 3"/>
          <p:cNvPicPr>
            <a:picLocks noChangeAspect="1"/>
          </p:cNvPicPr>
          <p:nvPr/>
        </p:nvPicPr>
        <p:blipFill>
          <a:blip r:embed="rId3"/>
          <a:stretch>
            <a:fillRect/>
          </a:stretch>
        </p:blipFill>
        <p:spPr>
          <a:xfrm>
            <a:off x="618432" y="973931"/>
            <a:ext cx="4191136" cy="4360069"/>
          </a:xfrm>
          <a:prstGeom prst="rect">
            <a:avLst/>
          </a:prstGeom>
        </p:spPr>
      </p:pic>
    </p:spTree>
    <p:extLst>
      <p:ext uri="{BB962C8B-B14F-4D97-AF65-F5344CB8AC3E}">
        <p14:creationId xmlns:p14="http://schemas.microsoft.com/office/powerpoint/2010/main" val="328847518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t="2" r="1430" b="-10739"/>
          <a:stretch>
            <a:fillRect/>
          </a:stretch>
        </p:blipFill>
        <p:spPr bwMode="auto">
          <a:xfrm>
            <a:off x="5105400" y="-61913"/>
            <a:ext cx="614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682625" y="397668"/>
            <a:ext cx="9220200"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a. </a:t>
            </a:r>
            <a:r>
              <a:rPr lang="en-US" altLang="en-US" sz="2800" dirty="0" err="1" smtClean="0">
                <a:solidFill>
                  <a:srgbClr val="0070C0"/>
                </a:solidFill>
                <a:latin typeface="Times New Roman" panose="02020603050405020304" pitchFamily="18" charset="0"/>
                <a:cs typeface="Times New Roman" panose="02020603050405020304" pitchFamily="18" charset="0"/>
              </a:rPr>
              <a:t>Cung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cấp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758825" y="982265"/>
            <a:ext cx="9220200"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Tx/>
              <a:buChar char="-"/>
            </a:pPr>
            <a:r>
              <a:rPr lang="en-US" altLang="en-US" sz="2800" dirty="0" err="1" smtClean="0">
                <a:solidFill>
                  <a:srgbClr val="0070C0"/>
                </a:solidFill>
                <a:latin typeface="Times New Roman" panose="02020603050405020304" pitchFamily="18" charset="0"/>
                <a:cs typeface="Times New Roman" panose="02020603050405020304" pitchFamily="18" charset="0"/>
              </a:rPr>
              <a:t>Toontastic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cấp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dụng</a:t>
            </a:r>
            <a:r>
              <a:rPr lang="en-US" altLang="en-US" sz="2800" dirty="0" smtClean="0">
                <a:solidFill>
                  <a:srgbClr val="0070C0"/>
                </a:solidFill>
                <a:latin typeface="Times New Roman" panose="02020603050405020304" pitchFamily="18" charset="0"/>
                <a:cs typeface="Times New Roman" panose="02020603050405020304" pitchFamily="18" charset="0"/>
              </a:rPr>
              <a:t>:</a:t>
            </a:r>
          </a:p>
        </p:txBody>
      </p:sp>
      <p:pic>
        <p:nvPicPr>
          <p:cNvPr id="7" name="Picutre 470"/>
          <p:cNvPicPr/>
          <p:nvPr/>
        </p:nvPicPr>
        <p:blipFill>
          <a:blip r:embed="rId3"/>
          <a:stretch/>
        </p:blipFill>
        <p:spPr>
          <a:xfrm>
            <a:off x="1724342" y="1794509"/>
            <a:ext cx="8743633" cy="4272915"/>
          </a:xfrm>
          <a:prstGeom prst="rect">
            <a:avLst/>
          </a:prstGeom>
        </p:spPr>
      </p:pic>
    </p:spTree>
    <p:extLst>
      <p:ext uri="{BB962C8B-B14F-4D97-AF65-F5344CB8AC3E}">
        <p14:creationId xmlns:p14="http://schemas.microsoft.com/office/powerpoint/2010/main" val="412421920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t="2" r="1430" b="-10739"/>
          <a:stretch>
            <a:fillRect/>
          </a:stretch>
        </p:blipFill>
        <p:spPr bwMode="auto">
          <a:xfrm>
            <a:off x="5105400" y="-61913"/>
            <a:ext cx="614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673100" y="272653"/>
            <a:ext cx="9220200"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a. </a:t>
            </a:r>
            <a:r>
              <a:rPr lang="en-US" altLang="en-US" sz="2800" dirty="0" err="1" smtClean="0">
                <a:solidFill>
                  <a:srgbClr val="0070C0"/>
                </a:solidFill>
                <a:latin typeface="Times New Roman" panose="02020603050405020304" pitchFamily="18" charset="0"/>
                <a:cs typeface="Times New Roman" panose="02020603050405020304" pitchFamily="18" charset="0"/>
              </a:rPr>
              <a:t>Cung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cấp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pic>
        <p:nvPicPr>
          <p:cNvPr id="7" name="Picutre 470"/>
          <p:cNvPicPr/>
          <p:nvPr/>
        </p:nvPicPr>
        <p:blipFill rotWithShape="1">
          <a:blip r:embed="rId3"/>
          <a:srcRect t="2363" r="67214"/>
          <a:stretch/>
        </p:blipFill>
        <p:spPr>
          <a:xfrm>
            <a:off x="848043" y="1257300"/>
            <a:ext cx="2866708" cy="4171949"/>
          </a:xfrm>
          <a:prstGeom prst="rect">
            <a:avLst/>
          </a:prstGeom>
        </p:spPr>
      </p:pic>
      <p:sp>
        <p:nvSpPr>
          <p:cNvPr id="8" name="Title 1"/>
          <p:cNvSpPr txBox="1">
            <a:spLocks/>
          </p:cNvSpPr>
          <p:nvPr/>
        </p:nvSpPr>
        <p:spPr bwMode="auto">
          <a:xfrm>
            <a:off x="3962397" y="1139427"/>
            <a:ext cx="7448551"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ngắn</a:t>
            </a:r>
            <a:r>
              <a:rPr lang="en-US" altLang="en-US" sz="2800" dirty="0" smtClean="0">
                <a:solidFill>
                  <a:srgbClr val="0070C0"/>
                </a:solidFill>
                <a:latin typeface="Times New Roman" panose="02020603050405020304" pitchFamily="18" charset="0"/>
                <a:cs typeface="Times New Roman" panose="02020603050405020304" pitchFamily="18" charset="0"/>
              </a:rPr>
              <a:t> (Short Story): </a:t>
            </a:r>
            <a:r>
              <a:rPr lang="en-US" altLang="en-US" sz="2800" dirty="0" err="1" smtClean="0">
                <a:solidFill>
                  <a:srgbClr val="0070C0"/>
                </a:solidFill>
                <a:latin typeface="Times New Roman" panose="02020603050405020304" pitchFamily="18" charset="0"/>
                <a:cs typeface="Times New Roman" panose="02020603050405020304" pitchFamily="18" charset="0"/>
              </a:rPr>
              <a:t>là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gồm</a:t>
            </a:r>
            <a:r>
              <a:rPr lang="en-US" altLang="en-US" sz="2800" dirty="0" smtClean="0">
                <a:solidFill>
                  <a:srgbClr val="0070C0"/>
                </a:solidFill>
                <a:latin typeface="Times New Roman" panose="02020603050405020304" pitchFamily="18" charset="0"/>
                <a:cs typeface="Times New Roman" panose="02020603050405020304" pitchFamily="18" charset="0"/>
              </a:rPr>
              <a:t> 3 </a:t>
            </a:r>
            <a:r>
              <a:rPr lang="en-US" altLang="en-US" sz="2800" dirty="0" err="1" smtClean="0">
                <a:solidFill>
                  <a:srgbClr val="0070C0"/>
                </a:solidFill>
                <a:latin typeface="Times New Roman" panose="02020603050405020304" pitchFamily="18" charset="0"/>
                <a:cs typeface="Times New Roman" panose="02020603050405020304" pitchFamily="18" charset="0"/>
              </a:rPr>
              <a:t>phần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mở</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đầu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giữa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thúc</a:t>
            </a:r>
            <a:r>
              <a:rPr lang="en-US" altLang="en-US" sz="2800" dirty="0" smtClean="0">
                <a:solidFill>
                  <a:srgbClr val="0070C0"/>
                </a:solidFill>
                <a:latin typeface="Times New Roman" panose="02020603050405020304" pitchFamily="18" charset="0"/>
                <a:cs typeface="Times New Roman" panose="02020603050405020304" pitchFamily="18" charset="0"/>
              </a:rPr>
              <a:t>.</a:t>
            </a:r>
          </a:p>
        </p:txBody>
      </p:sp>
      <p:pic>
        <p:nvPicPr>
          <p:cNvPr id="10" name="Picutre 470"/>
          <p:cNvPicPr/>
          <p:nvPr/>
        </p:nvPicPr>
        <p:blipFill rotWithShape="1">
          <a:blip r:embed="rId3"/>
          <a:srcRect l="32681" t="581" r="33552" b="-222"/>
          <a:stretch/>
        </p:blipFill>
        <p:spPr>
          <a:xfrm>
            <a:off x="762318" y="1257300"/>
            <a:ext cx="2952433" cy="4257675"/>
          </a:xfrm>
          <a:prstGeom prst="rect">
            <a:avLst/>
          </a:prstGeom>
        </p:spPr>
      </p:pic>
      <p:sp>
        <p:nvSpPr>
          <p:cNvPr id="11" name="Title 1"/>
          <p:cNvSpPr txBox="1">
            <a:spLocks/>
          </p:cNvSpPr>
          <p:nvPr/>
        </p:nvSpPr>
        <p:spPr bwMode="auto">
          <a:xfrm>
            <a:off x="3962397" y="2669380"/>
            <a:ext cx="7448551"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cổ</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điển</a:t>
            </a:r>
            <a:r>
              <a:rPr lang="en-US" altLang="en-US" sz="2800" dirty="0" smtClean="0">
                <a:solidFill>
                  <a:srgbClr val="0070C0"/>
                </a:solidFill>
                <a:latin typeface="Times New Roman" panose="02020603050405020304" pitchFamily="18" charset="0"/>
                <a:cs typeface="Times New Roman" panose="02020603050405020304" pitchFamily="18" charset="0"/>
              </a:rPr>
              <a:t> (Classic Story): </a:t>
            </a:r>
            <a:r>
              <a:rPr lang="en-US" altLang="en-US" sz="2800" dirty="0" err="1" smtClean="0">
                <a:solidFill>
                  <a:srgbClr val="0070C0"/>
                </a:solidFill>
                <a:latin typeface="Times New Roman" panose="02020603050405020304" pitchFamily="18" charset="0"/>
                <a:cs typeface="Times New Roman" panose="02020603050405020304" pitchFamily="18" charset="0"/>
              </a:rPr>
              <a:t>là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gồm</a:t>
            </a:r>
            <a:r>
              <a:rPr lang="en-US" altLang="en-US" sz="2800" dirty="0" smtClean="0">
                <a:solidFill>
                  <a:srgbClr val="0070C0"/>
                </a:solidFill>
                <a:latin typeface="Times New Roman" panose="02020603050405020304" pitchFamily="18" charset="0"/>
                <a:cs typeface="Times New Roman" panose="02020603050405020304" pitchFamily="18" charset="0"/>
              </a:rPr>
              <a:t> 5 </a:t>
            </a:r>
            <a:r>
              <a:rPr lang="en-US" altLang="en-US" sz="2800" dirty="0" err="1" smtClean="0">
                <a:solidFill>
                  <a:srgbClr val="0070C0"/>
                </a:solidFill>
                <a:latin typeface="Times New Roman" panose="02020603050405020304" pitchFamily="18" charset="0"/>
                <a:cs typeface="Times New Roman" panose="02020603050405020304" pitchFamily="18" charset="0"/>
              </a:rPr>
              <a:t>phần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huống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thuẫn</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xung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đột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thách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thức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kịch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tính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giải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pháp</a:t>
            </a:r>
            <a:r>
              <a:rPr lang="en-US" altLang="en-US" sz="2800" dirty="0" smtClean="0">
                <a:solidFill>
                  <a:srgbClr val="0070C0"/>
                </a:solidFill>
                <a:latin typeface="Times New Roman" panose="02020603050405020304" pitchFamily="18" charset="0"/>
                <a:cs typeface="Times New Roman" panose="02020603050405020304" pitchFamily="18" charset="0"/>
              </a:rPr>
              <a:t>.</a:t>
            </a:r>
          </a:p>
        </p:txBody>
      </p:sp>
      <p:sp>
        <p:nvSpPr>
          <p:cNvPr id="12" name="Title 1"/>
          <p:cNvSpPr txBox="1">
            <a:spLocks/>
          </p:cNvSpPr>
          <p:nvPr/>
        </p:nvSpPr>
        <p:spPr bwMode="auto">
          <a:xfrm>
            <a:off x="3962396" y="4728565"/>
            <a:ext cx="7448551"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khoa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học</a:t>
            </a:r>
            <a:r>
              <a:rPr lang="en-US" altLang="en-US" sz="2800" dirty="0" smtClean="0">
                <a:solidFill>
                  <a:srgbClr val="0070C0"/>
                </a:solidFill>
                <a:latin typeface="Times New Roman" panose="02020603050405020304" pitchFamily="18" charset="0"/>
                <a:cs typeface="Times New Roman" panose="02020603050405020304" pitchFamily="18" charset="0"/>
              </a:rPr>
              <a:t> (Science Story): </a:t>
            </a:r>
            <a:r>
              <a:rPr lang="en-US" altLang="en-US" sz="2800" dirty="0" err="1" smtClean="0">
                <a:solidFill>
                  <a:srgbClr val="0070C0"/>
                </a:solidFill>
                <a:latin typeface="Times New Roman" panose="02020603050405020304" pitchFamily="18" charset="0"/>
                <a:cs typeface="Times New Roman" panose="02020603050405020304" pitchFamily="18" charset="0"/>
              </a:rPr>
              <a:t>là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gồm</a:t>
            </a:r>
            <a:r>
              <a:rPr lang="en-US" altLang="en-US" sz="2800" dirty="0" smtClean="0">
                <a:solidFill>
                  <a:srgbClr val="0070C0"/>
                </a:solidFill>
                <a:latin typeface="Times New Roman" panose="02020603050405020304" pitchFamily="18" charset="0"/>
                <a:cs typeface="Times New Roman" panose="02020603050405020304" pitchFamily="18" charset="0"/>
              </a:rPr>
              <a:t> 5 </a:t>
            </a:r>
            <a:r>
              <a:rPr lang="en-US" altLang="en-US" sz="2800" dirty="0" err="1" smtClean="0">
                <a:solidFill>
                  <a:srgbClr val="0070C0"/>
                </a:solidFill>
                <a:latin typeface="Times New Roman" panose="02020603050405020304" pitchFamily="18" charset="0"/>
                <a:cs typeface="Times New Roman" panose="02020603050405020304" pitchFamily="18" charset="0"/>
              </a:rPr>
              <a:t>phần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hỏi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nghiên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cứu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giả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thuyết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thử</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nghiệm</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kiểm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giả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thuyết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quả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luận</a:t>
            </a:r>
            <a:r>
              <a:rPr lang="en-US" altLang="en-US" sz="2800" dirty="0" smtClean="0">
                <a:solidFill>
                  <a:srgbClr val="0070C0"/>
                </a:solidFill>
                <a:latin typeface="Times New Roman" panose="02020603050405020304" pitchFamily="18" charset="0"/>
                <a:cs typeface="Times New Roman" panose="02020603050405020304" pitchFamily="18" charset="0"/>
              </a:rPr>
              <a:t>.</a:t>
            </a:r>
          </a:p>
        </p:txBody>
      </p:sp>
      <p:sp>
        <p:nvSpPr>
          <p:cNvPr id="13" name="Title 1"/>
          <p:cNvSpPr txBox="1">
            <a:spLocks/>
          </p:cNvSpPr>
          <p:nvPr/>
        </p:nvSpPr>
        <p:spPr bwMode="auto">
          <a:xfrm>
            <a:off x="762318" y="5695945"/>
            <a:ext cx="10489882" cy="74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Ngoài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phần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có</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như</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trên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có</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thể</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bổ</a:t>
            </a:r>
            <a:r>
              <a:rPr lang="en-US" altLang="en-US" sz="2800" dirty="0" smtClean="0">
                <a:solidFill>
                  <a:srgbClr val="0070C0"/>
                </a:solidFill>
                <a:latin typeface="Times New Roman" panose="02020603050405020304" pitchFamily="18" charset="0"/>
                <a:cs typeface="Times New Roman" panose="02020603050405020304" pitchFamily="18" charset="0"/>
              </a:rPr>
              <a:t> sung </a:t>
            </a:r>
            <a:r>
              <a:rPr lang="en-US" altLang="en-US" sz="2800" dirty="0" err="1" smtClean="0">
                <a:solidFill>
                  <a:srgbClr val="0070C0"/>
                </a:solidFill>
                <a:latin typeface="Times New Roman" panose="02020603050405020304" pitchFamily="18" charset="0"/>
                <a:cs typeface="Times New Roman" panose="02020603050405020304" pitchFamily="18" charset="0"/>
              </a:rPr>
              <a:t>thêm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phần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khác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tại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bất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kì</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vị</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trí</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nào</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người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dùng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mong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muốn</a:t>
            </a:r>
            <a:r>
              <a:rPr lang="en-US" altLang="en-US" sz="2800" dirty="0" smtClean="0">
                <a:solidFill>
                  <a:srgbClr val="0070C0"/>
                </a:solidFill>
                <a:latin typeface="Times New Roman" panose="02020603050405020304" pitchFamily="18" charset="0"/>
                <a:cs typeface="Times New Roman" panose="02020603050405020304" pitchFamily="18" charset="0"/>
              </a:rPr>
              <a:t>.</a:t>
            </a:r>
          </a:p>
        </p:txBody>
      </p:sp>
      <p:pic>
        <p:nvPicPr>
          <p:cNvPr id="14" name="Picutre 470"/>
          <p:cNvPicPr/>
          <p:nvPr/>
        </p:nvPicPr>
        <p:blipFill rotWithShape="1">
          <a:blip r:embed="rId3"/>
          <a:srcRect l="66448" t="357"/>
          <a:stretch/>
        </p:blipFill>
        <p:spPr>
          <a:xfrm>
            <a:off x="762318" y="1304923"/>
            <a:ext cx="2933700" cy="4257674"/>
          </a:xfrm>
          <a:prstGeom prst="rect">
            <a:avLst/>
          </a:prstGeom>
        </p:spPr>
      </p:pic>
    </p:spTree>
    <p:extLst>
      <p:ext uri="{BB962C8B-B14F-4D97-AF65-F5344CB8AC3E}">
        <p14:creationId xmlns:p14="http://schemas.microsoft.com/office/powerpoint/2010/main" val="17731579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t="2" r="1430" b="-10739"/>
          <a:stretch>
            <a:fillRect/>
          </a:stretch>
        </p:blipFill>
        <p:spPr bwMode="auto">
          <a:xfrm>
            <a:off x="5105400" y="-61913"/>
            <a:ext cx="614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771525" y="504825"/>
            <a:ext cx="922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b. </a:t>
            </a:r>
            <a:r>
              <a:rPr lang="en-US" altLang="en-US" sz="2800" dirty="0" err="1" smtClean="0">
                <a:solidFill>
                  <a:srgbClr val="0070C0"/>
                </a:solidFill>
                <a:latin typeface="Times New Roman" panose="02020603050405020304" pitchFamily="18" charset="0"/>
                <a:cs typeface="Times New Roman" panose="02020603050405020304" pitchFamily="18" charset="0"/>
              </a:rPr>
              <a:t>Hỗ</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xây</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dựng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771525" y="1423988"/>
            <a:ext cx="1049654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err="1" smtClean="0">
                <a:solidFill>
                  <a:srgbClr val="0070C0"/>
                </a:solidFill>
                <a:latin typeface="Times New Roman" panose="02020603050405020304" pitchFamily="18" charset="0"/>
                <a:cs typeface="Times New Roman" panose="02020603050405020304" pitchFamily="18" charset="0"/>
              </a:rPr>
              <a:t>Với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mỗi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thể</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loại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Toontastic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cung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cấp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cụ</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hỗ</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trợ</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để</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xây</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dựng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câu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cụ</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thể</a:t>
            </a:r>
            <a:r>
              <a:rPr lang="en-US" altLang="en-US" sz="2800" dirty="0" smtClean="0">
                <a:solidFill>
                  <a:srgbClr val="0070C0"/>
                </a:solidFill>
                <a:latin typeface="Times New Roman" panose="02020603050405020304" pitchFamily="18" charset="0"/>
                <a:cs typeface="Times New Roman" panose="02020603050405020304" pitchFamily="18" charset="0"/>
              </a:rPr>
              <a:t>: </a:t>
            </a:r>
          </a:p>
        </p:txBody>
      </p:sp>
      <p:sp>
        <p:nvSpPr>
          <p:cNvPr id="7" name="Title 1"/>
          <p:cNvSpPr txBox="1">
            <a:spLocks/>
          </p:cNvSpPr>
          <p:nvPr/>
        </p:nvSpPr>
        <p:spPr bwMode="auto">
          <a:xfrm>
            <a:off x="755652" y="2159199"/>
            <a:ext cx="1049654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nền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Gồm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nền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có</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sẵn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hoặc</a:t>
            </a:r>
            <a:r>
              <a:rPr lang="en-US" altLang="en-US" sz="2800" dirty="0" smtClean="0">
                <a:solidFill>
                  <a:srgbClr val="0070C0"/>
                </a:solidFill>
                <a:latin typeface="Times New Roman" panose="02020603050405020304" pitchFamily="18" charset="0"/>
                <a:cs typeface="Times New Roman" panose="02020603050405020304" pitchFamily="18" charset="0"/>
              </a:rPr>
              <a:t> do </a:t>
            </a:r>
            <a:r>
              <a:rPr lang="en-US" altLang="en-US" sz="2800" dirty="0" err="1" smtClean="0">
                <a:solidFill>
                  <a:srgbClr val="0070C0"/>
                </a:solidFill>
                <a:latin typeface="Times New Roman" panose="02020603050405020304" pitchFamily="18" charset="0"/>
                <a:cs typeface="Times New Roman" panose="02020603050405020304" pitchFamily="18" charset="0"/>
              </a:rPr>
              <a:t>người</a:t>
            </a:r>
            <a:r>
              <a:rPr lang="en-US" altLang="en-US" sz="2800" dirty="0" smtClean="0">
                <a:solidFill>
                  <a:srgbClr val="0070C0"/>
                </a:solidFill>
                <a:latin typeface="Times New Roman" panose="02020603050405020304" pitchFamily="18" charset="0"/>
                <a:cs typeface="Times New Roman" panose="02020603050405020304" pitchFamily="18" charset="0"/>
              </a:rPr>
              <a:t> dung </a:t>
            </a:r>
            <a:r>
              <a:rPr lang="en-US" altLang="en-US" sz="2800" dirty="0" err="1" smtClean="0">
                <a:solidFill>
                  <a:srgbClr val="0070C0"/>
                </a:solidFill>
                <a:latin typeface="Times New Roman" panose="02020603050405020304" pitchFamily="18" charset="0"/>
                <a:cs typeface="Times New Roman" panose="02020603050405020304" pitchFamily="18" charset="0"/>
              </a:rPr>
              <a:t>tự</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vẽ</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pic>
        <p:nvPicPr>
          <p:cNvPr id="8" name="Shape 471"/>
          <p:cNvPicPr/>
          <p:nvPr/>
        </p:nvPicPr>
        <p:blipFill>
          <a:blip r:embed="rId3"/>
          <a:stretch/>
        </p:blipFill>
        <p:spPr>
          <a:xfrm>
            <a:off x="952500" y="2894410"/>
            <a:ext cx="10115549" cy="1383031"/>
          </a:xfrm>
          <a:prstGeom prst="rect">
            <a:avLst/>
          </a:prstGeom>
        </p:spPr>
      </p:pic>
      <p:sp>
        <p:nvSpPr>
          <p:cNvPr id="10" name="Title 1"/>
          <p:cNvSpPr txBox="1">
            <a:spLocks/>
          </p:cNvSpPr>
          <p:nvPr/>
        </p:nvSpPr>
        <p:spPr bwMode="auto">
          <a:xfrm>
            <a:off x="755652" y="2723374"/>
            <a:ext cx="1049654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Nhân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vật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hoạt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Gồm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các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mẫu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nhân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vật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phù</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hợp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với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nền</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pic>
        <p:nvPicPr>
          <p:cNvPr id="11" name="Shape 481"/>
          <p:cNvPicPr/>
          <p:nvPr/>
        </p:nvPicPr>
        <p:blipFill>
          <a:blip r:embed="rId4"/>
          <a:stretch/>
        </p:blipFill>
        <p:spPr>
          <a:xfrm>
            <a:off x="1136331" y="3273271"/>
            <a:ext cx="2359343" cy="1004170"/>
          </a:xfrm>
          <a:prstGeom prst="rect">
            <a:avLst/>
          </a:prstGeom>
        </p:spPr>
      </p:pic>
      <p:sp>
        <p:nvSpPr>
          <p:cNvPr id="12" name="Shape 483"/>
          <p:cNvSpPr txBox="1"/>
          <p:nvPr/>
        </p:nvSpPr>
        <p:spPr>
          <a:xfrm>
            <a:off x="1136332" y="4381346"/>
            <a:ext cx="2622868" cy="462834"/>
          </a:xfrm>
          <a:prstGeom prst="rect">
            <a:avLst/>
          </a:prstGeom>
          <a:noFill/>
        </p:spPr>
        <p:txBody>
          <a:bodyPr lIns="0" tIns="0" rIns="0" bIns="0"/>
          <a:lstStyle/>
          <a:p>
            <a:pPr>
              <a:spcAft>
                <a:spcPts val="0"/>
              </a:spcAft>
            </a:pPr>
            <a:r>
              <a:rPr lang="vi-VN" sz="1050" i="0" dirty="0">
                <a:effectLst/>
                <a:latin typeface="Arial" panose="020B0604020202020204" pitchFamily="34" charset="0"/>
                <a:ea typeface="Arial" panose="020B0604020202020204" pitchFamily="34" charset="0"/>
              </a:rPr>
              <a:t>Nhóm nhân vật trong thành phố</a:t>
            </a:r>
            <a:endParaRPr lang="en-US" sz="1050" i="1" dirty="0">
              <a:effectLst/>
              <a:latin typeface="Arial" panose="020B0604020202020204" pitchFamily="34" charset="0"/>
              <a:ea typeface="Arial" panose="020B0604020202020204" pitchFamily="34" charset="0"/>
            </a:endParaRPr>
          </a:p>
        </p:txBody>
      </p:sp>
      <p:pic>
        <p:nvPicPr>
          <p:cNvPr id="15" name="Shape 485"/>
          <p:cNvPicPr/>
          <p:nvPr/>
        </p:nvPicPr>
        <p:blipFill>
          <a:blip r:embed="rId5"/>
          <a:stretch/>
        </p:blipFill>
        <p:spPr>
          <a:xfrm>
            <a:off x="3612830" y="3287357"/>
            <a:ext cx="2046036" cy="975563"/>
          </a:xfrm>
          <a:prstGeom prst="rect">
            <a:avLst/>
          </a:prstGeom>
        </p:spPr>
      </p:pic>
      <p:sp>
        <p:nvSpPr>
          <p:cNvPr id="16" name="Shape 487"/>
          <p:cNvSpPr txBox="1"/>
          <p:nvPr/>
        </p:nvSpPr>
        <p:spPr>
          <a:xfrm>
            <a:off x="3478845" y="4424267"/>
            <a:ext cx="1969455" cy="376992"/>
          </a:xfrm>
          <a:prstGeom prst="rect">
            <a:avLst/>
          </a:prstGeom>
          <a:noFill/>
        </p:spPr>
        <p:txBody>
          <a:bodyPr lIns="0" tIns="0" rIns="0" bIns="0"/>
          <a:lstStyle/>
          <a:p>
            <a:pPr>
              <a:spcAft>
                <a:spcPts val="0"/>
              </a:spcAft>
            </a:pPr>
            <a:r>
              <a:rPr lang="vi-VN" sz="1050" i="0" dirty="0">
                <a:effectLst/>
                <a:latin typeface="Arial" panose="020B0604020202020204" pitchFamily="34" charset="0"/>
                <a:ea typeface="Arial" panose="020B0604020202020204" pitchFamily="34" charset="0"/>
              </a:rPr>
              <a:t>Nhóm nhân vật đại dương</a:t>
            </a:r>
            <a:endParaRPr lang="en-US" sz="1050" i="1" dirty="0">
              <a:effectLst/>
              <a:latin typeface="Arial" panose="020B0604020202020204" pitchFamily="34" charset="0"/>
              <a:ea typeface="Arial" panose="020B0604020202020204" pitchFamily="34" charset="0"/>
            </a:endParaRPr>
          </a:p>
        </p:txBody>
      </p:sp>
      <p:pic>
        <p:nvPicPr>
          <p:cNvPr id="17" name="Shape 489"/>
          <p:cNvPicPr/>
          <p:nvPr/>
        </p:nvPicPr>
        <p:blipFill>
          <a:blip r:embed="rId6"/>
          <a:stretch/>
        </p:blipFill>
        <p:spPr>
          <a:xfrm>
            <a:off x="5809040" y="3313753"/>
            <a:ext cx="2224979" cy="938470"/>
          </a:xfrm>
          <a:prstGeom prst="rect">
            <a:avLst/>
          </a:prstGeom>
        </p:spPr>
      </p:pic>
      <p:sp>
        <p:nvSpPr>
          <p:cNvPr id="18" name="Shape 491"/>
          <p:cNvSpPr txBox="1"/>
          <p:nvPr/>
        </p:nvSpPr>
        <p:spPr>
          <a:xfrm>
            <a:off x="5809041" y="4381346"/>
            <a:ext cx="2224979" cy="354407"/>
          </a:xfrm>
          <a:prstGeom prst="rect">
            <a:avLst/>
          </a:prstGeom>
          <a:noFill/>
        </p:spPr>
        <p:txBody>
          <a:bodyPr lIns="0" tIns="0" rIns="0" bIns="0"/>
          <a:lstStyle/>
          <a:p>
            <a:pPr>
              <a:spcAft>
                <a:spcPts val="0"/>
              </a:spcAft>
            </a:pPr>
            <a:r>
              <a:rPr lang="vi-VN" sz="1100" i="0">
                <a:effectLst/>
                <a:latin typeface="Arial" panose="020B0604020202020204" pitchFamily="34" charset="0"/>
                <a:ea typeface="Arial" panose="020B0604020202020204" pitchFamily="34" charset="0"/>
              </a:rPr>
              <a:t>Nhóm nhân vật ngoài không gian</a:t>
            </a:r>
            <a:endParaRPr lang="en-US" sz="1100" i="1">
              <a:effectLst/>
              <a:latin typeface="Arial" panose="020B0604020202020204" pitchFamily="34" charset="0"/>
              <a:ea typeface="Arial" panose="020B0604020202020204" pitchFamily="34" charset="0"/>
            </a:endParaRPr>
          </a:p>
        </p:txBody>
      </p:sp>
      <p:sp>
        <p:nvSpPr>
          <p:cNvPr id="20" name="Shape 497"/>
          <p:cNvSpPr txBox="1"/>
          <p:nvPr/>
        </p:nvSpPr>
        <p:spPr>
          <a:xfrm>
            <a:off x="8487092" y="4277005"/>
            <a:ext cx="2647632" cy="402590"/>
          </a:xfrm>
          <a:prstGeom prst="rect">
            <a:avLst/>
          </a:prstGeom>
          <a:noFill/>
        </p:spPr>
        <p:txBody>
          <a:bodyPr lIns="0" tIns="0" rIns="0" bIns="0"/>
          <a:lstStyle/>
          <a:p>
            <a:pPr indent="190500">
              <a:lnSpc>
                <a:spcPct val="122000"/>
              </a:lnSpc>
              <a:spcAft>
                <a:spcPts val="900"/>
              </a:spcAft>
            </a:pPr>
            <a:r>
              <a:rPr lang="vi-VN" sz="1050" dirty="0">
                <a:effectLst/>
                <a:latin typeface="Arial" panose="020B0604020202020204" pitchFamily="34" charset="0"/>
                <a:ea typeface="Arial" panose="020B0604020202020204" pitchFamily="34" charset="0"/>
              </a:rPr>
              <a:t>Nhân vật do người dùng tự tạo </a:t>
            </a:r>
            <a:r>
              <a:rPr lang="vi-VN" sz="1050" dirty="0" smtClean="0">
                <a:effectLst/>
                <a:latin typeface="Arial" panose="020B0604020202020204" pitchFamily="34" charset="0"/>
                <a:ea typeface="Arial" panose="020B0604020202020204" pitchFamily="34" charset="0"/>
              </a:rPr>
              <a:t>ra</a:t>
            </a:r>
            <a:endParaRPr lang="en-US" sz="1050" dirty="0">
              <a:effectLst/>
              <a:latin typeface="Arial" panose="020B0604020202020204" pitchFamily="34" charset="0"/>
              <a:ea typeface="Arial" panose="020B0604020202020204" pitchFamily="34" charset="0"/>
            </a:endParaRPr>
          </a:p>
        </p:txBody>
      </p:sp>
      <p:pic>
        <p:nvPicPr>
          <p:cNvPr id="21" name="Shape 495"/>
          <p:cNvPicPr/>
          <p:nvPr/>
        </p:nvPicPr>
        <p:blipFill>
          <a:blip r:embed="rId7"/>
          <a:stretch/>
        </p:blipFill>
        <p:spPr>
          <a:xfrm>
            <a:off x="8832849" y="3488753"/>
            <a:ext cx="615950" cy="572770"/>
          </a:xfrm>
          <a:prstGeom prst="rect">
            <a:avLst/>
          </a:prstGeom>
        </p:spPr>
      </p:pic>
      <p:sp>
        <p:nvSpPr>
          <p:cNvPr id="22" name="Title 1"/>
          <p:cNvSpPr txBox="1">
            <a:spLocks/>
          </p:cNvSpPr>
          <p:nvPr/>
        </p:nvSpPr>
        <p:spPr bwMode="auto">
          <a:xfrm>
            <a:off x="771525" y="4186220"/>
            <a:ext cx="1049654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thoai</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Sau </a:t>
            </a:r>
            <a:r>
              <a:rPr lang="vi-VN" sz="2800" dirty="0">
                <a:solidFill>
                  <a:srgbClr val="0070C0"/>
                </a:solidFill>
                <a:latin typeface="Times New Roman" panose="02020603050405020304" pitchFamily="18" charset="0"/>
                <a:cs typeface="Times New Roman" panose="02020603050405020304" pitchFamily="18" charset="0"/>
              </a:rPr>
              <a:t>khi chọn được phông nền và nhân vật ở mỗi phân cảnh, phần mềm cho phép ghi hình, ghi âm lời thoại cùng với các hành động của nhân vật do người dùng điều khiển.</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23" name="Title 1"/>
          <p:cNvSpPr txBox="1">
            <a:spLocks/>
          </p:cNvSpPr>
          <p:nvPr/>
        </p:nvSpPr>
        <p:spPr bwMode="auto">
          <a:xfrm>
            <a:off x="838200" y="5719865"/>
            <a:ext cx="1049654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ứng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nền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Đ</a:t>
            </a:r>
            <a:r>
              <a:rPr lang="en-US" sz="2800" dirty="0" smtClean="0">
                <a:solidFill>
                  <a:srgbClr val="0070C0"/>
                </a:solidFill>
                <a:latin typeface="Times New Roman" panose="02020603050405020304" pitchFamily="18" charset="0"/>
                <a:cs typeface="Times New Roman" panose="02020603050405020304" pitchFamily="18" charset="0"/>
              </a:rPr>
              <a:t>ể</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các phân cảnh phim sinh động, phần mềm cung cấp sẵn một số nhạc nền như các vũ điệu vui vẻ, sôi động, các đoạn âm thanh li kì, kịch tính, hồi hộp và nhiều lựa chọn khác.</a:t>
            </a:r>
            <a:endParaRPr lang="en-US" altLang="en-US" sz="28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10879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par>
                                <p:cTn id="34" presetID="21" presetClass="entr" presetSubtype="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2000"/>
                                        <p:tgtEl>
                                          <p:spTgt spid="16"/>
                                        </p:tgtEl>
                                      </p:cBhvr>
                                    </p:animEffect>
                                  </p:childTnLst>
                                </p:cTn>
                              </p:par>
                              <p:par>
                                <p:cTn id="40" presetID="21" presetClass="entr" presetSubtype="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1)">
                                      <p:cBhvr>
                                        <p:cTn id="45" dur="2000"/>
                                        <p:tgtEl>
                                          <p:spTgt spid="18"/>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2000"/>
                                        <p:tgtEl>
                                          <p:spTgt spid="20"/>
                                        </p:tgtEl>
                                      </p:cBhvr>
                                    </p:animEffect>
                                  </p:childTnLst>
                                </p:cTn>
                              </p:par>
                              <p:par>
                                <p:cTn id="49" presetID="21" presetClass="entr" presetSubtype="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nodeType="clickEffect">
                                  <p:stCondLst>
                                    <p:cond delay="0"/>
                                  </p:stCondLst>
                                  <p:childTnLst>
                                    <p:animEffect transition="out" filter="barn(inVertical)">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6" presetClass="exit" presetSubtype="21" fill="hold" grpId="0" nodeType="withEffect">
                                  <p:stCondLst>
                                    <p:cond delay="0"/>
                                  </p:stCondLst>
                                  <p:childTnLst>
                                    <p:animEffect transition="out" filter="barn(inVertical)">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6" presetClass="exit" presetSubtype="21" fill="hold" nodeType="withEffect">
                                  <p:stCondLst>
                                    <p:cond delay="0"/>
                                  </p:stCondLst>
                                  <p:childTnLst>
                                    <p:animEffect transition="out" filter="barn(inVertical)">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6" presetClass="exit" presetSubtype="21" fill="hold" grpId="0" nodeType="withEffect">
                                  <p:stCondLst>
                                    <p:cond delay="0"/>
                                  </p:stCondLst>
                                  <p:childTnLst>
                                    <p:animEffect transition="out" filter="barn(inVertical)">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6" presetClass="exit" presetSubtype="21" fill="hold" nodeType="withEffect">
                                  <p:stCondLst>
                                    <p:cond delay="0"/>
                                  </p:stCondLst>
                                  <p:childTnLst>
                                    <p:animEffect transition="out" filter="barn(inVertical)">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6" presetClass="exit" presetSubtype="21" fill="hold" grpId="0" nodeType="withEffect">
                                  <p:stCondLst>
                                    <p:cond delay="0"/>
                                  </p:stCondLst>
                                  <p:childTnLst>
                                    <p:animEffect transition="out" filter="barn(inVertical)">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16" presetClass="exit" presetSubtype="21" fill="hold" grpId="0" nodeType="withEffect">
                                  <p:stCondLst>
                                    <p:cond delay="0"/>
                                  </p:stCondLst>
                                  <p:childTnLst>
                                    <p:animEffect transition="out" filter="barn(inVertical)">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6" presetClass="exit" presetSubtype="21" fill="hold" nodeType="withEffect">
                                  <p:stCondLst>
                                    <p:cond delay="0"/>
                                  </p:stCondLst>
                                  <p:childTnLst>
                                    <p:animEffect transition="out" filter="barn(inVertical)">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2" grpId="1"/>
      <p:bldP spid="16" grpId="0"/>
      <p:bldP spid="16" grpId="1"/>
      <p:bldP spid="18" grpId="0"/>
      <p:bldP spid="18" grpId="1"/>
      <p:bldP spid="20" grpId="0"/>
      <p:bldP spid="20" grpId="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t="2" r="1430" b="-10739"/>
          <a:stretch>
            <a:fillRect/>
          </a:stretch>
        </p:blipFill>
        <p:spPr bwMode="auto">
          <a:xfrm>
            <a:off x="5105400" y="-61913"/>
            <a:ext cx="6146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776287" y="276225"/>
            <a:ext cx="6505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200000"/>
              </a:lnSpc>
            </a:pPr>
            <a:r>
              <a:rPr lang="en-US" altLang="en-US" sz="2800" dirty="0" smtClean="0">
                <a:solidFill>
                  <a:srgbClr val="0070C0"/>
                </a:solidFill>
                <a:latin typeface="Times New Roman" panose="02020603050405020304" pitchFamily="18" charset="0"/>
                <a:cs typeface="Times New Roman" panose="02020603050405020304" pitchFamily="18" charset="0"/>
              </a:rPr>
              <a:t>c. </a:t>
            </a:r>
            <a:r>
              <a:rPr lang="en-US" altLang="en-US" sz="2800" dirty="0" err="1" smtClean="0">
                <a:solidFill>
                  <a:srgbClr val="0070C0"/>
                </a:solidFill>
                <a:latin typeface="Times New Roman" panose="02020603050405020304" pitchFamily="18" charset="0"/>
                <a:cs typeface="Times New Roman" panose="02020603050405020304" pitchFamily="18" charset="0"/>
              </a:rPr>
              <a:t>Lưu</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phim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xuất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bản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phát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hành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phim</a:t>
            </a:r>
            <a:endParaRPr lang="en-US" altLang="en-US" dirty="0" smtClean="0">
              <a:solidFill>
                <a:srgbClr val="0070C0"/>
              </a:solidFill>
            </a:endParaRPr>
          </a:p>
        </p:txBody>
      </p:sp>
      <p:sp>
        <p:nvSpPr>
          <p:cNvPr id="7" name="Title 1"/>
          <p:cNvSpPr txBox="1">
            <a:spLocks/>
          </p:cNvSpPr>
          <p:nvPr/>
        </p:nvSpPr>
        <p:spPr bwMode="auto">
          <a:xfrm>
            <a:off x="784225" y="2339577"/>
            <a:ext cx="10467975"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vi-VN" sz="2800" dirty="0">
                <a:solidFill>
                  <a:srgbClr val="0070C0"/>
                </a:solidFill>
                <a:latin typeface="Times New Roman" panose="02020603050405020304" pitchFamily="18" charset="0"/>
                <a:cs typeface="Times New Roman" panose="02020603050405020304" pitchFamily="18" charset="0"/>
              </a:rPr>
              <a:t>Có </a:t>
            </a:r>
            <a:r>
              <a:rPr lang="vi-VN" sz="2800" dirty="0" smtClean="0">
                <a:solidFill>
                  <a:srgbClr val="0070C0"/>
                </a:solidFill>
                <a:latin typeface="Times New Roman" panose="02020603050405020304" pitchFamily="18" charset="0"/>
                <a:cs typeface="Times New Roman" panose="02020603050405020304" pitchFamily="18" charset="0"/>
              </a:rPr>
              <a:t>th</a:t>
            </a:r>
            <a:r>
              <a:rPr lang="en-US" sz="2800" dirty="0" smtClean="0">
                <a:solidFill>
                  <a:srgbClr val="0070C0"/>
                </a:solidFill>
                <a:latin typeface="Times New Roman" panose="02020603050405020304" pitchFamily="18" charset="0"/>
                <a:cs typeface="Times New Roman" panose="02020603050405020304" pitchFamily="18" charset="0"/>
              </a:rPr>
              <a:t>ể</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lưu đoạn phim sau khi hoàn thành vào thư viện phim của phần mềm </a:t>
            </a:r>
            <a:r>
              <a:rPr lang="vi-VN" sz="2800" dirty="0" smtClean="0">
                <a:solidFill>
                  <a:srgbClr val="0070C0"/>
                </a:solidFill>
                <a:latin typeface="Times New Roman" panose="02020603050405020304" pitchFamily="18" charset="0"/>
                <a:cs typeface="Times New Roman" panose="02020603050405020304" pitchFamily="18" charset="0"/>
              </a:rPr>
              <a:t>Toontastic</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Cũng </a:t>
            </a:r>
            <a:r>
              <a:rPr lang="vi-VN" sz="2800" dirty="0">
                <a:solidFill>
                  <a:srgbClr val="0070C0"/>
                </a:solidFill>
                <a:latin typeface="Times New Roman" panose="02020603050405020304" pitchFamily="18" charset="0"/>
                <a:cs typeface="Times New Roman" panose="02020603050405020304" pitchFamily="18" charset="0"/>
              </a:rPr>
              <a:t>có thể xuất bản đoạn phim dưới định dạng phồ biến </a:t>
            </a:r>
            <a:r>
              <a:rPr lang="vi-VN" sz="2800" dirty="0"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mp4</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bằng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phần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mềm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phim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hoặc</a:t>
            </a:r>
            <a:r>
              <a:rPr lang="en-US" sz="2800" dirty="0" smtClean="0">
                <a:solidFill>
                  <a:srgbClr val="0070C0"/>
                </a:solidFill>
                <a:latin typeface="Times New Roman" panose="02020603050405020304" pitchFamily="18" charset="0"/>
                <a:cs typeface="Times New Roman" panose="02020603050405020304" pitchFamily="18" charset="0"/>
              </a:rPr>
              <a:t> chia </a:t>
            </a:r>
            <a:r>
              <a:rPr lang="en-US" sz="2800" dirty="0" err="1" smtClean="0">
                <a:solidFill>
                  <a:srgbClr val="0070C0"/>
                </a:solidFill>
                <a:latin typeface="Times New Roman" panose="02020603050405020304" pitchFamily="18" charset="0"/>
                <a:cs typeface="Times New Roman" panose="02020603050405020304" pitchFamily="18" charset="0"/>
              </a:rPr>
              <a:t>sẻ</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mạng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hội</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8" name="Shape 505"/>
          <p:cNvPicPr/>
          <p:nvPr/>
        </p:nvPicPr>
        <p:blipFill>
          <a:blip r:embed="rId3"/>
          <a:stretch/>
        </p:blipFill>
        <p:spPr>
          <a:xfrm>
            <a:off x="823595" y="3121343"/>
            <a:ext cx="3604218" cy="2635498"/>
          </a:xfrm>
          <a:prstGeom prst="rect">
            <a:avLst/>
          </a:prstGeom>
        </p:spPr>
      </p:pic>
      <p:sp>
        <p:nvSpPr>
          <p:cNvPr id="10" name="Shape 507"/>
          <p:cNvSpPr txBox="1"/>
          <p:nvPr/>
        </p:nvSpPr>
        <p:spPr>
          <a:xfrm>
            <a:off x="858795" y="5954010"/>
            <a:ext cx="3569018" cy="533082"/>
          </a:xfrm>
          <a:prstGeom prst="rect">
            <a:avLst/>
          </a:prstGeom>
          <a:noFill/>
        </p:spPr>
        <p:txBody>
          <a:bodyPr lIns="0" tIns="0" rIns="0" bIns="0"/>
          <a:lstStyle/>
          <a:p>
            <a:pPr algn="ctr">
              <a:lnSpc>
                <a:spcPct val="115000"/>
              </a:lnSpc>
              <a:spcAft>
                <a:spcPts val="0"/>
              </a:spcAft>
            </a:pPr>
            <a:r>
              <a:rPr lang="vi-VN" sz="1200" i="1" dirty="0">
                <a:effectLst/>
                <a:latin typeface="Arial" panose="020B0604020202020204" pitchFamily="34" charset="0"/>
                <a:ea typeface="Arial" panose="020B0604020202020204" pitchFamily="34" charset="0"/>
              </a:rPr>
              <a:t>Hình 6.5. Giao diện lưu phim vào thư viện phim của phần mềm Toontastic</a:t>
            </a:r>
            <a:endParaRPr lang="en-US" sz="1200" i="1" dirty="0">
              <a:effectLst/>
              <a:latin typeface="Arial" panose="020B0604020202020204" pitchFamily="34" charset="0"/>
              <a:ea typeface="Arial" panose="020B0604020202020204" pitchFamily="34" charset="0"/>
            </a:endParaRPr>
          </a:p>
        </p:txBody>
      </p:sp>
      <p:pic>
        <p:nvPicPr>
          <p:cNvPr id="11" name="Shape 509"/>
          <p:cNvPicPr/>
          <p:nvPr/>
        </p:nvPicPr>
        <p:blipFill>
          <a:blip r:embed="rId4"/>
          <a:stretch/>
        </p:blipFill>
        <p:spPr>
          <a:xfrm>
            <a:off x="6092825" y="3295410"/>
            <a:ext cx="3479800" cy="2222182"/>
          </a:xfrm>
          <a:prstGeom prst="rect">
            <a:avLst/>
          </a:prstGeom>
        </p:spPr>
      </p:pic>
      <p:sp>
        <p:nvSpPr>
          <p:cNvPr id="12" name="Shape 517"/>
          <p:cNvSpPr txBox="1"/>
          <p:nvPr/>
        </p:nvSpPr>
        <p:spPr>
          <a:xfrm>
            <a:off x="6210934" y="5780020"/>
            <a:ext cx="3104515" cy="881062"/>
          </a:xfrm>
          <a:prstGeom prst="rect">
            <a:avLst/>
          </a:prstGeom>
          <a:noFill/>
        </p:spPr>
        <p:txBody>
          <a:bodyPr lIns="0" tIns="0" rIns="0" bIns="0"/>
          <a:lstStyle/>
          <a:p>
            <a:pPr algn="ctr">
              <a:lnSpc>
                <a:spcPct val="117000"/>
              </a:lnSpc>
              <a:spcAft>
                <a:spcPts val="0"/>
              </a:spcAft>
            </a:pPr>
            <a:r>
              <a:rPr lang="vi-VN" sz="1400" i="1" dirty="0">
                <a:effectLst/>
                <a:latin typeface="Arial" panose="020B0604020202020204" pitchFamily="34" charset="0"/>
                <a:ea typeface="Arial" panose="020B0604020202020204" pitchFamily="34" charset="0"/>
              </a:rPr>
              <a:t>Hình 6.6. Tệp phim sau khi xuất bản</a:t>
            </a:r>
            <a:br>
              <a:rPr lang="vi-VN" sz="1400" i="1" dirty="0">
                <a:effectLst/>
                <a:latin typeface="Arial" panose="020B0604020202020204" pitchFamily="34" charset="0"/>
                <a:ea typeface="Arial" panose="020B0604020202020204" pitchFamily="34" charset="0"/>
              </a:rPr>
            </a:br>
            <a:r>
              <a:rPr lang="vi-VN" sz="1400" i="1" dirty="0">
                <a:effectLst/>
                <a:latin typeface="Arial" panose="020B0604020202020204" pitchFamily="34" charset="0"/>
                <a:ea typeface="Arial" panose="020B0604020202020204" pitchFamily="34" charset="0"/>
              </a:rPr>
              <a:t>dưới định dạng ,mp4</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926148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9640B9E-0E92-4C01-A05A-F5594C001352}:315"/>
  <p:tag name="TIMING" val="|0.553|1.811|1.078|4.207|5.569"/>
  <p:tag name="ISPRING_SLIDE_INDENT_LEVEL" val="0"/>
  <p:tag name="GENSWF_ADVANCE_TIME" val="15.699"/>
  <p:tag name="GENSWF_SLIDE_TITLE" val="Mục tiêu bài học"/>
  <p:tag name="ISPRING_PRESENTER_ID" val="{F71D0102-E100-4DB4-B20B-0BD8146014D4}"/>
  <p:tag name="ISPRING_SLIDE_ID_2" val="{356C3F02-1A58-4F99-BDE9-F75FFA96F1A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682B900-00E6-4897-B239-9558CED047F9}:319"/>
  <p:tag name="TIMING" val="|0.295|8.577|1.654|3.591|4.805|2.95"/>
  <p:tag name="ISPRING_SLIDE_INDENT_LEVEL" val="0"/>
  <p:tag name="GENSWF_ADVANCE_TIME" val="34.034"/>
  <p:tag name="GENSWF_SLIDE_TITLE" val="3. Cách đặt tay lên bàn phím máy tính"/>
  <p:tag name="ISPRING_PRESENTER_ID" val="{F71D0102-E100-4DB4-B20B-0BD8146014D4}"/>
  <p:tag name="ISPRING_SLIDE_ID_2" val="{C3D94485-E307-4864-97BE-5A63318DB7B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3613</Words>
  <Application>Microsoft Office PowerPoint</Application>
  <PresentationFormat>Widescreen</PresentationFormat>
  <Paragraphs>211</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 Unicode MS</vt:lpstr>
      <vt:lpstr>宋体</vt:lpstr>
      <vt:lpstr>幼圆</vt:lpstr>
      <vt:lpstr>Arial</vt:lpstr>
      <vt:lpstr>Calibri</vt:lpstr>
      <vt:lpstr>Century Gothic</vt:lpstr>
      <vt:lpstr>Times New Roman</vt:lpstr>
      <vt:lpstr>Wingdings 2</vt:lpstr>
      <vt:lpstr>Austin</vt:lpstr>
      <vt:lpstr>PowerPoint Presentation</vt:lpstr>
      <vt:lpstr>PowerPoint Presentation</vt:lpstr>
      <vt:lpstr>PowerPoint Presentation</vt:lpstr>
      <vt:lpstr>PowerPoint Presentation</vt:lpstr>
      <vt:lpstr>Một số tính năng cơ bản của phần mềm Toontastic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Thanh Huy</dc:creator>
  <cp:lastModifiedBy>Le Anh Dam</cp:lastModifiedBy>
  <cp:revision>16</cp:revision>
  <dcterms:created xsi:type="dcterms:W3CDTF">2023-08-13T14:34:53Z</dcterms:created>
  <dcterms:modified xsi:type="dcterms:W3CDTF">2025-04-10T08:42:57Z</dcterms:modified>
</cp:coreProperties>
</file>