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7"/>
  </p:notesMasterIdLst>
  <p:sldIdLst>
    <p:sldId id="313" r:id="rId3"/>
    <p:sldId id="301" r:id="rId4"/>
    <p:sldId id="315" r:id="rId5"/>
    <p:sldId id="316" r:id="rId6"/>
    <p:sldId id="321" r:id="rId7"/>
    <p:sldId id="323" r:id="rId8"/>
    <p:sldId id="322" r:id="rId9"/>
    <p:sldId id="324" r:id="rId10"/>
    <p:sldId id="325" r:id="rId11"/>
    <p:sldId id="317" r:id="rId12"/>
    <p:sldId id="326" r:id="rId13"/>
    <p:sldId id="318" r:id="rId14"/>
    <p:sldId id="327" r:id="rId15"/>
    <p:sldId id="328" r:id="rId16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41" d="100"/>
          <a:sy n="41" d="100"/>
        </p:scale>
        <p:origin x="182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34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8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09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0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00198" y="1676401"/>
            <a:ext cx="23583604" cy="11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228600" y="3810000"/>
            <a:ext cx="23770191" cy="10896600"/>
            <a:chOff x="48567" y="4381499"/>
            <a:chExt cx="22929848" cy="96011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96388" y="5322556"/>
              <a:ext cx="22682027" cy="866014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779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9" name="Rounded Rectangle 41">
            <a:extLst>
              <a:ext uri="{FF2B5EF4-FFF2-40B4-BE49-F238E27FC236}">
                <a16:creationId xmlns:a16="http://schemas.microsoft.com/office/drawing/2014/main" id="{CC866FB0-B137-49F3-A47E-0B1A18FC432E}"/>
              </a:ext>
            </a:extLst>
          </p:cNvPr>
          <p:cNvSpPr/>
          <p:nvPr/>
        </p:nvSpPr>
        <p:spPr>
          <a:xfrm>
            <a:off x="0" y="1828800"/>
            <a:ext cx="23594672" cy="189216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2286000"/>
            <a:ext cx="3867704" cy="1066797"/>
            <a:chOff x="22440" y="16831"/>
            <a:chExt cx="757326" cy="292729"/>
          </a:xfrm>
        </p:grpSpPr>
        <p:grpSp>
          <p:nvGrpSpPr>
            <p:cNvPr id="33" name="Group 32"/>
            <p:cNvGrpSpPr/>
            <p:nvPr/>
          </p:nvGrpSpPr>
          <p:grpSpPr>
            <a:xfrm>
              <a:off x="22440" y="16831"/>
              <a:ext cx="706239" cy="292729"/>
              <a:chOff x="31572" y="7735"/>
              <a:chExt cx="993691" cy="362266"/>
            </a:xfrm>
          </p:grpSpPr>
          <p:sp>
            <p:nvSpPr>
              <p:cNvPr id="35" name="Arrow: Pentagon 25"/>
              <p:cNvSpPr/>
              <p:nvPr/>
            </p:nvSpPr>
            <p:spPr>
              <a:xfrm>
                <a:off x="204585" y="7735"/>
                <a:ext cx="820678" cy="36226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4" name="TextBox 56"/>
            <p:cNvSpPr txBox="1"/>
            <p:nvPr/>
          </p:nvSpPr>
          <p:spPr>
            <a:xfrm>
              <a:off x="188148" y="16831"/>
              <a:ext cx="591618" cy="27182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kern="1200" dirty="0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kern="1200" dirty="0">
                  <a:solidFill>
                    <a:srgbClr val="00CC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91000" y="2209800"/>
                <a:ext cx="1668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209800"/>
                <a:ext cx="166878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49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4419600"/>
            <a:ext cx="7455649" cy="58224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blipFill rotWithShape="0">
                <a:blip r:embed="rId5"/>
                <a:stretch>
                  <a:fillRect l="-1592" t="-6400" r="-1552" b="-9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𝑴𝑶𝑷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𝑴𝑶𝑵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𝑴𝑶𝑷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huyền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blipFill rotWithShape="0">
                <a:blip r:embed="rId6"/>
                <a:stretch>
                  <a:fillRect l="-1561" t="-7469" r="-897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blipFill rotWithShape="0">
                <a:blip r:embed="rId7"/>
                <a:stretch>
                  <a:fillRect l="-1555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19200" y="11201400"/>
                <a:ext cx="21336000" cy="1980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13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201400"/>
                <a:ext cx="21336000" cy="1980542"/>
              </a:xfrm>
              <a:prstGeom prst="rect">
                <a:avLst/>
              </a:prstGeom>
              <a:blipFill rotWithShape="0">
                <a:blip r:embed="rId8"/>
                <a:stretch>
                  <a:fillRect l="-1143" t="-7407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4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8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228600" y="3810000"/>
            <a:ext cx="23770191" cy="10896600"/>
            <a:chOff x="48567" y="4381499"/>
            <a:chExt cx="22929848" cy="96011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96388" y="5322556"/>
              <a:ext cx="22682027" cy="866014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779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9" name="Rounded Rectangle 41">
            <a:extLst>
              <a:ext uri="{FF2B5EF4-FFF2-40B4-BE49-F238E27FC236}">
                <a16:creationId xmlns:a16="http://schemas.microsoft.com/office/drawing/2014/main" id="{CC866FB0-B137-49F3-A47E-0B1A18FC432E}"/>
              </a:ext>
            </a:extLst>
          </p:cNvPr>
          <p:cNvSpPr/>
          <p:nvPr/>
        </p:nvSpPr>
        <p:spPr>
          <a:xfrm>
            <a:off x="0" y="1828800"/>
            <a:ext cx="23594672" cy="189216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2233742"/>
            <a:ext cx="4952999" cy="1214846"/>
            <a:chOff x="22440" y="4239"/>
            <a:chExt cx="769159" cy="292729"/>
          </a:xfrm>
        </p:grpSpPr>
        <p:grpSp>
          <p:nvGrpSpPr>
            <p:cNvPr id="33" name="Group 32"/>
            <p:cNvGrpSpPr/>
            <p:nvPr/>
          </p:nvGrpSpPr>
          <p:grpSpPr>
            <a:xfrm>
              <a:off x="22440" y="4239"/>
              <a:ext cx="769159" cy="292729"/>
              <a:chOff x="31572" y="-7847"/>
              <a:chExt cx="1082221" cy="362266"/>
            </a:xfrm>
          </p:grpSpPr>
          <p:sp>
            <p:nvSpPr>
              <p:cNvPr id="35" name="Arrow: Pentagon 25"/>
              <p:cNvSpPr/>
              <p:nvPr/>
            </p:nvSpPr>
            <p:spPr>
              <a:xfrm>
                <a:off x="204585" y="-7847"/>
                <a:ext cx="909208" cy="36226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4" name="TextBox 56"/>
            <p:cNvSpPr txBox="1"/>
            <p:nvPr/>
          </p:nvSpPr>
          <p:spPr>
            <a:xfrm>
              <a:off x="188148" y="16831"/>
              <a:ext cx="591618" cy="27182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CC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86400" y="2286000"/>
                <a:ext cx="1668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286000"/>
                <a:ext cx="166878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46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15316200" cy="2290114"/>
              </a:xfrm>
              <a:prstGeom prst="rect">
                <a:avLst/>
              </a:prstGeom>
              <a:blipFill rotWithShape="0">
                <a:blip r:embed="rId4"/>
                <a:stretch>
                  <a:fillRect l="-1592" t="-6400" r="-1552" b="-9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đường cao của tam giác đều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315200"/>
                <a:ext cx="15621000" cy="1469248"/>
              </a:xfrm>
              <a:prstGeom prst="rect">
                <a:avLst/>
              </a:prstGeom>
              <a:blipFill rotWithShape="0">
                <a:blip r:embed="rId5"/>
                <a:stretch>
                  <a:fillRect l="-1561" t="-7469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𝑶𝑵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610600"/>
                <a:ext cx="16078200" cy="2540054"/>
              </a:xfrm>
              <a:prstGeom prst="rect">
                <a:avLst/>
              </a:prstGeom>
              <a:blipFill rotWithShape="0">
                <a:blip r:embed="rId6"/>
                <a:stretch>
                  <a:fillRect l="-1555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19200" y="11201400"/>
                <a:ext cx="21336000" cy="2003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tabLst>
                    <a:tab pos="18034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𝒕𝒂𝒏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201400"/>
                <a:ext cx="21336000" cy="2003369"/>
              </a:xfrm>
              <a:prstGeom prst="rect">
                <a:avLst/>
              </a:prstGeom>
              <a:blipFill rotWithShape="0">
                <a:blip r:embed="rId7"/>
                <a:stretch>
                  <a:fillRect l="-1143" t="-7317" b="-2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0" y="4876800"/>
            <a:ext cx="6777863" cy="53031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 flipH="1">
            <a:off x="17323526" y="6553200"/>
            <a:ext cx="1371600" cy="1905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840200" y="7696200"/>
            <a:ext cx="84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01242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8" grpId="0"/>
      <p:bldP spid="40" grpId="0"/>
      <p:bldP spid="41" grpId="0"/>
      <p:bldP spid="42" grpId="0"/>
      <p:bldP spid="4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124903" y="1752600"/>
            <a:ext cx="23954297" cy="117348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2133600"/>
            <a:ext cx="1828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4724400"/>
            <a:ext cx="16916400" cy="404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Chẳng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(SETUP)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50"/>
          <p:cNvPicPr/>
          <p:nvPr/>
        </p:nvPicPr>
        <p:blipFill>
          <a:blip r:embed="rId2"/>
          <a:stretch>
            <a:fillRect/>
          </a:stretch>
        </p:blipFill>
        <p:spPr>
          <a:xfrm>
            <a:off x="18821400" y="2895600"/>
            <a:ext cx="4267200" cy="8839200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7543800" y="5638800"/>
            <a:ext cx="1651481" cy="671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9296400" y="5621555"/>
            <a:ext cx="1364860" cy="671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762000" y="64262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251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124903" y="1752600"/>
            <a:ext cx="23954297" cy="117348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2133600"/>
            <a:ext cx="2308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08815"/>
                  </p:ext>
                </p:extLst>
              </p:nvPr>
            </p:nvGraphicFramePr>
            <p:xfrm>
              <a:off x="1143000" y="3962400"/>
              <a:ext cx="22402800" cy="52877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18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658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7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57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e>
                                </m:func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𝟖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𝟓𝟎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𝟒𝟎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"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57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𝒄𝒐𝒔</m:t>
                                    </m:r>
                                    <m:r>
                                      <a:rPr lang="en-US" sz="48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𝟏𝟏𝟐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𝟒𝟓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"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856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func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08815"/>
                  </p:ext>
                </p:extLst>
              </p:nvPr>
            </p:nvGraphicFramePr>
            <p:xfrm>
              <a:off x="1143000" y="3962400"/>
              <a:ext cx="22402800" cy="52877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18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658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12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949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" t="-61224" r="-332706" b="-2073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949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" t="-160569" r="-332706" b="-106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856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" t="-246538" r="-332706" b="-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880" y="4800600"/>
            <a:ext cx="11466991" cy="1225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487" y="6473257"/>
            <a:ext cx="11459027" cy="1074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8001000"/>
            <a:ext cx="3580948" cy="1157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0363200"/>
            <a:ext cx="57912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068800" y="4648200"/>
                <a:ext cx="7315200" cy="1654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828800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𝟓𝟎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𝟒𝟎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"≈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𝟕𝟓𝟐𝟗𝟐𝟓𝟔𝟐𝟗𝟏</m:t>
                      </m:r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0" y="4648200"/>
                <a:ext cx="7315200" cy="16548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5600" y="6248400"/>
                <a:ext cx="5334000" cy="154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828800">
                  <a:lnSpc>
                    <a:spcPct val="107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𝟏𝟏𝟐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𝟑𝟕𝟖𝟎𝟒𝟐𝟕𝟕𝟏𝟓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600" y="6248400"/>
                <a:ext cx="5334000" cy="154131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57600" y="10515600"/>
            <a:ext cx="86868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07000" y="7924800"/>
                <a:ext cx="5638800" cy="90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0" y="7924800"/>
                <a:ext cx="5638800" cy="90204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49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8EC90793-DF17-4A07-A5D2-DB94D58C8AE3}"/>
              </a:ext>
            </a:extLst>
          </p:cNvPr>
          <p:cNvSpPr/>
          <p:nvPr/>
        </p:nvSpPr>
        <p:spPr>
          <a:xfrm>
            <a:off x="124903" y="1752600"/>
            <a:ext cx="23954297" cy="11734800"/>
          </a:xfrm>
          <a:prstGeom prst="roundRect">
            <a:avLst>
              <a:gd name="adj" fmla="val 2239"/>
            </a:avLst>
          </a:prstGeom>
          <a:solidFill>
            <a:srgbClr val="DAE3F3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0363200"/>
            <a:ext cx="57912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0515600"/>
            <a:ext cx="86868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981200"/>
            <a:ext cx="19735800" cy="10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752593"/>
                  </p:ext>
                </p:extLst>
              </p:nvPr>
            </p:nvGraphicFramePr>
            <p:xfrm>
              <a:off x="1066800" y="3901440"/>
              <a:ext cx="22098000" cy="347805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3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7297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294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683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Tìm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biết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0973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𝟑𝟒𝟓𝟔</m:t>
                                </m:r>
                              </m:oMath>
                            </m:oMathPara>
                          </a14:m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752593"/>
                  </p:ext>
                </p:extLst>
              </p:nvPr>
            </p:nvGraphicFramePr>
            <p:xfrm>
              <a:off x="1066800" y="3901440"/>
              <a:ext cx="22098000" cy="347805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3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7297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294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683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" t="-2083" r="-292649" b="-200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Bấm</a:t>
                          </a: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phím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 quả</a:t>
                          </a:r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097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" t="-51715" r="-292649" b="-1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</a:t>
                          </a: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/>
          <p:cNvSpPr txBox="1"/>
          <p:nvPr/>
        </p:nvSpPr>
        <p:spPr>
          <a:xfrm>
            <a:off x="14859000" y="9296400"/>
            <a:ext cx="57150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973800" y="5562600"/>
                <a:ext cx="4343400" cy="88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"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3800" y="5562600"/>
                <a:ext cx="4343400" cy="8826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5486400"/>
            <a:ext cx="11249236" cy="13383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0600" y="7620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Chú</a:t>
            </a:r>
            <a:r>
              <a:rPr lang="en-US" sz="4800" b="1" dirty="0">
                <a:solidFill>
                  <a:srgbClr val="FF0000"/>
                </a:solidFill>
              </a:rPr>
              <a:t> ý</a:t>
            </a:r>
            <a:endParaRPr lang="en-US" sz="4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4400" y="8458200"/>
                <a:ext cx="22174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458200"/>
                <a:ext cx="22174200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292" b="-15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43000" y="10058400"/>
                <a:ext cx="21336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, 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058400"/>
                <a:ext cx="21336000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1314" t="-9339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545"/>
          <a:stretch/>
        </p:blipFill>
        <p:spPr bwMode="auto">
          <a:xfrm>
            <a:off x="4953000" y="10896600"/>
            <a:ext cx="1168292" cy="744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0"/>
          <a:stretch/>
        </p:blipFill>
        <p:spPr bwMode="auto">
          <a:xfrm>
            <a:off x="13030200" y="10972800"/>
            <a:ext cx="1168292" cy="744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1"/>
          <a:stretch/>
        </p:blipFill>
        <p:spPr bwMode="auto">
          <a:xfrm>
            <a:off x="14706600" y="10972800"/>
            <a:ext cx="1316904" cy="744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9326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3" y="1676400"/>
            <a:ext cx="22817235" cy="10080115"/>
            <a:chOff x="1438692" y="1651082"/>
            <a:chExt cx="22817235" cy="1078379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2" y="1651082"/>
              <a:ext cx="22817235" cy="10783793"/>
              <a:chOff x="1438692" y="1651082"/>
              <a:chExt cx="22817235" cy="1078379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5029199" y="1651082"/>
                <a:ext cx="152786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648199" y="1814121"/>
                <a:ext cx="16193036" cy="889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2" y="6012519"/>
                <a:ext cx="13186336" cy="927903"/>
                <a:chOff x="7450558" y="7834555"/>
                <a:chExt cx="13187865" cy="92801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215447" y="7875170"/>
                  <a:ext cx="11422976" cy="8873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 TRỊ LƯỢNG GIÁC CỦA MỘT GÓC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8" y="7460331"/>
                <a:ext cx="20860319" cy="962610"/>
                <a:chOff x="7459672" y="7170625"/>
                <a:chExt cx="20862705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19211302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MỐI QUAN HỆ GIỮA GIÁ TRỊ LƯỢNG GIÁC CỦA HAI GÓC BÙ NHAU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4121464" cy="948792"/>
                <a:chOff x="7459670" y="7441560"/>
                <a:chExt cx="5328716" cy="9489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25846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6791416" cy="2172998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829801" y="3434715"/>
            <a:ext cx="11887200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GIÁ TRỊ LƯỢNG GIÁC CỦA 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MỘT GÓC TỪ 0</a:t>
            </a:r>
            <a:r>
              <a:rPr lang="en-US" sz="6000" b="1" baseline="30000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0</a:t>
            </a: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 ĐẾN 180</a:t>
            </a:r>
            <a:r>
              <a:rPr lang="en-US" sz="6000" b="1" baseline="30000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0</a:t>
            </a:r>
            <a:r>
              <a:rPr lang="en-US" sz="60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 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2895600"/>
            <a:ext cx="6781800" cy="6705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bù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96200" y="2895600"/>
                <a:ext cx="16306800" cy="6705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tiễn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895600"/>
                <a:ext cx="16306800" cy="6705600"/>
              </a:xfrm>
              <a:prstGeom prst="rect">
                <a:avLst/>
              </a:prstGeom>
              <a:blipFill rotWithShape="0">
                <a:blip r:embed="rId3"/>
                <a:stretch>
                  <a:fillRect l="-1532" r="-1457" b="-9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743200" y="1905000"/>
            <a:ext cx="3733800" cy="75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 NGỮ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9800" y="19050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 THỨC, KĨ NĂNG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670800" y="19050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233172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5697200" y="2742851"/>
            <a:ext cx="6477000" cy="3886549"/>
          </a:xfrm>
          <a:prstGeom prst="wedgeRoundRectCallout">
            <a:avLst>
              <a:gd name="adj1" fmla="val -10927"/>
              <a:gd name="adj2" fmla="val 69079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tù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8211800" y="7391400"/>
            <a:ext cx="5689726" cy="463785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858000"/>
            <a:ext cx="8153801" cy="6400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19200" y="2133600"/>
                <a:ext cx="4267200" cy="240474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133600"/>
                <a:ext cx="4267200" cy="2404745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324600" y="2209800"/>
                <a:ext cx="3901440" cy="2438400"/>
              </a:xfrm>
              <a:prstGeom prst="roundRect">
                <a:avLst/>
              </a:prstGeom>
              <a:solidFill>
                <a:srgbClr val="FF99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kumimoji="0" lang="en-US" sz="4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209800"/>
                <a:ext cx="3901440" cy="24384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219200" y="4724400"/>
                <a:ext cx="4114800" cy="2480945"/>
              </a:xfrm>
              <a:prstGeom prst="roundRect">
                <a:avLst/>
              </a:prstGeom>
              <a:solidFill>
                <a:srgbClr val="FF99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24400"/>
                <a:ext cx="4114800" cy="24809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248400" y="4724400"/>
                <a:ext cx="4114800" cy="2362200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cot</m:t>
                      </m:r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kumimoji="0" lang="en-US" sz="4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724400"/>
                <a:ext cx="4114800" cy="23622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1"/>
          <p:cNvSpPr/>
          <p:nvPr/>
        </p:nvSpPr>
        <p:spPr>
          <a:xfrm>
            <a:off x="1828800" y="8077200"/>
            <a:ext cx="6477000" cy="3886549"/>
          </a:xfrm>
          <a:prstGeom prst="wedgeRoundRectCallout">
            <a:avLst>
              <a:gd name="adj1" fmla="val -10927"/>
              <a:gd name="adj2" fmla="val 69079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048000"/>
                <a:ext cx="23393400" cy="10287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(H.3.2)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𝒙𝑶𝑴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0"/>
                <a:ext cx="23393400" cy="10287000"/>
              </a:xfrm>
              <a:prstGeom prst="rect">
                <a:avLst/>
              </a:prstGeom>
              <a:blipFill rotWithShape="0">
                <a:blip r:embed="rId3"/>
                <a:stretch>
                  <a:fillRect l="-1042" t="-1479" r="-11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752600"/>
            <a:ext cx="23393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GIÁ TRỊ LƯỢNG GIÁC CỦA MỘT GÓC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070600"/>
            <a:ext cx="7668532" cy="596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468" y="5994400"/>
            <a:ext cx="7668532" cy="5909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731520" y="6492240"/>
            <a:ext cx="3318660" cy="1395527"/>
            <a:chOff x="0" y="-14726"/>
            <a:chExt cx="1497587" cy="451406"/>
          </a:xfrm>
        </p:grpSpPr>
        <p:sp>
          <p:nvSpPr>
            <p:cNvPr id="21" name="TextBox 321"/>
            <p:cNvSpPr txBox="1"/>
            <p:nvPr/>
          </p:nvSpPr>
          <p:spPr>
            <a:xfrm>
              <a:off x="634066" y="-14726"/>
              <a:ext cx="863521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HĐ1: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6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6600"/>
                </a:solidFill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6600"/>
                </a:solidFill>
                <a:ln w="12700" cap="flat" cmpd="sng" algn="ctr">
                  <a:solidFill>
                    <a:srgbClr val="FF6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Flowchart: Terminator 23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14"/>
              <p:cNvSpPr>
                <a:spLocks noChangeArrowheads="1"/>
              </p:cNvSpPr>
              <p:nvPr/>
            </p:nvSpPr>
            <p:spPr bwMode="auto">
              <a:xfrm>
                <a:off x="762000" y="7780896"/>
                <a:ext cx="8839200" cy="3768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 defTabSz="914400"/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7780896"/>
                <a:ext cx="8839200" cy="3768660"/>
              </a:xfrm>
              <a:prstGeom prst="rect">
                <a:avLst/>
              </a:prstGeom>
              <a:blipFill rotWithShape="0">
                <a:blip r:embed="rId6"/>
                <a:stretch>
                  <a:fillRect l="-3103" t="-3393" r="-2966" b="-80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62000" y="11658600"/>
                <a:ext cx="22936200" cy="167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658600"/>
                <a:ext cx="22936200" cy="1673022"/>
              </a:xfrm>
              <a:prstGeom prst="rect">
                <a:avLst/>
              </a:prstGeom>
              <a:blipFill rotWithShape="0">
                <a:blip r:embed="rId7"/>
                <a:stretch>
                  <a:fillRect l="-1196" t="-9489" r="-824" b="-14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78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animBg="1"/>
      <p:bldP spid="96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" y="3429000"/>
                <a:ext cx="24140160" cy="10287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ts val="1650"/>
                  </a:lnSpc>
                  <a:spcAft>
                    <a:spcPts val="800"/>
                  </a:spcAft>
                  <a:buNone/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>
                  <a:lnSpc>
                    <a:spcPts val="1650"/>
                  </a:lnSpc>
                  <a:spcAft>
                    <a:spcPts val="800"/>
                  </a:spcAft>
                </a:pP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3429000"/>
                <a:ext cx="24140160" cy="10287000"/>
              </a:xfrm>
              <a:prstGeom prst="rect">
                <a:avLst/>
              </a:prstGeom>
              <a:blipFill rotWithShape="0">
                <a:blip r:embed="rId3"/>
                <a:stretch>
                  <a:fillRect l="-10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981200"/>
            <a:ext cx="2456307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GIÁ TRỊ LƯỢNG GIÁC CỦA MỘT GÓC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2819400"/>
            <a:ext cx="8051959" cy="596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799" y="2819400"/>
            <a:ext cx="8051959" cy="59098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4572000"/>
                <a:ext cx="8321040" cy="2357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>
                  <a:buAutoNum type="alphaLcParenR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𝒙𝑶𝑪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72000"/>
                <a:ext cx="8321040" cy="2357184"/>
              </a:xfrm>
              <a:prstGeom prst="rect">
                <a:avLst/>
              </a:prstGeom>
              <a:blipFill rotWithShape="0">
                <a:blip r:embed="rId6"/>
                <a:stretch>
                  <a:fillRect l="-3370" t="-6460" b="-1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0926" y="10498186"/>
                <a:ext cx="24307800" cy="3051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6" y="10498186"/>
                <a:ext cx="24307800" cy="3051220"/>
              </a:xfrm>
              <a:prstGeom prst="rect">
                <a:avLst/>
              </a:prstGeom>
              <a:blipFill rotWithShape="0">
                <a:blip r:embed="rId7"/>
                <a:stretch>
                  <a:fillRect l="-1128" b="-7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69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=&gt;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blipFill rotWithShape="0">
                <a:blip r:embed="rId3"/>
                <a:stretch>
                  <a:fillRect l="-1075" t="-1814" r="-7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041" y="2514600"/>
            <a:ext cx="8051959" cy="59098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19200" y="3505200"/>
                <a:ext cx="14859000" cy="241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505200"/>
                <a:ext cx="14859000" cy="2410275"/>
              </a:xfrm>
              <a:prstGeom prst="rect">
                <a:avLst/>
              </a:prstGeom>
              <a:blipFill rotWithShape="0">
                <a:blip r:embed="rId5"/>
                <a:stretch>
                  <a:fillRect l="-1846" t="-6582" b="-1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5638800"/>
                <a:ext cx="16306800" cy="2166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638800"/>
                <a:ext cx="16306800" cy="2166170"/>
              </a:xfrm>
              <a:prstGeom prst="rect">
                <a:avLst/>
              </a:prstGeom>
              <a:blipFill rotWithShape="0">
                <a:blip r:embed="rId6"/>
                <a:stretch>
                  <a:fillRect l="-1757" b="-13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7848600"/>
                <a:ext cx="15849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848600"/>
                <a:ext cx="15849600" cy="1569660"/>
              </a:xfrm>
              <a:prstGeom prst="rect">
                <a:avLst/>
              </a:prstGeom>
              <a:blipFill rotWithShape="0">
                <a:blip r:embed="rId7"/>
                <a:stretch>
                  <a:fillRect l="-1731" t="-9339" b="-19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9067800"/>
                <a:ext cx="22130657" cy="443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côtang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9067800"/>
                <a:ext cx="22130657" cy="4430636"/>
              </a:xfrm>
              <a:prstGeom prst="rect">
                <a:avLst/>
              </a:prstGeom>
              <a:blipFill rotWithShape="0">
                <a:blip r:embed="rId8"/>
                <a:stretch>
                  <a:fillRect l="-1295" r="-124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97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0" y="2590800"/>
            <a:ext cx="8051959" cy="59098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0" y="2819400"/>
            <a:ext cx="10515600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295400" y="4495800"/>
                <a:ext cx="11582400" cy="4953000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  <m:d>
                        <m:dPr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≠</m:t>
                          </m:r>
                          <m: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e>
                      </m:d>
                      <m:r>
                        <a:rPr kumimoji="0" lang="en-US" sz="4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kumimoji="0" lang="en-US" sz="48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9144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b="1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sSup>
                      <m:sSup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</a:p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∉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en-US" sz="4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495800"/>
                <a:ext cx="11582400" cy="495300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1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828800"/>
            <a:ext cx="1859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(GTLG)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137674" y="3429000"/>
            <a:ext cx="8331835" cy="3276600"/>
          </a:xfrm>
          <a:prstGeom prst="wedgeRoundRectCallout">
            <a:avLst>
              <a:gd name="adj1" fmla="val -5688"/>
              <a:gd name="adj2" fmla="val 99766"/>
              <a:gd name="adj3" fmla="val 16667"/>
            </a:avLst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8745200" y="8534400"/>
            <a:ext cx="4267200" cy="396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222066"/>
                  </p:ext>
                </p:extLst>
              </p:nvPr>
            </p:nvGraphicFramePr>
            <p:xfrm>
              <a:off x="1421674" y="3886200"/>
              <a:ext cx="14362749" cy="880586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15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61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49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103949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4099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GTLG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18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u="none" strike="noStrike">
                              <a:effectLst/>
                              <a:uFill>
                                <a:solidFill>
                                  <a:srgbClr val="FF0000"/>
                                </a:solidFill>
                              </a:u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4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𝑡𝑎𝑛</m:t>
                                    </m:r>
                                  </m:fName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𝑐𝑜𝑡</m:t>
                                    </m:r>
                                  </m:fName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</a:t>
                          </a:r>
                          <a:r>
                            <a:rPr lang="en-US" sz="4800" b="1" dirty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3.1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222066"/>
                  </p:ext>
                </p:extLst>
              </p:nvPr>
            </p:nvGraphicFramePr>
            <p:xfrm>
              <a:off x="1421674" y="3886200"/>
              <a:ext cx="14362749" cy="88586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1537"/>
                    <a:gridCol w="1226106"/>
                    <a:gridCol w="1554957"/>
                    <a:gridCol w="1981200"/>
                    <a:gridCol w="1828800"/>
                    <a:gridCol w="1828800"/>
                    <a:gridCol w="2057400"/>
                    <a:gridCol w="1103949"/>
                  </a:tblGrid>
                  <a:tr h="15654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blipFill rotWithShape="0">
                          <a:blip r:embed="rId4"/>
                          <a:stretch>
                            <a:fillRect l="-219" t="-389" r="-416886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389" r="-841089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389" r="-566275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389" r="-344308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389" r="-273000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389" r="-173000" b="-489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389" r="-53550" b="-489105"/>
                          </a:stretch>
                        </a:blipFill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u="none" strike="noStrike">
                              <a:effectLst/>
                              <a:uFill>
                                <a:solidFill>
                                  <a:srgbClr val="FF0000"/>
                                </a:solidFill>
                              </a:u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4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644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95556" r="-416886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95556" r="-841089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95556" r="-566275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95556" r="-344308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95556" r="-273000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95556" r="-173000" b="-3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95556" r="-53550" b="-3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44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195556" r="-416886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195556" r="-841089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195556" r="-566275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195556" r="-344308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195556" r="-273000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195556" r="-173000" b="-2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195556" r="-53550" b="-2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464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295556" r="-416886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295556" r="-841089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295556" r="-566275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295556" r="-344308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295556" r="-273000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295556" r="-173000" b="-1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295556" r="-53550" b="-1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464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9" t="-395556" r="-416886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238" t="-395556" r="-841089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8431" t="-395556" r="-566275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1231" t="-395556" r="-344308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3000" t="-395556" r="-273000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13000" t="-395556" r="-173000" b="-6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4083" t="-395556" r="-53550" b="-6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12216"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800" b="1" dirty="0" err="1" smtClean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Bảng</a:t>
                          </a:r>
                          <a:r>
                            <a:rPr lang="en-US" sz="4800" b="1" dirty="0" smtClean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>
                              <a:solidFill>
                                <a:srgbClr val="FF66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3.1</a:t>
                          </a:r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12" name="Straight Connector 11"/>
          <p:cNvCxnSpPr/>
          <p:nvPr/>
        </p:nvCxnSpPr>
        <p:spPr>
          <a:xfrm>
            <a:off x="21894800" y="3910148"/>
            <a:ext cx="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995674" y="3910148"/>
            <a:ext cx="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28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3536</TotalTime>
  <Words>1286</Words>
  <Application>Microsoft Office PowerPoint</Application>
  <PresentationFormat>Custom</PresentationFormat>
  <Paragraphs>170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Hiep Tran Thu</cp:lastModifiedBy>
  <cp:revision>366</cp:revision>
  <dcterms:created xsi:type="dcterms:W3CDTF">2013-08-31T11:42:51Z</dcterms:created>
  <dcterms:modified xsi:type="dcterms:W3CDTF">2022-05-05T03:58:18Z</dcterms:modified>
  <cp:category>9Slide.vn</cp:category>
</cp:coreProperties>
</file>