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73"/>
  </p:notesMasterIdLst>
  <p:sldIdLst>
    <p:sldId id="256" r:id="rId2"/>
    <p:sldId id="257" r:id="rId3"/>
    <p:sldId id="332" r:id="rId4"/>
    <p:sldId id="259" r:id="rId5"/>
    <p:sldId id="350" r:id="rId6"/>
    <p:sldId id="349" r:id="rId7"/>
    <p:sldId id="348" r:id="rId8"/>
    <p:sldId id="347" r:id="rId9"/>
    <p:sldId id="346" r:id="rId10"/>
    <p:sldId id="345" r:id="rId11"/>
    <p:sldId id="344" r:id="rId12"/>
    <p:sldId id="343" r:id="rId13"/>
    <p:sldId id="342" r:id="rId14"/>
    <p:sldId id="341" r:id="rId15"/>
    <p:sldId id="367" r:id="rId16"/>
    <p:sldId id="405" r:id="rId17"/>
    <p:sldId id="366" r:id="rId18"/>
    <p:sldId id="365" r:id="rId19"/>
    <p:sldId id="364" r:id="rId20"/>
    <p:sldId id="363" r:id="rId21"/>
    <p:sldId id="362" r:id="rId22"/>
    <p:sldId id="361" r:id="rId23"/>
    <p:sldId id="360" r:id="rId24"/>
    <p:sldId id="406" r:id="rId25"/>
    <p:sldId id="359" r:id="rId26"/>
    <p:sldId id="358" r:id="rId27"/>
    <p:sldId id="357" r:id="rId28"/>
    <p:sldId id="376" r:id="rId29"/>
    <p:sldId id="375" r:id="rId30"/>
    <p:sldId id="409" r:id="rId31"/>
    <p:sldId id="408" r:id="rId32"/>
    <p:sldId id="407" r:id="rId33"/>
    <p:sldId id="374" r:id="rId34"/>
    <p:sldId id="410" r:id="rId35"/>
    <p:sldId id="373" r:id="rId36"/>
    <p:sldId id="372" r:id="rId37"/>
    <p:sldId id="371" r:id="rId38"/>
    <p:sldId id="370" r:id="rId39"/>
    <p:sldId id="369" r:id="rId40"/>
    <p:sldId id="368" r:id="rId41"/>
    <p:sldId id="356" r:id="rId42"/>
    <p:sldId id="355" r:id="rId43"/>
    <p:sldId id="354" r:id="rId44"/>
    <p:sldId id="411" r:id="rId45"/>
    <p:sldId id="353" r:id="rId46"/>
    <p:sldId id="352" r:id="rId47"/>
    <p:sldId id="351" r:id="rId48"/>
    <p:sldId id="412" r:id="rId49"/>
    <p:sldId id="340" r:id="rId50"/>
    <p:sldId id="339" r:id="rId51"/>
    <p:sldId id="338" r:id="rId52"/>
    <p:sldId id="337" r:id="rId53"/>
    <p:sldId id="336" r:id="rId54"/>
    <p:sldId id="377" r:id="rId55"/>
    <p:sldId id="335" r:id="rId56"/>
    <p:sldId id="334" r:id="rId57"/>
    <p:sldId id="378" r:id="rId58"/>
    <p:sldId id="391" r:id="rId59"/>
    <p:sldId id="392" r:id="rId60"/>
    <p:sldId id="390" r:id="rId61"/>
    <p:sldId id="389" r:id="rId62"/>
    <p:sldId id="388" r:id="rId63"/>
    <p:sldId id="387" r:id="rId64"/>
    <p:sldId id="386" r:id="rId65"/>
    <p:sldId id="385" r:id="rId66"/>
    <p:sldId id="404" r:id="rId67"/>
    <p:sldId id="403" r:id="rId68"/>
    <p:sldId id="402" r:id="rId69"/>
    <p:sldId id="401" r:id="rId70"/>
    <p:sldId id="400" r:id="rId71"/>
    <p:sldId id="263"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94660"/>
  </p:normalViewPr>
  <p:slideViewPr>
    <p:cSldViewPr snapToGrid="0">
      <p:cViewPr varScale="1">
        <p:scale>
          <a:sx n="65" d="100"/>
          <a:sy n="65" d="100"/>
        </p:scale>
        <p:origin x="94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68BEFF-D893-4982-AE2A-9ECE39B7CF41}" type="datetimeFigureOut">
              <a:rPr lang="en-US" smtClean="0"/>
              <a:t>1/25/2025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3AEFFE-6B85-4783-85A0-4454CA037E56}" type="slidenum">
              <a:rPr lang="en-US" smtClean="0"/>
              <a:t>‹#›</a:t>
            </a:fld>
            <a:endParaRPr lang="en-US"/>
          </a:p>
        </p:txBody>
      </p:sp>
    </p:spTree>
    <p:extLst>
      <p:ext uri="{BB962C8B-B14F-4D97-AF65-F5344CB8AC3E}">
        <p14:creationId xmlns:p14="http://schemas.microsoft.com/office/powerpoint/2010/main" val="2890295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zh-CN" altLang="en-US" dirty="0"/>
          </a:p>
        </p:txBody>
      </p:sp>
      <p:sp>
        <p:nvSpPr>
          <p:cNvPr id="4" name="灯片编号占位符 3"/>
          <p:cNvSpPr>
            <a:spLocks noGrp="1"/>
          </p:cNvSpPr>
          <p:nvPr>
            <p:ph type="sldNum" sz="quarter" idx="10"/>
          </p:nvPr>
        </p:nvSpPr>
        <p:spPr/>
        <p:txBody>
          <a:bodyPr/>
          <a:lstStyle/>
          <a:p>
            <a:fld id="{1F1E2EE0-B9B7-4481-8CEF-2B941C9884D1}" type="slidenum">
              <a:rPr lang="zh-CN" altLang="en-US" smtClean="0"/>
              <a:t>2</a:t>
            </a:fld>
            <a:endParaRPr lang="zh-CN" altLang="en-US"/>
          </a:p>
        </p:txBody>
      </p:sp>
    </p:spTree>
    <p:extLst>
      <p:ext uri="{BB962C8B-B14F-4D97-AF65-F5344CB8AC3E}">
        <p14:creationId xmlns:p14="http://schemas.microsoft.com/office/powerpoint/2010/main" val="1542301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3FA80-FB93-DB65-C696-96B46E40EE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DB499A-757B-4AF4-3111-C4BC53239C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EBABE1-9D49-36BB-27C2-4BDFF4D3C517}"/>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8BE28740-0610-903E-6638-0769847EEAF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6065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F2E59-49D3-C127-DBE8-E86F337FBE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7E4C96-FB10-34FE-4079-22C5C8644E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947029-08B1-0446-D0C7-7022426F0AD2}"/>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862EAE2D-DAEE-9213-7B8B-94DDE2487E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248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57E2E-26FF-9A0E-9DC3-D3684E2723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03E280-E34C-EE37-7A0C-B957288028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76F48F-7F32-F852-2756-3E5B9E9964ED}"/>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DE18984A-DF29-8079-52E0-120ECF597A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79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8E901-F4DE-1377-1DDF-456109A8A5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2A80EB-DE82-4BFB-1072-FDC158A0DE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873C2C-A11D-6D4E-1B44-72C38FFB7E05}"/>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C976A24E-114D-8856-AF3E-B42FCDB3C3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1798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99CD5-5596-C925-5802-AD3FA05DF4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F10D80-BA4F-3C98-549B-5639F5BA71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B3787A-8D42-F05B-33C3-15B9E49DB807}"/>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CE9DF7BA-8B27-DF81-11DB-DC791B3366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092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2ABDC-F844-72B9-B5B4-1330BC425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97C8BE-C1B1-1439-0F45-DBFCAF1E0A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105A45-FC6A-494F-12A0-43766D88B159}"/>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5BC6A465-C2D9-CDC5-574E-37612294DB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8678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2320B-FE8D-A236-AEE8-2F475509CB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0BCF97-1A9B-8266-A7D3-A808094660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9B8E05-C026-41AA-5A4A-57F01602C4A5}"/>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5C6BA774-55A8-252A-7550-A44ED1F801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945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2296F-7557-1A11-8469-E954BC75C2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C87242-A4BD-CB85-8B26-A1E012F402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5D7E2E-F183-8420-0EE2-D8DD96520942}"/>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406B3234-BC45-17FA-5FDF-E6B11C7615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425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6A66A-9A9A-BD82-14FF-0BE165BDEB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B7F846-49B8-D8AE-7CA3-8B0F2B3163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DCD81E-0BAF-6341-484E-6A63099DA779}"/>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D02CA56F-1BAC-AF50-9067-A892B4AC84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132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6A38B-5036-221D-A264-24BA21EA76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A7C2EB-CCB4-B03B-8AE1-50A007E47C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688E18-2894-F4DD-056F-7AF16CC3E0EC}"/>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96CE69E9-F667-73A9-F9C4-C35661C5A8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820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3AF3B-20A3-A07E-07E6-C63B5D77289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85F3019-649F-EA80-31A5-7783194C7EC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5AA3C37-FE1A-2BDF-9560-FBAA3803BFAF}"/>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zh-CN" altLang="en-US" dirty="0"/>
          </a:p>
        </p:txBody>
      </p:sp>
      <p:sp>
        <p:nvSpPr>
          <p:cNvPr id="4" name="灯片编号占位符 3">
            <a:extLst>
              <a:ext uri="{FF2B5EF4-FFF2-40B4-BE49-F238E27FC236}">
                <a16:creationId xmlns:a16="http://schemas.microsoft.com/office/drawing/2014/main" id="{1FA82559-7C2D-920D-FE97-FFB3D01E7C1D}"/>
              </a:ext>
            </a:extLst>
          </p:cNvPr>
          <p:cNvSpPr>
            <a:spLocks noGrp="1"/>
          </p:cNvSpPr>
          <p:nvPr>
            <p:ph type="sldNum" sz="quarter" idx="10"/>
          </p:nvPr>
        </p:nvSpPr>
        <p:spPr/>
        <p:txBody>
          <a:bodyPr/>
          <a:lstStyle/>
          <a:p>
            <a:fld id="{1F1E2EE0-B9B7-4481-8CEF-2B941C9884D1}" type="slidenum">
              <a:rPr lang="zh-CN" altLang="en-US" smtClean="0"/>
              <a:t>3</a:t>
            </a:fld>
            <a:endParaRPr lang="zh-CN" altLang="en-US"/>
          </a:p>
        </p:txBody>
      </p:sp>
    </p:spTree>
    <p:extLst>
      <p:ext uri="{BB962C8B-B14F-4D97-AF65-F5344CB8AC3E}">
        <p14:creationId xmlns:p14="http://schemas.microsoft.com/office/powerpoint/2010/main" val="1357286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CC280-74EC-7ACE-D150-B4B48729C3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161A16-238C-005A-BA07-5B2B983FDE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14DC9B-6CFE-9DC0-B47F-FBCD5F77CCC7}"/>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0492038A-CAB1-8688-C65E-149C1908BE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389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7B267-5DBF-86CA-2865-E735470388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70649A-62BB-A988-387E-F01DB57056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693CAF-1F26-CCE8-AF30-D3D0101356AE}"/>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94F206FD-96BA-5FB8-87C0-136A9DE044F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9145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1C603-55B5-99FA-E096-826F7EABF5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F8B56A-7CD6-96E5-5D45-E29414F2FB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057579-8E3C-0C90-8F10-967D345EB975}"/>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0C035DBE-5344-0F2F-895C-26A3635990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2279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4917E-C3B5-AD90-1E6A-F79A8A1853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60D2-1A4E-E2C7-C42B-0DCD6F699F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C6E951-E6C1-A0F2-65DE-726FF65CD63E}"/>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EE9983EA-9A7A-FB9C-641F-D4B11CC741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703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44FF1-F478-D0E9-0CE6-BC6A6AB7D0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8EFFB6-8406-6482-7FD9-01B2E3EDC9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87B618-31D7-6D37-80D6-C98FD2B64033}"/>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DBE3EE60-2997-55BD-A8EA-15FB34DF048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0626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A0B9C-78E2-E2F4-9751-3FF5AF5402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63CC8D-CA3D-E19B-24A9-6D9C4C3EF0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5B8FC3-599F-532C-88EA-8E2140545FDC}"/>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1B542F9F-3A8F-870F-7D1E-EDAC6E1A78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2486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24309-C661-0276-381D-A582CBEED2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491F0F-F220-6985-2D91-28BB7AE863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3C3FF6-B32F-0C89-5338-27ABDEC2A29A}"/>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62499996-A2E6-9CD1-5AC7-EB10A9B790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52940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E47E4-8920-FE99-117C-8D29827B1A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73DF26-077D-BF1E-433C-EB5511F629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3ED4A7-2BC7-69AC-2AC4-B651D8642EC3}"/>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8F810DAF-02A5-0A4C-9F61-A66E96A150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16394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5FFF3-EE92-CB25-1089-41508A8E4D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2FFC20-DF2D-7B8D-AD30-328EA54005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452748-4712-3F9D-7CCB-D029970BE79E}"/>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F612D45E-36E8-1B37-3AA0-067DA0ACDF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6557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72A19-56EB-D35C-3086-1CB6A4F524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7CBF30-B906-62B8-E699-E6EEDB0F8B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5A9D3B-0A6A-B286-8AF9-9F2A175C37BE}"/>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42761919-12AE-F0A7-3615-582C782AC4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444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p:cNvSpPr>
            <a:spLocks noGrp="1"/>
          </p:cNvSpPr>
          <p:nvPr>
            <p:ph type="sldNum" sz="quarter" idx="5"/>
          </p:nvPr>
        </p:nvSpPr>
        <p:spPr/>
        <p:txBody>
          <a:bodyPr/>
          <a:lstStyle/>
          <a:p>
            <a:fld id="{087BE4BB-3CB5-4666-860E-C3634153686A}" type="slidenum">
              <a:rPr lang="en-US" smtClean="0"/>
              <a:t>4</a:t>
            </a:fld>
            <a:endParaRPr lang="en-US"/>
          </a:p>
        </p:txBody>
      </p:sp>
    </p:spTree>
    <p:extLst>
      <p:ext uri="{BB962C8B-B14F-4D97-AF65-F5344CB8AC3E}">
        <p14:creationId xmlns:p14="http://schemas.microsoft.com/office/powerpoint/2010/main" val="36499679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153D2-B6B7-7D21-6E3B-802DF8AF5D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9604D2-A5ED-38FE-0FE5-7423FAA041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EF5C08-B14A-704B-611A-1762436EB6D4}"/>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63FDEB59-A033-132C-C075-D584A37385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47043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16AB5-8349-33F0-4E58-E04701861E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6B3FFE-4C45-0227-FDDA-D2C931A15D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3CEA1C-22BA-BCA9-E0F7-B575427A82C9}"/>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D7FF7618-542F-9CD0-9C1E-C6B8D1A4CD8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54808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B2940-F247-88D9-A808-92DD976406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05E067-90FD-8809-A2C1-05983C3BD2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6B07E6-7B79-6041-8231-BC10E4441E79}"/>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14236FBB-41A1-2579-51C3-D9CD52DB1B7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33834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CFD5D-65BD-4A57-9BCB-E3D7CF1858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2E2F3B-E7E3-6406-EB29-10AA424910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D9DA0F-2C96-D815-0D44-6CFE0415B05D}"/>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EBCDB928-D587-6D87-B864-4AB565C1905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1210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A3170-C153-E062-08AE-186D1862A8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CF5FB9-3A28-3A30-8B8E-26B7557D14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4B8A6F-9C10-9CD2-10F3-AD2D02C5CB06}"/>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37511FE3-C15D-EFD4-2EDF-F159FECFA4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61770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DFF32-6927-C091-54B8-7B659B2519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189C81-3050-FE87-B00A-5E8537212F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A2CECC-6317-C1EA-1AC8-2EF25BA11CED}"/>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27F67468-1495-93D9-7986-885ABA3E31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13493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ABFAB-7553-FE11-2510-3CE43F029F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B32CB0-8A4D-57C4-E012-FA1EB5FC27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D9CF26-814B-07F0-A4D9-A178336954A0}"/>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45E4C3DA-DAB6-2C48-EA7C-1E7C6CAE73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51088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8D6E4-F8CA-E91F-6365-02254E1D1C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9D6388-A783-6506-43FC-956029121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DA1490-668E-A8E3-DD3C-2AA976EEBCC7}"/>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0B01E1BF-91BD-5CD0-1B9F-799FD3E9AD7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149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4F005-35CF-F93D-D801-7AAAB3E593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A11498-DC47-6DD7-0072-42C571B974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5438C1-931C-47C9-3F66-57DEA003CAF9}"/>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77950FD8-7092-FDD9-9FC5-661E778CEE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8150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A02A4-F522-28BC-08E6-3E8C8F903E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6C55C6-D42F-AC40-3B5A-CFE79614EA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90BB7B-246B-1BAF-B6A0-66B4057AA83D}"/>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20C54B1F-AC9D-46F8-B1EB-15D20F451D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4319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A4E02-51BB-4959-7F91-19A76FC47A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C7D612-F6E4-8C81-AC50-1A8F58308E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AD1013-57D2-9BF6-4A3E-996E51FBFDEB}"/>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87CBAEFA-226C-7C05-1F8C-D269D31F02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78094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6ACA7-8D37-3A93-4219-BDD8B2832C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954116-4857-2D49-D122-203BC81EB0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E2123A-0BED-B641-6B9B-975D170A10AE}"/>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72D07060-0C31-CB54-86B3-FDACFA64BDA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4768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C71BA-3584-BF99-6143-8CCBC14105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28A8F0-6653-77CE-65DA-0C1504B4C7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E78111-1570-7AE7-91FB-8E4E138F21D7}"/>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73548EC1-CDF7-06F9-1F3C-94A331ADAC7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63183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DFB23-5FCB-C720-F059-A8B2A524B9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B437BA-6B9E-375E-B186-D72F858FBD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BA1871-A148-9BEC-0822-D9B8E3E0237F}"/>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4216C310-3996-5851-B793-AFD67DAE26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7737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738E9-0AF1-490B-9000-5A9F9D424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8E8086-8AB5-6982-F6B3-10B3C357F5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694436-6C3D-3228-68C2-AF1516A87DC1}"/>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16032812-7EA6-903C-34F9-E6B45FE1D3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3596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6C9B7-1158-6D06-9139-AFC4132CF7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388DD9-460A-62C2-FBD4-681E693960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3E4A85-EEDC-3A69-E1EA-F8968CDD8893}"/>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77B204E9-3F29-FF1E-314C-3389FCB349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1435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5287C-3686-49E8-941E-2653D5AEE1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8EA97A-5B28-0724-35F9-F61AD0B0CA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4C4821-58CD-8EDD-DAC2-84E93C728543}"/>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A382A629-61DD-F59A-5635-575916517E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58278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4D3DB-758E-EBB3-6629-9160406F40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137017-DF0B-FD20-6795-B7A20DA64B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F13E8E-C223-8495-5BA5-99582FD61F19}"/>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30237921-C923-BD76-4F43-3418DEEBC7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6431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F3F0B-7CBA-42E5-36FA-BE506E3C4B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0405E-FF08-F5BC-77A8-B9B4A65C90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92712B-C482-B045-81A0-3354BBAD09C3}"/>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94D92B33-5967-DFB4-5B71-09A123139B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0406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D40F4-4060-736F-0BC7-86E198B422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6885AE-65ED-C40B-6497-37DD6965B3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38C0C3-486D-4202-5CA0-ADFD6E4279DD}"/>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2FC76BEC-65B5-C615-32A0-807DE14F50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9711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E2E91-DFD8-01E0-8EBF-AF2FA72AEC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5E00F1-F54F-6391-5AC2-DE0ED67AB1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A227F4-3798-0AC3-5575-0880E039C6D4}"/>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ACEF8470-B4F5-7C49-8936-C3390719661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487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6E728-0021-6445-7ACB-269913D4EE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DAE9B9-4E1A-051A-80BD-5556FFD0CE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87F11F-9128-B8D1-4190-5431BD375D25}"/>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01E164DF-58E7-E94E-646B-AD39DF7DE86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1359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A84BC-DABF-F2B7-3E21-D76365145D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56E991-BB3D-3266-93E1-97253057B0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A0470F-168C-A7EE-EA3F-0575C5598B83}"/>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F9548302-E8B9-FDAA-95CD-BF7FEC55C9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650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4FA3C-BED0-232E-1DC9-09C6924417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3EBA4A-8BF7-2834-F969-F8C50F354E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1097ED-10CF-06DD-523E-532E754AE439}"/>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ED10312E-CD41-8C22-91AF-09B6A9407FC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19887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4E5B3-9764-DE3B-788B-AE549E6A72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444FC2-EBD3-FEE9-858C-52EE6B0467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04D5A4-6118-5120-D442-4CCE27670415}"/>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01FD764A-7951-2176-3B69-5485524679F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51548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8D28E-37D3-8493-115E-17A4EA22A2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12533D-073F-3F9E-4E77-15248403C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F7B707-6AA1-E20C-B15E-BC29705E9A3F}"/>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9DD21801-1C27-DAF7-97A9-93C806AF04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34229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DF35C-27CA-9230-A326-80C2A757E3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8CB078-1FB7-FA13-AF1B-92376F6286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1D89A6-D9C1-EE0B-C99D-51C91DA01961}"/>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0153561F-D9A8-9326-812F-C6B9A9E66F7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0795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8AAC0-839D-663D-2928-B3C70C0E14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7708DA-9155-0160-1985-D9BC9D0787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877BBC-F422-4899-638B-5838BA077BC0}"/>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6ED99687-EE1C-0A09-A896-0B8948EB81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08527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2DEBD-EB60-CA8F-2A1A-2C071A9AA9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DD14EC-F75E-D765-9963-71804403AD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E6A638-B0EE-D078-07C7-DDF8C1EABF55}"/>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87F971F5-5710-134C-B573-21FD7FF2F9D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7938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1BD65-0A73-65FD-66E3-969C7C8E7F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B67C39-7023-9CBF-84F5-9D2DF3497B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846236-FE0A-BE63-44E6-7D84930BC31C}"/>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EFDF5D29-0EA7-5DE2-673D-CFDCA5B361F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49519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B9C52-33F0-9281-7B54-F1F04CBCB9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A319C4-05AC-4DB7-CA7C-CBA06D6232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89CF3B-D79B-A57A-A284-501851AECB7F}"/>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E3514215-86AE-11DC-126A-F46DA20632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07160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6CBB3-3000-082B-D323-6C68F27A63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44D32B-678E-DE24-9388-E3CBA9F2F9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41FC7A-F700-C5E7-485E-E1A621A34E4A}"/>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D78E7BAB-4426-6AB3-32F7-8CF80C92C3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994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318E4-74F1-8C3C-18AF-C409BC12C4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23BA30-0844-0A85-C0AA-3C410F4212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ADCAAD-8F62-35B9-6661-DD2372F42591}"/>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7096515C-FB45-14BE-D126-4CA20453A0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61242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D1244-E600-183D-5A94-0A8D75C62A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C5D025-9AE5-17D9-C086-BB6272C07D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20D4FB-1F67-66E0-A53B-93B50DDD6C44}"/>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0210A4A4-6AA1-B1EF-9DFC-6E12889A40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8715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A35F3-BA13-B648-CD7C-F086F454CC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58092E-3C9B-BB87-687C-A8B3F775BB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C46C5D-399F-FFC0-6969-962DDE777DD6}"/>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CB6DE890-CE32-75FC-0C14-3DC012FF94F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2264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9E4BC-8F5D-BC5A-2EA2-30589A8A41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A05E0A-0329-5D9B-BCFC-A75C080703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2FEE71-F7FC-47AB-9CB9-93A2E14942EE}"/>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4C9F6D5A-71E7-A1A5-CD49-92C5DDBB80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2428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4EA85-1796-45C0-6DD7-F8719D3CCC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012E57-9C83-6E43-DB3F-0EFB0A2C74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DEDD27-6F3B-1D80-8F58-A889B362B45C}"/>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8410E9B3-45ED-0985-D5F8-9135571DF4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69750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F7C6A-E2D7-72E7-4521-39BF64AB93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1F8F3D-7FE6-49E4-1018-709D4F3A5A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8CEB32-661F-DE02-2B3C-F8A089793100}"/>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B49EF836-EB24-C949-2996-28EC21925DE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5558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8D453-FE56-B2C6-394B-2314112F7C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476EAA-14F3-084A-DDB7-45D6CBCF0E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6A065C-C06E-2E4B-6D7B-7F0C948EF294}"/>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CD5603BE-DDB2-B10E-65CE-884D7758A9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73933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FC174-2219-E003-44AA-98B3C86A74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0FC2D5-684E-CB37-B3BC-CF4CFB1B89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3987EB-E12B-7CF0-B6C7-C33EFA11308A}"/>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708A8BE6-ACEF-63BF-F1FC-775A45E8A4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13557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5A5DE-DF60-F09B-C607-0EAAF9531C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6D602A-AA53-65DA-A9FF-51B0EE8D72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5269EA-3E3A-705B-00FC-9C14EB7E0E3D}"/>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F639D563-E7D7-8EF1-9CD3-ADB3E349ED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78545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1D25E-ADC9-D4E2-499A-5F736B61F4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58ADCE-A281-AA40-7D58-D718FB4921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AB81E6-6FF9-7AF4-A8CD-1A181F02B587}"/>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7450CE5A-0711-BC64-0AD9-BF76B3DB0A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34115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FF9A7-4B56-5A0C-64AF-A14831D7B1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7CF0EE-0C0F-65A5-2660-95F4CE048C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927A51-E133-1644-1ADE-91E64E393089}"/>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02F1067F-E34F-2096-941A-04B360DCDC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507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50B11-ED4B-C784-7901-0A3343CDDE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2BFDB2-3116-5147-F266-E34F10CF9B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408345-4300-8A37-7E10-211D3FFF9ACE}"/>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FECAA251-AB4E-C51F-2996-2501F893E1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3632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CF127-4704-27BB-9BD6-B469C9314B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CA891F-9E00-DB10-1B8C-EAA67A3FB2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764CE0-5937-D7A9-0CBC-EDA525C4CAE8}"/>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06D3C477-9945-D347-335E-E3035D5EA2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6946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3960F-6600-5FEF-9BEE-F08DD535AC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073034-0A8C-F3FE-1596-E318B627DE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A8067B-2E47-3DDB-8587-44709F2AD220}"/>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pPr marL="158750" indent="0">
              <a:buNone/>
            </a:pPr>
            <a:endParaRPr lang="en-SG" dirty="0"/>
          </a:p>
          <a:p>
            <a:pPr marL="158750" indent="0">
              <a:buNone/>
            </a:pPr>
            <a:endParaRPr lang="en-SG" dirty="0"/>
          </a:p>
          <a:p>
            <a:pPr marL="0" lvl="0" indent="0" algn="l" rtl="0">
              <a:spcBef>
                <a:spcPts val="0"/>
              </a:spcBef>
              <a:spcAft>
                <a:spcPts val="0"/>
              </a:spcAft>
              <a:buNone/>
            </a:pPr>
            <a:endParaRPr lang="en-SG" dirty="0"/>
          </a:p>
          <a:p>
            <a:pPr marL="158750" indent="0" algn="l" fontAlgn="base">
              <a:buNone/>
            </a:pPr>
            <a:endParaRPr lang="en-US" dirty="0"/>
          </a:p>
          <a:p>
            <a:endParaRPr lang="en-US" dirty="0"/>
          </a:p>
        </p:txBody>
      </p:sp>
      <p:sp>
        <p:nvSpPr>
          <p:cNvPr id="4" name="Slide Number Placeholder 3">
            <a:extLst>
              <a:ext uri="{FF2B5EF4-FFF2-40B4-BE49-F238E27FC236}">
                <a16:creationId xmlns:a16="http://schemas.microsoft.com/office/drawing/2014/main" id="{D7977962-FC34-06A8-6471-7B58DE25FC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7BE4BB-3CB5-4666-860E-C363415368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3776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6EF318-BE5A-466F-997B-EEF8B0864ADD}" type="datetimeFigureOut">
              <a:rPr lang="en-US" smtClean="0"/>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B63B40-8352-478C-B6BB-3A29E82C9603}" type="slidenum">
              <a:rPr lang="en-US" smtClean="0"/>
              <a:t>‹#›</a:t>
            </a:fld>
            <a:endParaRPr lang="en-US"/>
          </a:p>
        </p:txBody>
      </p:sp>
    </p:spTree>
    <p:extLst>
      <p:ext uri="{BB962C8B-B14F-4D97-AF65-F5344CB8AC3E}">
        <p14:creationId xmlns:p14="http://schemas.microsoft.com/office/powerpoint/2010/main" val="2898439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6EF318-BE5A-466F-997B-EEF8B0864ADD}" type="datetimeFigureOut">
              <a:rPr lang="en-US" smtClean="0"/>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B63B40-8352-478C-B6BB-3A29E82C9603}" type="slidenum">
              <a:rPr lang="en-US" smtClean="0"/>
              <a:t>‹#›</a:t>
            </a:fld>
            <a:endParaRPr lang="en-US"/>
          </a:p>
        </p:txBody>
      </p:sp>
    </p:spTree>
    <p:extLst>
      <p:ext uri="{BB962C8B-B14F-4D97-AF65-F5344CB8AC3E}">
        <p14:creationId xmlns:p14="http://schemas.microsoft.com/office/powerpoint/2010/main" val="2505864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6EF318-BE5A-466F-997B-EEF8B0864ADD}" type="datetimeFigureOut">
              <a:rPr lang="en-US" smtClean="0"/>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B63B40-8352-478C-B6BB-3A29E82C9603}" type="slidenum">
              <a:rPr lang="en-US" smtClean="0"/>
              <a:t>‹#›</a:t>
            </a:fld>
            <a:endParaRPr lang="en-US"/>
          </a:p>
        </p:txBody>
      </p:sp>
    </p:spTree>
    <p:extLst>
      <p:ext uri="{BB962C8B-B14F-4D97-AF65-F5344CB8AC3E}">
        <p14:creationId xmlns:p14="http://schemas.microsoft.com/office/powerpoint/2010/main" val="1097878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6EF318-BE5A-466F-997B-EEF8B0864ADD}" type="datetimeFigureOut">
              <a:rPr lang="en-US" smtClean="0"/>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B63B40-8352-478C-B6BB-3A29E82C9603}" type="slidenum">
              <a:rPr lang="en-US" smtClean="0"/>
              <a:t>‹#›</a:t>
            </a:fld>
            <a:endParaRPr lang="en-US"/>
          </a:p>
        </p:txBody>
      </p:sp>
    </p:spTree>
    <p:extLst>
      <p:ext uri="{BB962C8B-B14F-4D97-AF65-F5344CB8AC3E}">
        <p14:creationId xmlns:p14="http://schemas.microsoft.com/office/powerpoint/2010/main" val="982970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6EF318-BE5A-466F-997B-EEF8B0864ADD}" type="datetimeFigureOut">
              <a:rPr lang="en-US" smtClean="0"/>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B63B40-8352-478C-B6BB-3A29E82C9603}" type="slidenum">
              <a:rPr lang="en-US" smtClean="0"/>
              <a:t>‹#›</a:t>
            </a:fld>
            <a:endParaRPr lang="en-US"/>
          </a:p>
        </p:txBody>
      </p:sp>
    </p:spTree>
    <p:extLst>
      <p:ext uri="{BB962C8B-B14F-4D97-AF65-F5344CB8AC3E}">
        <p14:creationId xmlns:p14="http://schemas.microsoft.com/office/powerpoint/2010/main" val="252704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6EF318-BE5A-466F-997B-EEF8B0864ADD}" type="datetimeFigureOut">
              <a:rPr lang="en-US" smtClean="0"/>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B63B40-8352-478C-B6BB-3A29E82C9603}" type="slidenum">
              <a:rPr lang="en-US" smtClean="0"/>
              <a:t>‹#›</a:t>
            </a:fld>
            <a:endParaRPr lang="en-US"/>
          </a:p>
        </p:txBody>
      </p:sp>
    </p:spTree>
    <p:extLst>
      <p:ext uri="{BB962C8B-B14F-4D97-AF65-F5344CB8AC3E}">
        <p14:creationId xmlns:p14="http://schemas.microsoft.com/office/powerpoint/2010/main" val="3209520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6EF318-BE5A-466F-997B-EEF8B0864ADD}" type="datetimeFigureOut">
              <a:rPr lang="en-US" smtClean="0"/>
              <a:t>1/25/2025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B63B40-8352-478C-B6BB-3A29E82C9603}" type="slidenum">
              <a:rPr lang="en-US" smtClean="0"/>
              <a:t>‹#›</a:t>
            </a:fld>
            <a:endParaRPr lang="en-US"/>
          </a:p>
        </p:txBody>
      </p:sp>
    </p:spTree>
    <p:extLst>
      <p:ext uri="{BB962C8B-B14F-4D97-AF65-F5344CB8AC3E}">
        <p14:creationId xmlns:p14="http://schemas.microsoft.com/office/powerpoint/2010/main" val="4017525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6EF318-BE5A-466F-997B-EEF8B0864ADD}" type="datetimeFigureOut">
              <a:rPr lang="en-US" smtClean="0"/>
              <a:t>1/25/2025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B63B40-8352-478C-B6BB-3A29E82C9603}" type="slidenum">
              <a:rPr lang="en-US" smtClean="0"/>
              <a:t>‹#›</a:t>
            </a:fld>
            <a:endParaRPr lang="en-US"/>
          </a:p>
        </p:txBody>
      </p:sp>
    </p:spTree>
    <p:extLst>
      <p:ext uri="{BB962C8B-B14F-4D97-AF65-F5344CB8AC3E}">
        <p14:creationId xmlns:p14="http://schemas.microsoft.com/office/powerpoint/2010/main" val="1585511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6EF318-BE5A-466F-997B-EEF8B0864ADD}" type="datetimeFigureOut">
              <a:rPr lang="en-US" smtClean="0"/>
              <a:t>1/25/2025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B63B40-8352-478C-B6BB-3A29E82C9603}" type="slidenum">
              <a:rPr lang="en-US" smtClean="0"/>
              <a:t>‹#›</a:t>
            </a:fld>
            <a:endParaRPr lang="en-US"/>
          </a:p>
        </p:txBody>
      </p:sp>
    </p:spTree>
    <p:extLst>
      <p:ext uri="{BB962C8B-B14F-4D97-AF65-F5344CB8AC3E}">
        <p14:creationId xmlns:p14="http://schemas.microsoft.com/office/powerpoint/2010/main" val="3926606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6EF318-BE5A-466F-997B-EEF8B0864ADD}" type="datetimeFigureOut">
              <a:rPr lang="en-US" smtClean="0"/>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B63B40-8352-478C-B6BB-3A29E82C9603}" type="slidenum">
              <a:rPr lang="en-US" smtClean="0"/>
              <a:t>‹#›</a:t>
            </a:fld>
            <a:endParaRPr lang="en-US"/>
          </a:p>
        </p:txBody>
      </p:sp>
    </p:spTree>
    <p:extLst>
      <p:ext uri="{BB962C8B-B14F-4D97-AF65-F5344CB8AC3E}">
        <p14:creationId xmlns:p14="http://schemas.microsoft.com/office/powerpoint/2010/main" val="2987952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6EF318-BE5A-466F-997B-EEF8B0864ADD}" type="datetimeFigureOut">
              <a:rPr lang="en-US" smtClean="0"/>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B63B40-8352-478C-B6BB-3A29E82C9603}" type="slidenum">
              <a:rPr lang="en-US" smtClean="0"/>
              <a:t>‹#›</a:t>
            </a:fld>
            <a:endParaRPr lang="en-US"/>
          </a:p>
        </p:txBody>
      </p:sp>
    </p:spTree>
    <p:extLst>
      <p:ext uri="{BB962C8B-B14F-4D97-AF65-F5344CB8AC3E}">
        <p14:creationId xmlns:p14="http://schemas.microsoft.com/office/powerpoint/2010/main" val="3520622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6EF318-BE5A-466F-997B-EEF8B0864ADD}" type="datetimeFigureOut">
              <a:rPr lang="en-US" smtClean="0"/>
              <a:t>1/25/2025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B63B40-8352-478C-B6BB-3A29E82C9603}" type="slidenum">
              <a:rPr lang="en-US" smtClean="0"/>
              <a:t>‹#›</a:t>
            </a:fld>
            <a:endParaRPr lang="en-US"/>
          </a:p>
        </p:txBody>
      </p:sp>
    </p:spTree>
    <p:extLst>
      <p:ext uri="{BB962C8B-B14F-4D97-AF65-F5344CB8AC3E}">
        <p14:creationId xmlns:p14="http://schemas.microsoft.com/office/powerpoint/2010/main" val="1628908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hyperlink" Target="https://www.vietjack.com/soan-van-lop-12-cd/viet-mot-doan-van-neu-len-suy-nghi-em-ve-van-de-tuoi-tre-va-nhung.jsp"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hyperlink" Target="https://www.vietjack.com/soan-van-lop-12-cd/su-sang-tao-ngon-tu-hinh-anh-cau-tu-bien-phap-nghe-thuat-duoc-xem.jsp"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761018"/>
          </a:xfrm>
          <a:prstGeom prst="rect">
            <a:avLst/>
          </a:prstGeom>
        </p:spPr>
      </p:pic>
    </p:spTree>
    <p:extLst>
      <p:ext uri="{BB962C8B-B14F-4D97-AF65-F5344CB8AC3E}">
        <p14:creationId xmlns:p14="http://schemas.microsoft.com/office/powerpoint/2010/main" val="2100535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0D8C8-F30F-EB3B-04FC-FBEE3C4EC235}"/>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7C2E8625-3B02-F5EB-896B-623FE48FD443}"/>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DB8B8241-7510-C757-C17D-EF52A65F1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a:extLst>
              <a:ext uri="{FF2B5EF4-FFF2-40B4-BE49-F238E27FC236}">
                <a16:creationId xmlns:a16="http://schemas.microsoft.com/office/drawing/2014/main" id="{C00DC249-C1CB-587A-59B6-01D50D9D575E}"/>
              </a:ext>
            </a:extLst>
          </p:cNvPr>
          <p:cNvGraphicFramePr>
            <a:graphicFrameLocks noGrp="1"/>
          </p:cNvGraphicFramePr>
          <p:nvPr>
            <p:extLst>
              <p:ext uri="{D42A27DB-BD31-4B8C-83A1-F6EECF244321}">
                <p14:modId xmlns:p14="http://schemas.microsoft.com/office/powerpoint/2010/main" val="983498852"/>
              </p:ext>
            </p:extLst>
          </p:nvPr>
        </p:nvGraphicFramePr>
        <p:xfrm>
          <a:off x="762993" y="1064829"/>
          <a:ext cx="8926697" cy="515874"/>
        </p:xfrm>
        <a:graphic>
          <a:graphicData uri="http://schemas.openxmlformats.org/drawingml/2006/table">
            <a:tbl>
              <a:tblPr firstRow="1" firstCol="1" bandRow="1"/>
              <a:tblGrid>
                <a:gridCol w="8926697">
                  <a:extLst>
                    <a:ext uri="{9D8B030D-6E8A-4147-A177-3AD203B41FA5}">
                      <a16:colId xmlns:a16="http://schemas.microsoft.com/office/drawing/2014/main" val="404198130"/>
                    </a:ext>
                  </a:extLst>
                </a:gridCol>
              </a:tblGrid>
              <a:tr h="0">
                <a:tc>
                  <a:txBody>
                    <a:bodyPr/>
                    <a:lstStyle/>
                    <a:p>
                      <a:pPr algn="just">
                        <a:lnSpc>
                          <a:spcPct val="115000"/>
                        </a:lnSpc>
                        <a:spcAft>
                          <a:spcPts val="800"/>
                        </a:spcAft>
                      </a:pP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8</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30666308"/>
                  </a:ext>
                </a:extLst>
              </a:tr>
            </a:tbl>
          </a:graphicData>
        </a:graphic>
      </p:graphicFrame>
      <p:sp>
        <p:nvSpPr>
          <p:cNvPr id="7" name="TextBox 6">
            <a:extLst>
              <a:ext uri="{FF2B5EF4-FFF2-40B4-BE49-F238E27FC236}">
                <a16:creationId xmlns:a16="http://schemas.microsoft.com/office/drawing/2014/main" id="{B4EB3C9C-48E5-7BE2-2402-F6193502D5BC}"/>
              </a:ext>
            </a:extLst>
          </p:cNvPr>
          <p:cNvSpPr txBox="1"/>
          <p:nvPr/>
        </p:nvSpPr>
        <p:spPr>
          <a:xfrm>
            <a:off x="588296" y="2597005"/>
            <a:ext cx="10148529" cy="1077218"/>
          </a:xfrm>
          <a:prstGeom prst="rect">
            <a:avLst/>
          </a:prstGeom>
          <a:noFill/>
        </p:spPr>
        <p:txBody>
          <a:bodyPr wrap="square">
            <a:spAutoFit/>
          </a:bodyPr>
          <a:lstStyle/>
          <a:p>
            <a:r>
              <a:rPr lang="en-US" sz="3200" dirty="0" err="1">
                <a:effectLst/>
                <a:latin typeface="Times New Roman" panose="02020603050405020304" pitchFamily="18" charset="0"/>
                <a:ea typeface="Times New Roman" panose="02020603050405020304" pitchFamily="18" charset="0"/>
              </a:rPr>
              <a:t>Dữ</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liệu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thứ</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cấp</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loại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dữ</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liệu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người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viết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sử</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dụng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lại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người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khác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chính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mình</a:t>
            </a:r>
            <a:r>
              <a:rPr lang="en-US" sz="1300" dirty="0">
                <a:effectLst/>
                <a:latin typeface="Times New Roman" panose="02020603050405020304" pitchFamily="18" charset="0"/>
                <a:ea typeface="Times New Roman" panose="02020603050405020304" pitchFamily="18" charset="0"/>
              </a:rPr>
              <a:t>.</a:t>
            </a:r>
            <a:endParaRPr lang="en-US" dirty="0"/>
          </a:p>
        </p:txBody>
      </p:sp>
    </p:spTree>
    <p:extLst>
      <p:ext uri="{BB962C8B-B14F-4D97-AF65-F5344CB8AC3E}">
        <p14:creationId xmlns:p14="http://schemas.microsoft.com/office/powerpoint/2010/main" val="3627380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31D02-5B17-56E8-1C96-BD603CC937ED}"/>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02C1CBD8-F196-77B7-B699-C15BF9E78A47}"/>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42D8E8B5-A5A0-038B-A0B6-6F3CB56DFB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5E155707-510B-997E-8843-D54E8584346E}"/>
              </a:ext>
            </a:extLst>
          </p:cNvPr>
          <p:cNvSpPr txBox="1"/>
          <p:nvPr/>
        </p:nvSpPr>
        <p:spPr>
          <a:xfrm>
            <a:off x="588296" y="691446"/>
            <a:ext cx="8953909" cy="613245"/>
          </a:xfrm>
          <a:prstGeom prst="rect">
            <a:avLst/>
          </a:prstGeom>
          <a:noFill/>
        </p:spPr>
        <p:txBody>
          <a:bodyPr wrap="square">
            <a:spAutoFit/>
          </a:bodyPr>
          <a:lstStyle/>
          <a:p>
            <a:pPr>
              <a:lnSpc>
                <a:spcPct val="115000"/>
              </a:lnSpc>
              <a:spcAft>
                <a:spcPts val="800"/>
              </a:spcAft>
            </a:pP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2.1.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Ôn</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bản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24F58BED-FFF4-19B5-B929-5934FAB82A47}"/>
              </a:ext>
            </a:extLst>
          </p:cNvPr>
          <p:cNvSpPr txBox="1"/>
          <p:nvPr/>
        </p:nvSpPr>
        <p:spPr>
          <a:xfrm>
            <a:off x="2446594" y="1613366"/>
            <a:ext cx="6371302" cy="583750"/>
          </a:xfrm>
          <a:prstGeom prst="rect">
            <a:avLst/>
          </a:prstGeom>
          <a:noFill/>
        </p:spPr>
        <p:txBody>
          <a:bodyPr wrap="square">
            <a:spAutoFit/>
          </a:bodyPr>
          <a:lstStyle/>
          <a:p>
            <a:pPr algn="ctr">
              <a:lnSpc>
                <a:spcPct val="107000"/>
              </a:lnSpc>
              <a:spcAft>
                <a:spcPts val="800"/>
              </a:spcAf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ĐỌC HIỂU VĂN BẢN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5D0669AD-D939-BB9A-D53E-240FE73A1463}"/>
              </a:ext>
            </a:extLst>
          </p:cNvPr>
          <p:cNvSpPr txBox="1"/>
          <p:nvPr/>
        </p:nvSpPr>
        <p:spPr>
          <a:xfrm>
            <a:off x="176980" y="2629599"/>
            <a:ext cx="11872451" cy="2312171"/>
          </a:xfrm>
          <a:prstGeom prst="rect">
            <a:avLst/>
          </a:prstGeom>
          <a:noFill/>
        </p:spPr>
        <p:txBody>
          <a:bodyPr wrap="square">
            <a:spAutoFit/>
          </a:bodyPr>
          <a:lstStyle/>
          <a:p>
            <a:pPr algn="just">
              <a:lnSpc>
                <a:spcPct val="115000"/>
              </a:lnSpc>
            </a:pPr>
            <a:r>
              <a:rPr lang="vi-VN"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ước</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a:t>
            </a:r>
            <a:r>
              <a:rPr lang="vi-VN"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Chuyển giao nhiệm vụ (GV)</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1 (SGK/tr </a:t>
            </a:r>
            <a:r>
              <a:rPr lang="vi-VN"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1</a:t>
            </a:r>
            <a:r>
              <a:rPr lang="en-AU"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30</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khái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quát</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GV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HS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trao</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cặp</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xem</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chuẩn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gọi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HS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báo</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cáo</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54B32FE4-F9D9-E00D-8484-52E86D52C951}"/>
              </a:ext>
            </a:extLst>
          </p:cNvPr>
          <p:cNvSpPr txBox="1"/>
          <p:nvPr/>
        </p:nvSpPr>
        <p:spPr>
          <a:xfrm>
            <a:off x="176979" y="5244635"/>
            <a:ext cx="11756401" cy="1179554"/>
          </a:xfrm>
          <a:prstGeom prst="rect">
            <a:avLst/>
          </a:prstGeom>
          <a:noFill/>
        </p:spPr>
        <p:txBody>
          <a:bodyPr wrap="square">
            <a:spAutoFit/>
          </a:bodyPr>
          <a:lstStyle/>
          <a:p>
            <a:pPr algn="just">
              <a:lnSpc>
                <a:spcPct val="115000"/>
              </a:lnSpc>
            </a:pP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2,3,4,</a:t>
            </a:r>
            <a:r>
              <a:rPr lang="vi-VN"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5</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GV chia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0</a:t>
            </a:r>
            <a:r>
              <a:rPr lang="en-AU"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4</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Thảo</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báo</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cáo</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từng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Cụ</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62243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fade">
                                      <p:cBhvr>
                                        <p:cTn id="37" dur="1000"/>
                                        <p:tgtEl>
                                          <p:spTgt spid="11">
                                            <p:txEl>
                                              <p:pRg st="0" end="0"/>
                                            </p:txEl>
                                          </p:spTgt>
                                        </p:tgtEl>
                                      </p:cBhvr>
                                    </p:animEffect>
                                    <p:anim calcmode="lin" valueType="num">
                                      <p:cBhvr>
                                        <p:cTn id="3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6"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44FE2-9577-E4DA-8D2C-D1205668EE8C}"/>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AD3ADCDE-4BAA-F543-8C80-E25F77EF616E}"/>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07057CBD-2C21-808E-929D-ECE99B7ED7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8EBF45B0-ABE7-0493-FD34-5D24DEE6D17B}"/>
              </a:ext>
            </a:extLst>
          </p:cNvPr>
          <p:cNvSpPr txBox="1"/>
          <p:nvPr/>
        </p:nvSpPr>
        <p:spPr>
          <a:xfrm>
            <a:off x="203051" y="857142"/>
            <a:ext cx="11785897" cy="5143716"/>
          </a:xfrm>
          <a:prstGeom prst="rect">
            <a:avLst/>
          </a:prstGeom>
          <a:noFill/>
        </p:spPr>
        <p:txBody>
          <a:bodyPr wrap="square">
            <a:spAutoFit/>
          </a:bodyPr>
          <a:lstStyle/>
          <a:p>
            <a:pPr algn="just">
              <a:lnSpc>
                <a:spcPct val="115000"/>
              </a:lnSpc>
            </a:pP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Cấu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trúc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6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12,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2</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tỏ</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tiểu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thuyết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phong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phong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tiểu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thuyết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7.</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8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4</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5.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lịch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10.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48809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anim calcmode="lin" valueType="num">
                                      <p:cBhvr>
                                        <p:cTn id="1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1000"/>
                                        <p:tgtEl>
                                          <p:spTgt spid="3">
                                            <p:txEl>
                                              <p:pRg st="2" end="2"/>
                                            </p:txEl>
                                          </p:spTgt>
                                        </p:tgtEl>
                                      </p:cBhvr>
                                    </p:animEffect>
                                    <p:anim calcmode="lin" valueType="num">
                                      <p:cBhvr>
                                        <p:cTn id="3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1000"/>
                                        <p:tgtEl>
                                          <p:spTgt spid="3">
                                            <p:txEl>
                                              <p:pRg st="3" end="3"/>
                                            </p:txEl>
                                          </p:spTgt>
                                        </p:tgtEl>
                                      </p:cBhvr>
                                    </p:animEffect>
                                    <p:anim calcmode="lin" valueType="num">
                                      <p:cBhvr>
                                        <p:cTn id="3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951F3-83E9-D66B-FA5A-DA5DF8A9C488}"/>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2724C1CD-B98B-E1AD-F38E-745051A60E63}"/>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8B8A269C-5AF2-FD9D-9C0B-740ABF9148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E714AE31-BEF0-E23B-6297-F45455B2EBE9}"/>
              </a:ext>
            </a:extLst>
          </p:cNvPr>
          <p:cNvSpPr txBox="1"/>
          <p:nvPr/>
        </p:nvSpPr>
        <p:spPr>
          <a:xfrm>
            <a:off x="258619" y="320191"/>
            <a:ext cx="11674762" cy="5828519"/>
          </a:xfrm>
          <a:prstGeom prst="rect">
            <a:avLst/>
          </a:prstGeom>
          <a:noFill/>
        </p:spPr>
        <p:txBody>
          <a:bodyPr wrap="square">
            <a:spAutoFit/>
          </a:bodyPr>
          <a:lstStyle/>
          <a:p>
            <a:pPr>
              <a:lnSpc>
                <a:spcPct val="115000"/>
              </a:lnSpc>
              <a:spcAft>
                <a:spcPts val="800"/>
              </a:spcAft>
              <a:tabLst>
                <a:tab pos="1386840" algn="l"/>
              </a:tabLst>
            </a:pPr>
            <a:r>
              <a:rPr lang="vi-VN"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a:t>
            </a:r>
            <a:r>
              <a:rPr lang="vi-VN"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Thực hiện nhiệm vụ: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1386840" algn="l"/>
              </a:tabLs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thảo luận, hoàn thành sản phẩm học tập ra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phiếu học tập của nhóm.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1386840" algn="l"/>
              </a:tabLs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GV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nếu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15000"/>
              </a:lnSpc>
              <a:spcAft>
                <a:spcPts val="800"/>
              </a:spcAft>
            </a:pPr>
            <a:r>
              <a:rPr lang="vi-VN"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3</a:t>
            </a:r>
            <a:r>
              <a:rPr lang="vi-VN"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Báo cáo, thảo luận</a:t>
            </a:r>
            <a:r>
              <a:rPr lang="vi-VN"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HS trả lời câu hỏi của GV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HS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hỏi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1.</a:t>
            </a:r>
          </a:p>
          <a:p>
            <a:pPr>
              <a:lnSpc>
                <a:spcPct val="115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thảo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hỏi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2, 3, 4, </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5</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15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HS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xét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bổ</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sung.</a:t>
            </a:r>
          </a:p>
          <a:p>
            <a:pPr>
              <a:lnSpc>
                <a:spcPct val="115000"/>
              </a:lnSpc>
              <a:spcAft>
                <a:spcPts val="800"/>
              </a:spcAft>
            </a:pP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luận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GV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2634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ED61F-312A-A8FB-90D6-449CC4826849}"/>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CDC527E7-0B54-D557-71CA-09DE77E7255C}"/>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62E71A33-4A7B-6280-0E16-533F34EC2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558D87D2-8790-C2D8-0FBD-7F2238F2AEF0}"/>
              </a:ext>
            </a:extLst>
          </p:cNvPr>
          <p:cNvSpPr txBox="1"/>
          <p:nvPr/>
        </p:nvSpPr>
        <p:spPr>
          <a:xfrm>
            <a:off x="457200" y="581801"/>
            <a:ext cx="11267768" cy="1848455"/>
          </a:xfrm>
          <a:prstGeom prst="rect">
            <a:avLst/>
          </a:prstGeom>
          <a:noFill/>
        </p:spPr>
        <p:txBody>
          <a:bodyPr wrap="square">
            <a:spAutoFit/>
          </a:bodyPr>
          <a:lstStyle/>
          <a:p>
            <a:pPr algn="ctr">
              <a:lnSpc>
                <a:spcPct val="115000"/>
              </a:lnSpc>
              <a:spcAft>
                <a:spcPts val="800"/>
              </a:spcAft>
            </a:pP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DỰ KIẾN SẢN PHẨM HỌC TẬP</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b="1" dirty="0" err="1">
                <a:solidFill>
                  <a:srgbClr val="363636"/>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363636"/>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1</a:t>
            </a:r>
            <a:r>
              <a:rPr lang="en-US" sz="3200" b="1" dirty="0">
                <a:solidFill>
                  <a:srgbClr val="36363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(SGK/tr </a:t>
            </a:r>
            <a:r>
              <a:rPr lang="vi-VN"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1</a:t>
            </a:r>
            <a:r>
              <a:rPr lang="en-AU"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30</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so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kiểu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12</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736958C-232F-7E98-B186-9AC3E1C0BC8D}"/>
              </a:ext>
            </a:extLst>
          </p:cNvPr>
          <p:cNvSpPr txBox="1"/>
          <p:nvPr/>
        </p:nvSpPr>
        <p:spPr>
          <a:xfrm>
            <a:off x="2905433" y="3106869"/>
            <a:ext cx="6371302" cy="613245"/>
          </a:xfrm>
          <a:prstGeom prst="rect">
            <a:avLst/>
          </a:prstGeom>
          <a:noFill/>
        </p:spPr>
        <p:txBody>
          <a:bodyPr wrap="square">
            <a:spAutoFit/>
          </a:bodyPr>
          <a:lstStyle/>
          <a:p>
            <a:pPr algn="ctr">
              <a:lnSpc>
                <a:spcPct val="115000"/>
              </a:lnSpc>
              <a:spcAft>
                <a:spcPts val="800"/>
              </a:spcAft>
            </a:pP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GỢI Ý</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460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F493A-08C1-E4A1-D47D-AC3C7BDF539B}"/>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6DD72BE9-C92B-3851-5070-332356B9C83D}"/>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822EF821-5372-B292-017E-7223EE4320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a:extLst>
              <a:ext uri="{FF2B5EF4-FFF2-40B4-BE49-F238E27FC236}">
                <a16:creationId xmlns:a16="http://schemas.microsoft.com/office/drawing/2014/main" id="{C55A0880-C618-9430-570D-E42B85096760}"/>
              </a:ext>
            </a:extLst>
          </p:cNvPr>
          <p:cNvGraphicFramePr>
            <a:graphicFrameLocks noGrp="1"/>
          </p:cNvGraphicFramePr>
          <p:nvPr>
            <p:extLst>
              <p:ext uri="{D42A27DB-BD31-4B8C-83A1-F6EECF244321}">
                <p14:modId xmlns:p14="http://schemas.microsoft.com/office/powerpoint/2010/main" val="1585495746"/>
              </p:ext>
            </p:extLst>
          </p:nvPr>
        </p:nvGraphicFramePr>
        <p:xfrm>
          <a:off x="258619" y="320191"/>
          <a:ext cx="11674762" cy="6103874"/>
        </p:xfrm>
        <a:graphic>
          <a:graphicData uri="http://schemas.openxmlformats.org/drawingml/2006/table">
            <a:tbl>
              <a:tblPr firstRow="1" firstCol="1" bandRow="1"/>
              <a:tblGrid>
                <a:gridCol w="2750052">
                  <a:extLst>
                    <a:ext uri="{9D8B030D-6E8A-4147-A177-3AD203B41FA5}">
                      <a16:colId xmlns:a16="http://schemas.microsoft.com/office/drawing/2014/main" val="2739109543"/>
                    </a:ext>
                  </a:extLst>
                </a:gridCol>
                <a:gridCol w="3086130">
                  <a:extLst>
                    <a:ext uri="{9D8B030D-6E8A-4147-A177-3AD203B41FA5}">
                      <a16:colId xmlns:a16="http://schemas.microsoft.com/office/drawing/2014/main" val="1489625655"/>
                    </a:ext>
                  </a:extLst>
                </a:gridCol>
                <a:gridCol w="2919290">
                  <a:extLst>
                    <a:ext uri="{9D8B030D-6E8A-4147-A177-3AD203B41FA5}">
                      <a16:colId xmlns:a16="http://schemas.microsoft.com/office/drawing/2014/main" val="3909383787"/>
                    </a:ext>
                  </a:extLst>
                </a:gridCol>
                <a:gridCol w="2919290">
                  <a:extLst>
                    <a:ext uri="{9D8B030D-6E8A-4147-A177-3AD203B41FA5}">
                      <a16:colId xmlns:a16="http://schemas.microsoft.com/office/drawing/2014/main" val="4049780192"/>
                    </a:ext>
                  </a:extLst>
                </a:gridCol>
              </a:tblGrid>
              <a:tr h="750924">
                <a:tc>
                  <a:txBody>
                    <a:bodyPr/>
                    <a:lstStyle/>
                    <a:p>
                      <a:pPr algn="ctr">
                        <a:lnSpc>
                          <a:spcPct val="115000"/>
                        </a:lnSpc>
                        <a:spcAft>
                          <a:spcPts val="800"/>
                        </a:spcAft>
                      </a:pP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Kiểu</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bản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pPr>
                      <a:r>
                        <a:rPr lang="en-US" sz="28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Thể loại hoặc kiểu văn bản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pPr>
                      <a:r>
                        <a:rPr lang="en-US" sz="28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Học kì I</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pPr>
                      <a:r>
                        <a:rPr lang="en-US" sz="28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Học kì II</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62256457"/>
                  </a:ext>
                </a:extLst>
              </a:tr>
              <a:tr h="750924">
                <a:tc rowSpan="6">
                  <a:txBody>
                    <a:bodyPr/>
                    <a:lstStyle/>
                    <a:p>
                      <a:pPr>
                        <a:lnSpc>
                          <a:spcPct val="115000"/>
                        </a:lnSpc>
                        <a:spcAft>
                          <a:spcPts val="800"/>
                        </a:spcAft>
                      </a:pP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Văn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pP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Truyện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Truyền kì, truyện ngắn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Truyện ngắn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32154818"/>
                  </a:ext>
                </a:extLst>
              </a:tr>
              <a:tr h="750924">
                <a:tc vMerge="1">
                  <a:txBody>
                    <a:bodyPr/>
                    <a:lstStyle/>
                    <a:p>
                      <a:endParaRPr lang="en-US"/>
                    </a:p>
                  </a:txBody>
                  <a:tcPr/>
                </a:tc>
                <a:tc>
                  <a:txBody>
                    <a:bodyPr/>
                    <a:lstStyle/>
                    <a:p>
                      <a:pPr algn="ctr">
                        <a:lnSpc>
                          <a:spcPct val="115000"/>
                        </a:lnSpc>
                        <a:spcAft>
                          <a:spcPts val="8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Kí</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Phóng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kí</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kí</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97385615"/>
                  </a:ext>
                </a:extLst>
              </a:tr>
              <a:tr h="359763">
                <a:tc vMerge="1">
                  <a:txBody>
                    <a:bodyPr/>
                    <a:lstStyle/>
                    <a:p>
                      <a:endParaRPr lang="en-US"/>
                    </a:p>
                  </a:txBody>
                  <a:tcPr/>
                </a:tc>
                <a:tc>
                  <a:txBody>
                    <a:bodyPr/>
                    <a:lstStyle/>
                    <a:p>
                      <a:pPr algn="ctr">
                        <a:lnSpc>
                          <a:spcPct val="115000"/>
                        </a:lnSpc>
                        <a:spcAft>
                          <a:spcPts val="8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Kịch</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Hài kịch</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6080475"/>
                  </a:ext>
                </a:extLst>
              </a:tr>
              <a:tr h="1142085">
                <a:tc vMerge="1">
                  <a:txBody>
                    <a:bodyPr/>
                    <a:lstStyle/>
                    <a:p>
                      <a:endParaRPr lang="en-US"/>
                    </a:p>
                  </a:txBody>
                  <a:tcPr/>
                </a:tc>
                <a:tc>
                  <a:txBody>
                    <a:bodyPr/>
                    <a:lstStyle/>
                    <a:p>
                      <a:pPr algn="ctr">
                        <a:lnSpc>
                          <a:spcPct val="115000"/>
                        </a:lnSpc>
                        <a:spcAft>
                          <a:spcPts val="8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cú</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lục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chữ</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 thất ngôn tứ tuyệt, Thơ có yếu tố tượng trưng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67865241"/>
                  </a:ext>
                </a:extLst>
              </a:tr>
              <a:tr h="359763">
                <a:tc vMerge="1">
                  <a:txBody>
                    <a:bodyPr/>
                    <a:lstStyle/>
                    <a:p>
                      <a:endParaRPr lang="en-US"/>
                    </a:p>
                  </a:txBody>
                  <a:tcPr/>
                </a:tc>
                <a:tc>
                  <a:txBody>
                    <a:bodyPr/>
                    <a:lstStyle/>
                    <a:p>
                      <a:pPr algn="ctr">
                        <a:lnSpc>
                          <a:spcPct val="115000"/>
                        </a:lnSpc>
                        <a:spcAft>
                          <a:spcPts val="8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Tiểu thuyết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Tiểu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thuyết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34776246"/>
                  </a:ext>
                </a:extLst>
              </a:tr>
              <a:tr h="359763">
                <a:tc vMerge="1">
                  <a:txBody>
                    <a:bodyPr/>
                    <a:lstStyle/>
                    <a:p>
                      <a:endParaRPr lang="en-US"/>
                    </a:p>
                  </a:txBody>
                  <a:tcPr/>
                </a:tc>
                <a:tc>
                  <a:txBody>
                    <a:bodyPr/>
                    <a:lstStyle/>
                    <a:p>
                      <a:pPr algn="ctr">
                        <a:lnSpc>
                          <a:spcPct val="115000"/>
                        </a:lnSpc>
                        <a:spcAft>
                          <a:spcPts val="8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 tế</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 tế</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30956516"/>
                  </a:ext>
                </a:extLst>
              </a:tr>
            </a:tbl>
          </a:graphicData>
        </a:graphic>
      </p:graphicFrame>
      <p:sp>
        <p:nvSpPr>
          <p:cNvPr id="3" name="Rectangle 1">
            <a:extLst>
              <a:ext uri="{FF2B5EF4-FFF2-40B4-BE49-F238E27FC236}">
                <a16:creationId xmlns:a16="http://schemas.microsoft.com/office/drawing/2014/main" id="{72BEB6C2-E202-2C6F-9C88-5C62AA0C289E}"/>
              </a:ext>
            </a:extLst>
          </p:cNvPr>
          <p:cNvSpPr>
            <a:spLocks noChangeArrowheads="1"/>
          </p:cNvSpPr>
          <p:nvPr/>
        </p:nvSpPr>
        <p:spPr bwMode="auto">
          <a:xfrm>
            <a:off x="3000375" y="2489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830792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95886-4CF2-60C5-ABC1-CC948F12AF9F}"/>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249384CE-EF33-7F8A-1D45-96E11318C70E}"/>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17A0D989-3C6C-C0D4-8CA7-7AEC0306F1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a:extLst>
              <a:ext uri="{FF2B5EF4-FFF2-40B4-BE49-F238E27FC236}">
                <a16:creationId xmlns:a16="http://schemas.microsoft.com/office/drawing/2014/main" id="{6EC7F316-0FA1-D5C8-EC00-DECAB2926A6A}"/>
              </a:ext>
            </a:extLst>
          </p:cNvPr>
          <p:cNvGraphicFramePr>
            <a:graphicFrameLocks noGrp="1"/>
          </p:cNvGraphicFramePr>
          <p:nvPr>
            <p:extLst>
              <p:ext uri="{D42A27DB-BD31-4B8C-83A1-F6EECF244321}">
                <p14:modId xmlns:p14="http://schemas.microsoft.com/office/powerpoint/2010/main" val="3706494774"/>
              </p:ext>
            </p:extLst>
          </p:nvPr>
        </p:nvGraphicFramePr>
        <p:xfrm>
          <a:off x="379986" y="2580814"/>
          <a:ext cx="11674762" cy="1884172"/>
        </p:xfrm>
        <a:graphic>
          <a:graphicData uri="http://schemas.openxmlformats.org/drawingml/2006/table">
            <a:tbl>
              <a:tblPr firstRow="1" firstCol="1" bandRow="1"/>
              <a:tblGrid>
                <a:gridCol w="2750052">
                  <a:extLst>
                    <a:ext uri="{9D8B030D-6E8A-4147-A177-3AD203B41FA5}">
                      <a16:colId xmlns:a16="http://schemas.microsoft.com/office/drawing/2014/main" val="2739109543"/>
                    </a:ext>
                  </a:extLst>
                </a:gridCol>
                <a:gridCol w="1157226">
                  <a:extLst>
                    <a:ext uri="{9D8B030D-6E8A-4147-A177-3AD203B41FA5}">
                      <a16:colId xmlns:a16="http://schemas.microsoft.com/office/drawing/2014/main" val="1489625655"/>
                    </a:ext>
                  </a:extLst>
                </a:gridCol>
                <a:gridCol w="3514633">
                  <a:extLst>
                    <a:ext uri="{9D8B030D-6E8A-4147-A177-3AD203B41FA5}">
                      <a16:colId xmlns:a16="http://schemas.microsoft.com/office/drawing/2014/main" val="3909383787"/>
                    </a:ext>
                  </a:extLst>
                </a:gridCol>
                <a:gridCol w="4252851">
                  <a:extLst>
                    <a:ext uri="{9D8B030D-6E8A-4147-A177-3AD203B41FA5}">
                      <a16:colId xmlns:a16="http://schemas.microsoft.com/office/drawing/2014/main" val="4049780192"/>
                    </a:ext>
                  </a:extLst>
                </a:gridCol>
              </a:tblGrid>
              <a:tr h="359763">
                <a:tc>
                  <a:txBody>
                    <a:bodyPr/>
                    <a:lstStyle/>
                    <a:p>
                      <a:pPr algn="ctr">
                        <a:lnSpc>
                          <a:spcPct val="115000"/>
                        </a:lnSpc>
                        <a:spcAft>
                          <a:spcPts val="800"/>
                        </a:spcAft>
                      </a:pPr>
                      <a:r>
                        <a:rPr lang="en-US" sz="28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Văn bản nghị luận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NLXH, NLVH</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69717698"/>
                  </a:ext>
                </a:extLst>
              </a:tr>
              <a:tr h="359763">
                <a:tc>
                  <a:txBody>
                    <a:bodyPr/>
                    <a:lstStyle/>
                    <a:p>
                      <a:pPr algn="ctr">
                        <a:lnSpc>
                          <a:spcPct val="115000"/>
                        </a:lnSpc>
                        <a:spcAft>
                          <a:spcPts val="800"/>
                        </a:spcAft>
                      </a:pPr>
                      <a:r>
                        <a:rPr lang="en-US" sz="28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Văn bản thông tin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6463658"/>
                  </a:ext>
                </a:extLst>
              </a:tr>
            </a:tbl>
          </a:graphicData>
        </a:graphic>
      </p:graphicFrame>
      <p:sp>
        <p:nvSpPr>
          <p:cNvPr id="3" name="Rectangle 1">
            <a:extLst>
              <a:ext uri="{FF2B5EF4-FFF2-40B4-BE49-F238E27FC236}">
                <a16:creationId xmlns:a16="http://schemas.microsoft.com/office/drawing/2014/main" id="{153A10C5-F82D-8017-5D9D-185656C27FF9}"/>
              </a:ext>
            </a:extLst>
          </p:cNvPr>
          <p:cNvSpPr>
            <a:spLocks noChangeArrowheads="1"/>
          </p:cNvSpPr>
          <p:nvPr/>
        </p:nvSpPr>
        <p:spPr bwMode="auto">
          <a:xfrm>
            <a:off x="3000375" y="2489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563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29F10-A623-90FF-5C5B-6E68B29A4163}"/>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FE682D9E-AFE6-6B28-EAB9-A2719D90D099}"/>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A03EC8DB-9EF3-2FD7-B729-60CD7CADB6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DEB4C167-AD38-1761-0A2B-2687CDCC9FC5}"/>
              </a:ext>
            </a:extLst>
          </p:cNvPr>
          <p:cNvSpPr txBox="1"/>
          <p:nvPr/>
        </p:nvSpPr>
        <p:spPr>
          <a:xfrm>
            <a:off x="589935" y="924527"/>
            <a:ext cx="11002297" cy="2312171"/>
          </a:xfrm>
          <a:prstGeom prst="rect">
            <a:avLst/>
          </a:prstGeom>
          <a:noFill/>
        </p:spPr>
        <p:txBody>
          <a:bodyPr wrap="square">
            <a:spAutoFit/>
          </a:bodyPr>
          <a:lstStyle/>
          <a:p>
            <a:pPr algn="just">
              <a:lnSpc>
                <a:spcPct val="115000"/>
              </a:lnSpc>
            </a:pPr>
            <a:r>
              <a:rPr lang="en-US" sz="3200" b="1" dirty="0" err="1">
                <a:solidFill>
                  <a:srgbClr val="363636"/>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363636"/>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363636"/>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2</a:t>
            </a:r>
            <a:r>
              <a:rPr lang="vi-VN" sz="3200" b="1" dirty="0">
                <a:solidFill>
                  <a:srgbClr val="363636"/>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Cấu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trúc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6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12,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pP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GỢI Ý</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64677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anim calcmode="lin" valueType="num">
                                      <p:cBhvr>
                                        <p:cTn id="1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5B9BC-8783-7CAB-945A-E3E7B49B2815}"/>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6B1C6CD1-5174-4209-B40D-A4DB40F6573B}"/>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67A4999C-F88E-618C-395C-DEFDFFFB51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a:extLst>
              <a:ext uri="{FF2B5EF4-FFF2-40B4-BE49-F238E27FC236}">
                <a16:creationId xmlns:a16="http://schemas.microsoft.com/office/drawing/2014/main" id="{40D54C3F-D8C2-64EE-8C33-C1EA3054DD93}"/>
              </a:ext>
            </a:extLst>
          </p:cNvPr>
          <p:cNvGraphicFramePr>
            <a:graphicFrameLocks noGrp="1"/>
          </p:cNvGraphicFramePr>
          <p:nvPr>
            <p:extLst>
              <p:ext uri="{D42A27DB-BD31-4B8C-83A1-F6EECF244321}">
                <p14:modId xmlns:p14="http://schemas.microsoft.com/office/powerpoint/2010/main" val="748757697"/>
              </p:ext>
            </p:extLst>
          </p:nvPr>
        </p:nvGraphicFramePr>
        <p:xfrm>
          <a:off x="258620" y="103239"/>
          <a:ext cx="11481096" cy="6674308"/>
        </p:xfrm>
        <a:graphic>
          <a:graphicData uri="http://schemas.openxmlformats.org/drawingml/2006/table">
            <a:tbl>
              <a:tblPr firstRow="1" firstCol="1" bandRow="1"/>
              <a:tblGrid>
                <a:gridCol w="1664046">
                  <a:extLst>
                    <a:ext uri="{9D8B030D-6E8A-4147-A177-3AD203B41FA5}">
                      <a16:colId xmlns:a16="http://schemas.microsoft.com/office/drawing/2014/main" val="591310774"/>
                    </a:ext>
                  </a:extLst>
                </a:gridCol>
                <a:gridCol w="3671973">
                  <a:extLst>
                    <a:ext uri="{9D8B030D-6E8A-4147-A177-3AD203B41FA5}">
                      <a16:colId xmlns:a16="http://schemas.microsoft.com/office/drawing/2014/main" val="1748983919"/>
                    </a:ext>
                  </a:extLst>
                </a:gridCol>
                <a:gridCol w="3005411">
                  <a:extLst>
                    <a:ext uri="{9D8B030D-6E8A-4147-A177-3AD203B41FA5}">
                      <a16:colId xmlns:a16="http://schemas.microsoft.com/office/drawing/2014/main" val="994997828"/>
                    </a:ext>
                  </a:extLst>
                </a:gridCol>
                <a:gridCol w="3139666">
                  <a:extLst>
                    <a:ext uri="{9D8B030D-6E8A-4147-A177-3AD203B41FA5}">
                      <a16:colId xmlns:a16="http://schemas.microsoft.com/office/drawing/2014/main" val="1416270603"/>
                    </a:ext>
                  </a:extLst>
                </a:gridCol>
              </a:tblGrid>
              <a:tr h="481126">
                <a:tc>
                  <a:txBody>
                    <a:bodyPr/>
                    <a:lstStyle/>
                    <a:p>
                      <a:pPr algn="ctr">
                        <a:lnSpc>
                          <a:spcPct val="115000"/>
                        </a:lnSpc>
                        <a:spcAft>
                          <a:spcPts val="800"/>
                        </a:spcAft>
                      </a:pP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 6</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 7, 8,9</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 10</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10156719"/>
                  </a:ext>
                </a:extLst>
              </a:tr>
              <a:tr h="4142777">
                <a:tc>
                  <a:txBody>
                    <a:bodyPr/>
                    <a:lstStyle/>
                    <a:p>
                      <a:pPr algn="just">
                        <a:lnSpc>
                          <a:spcPct val="115000"/>
                        </a:lnSpc>
                        <a:spcAft>
                          <a:spcPts val="800"/>
                        </a:spcAft>
                      </a:pP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Chí Minh: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nghị</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Tổng kết về lịch sử văn học; tiếng Việt; phương pháp đọc, viết, nói và nghe.</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88237423"/>
                  </a:ext>
                </a:extLst>
              </a:tr>
              <a:tr h="2050405">
                <a:tc>
                  <a:txBody>
                    <a:bodyPr/>
                    <a:lstStyle/>
                    <a:p>
                      <a:pPr algn="just">
                        <a:lnSpc>
                          <a:spcPct val="115000"/>
                        </a:lnSpc>
                        <a:spcAft>
                          <a:spcPts val="800"/>
                        </a:spcAft>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Cấu trúc</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 phần đọc về cuộc đời và sự nghiệp của tác giả.</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Chỉ đọc hiểu và thực hành đọc hiểu các văn bản cụ thể.</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75889611"/>
                  </a:ext>
                </a:extLst>
              </a:tr>
            </a:tbl>
          </a:graphicData>
        </a:graphic>
      </p:graphicFrame>
      <p:sp>
        <p:nvSpPr>
          <p:cNvPr id="3" name="Rectangle 1">
            <a:extLst>
              <a:ext uri="{FF2B5EF4-FFF2-40B4-BE49-F238E27FC236}">
                <a16:creationId xmlns:a16="http://schemas.microsoft.com/office/drawing/2014/main" id="{2E22D946-BEE0-D92C-F37A-3EFC65758D59}"/>
              </a:ext>
            </a:extLst>
          </p:cNvPr>
          <p:cNvSpPr>
            <a:spLocks noChangeArrowheads="1"/>
          </p:cNvSpPr>
          <p:nvPr/>
        </p:nvSpPr>
        <p:spPr bwMode="auto">
          <a:xfrm>
            <a:off x="3000375" y="26622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287949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0C483-5C2C-86AD-E583-F20160A573DB}"/>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A08F2EA6-7D5D-FA67-A0AB-BA35CBE2094E}"/>
              </a:ext>
            </a:extLst>
          </p:cNvPr>
          <p:cNvSpPr txBox="1"/>
          <p:nvPr/>
        </p:nvSpPr>
        <p:spPr>
          <a:xfrm>
            <a:off x="162233" y="0"/>
            <a:ext cx="11638413" cy="2958502"/>
          </a:xfrm>
          <a:prstGeom prst="rect">
            <a:avLst/>
          </a:prstGeom>
          <a:noFill/>
        </p:spPr>
        <p:txBody>
          <a:bodyPr wrap="square" rtlCol="0">
            <a:spAutoFit/>
          </a:bodyPr>
          <a:lstStyle/>
          <a:p>
            <a:pPr algn="just">
              <a:lnSpc>
                <a:spcPct val="150000"/>
              </a:lnSpc>
            </a:pPr>
            <a:r>
              <a:rPr lang="en-US" sz="3200" b="1" dirty="0" err="1">
                <a:solidFill>
                  <a:srgbClr val="363636"/>
                </a:solidFill>
                <a:highlight>
                  <a:srgbClr val="FFFF00"/>
                </a:highlight>
                <a:latin typeface="Times New Roman" panose="02020603050405020304" pitchFamily="18" charset="0"/>
                <a:ea typeface="Times New Roman" panose="02020603050405020304" pitchFamily="18" charset="0"/>
              </a:rPr>
              <a:t>Câu</a:t>
            </a:r>
            <a:r>
              <a:rPr lang="en-US" sz="3200" b="1" dirty="0">
                <a:solidFill>
                  <a:srgbClr val="363636"/>
                </a:solidFill>
                <a:highlight>
                  <a:srgbClr val="FFFF00"/>
                </a:highlight>
                <a:latin typeface="Times New Roman" panose="02020603050405020304" pitchFamily="18" charset="0"/>
                <a:ea typeface="Times New Roman" panose="02020603050405020304" pitchFamily="18" charset="0"/>
              </a:rPr>
              <a:t> </a:t>
            </a:r>
            <a:r>
              <a:rPr lang="vi-VN" sz="3200" b="1" dirty="0">
                <a:solidFill>
                  <a:srgbClr val="363636"/>
                </a:solidFill>
                <a:highlight>
                  <a:srgbClr val="FFFF00"/>
                </a:highlight>
                <a:latin typeface="Times New Roman" panose="02020603050405020304" pitchFamily="18" charset="0"/>
                <a:ea typeface="Times New Roman" panose="02020603050405020304" pitchFamily="18" charset="0"/>
              </a:rPr>
              <a:t>3</a:t>
            </a:r>
            <a:r>
              <a:rPr lang="vi-VN" sz="3200" b="1" dirty="0">
                <a:solidFill>
                  <a:srgbClr val="363636"/>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Chỉ</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ra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làm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sáng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tỏ</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một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số</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đặc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điểm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tiểu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thuyết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hiện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đại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phong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cách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hiện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thực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phong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cách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hiện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đại</a:t>
            </a:r>
            <a:r>
              <a:rPr lang="en-US" sz="3200" dirty="0">
                <a:solidFill>
                  <a:srgbClr val="000000"/>
                </a:solidFill>
                <a:latin typeface="Times New Roman" panose="02020603050405020304" pitchFamily="18" charset="0"/>
                <a:ea typeface="Times New Roman" panose="02020603050405020304" pitchFamily="18" charset="0"/>
              </a:rPr>
              <a:t> qua </a:t>
            </a:r>
            <a:r>
              <a:rPr lang="en-US" sz="3200" dirty="0" err="1">
                <a:solidFill>
                  <a:srgbClr val="000000"/>
                </a:solidFill>
                <a:latin typeface="Times New Roman" panose="02020603050405020304" pitchFamily="18" charset="0"/>
                <a:ea typeface="Times New Roman" panose="02020603050405020304" pitchFamily="18" charset="0"/>
              </a:rPr>
              <a:t>các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đoạn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trích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tiểu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thuyết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Bài</a:t>
            </a:r>
            <a:r>
              <a:rPr lang="en-US" sz="3200" dirty="0">
                <a:solidFill>
                  <a:srgbClr val="000000"/>
                </a:solidFill>
                <a:latin typeface="Times New Roman" panose="02020603050405020304" pitchFamily="18" charset="0"/>
                <a:ea typeface="Times New Roman" panose="02020603050405020304" pitchFamily="18" charset="0"/>
              </a:rPr>
              <a:t> 7.</a:t>
            </a:r>
            <a:endParaRPr lang="en-US" sz="3200" dirty="0">
              <a:latin typeface="Times New Roman" panose="02020603050405020304" pitchFamily="18" charset="0"/>
              <a:ea typeface="Times New Roman" panose="02020603050405020304" pitchFamily="18" charset="0"/>
            </a:endParaRPr>
          </a:p>
          <a:p>
            <a:pPr algn="ctr">
              <a:lnSpc>
                <a:spcPct val="150000"/>
              </a:lnSpc>
              <a:spcAft>
                <a:spcPts val="800"/>
              </a:spcAft>
            </a:pP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GỢI Ý</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2">
            <a:extLst>
              <a:ext uri="{FF2B5EF4-FFF2-40B4-BE49-F238E27FC236}">
                <a16:creationId xmlns:a16="http://schemas.microsoft.com/office/drawing/2014/main" id="{07BB4172-F2EB-7F3C-F7A1-33B399603B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88357B69-24FD-6ABB-2B2D-A51B6233D014}"/>
              </a:ext>
            </a:extLst>
          </p:cNvPr>
          <p:cNvSpPr txBox="1"/>
          <p:nvPr/>
        </p:nvSpPr>
        <p:spPr>
          <a:xfrm>
            <a:off x="162233" y="2716605"/>
            <a:ext cx="11885709" cy="4421467"/>
          </a:xfrm>
          <a:prstGeom prst="rect">
            <a:avLst/>
          </a:prstGeom>
          <a:noFill/>
        </p:spPr>
        <p:txBody>
          <a:bodyPr wrap="square">
            <a:spAutoFit/>
          </a:bodyPr>
          <a:lstStyle/>
          <a:p>
            <a:pPr algn="just">
              <a:lnSpc>
                <a:spcPct val="115000"/>
              </a:lnSpc>
              <a:spcAft>
                <a:spcPts val="800"/>
              </a:spcAft>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7.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Tiểu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thuyết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tiểu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thuyết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đai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Hạnh</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phúc</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tang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đỏ</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Vũ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Phụng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cứu</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rỗi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buồn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Ninh)</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Đêm</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trăng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sồi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hòa</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Lép</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Tôn-</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xtôi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Con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đánh</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già</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Hê</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-min-</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uê</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38202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1000"/>
                                        <p:tgtEl>
                                          <p:spTgt spid="5">
                                            <p:txEl>
                                              <p:pRg st="0" end="0"/>
                                            </p:txEl>
                                          </p:spTgt>
                                        </p:tgtEl>
                                      </p:cBhvr>
                                    </p:animEffect>
                                    <p:anim calcmode="lin" valueType="num">
                                      <p:cBhvr>
                                        <p:cTn id="17"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1000"/>
                                        <p:tgtEl>
                                          <p:spTgt spid="5">
                                            <p:txEl>
                                              <p:pRg st="1" end="1"/>
                                            </p:txEl>
                                          </p:spTgt>
                                        </p:tgtEl>
                                      </p:cBhvr>
                                    </p:animEffect>
                                    <p:anim calcmode="lin" valueType="num">
                                      <p:cBhvr>
                                        <p:cTn id="2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1000"/>
                                        <p:tgtEl>
                                          <p:spTgt spid="3">
                                            <p:txEl>
                                              <p:pRg st="0" end="0"/>
                                            </p:txEl>
                                          </p:spTgt>
                                        </p:tgtEl>
                                      </p:cBhvr>
                                    </p:animEffect>
                                    <p:anim calcmode="lin" valueType="num">
                                      <p:cBhvr>
                                        <p:cTn id="3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fade">
                                      <p:cBhvr>
                                        <p:cTn id="35" dur="1000"/>
                                        <p:tgtEl>
                                          <p:spTgt spid="3">
                                            <p:txEl>
                                              <p:pRg st="1" end="1"/>
                                            </p:txEl>
                                          </p:spTgt>
                                        </p:tgtEl>
                                      </p:cBhvr>
                                    </p:animEffect>
                                    <p:anim calcmode="lin" valueType="num">
                                      <p:cBhvr>
                                        <p:cTn id="3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 end="1"/>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
                                            <p:txEl>
                                              <p:pRg st="2" end="2"/>
                                            </p:txEl>
                                          </p:spTgt>
                                        </p:tgtEl>
                                        <p:attrNameLst>
                                          <p:attrName>style.visibility</p:attrName>
                                        </p:attrNameLst>
                                      </p:cBhvr>
                                      <p:to>
                                        <p:strVal val="visible"/>
                                      </p:to>
                                    </p:set>
                                    <p:animEffect transition="in" filter="fade">
                                      <p:cBhvr>
                                        <p:cTn id="40" dur="1000"/>
                                        <p:tgtEl>
                                          <p:spTgt spid="3">
                                            <p:txEl>
                                              <p:pRg st="2" end="2"/>
                                            </p:txEl>
                                          </p:spTgt>
                                        </p:tgtEl>
                                      </p:cBhvr>
                                    </p:animEffect>
                                    <p:anim calcmode="lin" valueType="num">
                                      <p:cBhvr>
                                        <p:cTn id="4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2" end="2"/>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Effect transition="in" filter="fade">
                                      <p:cBhvr>
                                        <p:cTn id="45" dur="1000"/>
                                        <p:tgtEl>
                                          <p:spTgt spid="3">
                                            <p:txEl>
                                              <p:pRg st="3" end="3"/>
                                            </p:txEl>
                                          </p:spTgt>
                                        </p:tgtEl>
                                      </p:cBhvr>
                                    </p:animEffect>
                                    <p:anim calcmode="lin" valueType="num">
                                      <p:cBhvr>
                                        <p:cTn id="4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3" end="3"/>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Effect transition="in" filter="fade">
                                      <p:cBhvr>
                                        <p:cTn id="50" dur="1000"/>
                                        <p:tgtEl>
                                          <p:spTgt spid="3">
                                            <p:txEl>
                                              <p:pRg st="4" end="4"/>
                                            </p:txEl>
                                          </p:spTgt>
                                        </p:tgtEl>
                                      </p:cBhvr>
                                    </p:animEffect>
                                    <p:anim calcmode="lin" valueType="num">
                                      <p:cBhvr>
                                        <p:cTn id="5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包含 文字, 地图&#10;&#10;已生成极高可信度的说明"/>
          <p:cNvPicPr>
            <a:picLocks noChangeAspect="1"/>
          </p:cNvPicPr>
          <p:nvPr/>
        </p:nvPicPr>
        <p:blipFill rotWithShape="1">
          <a:blip r:embed="rId5">
            <a:extLst>
              <a:ext uri="{28A0092B-C50C-407E-A947-70E740481C1C}">
                <a14:useLocalDpi xmlns:a14="http://schemas.microsoft.com/office/drawing/2010/main" val="0"/>
              </a:ext>
            </a:extLst>
          </a:blip>
          <a:srcRect l="10704" t="9220" r="11096" b="19500"/>
          <a:stretch/>
        </p:blipFill>
        <p:spPr>
          <a:xfrm rot="5400000">
            <a:off x="2711298" y="-2711303"/>
            <a:ext cx="6857999" cy="12280607"/>
          </a:xfrm>
          <a:prstGeom prst="rect">
            <a:avLst/>
          </a:prstGeom>
        </p:spPr>
      </p:pic>
      <p:pic>
        <p:nvPicPr>
          <p:cNvPr id="3" name="Don Ross - Berkley Spring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35360" y="-1232034"/>
            <a:ext cx="609600" cy="609600"/>
          </a:xfrm>
          <a:prstGeom prst="rect">
            <a:avLst/>
          </a:prstGeom>
        </p:spPr>
      </p:pic>
      <p:sp>
        <p:nvSpPr>
          <p:cNvPr id="22" name="文本框 21"/>
          <p:cNvSpPr txBox="1"/>
          <p:nvPr/>
        </p:nvSpPr>
        <p:spPr>
          <a:xfrm>
            <a:off x="1443935" y="2613392"/>
            <a:ext cx="9234965" cy="1015663"/>
          </a:xfrm>
          <a:prstGeom prst="rect">
            <a:avLst/>
          </a:prstGeom>
          <a:noFill/>
        </p:spPr>
        <p:txBody>
          <a:bodyPr wrap="none" rtlCol="0">
            <a:spAutoFit/>
          </a:bodyPr>
          <a:lstStyle/>
          <a:p>
            <a:pPr algn="ctr"/>
            <a:r>
              <a:rPr lang="en-US" altLang="zh-CN" sz="6000" b="1" dirty="0">
                <a:solidFill>
                  <a:srgbClr val="FF0000"/>
                </a:solidFill>
                <a:latin typeface="Times New Roman" panose="02020603050405020304" pitchFamily="18" charset="0"/>
                <a:cs typeface="Times New Roman" panose="02020603050405020304" pitchFamily="18" charset="0"/>
                <a:sym typeface="+mn-lt"/>
              </a:rPr>
              <a:t> ÔN TẬP </a:t>
            </a:r>
            <a:r>
              <a:rPr lang="vi-VN" altLang="zh-CN" sz="6000" b="1" dirty="0">
                <a:solidFill>
                  <a:srgbClr val="FF0000"/>
                </a:solidFill>
                <a:latin typeface="Times New Roman" panose="02020603050405020304" pitchFamily="18" charset="0"/>
                <a:cs typeface="Times New Roman" panose="02020603050405020304" pitchFamily="18" charset="0"/>
                <a:sym typeface="+mn-lt"/>
              </a:rPr>
              <a:t>CUỐI </a:t>
            </a:r>
            <a:r>
              <a:rPr lang="en-US" altLang="zh-CN" sz="6000" b="1" dirty="0">
                <a:solidFill>
                  <a:srgbClr val="FF0000"/>
                </a:solidFill>
                <a:latin typeface="Times New Roman" panose="02020603050405020304" pitchFamily="18" charset="0"/>
                <a:cs typeface="Times New Roman" panose="02020603050405020304" pitchFamily="18" charset="0"/>
                <a:sym typeface="+mn-lt"/>
              </a:rPr>
              <a:t>HỌC KÌ II</a:t>
            </a:r>
            <a:endParaRPr lang="zh-CN" altLang="en-US" sz="6000" b="1" dirty="0">
              <a:solidFill>
                <a:srgbClr val="FF0000"/>
              </a:solidFill>
              <a:latin typeface="Times New Roman" panose="02020603050405020304" pitchFamily="18" charset="0"/>
              <a:cs typeface="Times New Roman" panose="02020603050405020304" pitchFamily="18" charset="0"/>
              <a:sym typeface="+mn-lt"/>
            </a:endParaRPr>
          </a:p>
        </p:txBody>
      </p:sp>
      <p:pic>
        <p:nvPicPr>
          <p:cNvPr id="9" name="Picture 2" descr="http://e.hiphotos.baidu.com/zhidao/wh%3D600%2C800/sign=d71d8e4d5aafa40f3c93c6db9b542f77/bd3eb13533fa828b02f3a49cfd1f4134960a5af8.jpg">
            <a:extLst>
              <a:ext uri="{FF2B5EF4-FFF2-40B4-BE49-F238E27FC236}">
                <a16:creationId xmlns:a16="http://schemas.microsoft.com/office/drawing/2014/main" id="{2CBB1E0F-6FED-4676-9506-A742980B15AB}"/>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040160" y="884981"/>
            <a:ext cx="4072448" cy="29238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e.hiphotos.baidu.com/zhidao/wh%3D600%2C800/sign=d71d8e4d5aafa40f3c93c6db9b542f77/bd3eb13533fa828b02f3a49cfd1f4134960a5af8.jpg">
            <a:extLst>
              <a:ext uri="{FF2B5EF4-FFF2-40B4-BE49-F238E27FC236}">
                <a16:creationId xmlns:a16="http://schemas.microsoft.com/office/drawing/2014/main" id="{E9AE2C58-A813-4586-8DAF-DB0CFFF2AB6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781676" y="884981"/>
            <a:ext cx="4072448" cy="2923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916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72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1000" fill="hold"/>
                                        <p:tgtEl>
                                          <p:spTgt spid="22"/>
                                        </p:tgtEl>
                                        <p:attrNameLst>
                                          <p:attrName>ppt_w</p:attrName>
                                        </p:attrNameLst>
                                      </p:cBhvr>
                                      <p:tavLst>
                                        <p:tav tm="0">
                                          <p:val>
                                            <p:fltVal val="0"/>
                                          </p:val>
                                        </p:tav>
                                        <p:tav tm="100000">
                                          <p:val>
                                            <p:strVal val="#ppt_w"/>
                                          </p:val>
                                        </p:tav>
                                      </p:tavLst>
                                    </p:anim>
                                    <p:anim calcmode="lin" valueType="num">
                                      <p:cBhvr>
                                        <p:cTn id="12" dur="1000" fill="hold"/>
                                        <p:tgtEl>
                                          <p:spTgt spid="22"/>
                                        </p:tgtEl>
                                        <p:attrNameLst>
                                          <p:attrName>ppt_h</p:attrName>
                                        </p:attrNameLst>
                                      </p:cBhvr>
                                      <p:tavLst>
                                        <p:tav tm="0">
                                          <p:val>
                                            <p:fltVal val="0"/>
                                          </p:val>
                                        </p:tav>
                                        <p:tav tm="100000">
                                          <p:val>
                                            <p:strVal val="#ppt_h"/>
                                          </p:val>
                                        </p:tav>
                                      </p:tavLst>
                                    </p:anim>
                                    <p:anim calcmode="lin" valueType="num">
                                      <p:cBhvr>
                                        <p:cTn id="13" dur="1000" fill="hold"/>
                                        <p:tgtEl>
                                          <p:spTgt spid="22"/>
                                        </p:tgtEl>
                                        <p:attrNameLst>
                                          <p:attrName>style.rotation</p:attrName>
                                        </p:attrNameLst>
                                      </p:cBhvr>
                                      <p:tavLst>
                                        <p:tav tm="0">
                                          <p:val>
                                            <p:fltVal val="90"/>
                                          </p:val>
                                        </p:tav>
                                        <p:tav tm="100000">
                                          <p:val>
                                            <p:fltVal val="0"/>
                                          </p:val>
                                        </p:tav>
                                      </p:tavLst>
                                    </p:anim>
                                    <p:animEffect transition="in" filter="fade">
                                      <p:cBhvr>
                                        <p:cTn id="14" dur="10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repeatCount="indefinite" fill="hold" display="0">
                  <p:stCondLst>
                    <p:cond delay="indefinite"/>
                  </p:stCondLst>
                  <p:endCondLst>
                    <p:cond evt="onStopAudio" delay="0">
                      <p:tgtEl>
                        <p:sldTgt/>
                      </p:tgtEl>
                    </p:cond>
                  </p:endCondLst>
                </p:cTn>
                <p:tgtEl>
                  <p:spTgt spid="3"/>
                </p:tgtEl>
              </p:cMediaNode>
            </p:audio>
          </p:childTnLst>
        </p:cTn>
      </p:par>
    </p:tnLst>
    <p:bldLst>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F54B7-35E5-A9D0-92B3-F804E39A8EC6}"/>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9FD3F9D4-EDB9-7A51-4B13-51D0576FCBBB}"/>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17AE46F5-87D6-9454-B4DF-1DBF18D28C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00073619-1ED2-C77A-1E70-DE693EA50460}"/>
              </a:ext>
            </a:extLst>
          </p:cNvPr>
          <p:cNvSpPr txBox="1"/>
          <p:nvPr/>
        </p:nvSpPr>
        <p:spPr>
          <a:xfrm>
            <a:off x="258619" y="663678"/>
            <a:ext cx="11674762" cy="4782591"/>
          </a:xfrm>
          <a:prstGeom prst="rect">
            <a:avLst/>
          </a:prstGeom>
          <a:noFill/>
        </p:spPr>
        <p:txBody>
          <a:bodyPr wrap="square">
            <a:spAutoFit/>
          </a:bodyPr>
          <a:lstStyle/>
          <a:p>
            <a:pPr algn="just">
              <a:lnSpc>
                <a:spcPct val="115000"/>
              </a:lnSpc>
              <a:spcAft>
                <a:spcPts val="800"/>
              </a:spcAft>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Tiểu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thuyết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tiểu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thuyết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bởi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chấp</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khuôn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mẫu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tiểu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thuyết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muốn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kĩ</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mới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tiểu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thuyết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phản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góp</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phức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tạp</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cấp</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Ví</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Hạnh</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phúc</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tang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xây</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dựng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bức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chạy</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lối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Văn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Âu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vạch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trần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thị</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bấy</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giờ</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8591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25CA2-E510-ACA9-A743-920FD2E9C60A}"/>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AA9CB800-3E6A-EA2C-FB95-9F3D2FED0B3B}"/>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6A682972-804F-15FA-D30D-E2311265A6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A0ABDAB3-C523-1D5A-6D90-5DC699EDB5B3}"/>
              </a:ext>
            </a:extLst>
          </p:cNvPr>
          <p:cNvSpPr txBox="1"/>
          <p:nvPr/>
        </p:nvSpPr>
        <p:spPr>
          <a:xfrm>
            <a:off x="258619" y="320191"/>
            <a:ext cx="11554839" cy="4782591"/>
          </a:xfrm>
          <a:prstGeom prst="rect">
            <a:avLst/>
          </a:prstGeom>
          <a:noFill/>
        </p:spPr>
        <p:txBody>
          <a:bodyPr wrap="square">
            <a:spAutoFit/>
          </a:bodyPr>
          <a:lstStyle/>
          <a:p>
            <a:pPr algn="just">
              <a:lnSpc>
                <a:spcPct val="115000"/>
              </a:lnSpc>
              <a:spcAft>
                <a:spcPts val="800"/>
              </a:spcAft>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Phong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lấy</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miêu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tả</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vốn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tắc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thẩm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mĩ</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phong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chi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mối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chặt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chẽ</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Ví</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Trong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cứu</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rỗi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miêu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tả</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toán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lính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Mỹ</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tỉ</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mỉ</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chi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cụ</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lính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da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đen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mặc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áo</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giáp</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sắt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lưới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dận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bốt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đờ</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xô</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tay</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nắm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sợi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dây</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da.”;…</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84472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E79C6-B0D6-0C6F-8BAE-5B1F781646E4}"/>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B56C3056-0FB9-B9D6-85A3-CF96427F25C1}"/>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74B8EFC4-02C0-9FA7-3D4F-CD24DC84AC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041CF169-E584-B953-037E-B067252AEB83}"/>
              </a:ext>
            </a:extLst>
          </p:cNvPr>
          <p:cNvSpPr txBox="1"/>
          <p:nvPr/>
        </p:nvSpPr>
        <p:spPr>
          <a:xfrm>
            <a:off x="442451" y="320191"/>
            <a:ext cx="11490929" cy="6481518"/>
          </a:xfrm>
          <a:prstGeom prst="rect">
            <a:avLst/>
          </a:prstGeom>
          <a:noFill/>
        </p:spPr>
        <p:txBody>
          <a:bodyPr wrap="square">
            <a:spAutoFit/>
          </a:bodyPr>
          <a:lstStyle/>
          <a:p>
            <a:pPr algn="just">
              <a:lnSpc>
                <a:spcPct val="115000"/>
              </a:lnSpc>
              <a:spcAft>
                <a:spcPts val="800"/>
              </a:spcAft>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Phong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phong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ưa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thử</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kĩ</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mới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dùng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nhìn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trần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thay</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giọng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điệu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xóa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nhòa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cấu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phi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tuyến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nhằm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phản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tắc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lấy</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vỡ</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hạn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khuôn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mẫu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dùng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nhìn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trần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cấu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phi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tuyến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nhằm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phản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mới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Ví</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Trong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cứu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rỗi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thay</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cấu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phi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tuyến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Kiên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trở</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khứ</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dòng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trỗi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dậy</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xúc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giờ</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buồn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mênh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3456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767DE-8DB5-642B-A982-DE506D2DC550}"/>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985D29D2-4799-73D6-B920-D4B8E6E79CD3}"/>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E8FE4B29-12CF-B253-A538-E1C13D9CD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B1131106-3A61-BED1-8A59-D5C9FCC05D68}"/>
              </a:ext>
            </a:extLst>
          </p:cNvPr>
          <p:cNvSpPr txBox="1"/>
          <p:nvPr/>
        </p:nvSpPr>
        <p:spPr>
          <a:xfrm>
            <a:off x="258619" y="206478"/>
            <a:ext cx="11674762" cy="6221447"/>
          </a:xfrm>
          <a:prstGeom prst="rect">
            <a:avLst/>
          </a:prstGeom>
          <a:noFill/>
        </p:spPr>
        <p:txBody>
          <a:bodyPr wrap="square">
            <a:spAutoFit/>
          </a:bodyPr>
          <a:lstStyle/>
          <a:p>
            <a:pPr algn="just">
              <a:lnSpc>
                <a:spcPct val="115000"/>
              </a:lnSpc>
              <a:spcAft>
                <a:spcPts val="800"/>
              </a:spcAft>
            </a:pPr>
            <a:r>
              <a:rPr lang="en-US" sz="2800" b="1" dirty="0" err="1">
                <a:solidFill>
                  <a:srgbClr val="363636"/>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363636"/>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rgbClr val="363636"/>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4</a:t>
            </a:r>
            <a:r>
              <a:rPr lang="vi-VN" sz="2800" b="1" dirty="0">
                <a:solidFill>
                  <a:srgbClr val="36363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8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pP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GỢI Ý</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8: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Đàn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Lor-ca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(Thanh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Sao),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Cao),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Linh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Khiếu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ngắn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dấu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3853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anim calcmode="lin" valueType="num">
                                      <p:cBhvr>
                                        <p:cTn id="1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1000"/>
                                        <p:tgtEl>
                                          <p:spTgt spid="3">
                                            <p:txEl>
                                              <p:pRg st="2" end="2"/>
                                            </p:txEl>
                                          </p:spTgt>
                                        </p:tgtEl>
                                      </p:cBhvr>
                                    </p:animEffect>
                                    <p:anim calcmode="lin" valueType="num">
                                      <p:cBhvr>
                                        <p:cTn id="3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fade">
                                      <p:cBhvr>
                                        <p:cTn id="45" dur="1000"/>
                                        <p:tgtEl>
                                          <p:spTgt spid="3">
                                            <p:txEl>
                                              <p:pRg st="5" end="5"/>
                                            </p:txEl>
                                          </p:spTgt>
                                        </p:tgtEl>
                                      </p:cBhvr>
                                    </p:animEffect>
                                    <p:anim calcmode="lin" valueType="num">
                                      <p:cBhvr>
                                        <p:cTn id="4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Effect transition="in" filter="fade">
                                      <p:cBhvr>
                                        <p:cTn id="50" dur="1000"/>
                                        <p:tgtEl>
                                          <p:spTgt spid="3">
                                            <p:txEl>
                                              <p:pRg st="6" end="6"/>
                                            </p:txEl>
                                          </p:spTgt>
                                        </p:tgtEl>
                                      </p:cBhvr>
                                    </p:animEffect>
                                    <p:anim calcmode="lin" valueType="num">
                                      <p:cBhvr>
                                        <p:cTn id="5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6" end="6"/>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Effect transition="in" filter="fade">
                                      <p:cBhvr>
                                        <p:cTn id="55" dur="1000"/>
                                        <p:tgtEl>
                                          <p:spTgt spid="3">
                                            <p:txEl>
                                              <p:pRg st="7" end="7"/>
                                            </p:txEl>
                                          </p:spTgt>
                                        </p:tgtEl>
                                      </p:cBhvr>
                                    </p:animEffect>
                                    <p:anim calcmode="lin" valueType="num">
                                      <p:cBhvr>
                                        <p:cTn id="5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843DA-3535-5A78-E834-2A06C6019B2C}"/>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FF14DD3A-EE81-9725-2A60-03F40AF9BD3B}"/>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613CA6DC-2700-4763-56F7-CC8CF92614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BA771CE9-7901-2A5E-5C60-489328DE823B}"/>
              </a:ext>
            </a:extLst>
          </p:cNvPr>
          <p:cNvSpPr txBox="1"/>
          <p:nvPr/>
        </p:nvSpPr>
        <p:spPr>
          <a:xfrm>
            <a:off x="258619" y="1849345"/>
            <a:ext cx="11674762" cy="312829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lưu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định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cục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mạch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xúc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nghệ</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thuật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ảnh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nghĩa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biểu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định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yếu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trưng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siêu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thực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dụng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744432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20594-08B9-6C71-0EC2-C81AACB879F8}"/>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EDE4A0AB-F9E8-33AF-CEC3-FD1DC2CC2622}"/>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3F4B7C5D-1D95-4621-5564-9A2A0D0320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7CC9FE17-7AEE-F307-894B-18C18A54C76B}"/>
              </a:ext>
            </a:extLst>
          </p:cNvPr>
          <p:cNvSpPr txBox="1"/>
          <p:nvPr/>
        </p:nvSpPr>
        <p:spPr>
          <a:xfrm>
            <a:off x="103239" y="320192"/>
            <a:ext cx="11946193" cy="6716967"/>
          </a:xfrm>
          <a:prstGeom prst="rect">
            <a:avLst/>
          </a:prstGeom>
          <a:noFill/>
        </p:spPr>
        <p:txBody>
          <a:bodyPr wrap="square">
            <a:spAutoFit/>
          </a:bodyPr>
          <a:lstStyle/>
          <a:p>
            <a:pPr algn="just">
              <a:lnSpc>
                <a:spcPct val="115000"/>
              </a:lnSpc>
              <a:spcAft>
                <a:spcPts val="800"/>
              </a:spcAft>
            </a:pPr>
            <a:r>
              <a:rPr lang="en-US" sz="2800" b="1" dirty="0" err="1">
                <a:solidFill>
                  <a:srgbClr val="363636"/>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363636"/>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rgbClr val="363636"/>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5</a:t>
            </a:r>
            <a:r>
              <a:rPr lang="vi-VN" sz="2800" b="1" dirty="0">
                <a:solidFill>
                  <a:srgbClr val="36363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lịch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10.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pP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GỢI Ý</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HS:</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nền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xếp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xếp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1153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arn(inVertical)">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arn(inVertical)">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1000"/>
                                        <p:tgtEl>
                                          <p:spTgt spid="3">
                                            <p:txEl>
                                              <p:pRg st="4" end="4"/>
                                            </p:txEl>
                                          </p:spTgt>
                                        </p:tgtEl>
                                      </p:cBhvr>
                                    </p:animEffect>
                                    <p:anim calcmode="lin" valueType="num">
                                      <p:cBhvr>
                                        <p:cTn id="3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1000"/>
                                        <p:tgtEl>
                                          <p:spTgt spid="3">
                                            <p:txEl>
                                              <p:pRg st="5" end="5"/>
                                            </p:txEl>
                                          </p:spTgt>
                                        </p:tgtEl>
                                      </p:cBhvr>
                                    </p:animEffect>
                                    <p:anim calcmode="lin" valueType="num">
                                      <p:cBhvr>
                                        <p:cTn id="4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1000"/>
                                        <p:tgtEl>
                                          <p:spTgt spid="3">
                                            <p:txEl>
                                              <p:pRg st="6" end="6"/>
                                            </p:txEl>
                                          </p:spTgt>
                                        </p:tgtEl>
                                      </p:cBhvr>
                                    </p:animEffect>
                                    <p:anim calcmode="lin" valueType="num">
                                      <p:cBhvr>
                                        <p:cTn id="4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fade">
                                      <p:cBhvr>
                                        <p:cTn id="51" dur="1000"/>
                                        <p:tgtEl>
                                          <p:spTgt spid="3">
                                            <p:txEl>
                                              <p:pRg st="7" end="7"/>
                                            </p:txEl>
                                          </p:spTgt>
                                        </p:tgtEl>
                                      </p:cBhvr>
                                    </p:animEffect>
                                    <p:anim calcmode="lin" valueType="num">
                                      <p:cBhvr>
                                        <p:cTn id="5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73995-EC6B-20DE-5A05-060AFFCD1750}"/>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B8897AAE-6B05-6288-5E4F-33C764773723}"/>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A5364D97-0242-9E38-2757-47E310E9F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E3AD37A8-E761-FE06-DCD0-7DBE5E36205F}"/>
              </a:ext>
            </a:extLst>
          </p:cNvPr>
          <p:cNvSpPr txBox="1"/>
          <p:nvPr/>
        </p:nvSpPr>
        <p:spPr>
          <a:xfrm>
            <a:off x="258619" y="320191"/>
            <a:ext cx="11805562" cy="5451492"/>
          </a:xfrm>
          <a:prstGeom prst="rect">
            <a:avLst/>
          </a:prstGeom>
          <a:noFill/>
        </p:spPr>
        <p:txBody>
          <a:bodyPr wrap="square">
            <a:spAutoFit/>
          </a:bodyPr>
          <a:lstStyle/>
          <a:p>
            <a:pPr>
              <a:lnSpc>
                <a:spcPct val="115000"/>
              </a:lnSpc>
              <a:spcAft>
                <a:spcPts val="800"/>
              </a:spcAft>
            </a:pP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2.2.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Ôn</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nghe</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vi-VN"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ước</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a:t>
            </a:r>
            <a:r>
              <a:rPr lang="vi-VN"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Chuyển giao nhiệm vụ (GV)</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GV chia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04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Thảo</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ôn</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1, 2</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AU"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6</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viết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AU"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3</a:t>
            </a:r>
            <a:r>
              <a:rPr lang="vi-VN"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r>
              <a:rPr lang="en-AU"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4</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AU"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7</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nghe</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1386840" algn="l"/>
              </a:tabLst>
            </a:pPr>
            <a:r>
              <a:rPr lang="vi-VN"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ước</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a:t>
            </a:r>
            <a:r>
              <a:rPr lang="vi-VN"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Thực hiện nhiệm vụ: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1386840" algn="l"/>
              </a:tabLs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tiến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thảo luận, hoàn thành sản phẩm học tập ra </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phiếu học tập của nhóm trong thời gian 5 phút.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1386840" algn="l"/>
              </a:tabLs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GV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nếu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39543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C0B1B-8D39-F5F6-6253-D716A288DD57}"/>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F7C98ADD-9160-1D74-476B-AFE7EF04E5FA}"/>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0740DAAE-097C-D6C1-CD5B-3C026E1BAB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DB022350-FCAA-3DC7-64FE-C06D1418380C}"/>
              </a:ext>
            </a:extLst>
          </p:cNvPr>
          <p:cNvSpPr txBox="1"/>
          <p:nvPr/>
        </p:nvSpPr>
        <p:spPr>
          <a:xfrm>
            <a:off x="258619" y="575187"/>
            <a:ext cx="11674762" cy="3288849"/>
          </a:xfrm>
          <a:prstGeom prst="rect">
            <a:avLst/>
          </a:prstGeom>
          <a:noFill/>
        </p:spPr>
        <p:txBody>
          <a:bodyPr wrap="square">
            <a:spAutoFit/>
          </a:bodyPr>
          <a:lstStyle/>
          <a:p>
            <a:pPr>
              <a:lnSpc>
                <a:spcPct val="115000"/>
              </a:lnSpc>
              <a:spcAft>
                <a:spcPts val="800"/>
              </a:spcAft>
            </a:pPr>
            <a:r>
              <a:rPr lang="vi-VN"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ước</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3</a:t>
            </a:r>
            <a:r>
              <a:rPr lang="vi-VN"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Báo cáo, thảo luận</a:t>
            </a:r>
            <a:r>
              <a:rPr lang="vi-VN"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HS trả lời câu hỏi của GV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cử</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diện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thảo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15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HS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xét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bổ</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sung.</a:t>
            </a:r>
          </a:p>
          <a:p>
            <a:pPr>
              <a:lnSpc>
                <a:spcPct val="115000"/>
              </a:lnSpc>
              <a:spcAft>
                <a:spcPts val="800"/>
              </a:spcAft>
            </a:pP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Đánh</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luận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GV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chuẩn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9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6695B-5BD4-63EA-D8A1-919FF759E6A9}"/>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DDBE4DB6-7AF7-D32B-6A5D-B0DF5F540FDD}"/>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346CE242-EB0D-1454-E7D3-D8586326C9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1E0E96C0-9C0F-E2C6-7EE3-82A8FE1F812E}"/>
              </a:ext>
            </a:extLst>
          </p:cNvPr>
          <p:cNvSpPr txBox="1"/>
          <p:nvPr/>
        </p:nvSpPr>
        <p:spPr>
          <a:xfrm>
            <a:off x="2910349" y="320191"/>
            <a:ext cx="6371302" cy="583750"/>
          </a:xfrm>
          <a:prstGeom prst="rect">
            <a:avLst/>
          </a:prstGeom>
          <a:noFill/>
        </p:spPr>
        <p:txBody>
          <a:bodyPr wrap="square">
            <a:spAutoFit/>
          </a:bodyPr>
          <a:lstStyle/>
          <a:p>
            <a:pPr algn="ctr">
              <a:lnSpc>
                <a:spcPct val="107000"/>
              </a:lnSpc>
              <a:spcAft>
                <a:spcPts val="800"/>
              </a:spcAf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VIẾT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DB7C586B-34D5-C87E-9ED0-736C426ECFAE}"/>
              </a:ext>
            </a:extLst>
          </p:cNvPr>
          <p:cNvSpPr txBox="1"/>
          <p:nvPr/>
        </p:nvSpPr>
        <p:spPr>
          <a:xfrm>
            <a:off x="339213" y="1061884"/>
            <a:ext cx="11594168" cy="5759269"/>
          </a:xfrm>
          <a:prstGeom prst="rect">
            <a:avLst/>
          </a:prstGeom>
          <a:noFill/>
        </p:spPr>
        <p:txBody>
          <a:bodyPr wrap="square">
            <a:spAutoFit/>
          </a:bodyPr>
          <a:lstStyle/>
          <a:p>
            <a:pPr algn="just">
              <a:lnSpc>
                <a:spcPct val="115000"/>
              </a:lnSpc>
              <a:spcAft>
                <a:spcPts val="800"/>
              </a:spcAft>
            </a:pPr>
            <a:r>
              <a:rPr lang="en-US" sz="3200" b="1" dirty="0" err="1">
                <a:solidFill>
                  <a:srgbClr val="363636"/>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363636"/>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AU" sz="3200" b="1" dirty="0">
                <a:solidFill>
                  <a:srgbClr val="363636"/>
                </a:solidFill>
                <a:effectLst/>
                <a:latin typeface="Times New Roman" panose="02020603050405020304" pitchFamily="18" charset="0"/>
                <a:ea typeface="Calibri" panose="020F0502020204030204" pitchFamily="34" charset="0"/>
                <a:cs typeface="Times New Roman" panose="02020603050405020304" pitchFamily="18" charset="0"/>
              </a:rPr>
              <a:t>6</a:t>
            </a:r>
            <a:r>
              <a:rPr lang="en-US" sz="3200" b="1" dirty="0">
                <a:solidFill>
                  <a:srgbClr val="36363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6, 7, 8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9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12,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giống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pP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GỢI Ý</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6: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nghị</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niệm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tuổi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trẻ</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7: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trao</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đáng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8: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nghị</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so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đánh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9: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lễ</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phong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trào</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81820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1000"/>
                                        <p:tgtEl>
                                          <p:spTgt spid="6">
                                            <p:txEl>
                                              <p:pRg st="0" end="0"/>
                                            </p:txEl>
                                          </p:spTgt>
                                        </p:tgtEl>
                                      </p:cBhvr>
                                    </p:animEffect>
                                    <p:anim calcmode="lin" valueType="num">
                                      <p:cBhvr>
                                        <p:cTn id="2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fade">
                                      <p:cBhvr>
                                        <p:cTn id="30" dur="1000"/>
                                        <p:tgtEl>
                                          <p:spTgt spid="6">
                                            <p:txEl>
                                              <p:pRg st="1" end="1"/>
                                            </p:txEl>
                                          </p:spTgt>
                                        </p:tgtEl>
                                      </p:cBhvr>
                                    </p:animEffect>
                                    <p:anim calcmode="lin" valueType="num">
                                      <p:cBhvr>
                                        <p:cTn id="3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1000"/>
                                        <p:tgtEl>
                                          <p:spTgt spid="6">
                                            <p:txEl>
                                              <p:pRg st="2" end="2"/>
                                            </p:txEl>
                                          </p:spTgt>
                                        </p:tgtEl>
                                      </p:cBhvr>
                                    </p:animEffect>
                                    <p:anim calcmode="lin" valueType="num">
                                      <p:cBhvr>
                                        <p:cTn id="3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6">
                                            <p:txEl>
                                              <p:pRg st="2" end="2"/>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fade">
                                      <p:cBhvr>
                                        <p:cTn id="42" dur="1000"/>
                                        <p:tgtEl>
                                          <p:spTgt spid="6">
                                            <p:txEl>
                                              <p:pRg st="3" end="3"/>
                                            </p:txEl>
                                          </p:spTgt>
                                        </p:tgtEl>
                                      </p:cBhvr>
                                    </p:animEffect>
                                    <p:anim calcmode="lin" valueType="num">
                                      <p:cBhvr>
                                        <p:cTn id="4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3" end="3"/>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animEffect transition="in" filter="fade">
                                      <p:cBhvr>
                                        <p:cTn id="47" dur="1000"/>
                                        <p:tgtEl>
                                          <p:spTgt spid="6">
                                            <p:txEl>
                                              <p:pRg st="4" end="4"/>
                                            </p:txEl>
                                          </p:spTgt>
                                        </p:tgtEl>
                                      </p:cBhvr>
                                    </p:animEffect>
                                    <p:anim calcmode="lin" valueType="num">
                                      <p:cBhvr>
                                        <p:cTn id="4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6">
                                            <p:txEl>
                                              <p:pRg st="4" end="4"/>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6">
                                            <p:txEl>
                                              <p:pRg st="5" end="5"/>
                                            </p:txEl>
                                          </p:spTgt>
                                        </p:tgtEl>
                                        <p:attrNameLst>
                                          <p:attrName>style.visibility</p:attrName>
                                        </p:attrNameLst>
                                      </p:cBhvr>
                                      <p:to>
                                        <p:strVal val="visible"/>
                                      </p:to>
                                    </p:set>
                                    <p:animEffect transition="in" filter="fade">
                                      <p:cBhvr>
                                        <p:cTn id="52" dur="1000"/>
                                        <p:tgtEl>
                                          <p:spTgt spid="6">
                                            <p:txEl>
                                              <p:pRg st="5" end="5"/>
                                            </p:txEl>
                                          </p:spTgt>
                                        </p:tgtEl>
                                      </p:cBhvr>
                                    </p:animEffect>
                                    <p:anim calcmode="lin" valueType="num">
                                      <p:cBhvr>
                                        <p:cTn id="5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54" dur="1000" fill="hold"/>
                                        <p:tgtEl>
                                          <p:spTgt spid="6">
                                            <p:txEl>
                                              <p:pRg st="5" end="5"/>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6">
                                            <p:txEl>
                                              <p:pRg st="6" end="6"/>
                                            </p:txEl>
                                          </p:spTgt>
                                        </p:tgtEl>
                                        <p:attrNameLst>
                                          <p:attrName>style.visibility</p:attrName>
                                        </p:attrNameLst>
                                      </p:cBhvr>
                                      <p:to>
                                        <p:strVal val="visible"/>
                                      </p:to>
                                    </p:set>
                                    <p:animEffect transition="in" filter="fade">
                                      <p:cBhvr>
                                        <p:cTn id="57" dur="1000"/>
                                        <p:tgtEl>
                                          <p:spTgt spid="6">
                                            <p:txEl>
                                              <p:pRg st="6" end="6"/>
                                            </p:txEl>
                                          </p:spTgt>
                                        </p:tgtEl>
                                      </p:cBhvr>
                                    </p:animEffect>
                                    <p:anim calcmode="lin" valueType="num">
                                      <p:cBhvr>
                                        <p:cTn id="58"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9"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80EC0-1859-D3FA-1F46-3E95C94EB94A}"/>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972049D4-0970-4526-BBDD-60AAF58B07C2}"/>
              </a:ext>
            </a:extLst>
          </p:cNvPr>
          <p:cNvSpPr txBox="1"/>
          <p:nvPr/>
        </p:nvSpPr>
        <p:spPr>
          <a:xfrm>
            <a:off x="1122218" y="320191"/>
            <a:ext cx="4791885" cy="661207"/>
          </a:xfrm>
          <a:prstGeom prst="rect">
            <a:avLst/>
          </a:prstGeom>
          <a:noFill/>
        </p:spPr>
        <p:txBody>
          <a:bodyPr wrap="square" rtlCol="0">
            <a:spAutoFit/>
          </a:bodyPr>
          <a:lstStyle/>
          <a:p>
            <a:pPr algn="just">
              <a:lnSpc>
                <a:spcPct val="150000"/>
              </a:lnSpc>
              <a:spcAft>
                <a:spcPts val="8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2">
            <a:extLst>
              <a:ext uri="{FF2B5EF4-FFF2-40B4-BE49-F238E27FC236}">
                <a16:creationId xmlns:a16="http://schemas.microsoft.com/office/drawing/2014/main" id="{49E67E05-3D96-A200-8061-6A240E4D96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a:extLst>
              <a:ext uri="{FF2B5EF4-FFF2-40B4-BE49-F238E27FC236}">
                <a16:creationId xmlns:a16="http://schemas.microsoft.com/office/drawing/2014/main" id="{40E4CDB6-4948-5AF2-ADC6-B023F72F1736}"/>
              </a:ext>
            </a:extLst>
          </p:cNvPr>
          <p:cNvGraphicFramePr>
            <a:graphicFrameLocks noGrp="1"/>
          </p:cNvGraphicFramePr>
          <p:nvPr>
            <p:extLst>
              <p:ext uri="{D42A27DB-BD31-4B8C-83A1-F6EECF244321}">
                <p14:modId xmlns:p14="http://schemas.microsoft.com/office/powerpoint/2010/main" val="724149816"/>
              </p:ext>
            </p:extLst>
          </p:nvPr>
        </p:nvGraphicFramePr>
        <p:xfrm>
          <a:off x="280219" y="1165123"/>
          <a:ext cx="11724967" cy="5210428"/>
        </p:xfrm>
        <a:graphic>
          <a:graphicData uri="http://schemas.openxmlformats.org/drawingml/2006/table">
            <a:tbl>
              <a:tblPr firstRow="1" firstCol="1" bandRow="1"/>
              <a:tblGrid>
                <a:gridCol w="2335082">
                  <a:extLst>
                    <a:ext uri="{9D8B030D-6E8A-4147-A177-3AD203B41FA5}">
                      <a16:colId xmlns:a16="http://schemas.microsoft.com/office/drawing/2014/main" val="3847134160"/>
                    </a:ext>
                  </a:extLst>
                </a:gridCol>
                <a:gridCol w="3083227">
                  <a:extLst>
                    <a:ext uri="{9D8B030D-6E8A-4147-A177-3AD203B41FA5}">
                      <a16:colId xmlns:a16="http://schemas.microsoft.com/office/drawing/2014/main" val="1988017804"/>
                    </a:ext>
                  </a:extLst>
                </a:gridCol>
                <a:gridCol w="3374509">
                  <a:extLst>
                    <a:ext uri="{9D8B030D-6E8A-4147-A177-3AD203B41FA5}">
                      <a16:colId xmlns:a16="http://schemas.microsoft.com/office/drawing/2014/main" val="1471852929"/>
                    </a:ext>
                  </a:extLst>
                </a:gridCol>
                <a:gridCol w="2932149">
                  <a:extLst>
                    <a:ext uri="{9D8B030D-6E8A-4147-A177-3AD203B41FA5}">
                      <a16:colId xmlns:a16="http://schemas.microsoft.com/office/drawing/2014/main" val="3492890017"/>
                    </a:ext>
                  </a:extLst>
                </a:gridCol>
              </a:tblGrid>
              <a:tr h="678453">
                <a:tc gridSpan="4">
                  <a:txBody>
                    <a:bodyPr/>
                    <a:lstStyle/>
                    <a:p>
                      <a:pPr algn="ctr">
                        <a:lnSpc>
                          <a:spcPct val="100000"/>
                        </a:lnSpc>
                        <a:spcAft>
                          <a:spcPts val="800"/>
                        </a:spcAft>
                      </a:pP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80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70183563"/>
                  </a:ext>
                </a:extLst>
              </a:tr>
              <a:tr h="295479">
                <a:tc gridSpan="4">
                  <a:txBody>
                    <a:bodyPr/>
                    <a:lstStyle/>
                    <a:p>
                      <a:pPr algn="ctr">
                        <a:lnSpc>
                          <a:spcPct val="100000"/>
                        </a:lnSpc>
                        <a:spcAft>
                          <a:spcPts val="800"/>
                        </a:spcAft>
                      </a:pP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71964270"/>
                  </a:ext>
                </a:extLst>
              </a:tr>
              <a:tr h="1208724">
                <a:tc>
                  <a:txBody>
                    <a:bodyPr/>
                    <a:lstStyle/>
                    <a:p>
                      <a:pPr algn="just">
                        <a:lnSpc>
                          <a:spcPct val="100000"/>
                        </a:lnSpc>
                        <a:spcAft>
                          <a:spcPts val="80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noFill/>
                  </a:tcPr>
                </a:tc>
                <a:tc>
                  <a:txBody>
                    <a:bodyPr/>
                    <a:lstStyle/>
                    <a:p>
                      <a:pPr algn="just">
                        <a:lnSpc>
                          <a:spcPct val="100000"/>
                        </a:lnSpc>
                        <a:spcAft>
                          <a:spcPts val="800"/>
                        </a:spcAft>
                      </a:pP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Kiểu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0000"/>
                        </a:lnSpc>
                        <a:spcAft>
                          <a:spcPts val="800"/>
                        </a:spcAft>
                      </a:pP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0000"/>
                        </a:lnSpc>
                        <a:spcAft>
                          <a:spcPts val="80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 thức viết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78185760"/>
                  </a:ext>
                </a:extLst>
              </a:tr>
              <a:tr h="1090886">
                <a:tc>
                  <a:txBody>
                    <a:bodyPr/>
                    <a:lstStyle/>
                    <a:p>
                      <a:pPr algn="ctr">
                        <a:lnSpc>
                          <a:spcPct val="100000"/>
                        </a:lnSpc>
                        <a:spcAft>
                          <a:spcPts val="80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 6</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Quan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niệm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trẻ</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 nghị luận thông thường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47072427"/>
                  </a:ext>
                </a:extLst>
              </a:tr>
              <a:tr h="1356022">
                <a:tc>
                  <a:txBody>
                    <a:bodyPr/>
                    <a:lstStyle/>
                    <a:p>
                      <a:pPr algn="ctr">
                        <a:lnSpc>
                          <a:spcPct val="100000"/>
                        </a:lnSpc>
                        <a:spcAft>
                          <a:spcPts val="80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Công việc hoặc một vấn đề đáng quan tâm.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6733423"/>
                  </a:ext>
                </a:extLst>
              </a:tr>
            </a:tbl>
          </a:graphicData>
        </a:graphic>
      </p:graphicFrame>
    </p:spTree>
    <p:extLst>
      <p:ext uri="{BB962C8B-B14F-4D97-AF65-F5344CB8AC3E}">
        <p14:creationId xmlns:p14="http://schemas.microsoft.com/office/powerpoint/2010/main" val="1502801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BBF19-2FBD-7EBB-3CB0-B847F46CEBC4}"/>
            </a:ext>
          </a:extLst>
        </p:cNvPr>
        <p:cNvGrpSpPr/>
        <p:nvPr/>
      </p:nvGrpSpPr>
      <p:grpSpPr>
        <a:xfrm>
          <a:off x="0" y="0"/>
          <a:ext cx="0" cy="0"/>
          <a:chOff x="0" y="0"/>
          <a:chExt cx="0" cy="0"/>
        </a:xfrm>
      </p:grpSpPr>
      <p:pic>
        <p:nvPicPr>
          <p:cNvPr id="6" name="图片 5" descr="图片包含 文字, 地图&#10;&#10;已生成极高可信度的说明">
            <a:extLst>
              <a:ext uri="{FF2B5EF4-FFF2-40B4-BE49-F238E27FC236}">
                <a16:creationId xmlns:a16="http://schemas.microsoft.com/office/drawing/2014/main" id="{C46EEB1A-E526-0888-255F-1021F2D0DB02}"/>
              </a:ext>
            </a:extLst>
          </p:cNvPr>
          <p:cNvPicPr>
            <a:picLocks noChangeAspect="1"/>
          </p:cNvPicPr>
          <p:nvPr/>
        </p:nvPicPr>
        <p:blipFill rotWithShape="1">
          <a:blip r:embed="rId5">
            <a:extLst>
              <a:ext uri="{28A0092B-C50C-407E-A947-70E740481C1C}">
                <a14:useLocalDpi xmlns:a14="http://schemas.microsoft.com/office/drawing/2010/main" val="0"/>
              </a:ext>
            </a:extLst>
          </a:blip>
          <a:srcRect l="10704" t="9220" r="11096" b="19500"/>
          <a:stretch/>
        </p:blipFill>
        <p:spPr>
          <a:xfrm rot="5400000">
            <a:off x="2711298" y="-2711303"/>
            <a:ext cx="6857999" cy="12280607"/>
          </a:xfrm>
          <a:prstGeom prst="rect">
            <a:avLst/>
          </a:prstGeom>
        </p:spPr>
      </p:pic>
      <p:pic>
        <p:nvPicPr>
          <p:cNvPr id="3" name="Don Ross - Berkley Springs">
            <a:hlinkClick r:id="" action="ppaction://media"/>
            <a:extLst>
              <a:ext uri="{FF2B5EF4-FFF2-40B4-BE49-F238E27FC236}">
                <a16:creationId xmlns:a16="http://schemas.microsoft.com/office/drawing/2014/main" id="{309FCC03-143C-DD74-9138-2D55058B95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35360" y="-1232034"/>
            <a:ext cx="609600" cy="609600"/>
          </a:xfrm>
          <a:prstGeom prst="rect">
            <a:avLst/>
          </a:prstGeom>
        </p:spPr>
      </p:pic>
      <p:sp>
        <p:nvSpPr>
          <p:cNvPr id="22" name="文本框 21">
            <a:extLst>
              <a:ext uri="{FF2B5EF4-FFF2-40B4-BE49-F238E27FC236}">
                <a16:creationId xmlns:a16="http://schemas.microsoft.com/office/drawing/2014/main" id="{BBAEBFAD-0F94-C24D-9680-F29F384CF0F1}"/>
              </a:ext>
            </a:extLst>
          </p:cNvPr>
          <p:cNvSpPr txBox="1"/>
          <p:nvPr/>
        </p:nvSpPr>
        <p:spPr>
          <a:xfrm>
            <a:off x="1607832" y="2613392"/>
            <a:ext cx="8907182" cy="1631216"/>
          </a:xfrm>
          <a:prstGeom prst="rect">
            <a:avLst/>
          </a:prstGeom>
          <a:noFill/>
        </p:spPr>
        <p:txBody>
          <a:bodyPr wrap="none" rtlCol="0">
            <a:spAutoFit/>
          </a:bodyPr>
          <a:lstStyle/>
          <a:p>
            <a:pPr algn="ctr"/>
            <a:r>
              <a:rPr lang="en-US" altLang="zh-CN" sz="4000" b="1" dirty="0">
                <a:solidFill>
                  <a:srgbClr val="FF0000"/>
                </a:solidFill>
                <a:latin typeface="Times New Roman" panose="02020603050405020304" pitchFamily="18" charset="0"/>
                <a:cs typeface="Times New Roman" panose="02020603050405020304" pitchFamily="18" charset="0"/>
                <a:sym typeface="+mn-lt"/>
              </a:rPr>
              <a:t>KHỞI ĐỘNG-HỎI NHANH ĐÁP GỌN</a:t>
            </a:r>
          </a:p>
          <a:p>
            <a:pPr algn="ctr"/>
            <a:endParaRPr lang="zh-CN" altLang="en-US" sz="6000" b="1" dirty="0">
              <a:solidFill>
                <a:srgbClr val="FF0000"/>
              </a:solidFill>
              <a:latin typeface="Times New Roman" panose="02020603050405020304" pitchFamily="18" charset="0"/>
              <a:cs typeface="Times New Roman" panose="02020603050405020304" pitchFamily="18" charset="0"/>
              <a:sym typeface="+mn-lt"/>
            </a:endParaRPr>
          </a:p>
        </p:txBody>
      </p:sp>
      <p:pic>
        <p:nvPicPr>
          <p:cNvPr id="9" name="Picture 2" descr="http://e.hiphotos.baidu.com/zhidao/wh%3D600%2C800/sign=d71d8e4d5aafa40f3c93c6db9b542f77/bd3eb13533fa828b02f3a49cfd1f4134960a5af8.jpg">
            <a:extLst>
              <a:ext uri="{FF2B5EF4-FFF2-40B4-BE49-F238E27FC236}">
                <a16:creationId xmlns:a16="http://schemas.microsoft.com/office/drawing/2014/main" id="{D1C6FAED-4E22-7D15-0E45-206E6C652D7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040160" y="884981"/>
            <a:ext cx="4072448" cy="29238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e.hiphotos.baidu.com/zhidao/wh%3D600%2C800/sign=d71d8e4d5aafa40f3c93c6db9b542f77/bd3eb13533fa828b02f3a49cfd1f4134960a5af8.jpg">
            <a:extLst>
              <a:ext uri="{FF2B5EF4-FFF2-40B4-BE49-F238E27FC236}">
                <a16:creationId xmlns:a16="http://schemas.microsoft.com/office/drawing/2014/main" id="{A1C56692-E24D-D2BC-793C-36EDFAECA8D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781676" y="884981"/>
            <a:ext cx="4072448" cy="2923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26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729" fill="hold"/>
                                        <p:tgtEl>
                                          <p:spTgt spid="3"/>
                                        </p:tgtEl>
                                      </p:cBhvr>
                                    </p:cmd>
                                  </p:childTnLst>
                                </p:cTn>
                              </p:par>
                              <p:par>
                                <p:cTn id="7" presetID="38" presetClass="entr" presetSubtype="0" accel="50000" fill="hold" grpId="0" nodeType="withEffect">
                                  <p:stCondLst>
                                    <p:cond delay="0"/>
                                  </p:stCondLst>
                                  <p:iterate type="lt">
                                    <p:tmPct val="50000"/>
                                  </p:iterate>
                                  <p:childTnLst>
                                    <p:set>
                                      <p:cBhvr>
                                        <p:cTn id="8" dur="1" fill="hold">
                                          <p:stCondLst>
                                            <p:cond delay="0"/>
                                          </p:stCondLst>
                                        </p:cTn>
                                        <p:tgtEl>
                                          <p:spTgt spid="22"/>
                                        </p:tgtEl>
                                        <p:attrNameLst>
                                          <p:attrName>style.visibility</p:attrName>
                                        </p:attrNameLst>
                                      </p:cBhvr>
                                      <p:to>
                                        <p:strVal val="visible"/>
                                      </p:to>
                                    </p:set>
                                    <p:set>
                                      <p:cBhvr>
                                        <p:cTn id="9" dur="341" fill="hold">
                                          <p:stCondLst>
                                            <p:cond delay="0"/>
                                          </p:stCondLst>
                                        </p:cTn>
                                        <p:tgtEl>
                                          <p:spTgt spid="22"/>
                                        </p:tgtEl>
                                        <p:attrNameLst>
                                          <p:attrName>style.rotation</p:attrName>
                                        </p:attrNameLst>
                                      </p:cBhvr>
                                      <p:to>
                                        <p:strVal val="-45.0"/>
                                      </p:to>
                                    </p:set>
                                    <p:anim calcmode="lin" valueType="num">
                                      <p:cBhvr>
                                        <p:cTn id="10" dur="341" fill="hold">
                                          <p:stCondLst>
                                            <p:cond delay="341"/>
                                          </p:stCondLst>
                                        </p:cTn>
                                        <p:tgtEl>
                                          <p:spTgt spid="22"/>
                                        </p:tgtEl>
                                        <p:attrNameLst>
                                          <p:attrName>style.rotation</p:attrName>
                                        </p:attrNameLst>
                                      </p:cBhvr>
                                      <p:tavLst>
                                        <p:tav tm="0">
                                          <p:val>
                                            <p:fltVal val="-45"/>
                                          </p:val>
                                        </p:tav>
                                        <p:tav tm="69900">
                                          <p:val>
                                            <p:fltVal val="45"/>
                                          </p:val>
                                        </p:tav>
                                        <p:tav tm="100000">
                                          <p:val>
                                            <p:fltVal val="0"/>
                                          </p:val>
                                        </p:tav>
                                      </p:tavLst>
                                    </p:anim>
                                    <p:anim calcmode="lin" valueType="num">
                                      <p:cBhvr>
                                        <p:cTn id="11" dur="341" fill="hold">
                                          <p:stCondLst>
                                            <p:cond delay="0"/>
                                          </p:stCondLst>
                                        </p:cTn>
                                        <p:tgtEl>
                                          <p:spTgt spid="22"/>
                                        </p:tgtEl>
                                        <p:attrNameLst>
                                          <p:attrName>ppt_y</p:attrName>
                                        </p:attrNameLst>
                                      </p:cBhvr>
                                      <p:tavLst>
                                        <p:tav tm="0">
                                          <p:val>
                                            <p:strVal val="#ppt_y-1"/>
                                          </p:val>
                                        </p:tav>
                                        <p:tav tm="100000">
                                          <p:val>
                                            <p:strVal val="#ppt_y-(0.354*#ppt_w-0.172*#ppt_h)"/>
                                          </p:val>
                                        </p:tav>
                                      </p:tavLst>
                                    </p:anim>
                                    <p:anim calcmode="lin" valueType="num">
                                      <p:cBhvr>
                                        <p:cTn id="12" dur="117" decel="50000" autoRev="1" fill="hold">
                                          <p:stCondLst>
                                            <p:cond delay="341"/>
                                          </p:stCondLst>
                                        </p:cTn>
                                        <p:tgtEl>
                                          <p:spTgt spid="22"/>
                                        </p:tgtEl>
                                        <p:attrNameLst>
                                          <p:attrName>ppt_y</p:attrName>
                                        </p:attrNameLst>
                                      </p:cBhvr>
                                      <p:tavLst>
                                        <p:tav tm="0">
                                          <p:val>
                                            <p:strVal val="#ppt_y-(0.354*#ppt_w-0.172*#ppt_h)"/>
                                          </p:val>
                                        </p:tav>
                                        <p:tav tm="100000">
                                          <p:val>
                                            <p:strVal val="#ppt_y-(0.354*#ppt_w-0.172*#ppt_h)-#ppt_h/2"/>
                                          </p:val>
                                        </p:tav>
                                      </p:tavLst>
                                    </p:anim>
                                    <p:anim calcmode="lin" valueType="num">
                                      <p:cBhvr>
                                        <p:cTn id="13" dur="102" fill="hold">
                                          <p:stCondLst>
                                            <p:cond delay="648"/>
                                          </p:stCondLst>
                                        </p:cTn>
                                        <p:tgtEl>
                                          <p:spTgt spid="2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repeatCount="indefinite" fill="hold" display="0">
                  <p:stCondLst>
                    <p:cond delay="indefinite"/>
                  </p:stCondLst>
                  <p:endCondLst>
                    <p:cond evt="onStopAudio" delay="0">
                      <p:tgtEl>
                        <p:sldTgt/>
                      </p:tgtEl>
                    </p:cond>
                  </p:endCondLst>
                </p:cTn>
                <p:tgtEl>
                  <p:spTgt spid="3"/>
                </p:tgtEl>
              </p:cMediaNode>
            </p:audio>
          </p:childTnLst>
        </p:cTn>
      </p:par>
    </p:tnLst>
    <p:bldLst>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1D210-63AD-1F43-CE39-8F93C2A9BF1C}"/>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967FD650-2470-EE69-FD79-C2B03D31F6B8}"/>
              </a:ext>
            </a:extLst>
          </p:cNvPr>
          <p:cNvSpPr txBox="1"/>
          <p:nvPr/>
        </p:nvSpPr>
        <p:spPr>
          <a:xfrm>
            <a:off x="1122218" y="320191"/>
            <a:ext cx="4791885" cy="66120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giống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2">
            <a:extLst>
              <a:ext uri="{FF2B5EF4-FFF2-40B4-BE49-F238E27FC236}">
                <a16:creationId xmlns:a16="http://schemas.microsoft.com/office/drawing/2014/main" id="{7D8D514B-0774-C940-A75A-ADDDFB491E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a:extLst>
              <a:ext uri="{FF2B5EF4-FFF2-40B4-BE49-F238E27FC236}">
                <a16:creationId xmlns:a16="http://schemas.microsoft.com/office/drawing/2014/main" id="{393659C7-7050-B8C6-DF63-3F142C7C9104}"/>
              </a:ext>
            </a:extLst>
          </p:cNvPr>
          <p:cNvGraphicFramePr>
            <a:graphicFrameLocks noGrp="1"/>
          </p:cNvGraphicFramePr>
          <p:nvPr>
            <p:extLst>
              <p:ext uri="{D42A27DB-BD31-4B8C-83A1-F6EECF244321}">
                <p14:modId xmlns:p14="http://schemas.microsoft.com/office/powerpoint/2010/main" val="3242874544"/>
              </p:ext>
            </p:extLst>
          </p:nvPr>
        </p:nvGraphicFramePr>
        <p:xfrm>
          <a:off x="280219" y="1165123"/>
          <a:ext cx="11724967" cy="6005835"/>
        </p:xfrm>
        <a:graphic>
          <a:graphicData uri="http://schemas.openxmlformats.org/drawingml/2006/table">
            <a:tbl>
              <a:tblPr firstRow="1" firstCol="1" bandRow="1"/>
              <a:tblGrid>
                <a:gridCol w="2335082">
                  <a:extLst>
                    <a:ext uri="{9D8B030D-6E8A-4147-A177-3AD203B41FA5}">
                      <a16:colId xmlns:a16="http://schemas.microsoft.com/office/drawing/2014/main" val="3847134160"/>
                    </a:ext>
                  </a:extLst>
                </a:gridCol>
                <a:gridCol w="3083227">
                  <a:extLst>
                    <a:ext uri="{9D8B030D-6E8A-4147-A177-3AD203B41FA5}">
                      <a16:colId xmlns:a16="http://schemas.microsoft.com/office/drawing/2014/main" val="1988017804"/>
                    </a:ext>
                  </a:extLst>
                </a:gridCol>
                <a:gridCol w="3374509">
                  <a:extLst>
                    <a:ext uri="{9D8B030D-6E8A-4147-A177-3AD203B41FA5}">
                      <a16:colId xmlns:a16="http://schemas.microsoft.com/office/drawing/2014/main" val="1471852929"/>
                    </a:ext>
                  </a:extLst>
                </a:gridCol>
                <a:gridCol w="2932149">
                  <a:extLst>
                    <a:ext uri="{9D8B030D-6E8A-4147-A177-3AD203B41FA5}">
                      <a16:colId xmlns:a16="http://schemas.microsoft.com/office/drawing/2014/main" val="3492890017"/>
                    </a:ext>
                  </a:extLst>
                </a:gridCol>
              </a:tblGrid>
              <a:tr h="678453">
                <a:tc gridSpan="4">
                  <a:txBody>
                    <a:bodyPr/>
                    <a:lstStyle/>
                    <a:p>
                      <a:pPr algn="ctr">
                        <a:lnSpc>
                          <a:spcPct val="100000"/>
                        </a:lnSpc>
                        <a:spcAft>
                          <a:spcPts val="800"/>
                        </a:spcAft>
                      </a:pP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80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70183563"/>
                  </a:ext>
                </a:extLst>
              </a:tr>
              <a:tr h="295479">
                <a:tc gridSpan="4">
                  <a:txBody>
                    <a:bodyPr/>
                    <a:lstStyle/>
                    <a:p>
                      <a:pPr algn="ctr">
                        <a:lnSpc>
                          <a:spcPct val="100000"/>
                        </a:lnSpc>
                        <a:spcAft>
                          <a:spcPts val="800"/>
                        </a:spcAft>
                      </a:pP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71964270"/>
                  </a:ext>
                </a:extLst>
              </a:tr>
              <a:tr h="1208724">
                <a:tc>
                  <a:txBody>
                    <a:bodyPr/>
                    <a:lstStyle/>
                    <a:p>
                      <a:pPr algn="just">
                        <a:lnSpc>
                          <a:spcPct val="100000"/>
                        </a:lnSpc>
                        <a:spcAft>
                          <a:spcPts val="80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noFill/>
                  </a:tcPr>
                </a:tc>
                <a:tc>
                  <a:txBody>
                    <a:bodyPr/>
                    <a:lstStyle/>
                    <a:p>
                      <a:pPr algn="just">
                        <a:lnSpc>
                          <a:spcPct val="100000"/>
                        </a:lnSpc>
                        <a:spcAft>
                          <a:spcPts val="800"/>
                        </a:spcAft>
                      </a:pP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Kiểu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0000"/>
                        </a:lnSpc>
                        <a:spcAft>
                          <a:spcPts val="800"/>
                        </a:spcAft>
                      </a:pP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0000"/>
                        </a:lnSpc>
                        <a:spcAft>
                          <a:spcPts val="80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 thức viết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78185760"/>
                  </a:ext>
                </a:extLst>
              </a:tr>
              <a:tr h="1090886">
                <a:tc>
                  <a:txBody>
                    <a:bodyPr/>
                    <a:lstStyle/>
                    <a:p>
                      <a:pPr algn="ctr">
                        <a:lnSpc>
                          <a:spcPct val="100000"/>
                        </a:lnSpc>
                        <a:spcAft>
                          <a:spcPts val="80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8</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So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sánh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thơ</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2169205"/>
                  </a:ext>
                </a:extLst>
              </a:tr>
              <a:tr h="2151429">
                <a:tc>
                  <a:txBody>
                    <a:bodyPr/>
                    <a:lstStyle/>
                    <a:p>
                      <a:pPr algn="ctr">
                        <a:lnSpc>
                          <a:spcPct val="100000"/>
                        </a:lnSpc>
                        <a:spcAft>
                          <a:spcPts val="80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 9</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lễ</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hội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6047072"/>
                  </a:ext>
                </a:extLst>
              </a:tr>
            </a:tbl>
          </a:graphicData>
        </a:graphic>
      </p:graphicFrame>
    </p:spTree>
    <p:extLst>
      <p:ext uri="{BB962C8B-B14F-4D97-AF65-F5344CB8AC3E}">
        <p14:creationId xmlns:p14="http://schemas.microsoft.com/office/powerpoint/2010/main" val="1642890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1BAED-6268-3EEB-8EFB-DD347A9E18F9}"/>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E45416B8-45F3-8A19-9A48-28391F2CC55D}"/>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C2953955-2FFC-0F5F-E68B-54660300B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0F39594E-D5E1-4C7B-85C3-30CCD60BB4C5}"/>
              </a:ext>
            </a:extLst>
          </p:cNvPr>
          <p:cNvSpPr txBox="1"/>
          <p:nvPr/>
        </p:nvSpPr>
        <p:spPr>
          <a:xfrm>
            <a:off x="258619" y="206478"/>
            <a:ext cx="11674762" cy="5623334"/>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err="1">
                <a:ln>
                  <a:noFill/>
                </a:ln>
                <a:solidFill>
                  <a:srgbClr val="363636"/>
                </a:solidFill>
                <a:effectLst/>
                <a:highlight>
                  <a:srgbClr val="FFFF00"/>
                </a:highligh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2800" b="1" i="0" u="none" strike="noStrike" kern="1200" cap="none" spc="0" normalizeH="0" baseline="0" noProof="0" dirty="0">
                <a:ln>
                  <a:noFill/>
                </a:ln>
                <a:solidFill>
                  <a:srgbClr val="363636"/>
                </a:solidFill>
                <a:effectLst/>
                <a:highlight>
                  <a:srgbClr val="FFFF00"/>
                </a:highligh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1" i="0" u="none" strike="noStrike" kern="1200" cap="none" spc="0" normalizeH="0" baseline="0" noProof="0" dirty="0">
                <a:ln>
                  <a:noFill/>
                </a:ln>
                <a:solidFill>
                  <a:srgbClr val="363636"/>
                </a:solidFill>
                <a:effectLst/>
                <a:highlight>
                  <a:srgbClr val="FFFF00"/>
                </a:highlight>
                <a:uLnTx/>
                <a:uFillTx/>
                <a:latin typeface="Times New Roman" panose="02020603050405020304" pitchFamily="18" charset="0"/>
                <a:ea typeface="Calibri" panose="020F0502020204030204" pitchFamily="34" charset="0"/>
                <a:cs typeface="Times New Roman" panose="02020603050405020304" pitchFamily="18" charset="0"/>
              </a:rPr>
              <a:t>4</a:t>
            </a:r>
            <a:r>
              <a:rPr kumimoji="0" lang="vi-VN" sz="2800" b="1" i="0" u="none" strike="noStrike" kern="1200" cap="none" spc="0" normalizeH="0" baseline="0" noProof="0" dirty="0">
                <a:ln>
                  <a:noFill/>
                </a:ln>
                <a:solidFill>
                  <a:srgbClr val="363636"/>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thơ</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8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đặc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nào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chung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Nêu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số</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lưu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ý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ấy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GỢI 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8: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Đàn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ghi</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ta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Lor-ca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(Thanh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Thảo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yêu</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Trần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Sao),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Thời</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(Nam Cao),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Linh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Khiếu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do: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dòng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dài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ngắn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nhau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dấu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dòng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trừ</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dòng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cùng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ảnh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mang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yếu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tố</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tượng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siêu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6595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anim calcmode="lin" valueType="num">
                                      <p:cBhvr>
                                        <p:cTn id="1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1000"/>
                                        <p:tgtEl>
                                          <p:spTgt spid="3">
                                            <p:txEl>
                                              <p:pRg st="2" end="2"/>
                                            </p:txEl>
                                          </p:spTgt>
                                        </p:tgtEl>
                                      </p:cBhvr>
                                    </p:animEffect>
                                    <p:anim calcmode="lin" valueType="num">
                                      <p:cBhvr>
                                        <p:cTn id="3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1000"/>
                                        <p:tgtEl>
                                          <p:spTgt spid="3">
                                            <p:txEl>
                                              <p:pRg st="3" end="3"/>
                                            </p:txEl>
                                          </p:spTgt>
                                        </p:tgtEl>
                                      </p:cBhvr>
                                    </p:animEffect>
                                    <p:anim calcmode="lin" valueType="num">
                                      <p:cBhvr>
                                        <p:cTn id="3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fade">
                                      <p:cBhvr>
                                        <p:cTn id="52" dur="1000"/>
                                        <p:tgtEl>
                                          <p:spTgt spid="3">
                                            <p:txEl>
                                              <p:pRg st="6" end="6"/>
                                            </p:txEl>
                                          </p:spTgt>
                                        </p:tgtEl>
                                      </p:cBhvr>
                                    </p:animEffect>
                                    <p:anim calcmode="lin" valueType="num">
                                      <p:cBhvr>
                                        <p:cTn id="5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0D956-414D-D66B-BE98-E125A001BCEF}"/>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5DDC8861-FC0C-5D5D-5C34-D6D17C820C15}"/>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662962CA-1397-AD90-BA23-86EDB9530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CE2BAD74-43C6-911D-A59B-96347092D7F4}"/>
              </a:ext>
            </a:extLst>
          </p:cNvPr>
          <p:cNvSpPr txBox="1"/>
          <p:nvPr/>
        </p:nvSpPr>
        <p:spPr>
          <a:xfrm>
            <a:off x="258619" y="1849345"/>
            <a:ext cx="11674762" cy="312829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lưu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định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cục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mạch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xúc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nghệ</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thuật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ảnh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nghĩa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biểu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định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yếu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trưng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siêu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thực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dụng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45008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anim calcmode="lin" valueType="num">
                                      <p:cBhvr>
                                        <p:cTn id="1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1000"/>
                                        <p:tgtEl>
                                          <p:spTgt spid="3">
                                            <p:txEl>
                                              <p:pRg st="4" end="4"/>
                                            </p:txEl>
                                          </p:spTgt>
                                        </p:tgtEl>
                                      </p:cBhvr>
                                    </p:animEffect>
                                    <p:anim calcmode="lin" valueType="num">
                                      <p:cBhvr>
                                        <p:cTn id="3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827C2-CB8D-46D1-A2FE-8607BAC0F5AB}"/>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07DC8877-D1DE-2C31-B3C7-B4EB1D03E724}"/>
              </a:ext>
            </a:extLst>
          </p:cNvPr>
          <p:cNvSpPr txBox="1"/>
          <p:nvPr/>
        </p:nvSpPr>
        <p:spPr>
          <a:xfrm>
            <a:off x="1985819" y="320191"/>
            <a:ext cx="6686234" cy="522259"/>
          </a:xfrm>
          <a:prstGeom prst="rect">
            <a:avLst/>
          </a:prstGeom>
          <a:noFill/>
        </p:spPr>
        <p:txBody>
          <a:bodyPr wrap="square" rtlCol="0">
            <a:spAutoFit/>
          </a:bodyPr>
          <a:lstStyle/>
          <a:p>
            <a:pPr algn="ctr">
              <a:lnSpc>
                <a:spcPct val="107000"/>
              </a:lnSpc>
              <a:spcAft>
                <a:spcPts val="8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NÓI VÀ NGHE</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2">
            <a:extLst>
              <a:ext uri="{FF2B5EF4-FFF2-40B4-BE49-F238E27FC236}">
                <a16:creationId xmlns:a16="http://schemas.microsoft.com/office/drawing/2014/main" id="{92FACF61-FEA4-2DE2-315B-B6C8447628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9BAD5E3D-7C47-4402-7E82-3336EC7EF847}"/>
              </a:ext>
            </a:extLst>
          </p:cNvPr>
          <p:cNvSpPr txBox="1"/>
          <p:nvPr/>
        </p:nvSpPr>
        <p:spPr>
          <a:xfrm>
            <a:off x="221226" y="1047135"/>
            <a:ext cx="11724968" cy="4585871"/>
          </a:xfrm>
          <a:prstGeom prst="rect">
            <a:avLst/>
          </a:prstGeom>
          <a:noFill/>
        </p:spPr>
        <p:txBody>
          <a:bodyPr wrap="square">
            <a:spAutoFit/>
          </a:bodyPr>
          <a:lstStyle/>
          <a:p>
            <a:pPr algn="just">
              <a:spcAft>
                <a:spcPts val="800"/>
              </a:spcAft>
            </a:pPr>
            <a:r>
              <a:rPr lang="en-US" sz="2800" b="1" dirty="0" err="1">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AU"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rèn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luyện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12,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kĩ</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GỢI Ý</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6: Nghe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 Tranh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8: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1743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5"/>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940AE-52F7-B6CB-B981-A421BCE4E164}"/>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B966CF35-C126-ACFC-F864-B6CEBCBAEC49}"/>
              </a:ext>
            </a:extLst>
          </p:cNvPr>
          <p:cNvSpPr txBox="1"/>
          <p:nvPr/>
        </p:nvSpPr>
        <p:spPr>
          <a:xfrm>
            <a:off x="1985819" y="320191"/>
            <a:ext cx="6686234" cy="522259"/>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NÓI VÀ NGHE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2">
            <a:extLst>
              <a:ext uri="{FF2B5EF4-FFF2-40B4-BE49-F238E27FC236}">
                <a16:creationId xmlns:a16="http://schemas.microsoft.com/office/drawing/2014/main" id="{4449D8C5-5440-9CAB-1340-EA5A242DC7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0259EAC8-8CE7-A8C4-7634-89EDD80C4846}"/>
              </a:ext>
            </a:extLst>
          </p:cNvPr>
          <p:cNvSpPr txBox="1"/>
          <p:nvPr/>
        </p:nvSpPr>
        <p:spPr>
          <a:xfrm>
            <a:off x="221226" y="1047135"/>
            <a:ext cx="11724968" cy="308802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9: Tranh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luận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vấn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ngược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nhau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dung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chính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rèn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luyện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Rèn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luyện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dung,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chuẩn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bị</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lập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dàn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nghe</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kiểm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Kĩ</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trọng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tâm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nghe</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6679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6398B-B358-29B7-DF14-2C556B112D2C}"/>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54A7C6FF-BBBA-DB09-90A2-CE1B4156B611}"/>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96D14B65-7951-3D69-D18A-8B1E00EC51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a:extLst>
              <a:ext uri="{FF2B5EF4-FFF2-40B4-BE49-F238E27FC236}">
                <a16:creationId xmlns:a16="http://schemas.microsoft.com/office/drawing/2014/main" id="{E6A06C58-1812-BCE4-D6ED-5881A80BA5AD}"/>
              </a:ext>
            </a:extLst>
          </p:cNvPr>
          <p:cNvGraphicFramePr>
            <a:graphicFrameLocks noGrp="1"/>
          </p:cNvGraphicFramePr>
          <p:nvPr>
            <p:extLst>
              <p:ext uri="{D42A27DB-BD31-4B8C-83A1-F6EECF244321}">
                <p14:modId xmlns:p14="http://schemas.microsoft.com/office/powerpoint/2010/main" val="1274475782"/>
              </p:ext>
            </p:extLst>
          </p:nvPr>
        </p:nvGraphicFramePr>
        <p:xfrm>
          <a:off x="707924" y="589935"/>
          <a:ext cx="11046541" cy="6145530"/>
        </p:xfrm>
        <a:graphic>
          <a:graphicData uri="http://schemas.openxmlformats.org/drawingml/2006/table">
            <a:tbl>
              <a:tblPr firstRow="1" firstCol="1" bandRow="1"/>
              <a:tblGrid>
                <a:gridCol w="1440164">
                  <a:extLst>
                    <a:ext uri="{9D8B030D-6E8A-4147-A177-3AD203B41FA5}">
                      <a16:colId xmlns:a16="http://schemas.microsoft.com/office/drawing/2014/main" val="141477475"/>
                    </a:ext>
                  </a:extLst>
                </a:gridCol>
                <a:gridCol w="5923819">
                  <a:extLst>
                    <a:ext uri="{9D8B030D-6E8A-4147-A177-3AD203B41FA5}">
                      <a16:colId xmlns:a16="http://schemas.microsoft.com/office/drawing/2014/main" val="2269261772"/>
                    </a:ext>
                  </a:extLst>
                </a:gridCol>
                <a:gridCol w="3682558">
                  <a:extLst>
                    <a:ext uri="{9D8B030D-6E8A-4147-A177-3AD203B41FA5}">
                      <a16:colId xmlns:a16="http://schemas.microsoft.com/office/drawing/2014/main" val="4273501619"/>
                    </a:ext>
                  </a:extLst>
                </a:gridCol>
              </a:tblGrid>
              <a:tr h="516910">
                <a:tc>
                  <a:txBody>
                    <a:bodyPr/>
                    <a:lstStyle/>
                    <a:p>
                      <a:pPr algn="ctr">
                        <a:lnSpc>
                          <a:spcPct val="150000"/>
                        </a:lnSpc>
                        <a:spcAft>
                          <a:spcPts val="800"/>
                        </a:spcAft>
                      </a:pP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dung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3200" b="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Kĩ năng trọng tâm</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46359862"/>
                  </a:ext>
                </a:extLst>
              </a:tr>
              <a:tr h="1078933">
                <a:tc>
                  <a:txBody>
                    <a:bodyPr/>
                    <a:lstStyle/>
                    <a:p>
                      <a:pPr algn="ctr">
                        <a:lnSpc>
                          <a:spcPct val="150000"/>
                        </a:lnSpc>
                        <a:spcAft>
                          <a:spcPts val="8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 6</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Nghe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US"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Kĩ năng nghe và nhận xét, đánh giá</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83039553"/>
                  </a:ext>
                </a:extLst>
              </a:tr>
              <a:tr h="1082223">
                <a:tc>
                  <a:txBody>
                    <a:bodyPr/>
                    <a:lstStyle/>
                    <a:p>
                      <a:pPr algn="ctr">
                        <a:lnSpc>
                          <a:spcPct val="150000"/>
                        </a:lnSpc>
                        <a:spcAft>
                          <a:spcPts val="8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 7</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 luận về một vấn đề có những ý kiến trái ngược nhau</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Kĩ</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nghe</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57889326"/>
                  </a:ext>
                </a:extLst>
              </a:tr>
              <a:tr h="518321">
                <a:tc>
                  <a:txBody>
                    <a:bodyPr/>
                    <a:lstStyle/>
                    <a:p>
                      <a:pPr algn="ctr">
                        <a:lnSpc>
                          <a:spcPct val="150000"/>
                        </a:lnSpc>
                        <a:spcAft>
                          <a:spcPts val="8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 8</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 bày về so sánh, đánh giá hai tác phẩm thơ</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Kĩ</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nghe</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7796036"/>
                  </a:ext>
                </a:extLst>
              </a:tr>
              <a:tr h="1082223">
                <a:tc>
                  <a:txBody>
                    <a:bodyPr/>
                    <a:lstStyle/>
                    <a:p>
                      <a:pPr algn="ctr">
                        <a:lnSpc>
                          <a:spcPct val="150000"/>
                        </a:lnSpc>
                        <a:spcAft>
                          <a:spcPts val="8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 9</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spcAft>
                          <a:spcPts val="8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 luận về một vấn đề có những ý kiến trái ngược nhau</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50000"/>
                        </a:lnSpc>
                        <a:spcAft>
                          <a:spcPts val="800"/>
                        </a:spcAft>
                      </a:pP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Kĩ</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nghe</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3176305"/>
                  </a:ext>
                </a:extLst>
              </a:tr>
            </a:tbl>
          </a:graphicData>
        </a:graphic>
      </p:graphicFrame>
    </p:spTree>
    <p:extLst>
      <p:ext uri="{BB962C8B-B14F-4D97-AF65-F5344CB8AC3E}">
        <p14:creationId xmlns:p14="http://schemas.microsoft.com/office/powerpoint/2010/main" val="35070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C2F4E-D998-E11F-3E3E-987F156D5F68}"/>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D969953D-E5CA-74DB-0440-83B9D5182DF8}"/>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93EB678E-E59D-01A1-9727-E3801CF611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7A22A297-DA9C-AAC2-563C-8F242D90855C}"/>
              </a:ext>
            </a:extLst>
          </p:cNvPr>
          <p:cNvSpPr txBox="1"/>
          <p:nvPr/>
        </p:nvSpPr>
        <p:spPr>
          <a:xfrm>
            <a:off x="383457" y="457200"/>
            <a:ext cx="11549923" cy="6426631"/>
          </a:xfrm>
          <a:prstGeom prst="rect">
            <a:avLst/>
          </a:prstGeom>
          <a:noFill/>
        </p:spPr>
        <p:txBody>
          <a:bodyPr wrap="square">
            <a:spAutoFit/>
          </a:bodyPr>
          <a:lstStyle/>
          <a:p>
            <a:pPr>
              <a:lnSpc>
                <a:spcPct val="115000"/>
              </a:lnSpc>
              <a:spcAft>
                <a:spcPts val="800"/>
              </a:spcAft>
            </a:pP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2.3.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2.3.</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Ôn</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Việt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vi-VN"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a:t>
            </a:r>
            <a:r>
              <a:rPr lang="vi-VN"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Chuyển giao nhiệm vụ (GV)</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1386840" algn="l"/>
              </a:tabLs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HS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thảo</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cặp</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đôi</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AU" sz="28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8,9</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(SGK/Tr </a:t>
            </a:r>
            <a:r>
              <a:rPr lang="en-AU"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131)</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1386840" algn="l"/>
              </a:tabLst>
            </a:pPr>
            <a:r>
              <a:rPr lang="vi-VN"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a:t>
            </a:r>
            <a:r>
              <a:rPr lang="vi-VN"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Thực hiện nhiệm vụ: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1386840" algn="l"/>
              </a:tabLs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thảo luận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cặp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đôi</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trong thời gian 5 phút.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1386840" algn="l"/>
              </a:tabLs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GV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nếu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15000"/>
              </a:lnSpc>
              <a:spcAft>
                <a:spcPts val="800"/>
              </a:spcAft>
            </a:pPr>
            <a:r>
              <a:rPr lang="vi-VN"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3</a:t>
            </a:r>
            <a:r>
              <a:rPr lang="vi-VN"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Báo cáo, thảo luận</a:t>
            </a:r>
            <a:r>
              <a:rPr lang="vi-VN" sz="2800" b="1" dirty="0">
                <a:solidFill>
                  <a:srgbClr val="5B9BD5"/>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HS trả lời câu hỏi của GV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GV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gọi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cặp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đôi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thảo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15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HS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xét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bổ</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sung.</a:t>
            </a:r>
          </a:p>
          <a:p>
            <a:pPr>
              <a:lnSpc>
                <a:spcPct val="115000"/>
              </a:lnSpc>
              <a:spcAft>
                <a:spcPts val="800"/>
              </a:spcAft>
            </a:pP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luận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GV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chuẩn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8121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0A2C7-77CC-F28C-0693-64668FDC63D0}"/>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4E77757A-46C6-E0B8-2C7E-DF56F00586D9}"/>
              </a:ext>
            </a:extLst>
          </p:cNvPr>
          <p:cNvSpPr txBox="1"/>
          <p:nvPr/>
        </p:nvSpPr>
        <p:spPr>
          <a:xfrm>
            <a:off x="1985818" y="320191"/>
            <a:ext cx="9947563" cy="522259"/>
          </a:xfrm>
          <a:prstGeom prst="rect">
            <a:avLst/>
          </a:prstGeom>
          <a:noFill/>
        </p:spPr>
        <p:txBody>
          <a:bodyPr wrap="square" rtlCol="0">
            <a:spAutoFit/>
          </a:bodyPr>
          <a:lstStyle/>
          <a:p>
            <a:pPr algn="ctr">
              <a:lnSpc>
                <a:spcPct val="107000"/>
              </a:lnSpc>
              <a:spcAft>
                <a:spcPts val="800"/>
              </a:spcAft>
            </a:pP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TIẾNG VIỆT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2">
            <a:extLst>
              <a:ext uri="{FF2B5EF4-FFF2-40B4-BE49-F238E27FC236}">
                <a16:creationId xmlns:a16="http://schemas.microsoft.com/office/drawing/2014/main" id="{65050A01-8253-16AC-D203-5C690567F2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63757F61-4A9A-59B8-061E-1144702CC13A}"/>
              </a:ext>
            </a:extLst>
          </p:cNvPr>
          <p:cNvSpPr txBox="1"/>
          <p:nvPr/>
        </p:nvSpPr>
        <p:spPr>
          <a:xfrm>
            <a:off x="206477" y="1828800"/>
            <a:ext cx="11533239" cy="4339650"/>
          </a:xfrm>
          <a:prstGeom prst="rect">
            <a:avLst/>
          </a:prstGeom>
          <a:noFill/>
        </p:spPr>
        <p:txBody>
          <a:bodyPr wrap="square">
            <a:spAutoFit/>
          </a:bodyPr>
          <a:lstStyle/>
          <a:p>
            <a:pPr>
              <a:spcAft>
                <a:spcPts val="800"/>
              </a:spcAft>
            </a:pP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8: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yếu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âm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vựng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biện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kiểu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GỢI Ý</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Tuyên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Hồ</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Chí Minh.</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âm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vựng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biện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kiểu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ví</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biện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33553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5"/>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4D831-A288-0482-3E76-2AD249EE8901}"/>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05FE15C7-4505-C3F4-31FF-1D5962376296}"/>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BE0B6A9A-F70E-A5AD-C05A-00562A25A9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80C978A6-0E20-E7ED-C46E-092E6DA5A104}"/>
              </a:ext>
            </a:extLst>
          </p:cNvPr>
          <p:cNvSpPr txBox="1"/>
          <p:nvPr/>
        </p:nvSpPr>
        <p:spPr>
          <a:xfrm>
            <a:off x="398206" y="619433"/>
            <a:ext cx="11105536" cy="5529719"/>
          </a:xfrm>
          <a:prstGeom prst="rect">
            <a:avLst/>
          </a:prstGeom>
          <a:noFill/>
        </p:spPr>
        <p:txBody>
          <a:bodyPr wrap="square">
            <a:spAutoFit/>
          </a:bodyPr>
          <a:lstStyle/>
          <a:p>
            <a:pPr algn="just">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Văn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Phép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trúc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tù</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ẩn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tắm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khởi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bể</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máu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kê</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kê</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xâm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tiễn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0662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91DF6-1AFE-22ED-F910-DB3B31A92400}"/>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B52AB4D4-561A-2A71-0B08-7E2C069C83FB}"/>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6E136424-B2ED-4130-71B2-5AE566277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784C7107-6D4E-D30F-30A4-CA13C23B819E}"/>
              </a:ext>
            </a:extLst>
          </p:cNvPr>
          <p:cNvSpPr txBox="1"/>
          <p:nvPr/>
        </p:nvSpPr>
        <p:spPr>
          <a:xfrm>
            <a:off x="258619" y="457200"/>
            <a:ext cx="11674762" cy="4339650"/>
          </a:xfrm>
          <a:prstGeom prst="rect">
            <a:avLst/>
          </a:prstGeom>
          <a:noFill/>
        </p:spPr>
        <p:txBody>
          <a:bodyPr wrap="square">
            <a:spAutoFit/>
          </a:bodyPr>
          <a:lstStyle/>
          <a:p>
            <a:pPr algn="just">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bật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tội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lột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tấy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xảo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dư</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tội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xót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lầm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than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thép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xót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giàu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chặt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chẽ</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10907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21">
            <a:extLst>
              <a:ext uri="{FF2B5EF4-FFF2-40B4-BE49-F238E27FC236}">
                <a16:creationId xmlns:a16="http://schemas.microsoft.com/office/drawing/2014/main" id="{4376FEF2-7522-4B1E-93CE-E847078D504B}"/>
              </a:ext>
            </a:extLst>
          </p:cNvPr>
          <p:cNvSpPr txBox="1"/>
          <p:nvPr/>
        </p:nvSpPr>
        <p:spPr>
          <a:xfrm>
            <a:off x="1985818" y="320191"/>
            <a:ext cx="9947563" cy="523220"/>
          </a:xfrm>
          <a:prstGeom prst="rect">
            <a:avLst/>
          </a:prstGeom>
          <a:noFill/>
        </p:spPr>
        <p:txBody>
          <a:bodyPr wrap="square" rtlCol="0">
            <a:spAutoFit/>
          </a:bodyPr>
          <a:lstStyle/>
          <a:p>
            <a:pPr algn="just"/>
            <a:r>
              <a:rPr lang="en-US" altLang="zh-CN" sz="2800" b="1" dirty="0">
                <a:solidFill>
                  <a:srgbClr val="FF0000"/>
                </a:solidFill>
                <a:latin typeface="Times New Roman" panose="02020603050405020304" pitchFamily="18" charset="0"/>
                <a:cs typeface="Times New Roman" panose="02020603050405020304" pitchFamily="18" charset="0"/>
                <a:sym typeface="+mn-lt"/>
              </a:rPr>
              <a:t> </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A71420A4-1114-7A06-335B-C9C46D821AC3}"/>
              </a:ext>
            </a:extLst>
          </p:cNvPr>
          <p:cNvSpPr txBox="1"/>
          <p:nvPr/>
        </p:nvSpPr>
        <p:spPr>
          <a:xfrm>
            <a:off x="258619" y="399382"/>
            <a:ext cx="11031793" cy="584775"/>
          </a:xfrm>
          <a:prstGeom prst="rect">
            <a:avLst/>
          </a:prstGeom>
          <a:noFill/>
        </p:spPr>
        <p:txBody>
          <a:bodyPr wrap="square" rtlCol="0">
            <a:spAutoFit/>
          </a:bodyPr>
          <a:lstStyle/>
          <a:p>
            <a:r>
              <a:rPr lang="en-US" sz="3200" dirty="0">
                <a:effectLst/>
                <a:latin typeface="Times New Roman" panose="02020603050405020304" pitchFamily="18" charset="0"/>
                <a:ea typeface="Times New Roman" panose="02020603050405020304" pitchFamily="18" charset="0"/>
              </a:rPr>
              <a:t>1. </a:t>
            </a:r>
            <a:r>
              <a:rPr lang="en-US" sz="3200" dirty="0" err="1">
                <a:effectLst/>
                <a:latin typeface="Times New Roman" panose="02020603050405020304" pitchFamily="18" charset="0"/>
                <a:ea typeface="Times New Roman" panose="02020603050405020304" pitchFamily="18" charset="0"/>
              </a:rPr>
              <a:t>Kể</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tên</a:t>
            </a:r>
            <a:r>
              <a:rPr lang="en-US" sz="3200" dirty="0">
                <a:effectLst/>
                <a:latin typeface="Times New Roman" panose="02020603050405020304" pitchFamily="18" charset="0"/>
                <a:ea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rPr>
              <a:t>các bài học trong sách Ngữ văn 1</a:t>
            </a:r>
            <a:r>
              <a:rPr lang="en-AU" sz="3200" dirty="0">
                <a:effectLst/>
                <a:latin typeface="Times New Roman" panose="02020603050405020304" pitchFamily="18" charset="0"/>
                <a:ea typeface="Times New Roman" panose="02020603050405020304" pitchFamily="18" charset="0"/>
              </a:rPr>
              <a:t>2</a:t>
            </a:r>
            <a:r>
              <a:rPr lang="vi-VN" sz="3200" dirty="0">
                <a:effectLst/>
                <a:latin typeface="Times New Roman" panose="02020603050405020304" pitchFamily="18" charset="0"/>
                <a:ea typeface="Times New Roman" panose="02020603050405020304" pitchFamily="18" charset="0"/>
              </a:rPr>
              <a:t>, tập hai</a:t>
            </a:r>
            <a:r>
              <a:rPr lang="en-US" sz="3200" dirty="0">
                <a:effectLst/>
                <a:latin typeface="Times New Roman" panose="02020603050405020304" pitchFamily="18" charset="0"/>
                <a:ea typeface="Times New Roman" panose="02020603050405020304" pitchFamily="18" charset="0"/>
              </a:rPr>
              <a:t>.</a:t>
            </a:r>
            <a:endParaRPr lang="en-US" sz="3200" dirty="0"/>
          </a:p>
        </p:txBody>
      </p:sp>
      <p:sp>
        <p:nvSpPr>
          <p:cNvPr id="4" name="TextBox 3">
            <a:extLst>
              <a:ext uri="{FF2B5EF4-FFF2-40B4-BE49-F238E27FC236}">
                <a16:creationId xmlns:a16="http://schemas.microsoft.com/office/drawing/2014/main" id="{A471C021-7635-29DD-3C98-0FE746A654DB}"/>
              </a:ext>
            </a:extLst>
          </p:cNvPr>
          <p:cNvSpPr txBox="1"/>
          <p:nvPr/>
        </p:nvSpPr>
        <p:spPr>
          <a:xfrm>
            <a:off x="948813" y="1951703"/>
            <a:ext cx="11136968" cy="2389239"/>
          </a:xfrm>
          <a:prstGeom prst="rect">
            <a:avLst/>
          </a:prstGeom>
          <a:noFill/>
        </p:spPr>
        <p:txBody>
          <a:bodyPr wrap="square" rtlCol="0">
            <a:spAutoFit/>
          </a:bodyPr>
          <a:lstStyle/>
          <a:p>
            <a:endParaRPr lang="en-US" dirty="0"/>
          </a:p>
        </p:txBody>
      </p:sp>
      <p:graphicFrame>
        <p:nvGraphicFramePr>
          <p:cNvPr id="6" name="Table 5">
            <a:extLst>
              <a:ext uri="{FF2B5EF4-FFF2-40B4-BE49-F238E27FC236}">
                <a16:creationId xmlns:a16="http://schemas.microsoft.com/office/drawing/2014/main" id="{83ECF626-52C5-5DC1-3485-46A9E662DA1B}"/>
              </a:ext>
            </a:extLst>
          </p:cNvPr>
          <p:cNvGraphicFramePr>
            <a:graphicFrameLocks noGrp="1"/>
          </p:cNvGraphicFramePr>
          <p:nvPr>
            <p:extLst>
              <p:ext uri="{D42A27DB-BD31-4B8C-83A1-F6EECF244321}">
                <p14:modId xmlns:p14="http://schemas.microsoft.com/office/powerpoint/2010/main" val="1710260824"/>
              </p:ext>
            </p:extLst>
          </p:nvPr>
        </p:nvGraphicFramePr>
        <p:xfrm>
          <a:off x="398206" y="1951703"/>
          <a:ext cx="11312013" cy="3165602"/>
        </p:xfrm>
        <a:graphic>
          <a:graphicData uri="http://schemas.openxmlformats.org/drawingml/2006/table">
            <a:tbl>
              <a:tblPr firstRow="1" firstCol="1" bandRow="1"/>
              <a:tblGrid>
                <a:gridCol w="11312013">
                  <a:extLst>
                    <a:ext uri="{9D8B030D-6E8A-4147-A177-3AD203B41FA5}">
                      <a16:colId xmlns:a16="http://schemas.microsoft.com/office/drawing/2014/main" val="3080575741"/>
                    </a:ext>
                  </a:extLst>
                </a:gridCol>
              </a:tblGrid>
              <a:tr h="2382204">
                <a:tc>
                  <a:txBody>
                    <a:bodyPr/>
                    <a:lstStyle/>
                    <a:p>
                      <a:pPr algn="just">
                        <a:lnSpc>
                          <a:spcPct val="115000"/>
                        </a:lnSpc>
                        <a:spcAft>
                          <a:spcPts val="800"/>
                        </a:spcAft>
                      </a:pP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Bài 6.</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 Thơ</a:t>
                      </a:r>
                      <a:r>
                        <a:rPr lang="en-AU"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3200" i="1"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AU"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3200" i="1" dirty="0" err="1">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AU"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3200" i="1" dirty="0" err="1">
                          <a:effectLst/>
                          <a:latin typeface="Times New Roman" panose="02020603050405020304" pitchFamily="18" charset="0"/>
                          <a:ea typeface="Times New Roman" panose="02020603050405020304" pitchFamily="18" charset="0"/>
                          <a:cs typeface="Times New Roman" panose="02020603050405020304" pitchFamily="18" charset="0"/>
                        </a:rPr>
                        <a:t>Ái</a:t>
                      </a:r>
                      <a:r>
                        <a:rPr lang="en-AU"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3200" i="1" dirty="0" err="1">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AU" sz="3200" i="1"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AU" sz="3200" i="1" dirty="0" err="1">
                          <a:effectLst/>
                          <a:latin typeface="Times New Roman" panose="02020603050405020304" pitchFamily="18" charset="0"/>
                          <a:ea typeface="Times New Roman" panose="02020603050405020304" pitchFamily="18" charset="0"/>
                          <a:cs typeface="Times New Roman" panose="02020603050405020304" pitchFamily="18" charset="0"/>
                        </a:rPr>
                        <a:t>Hồ</a:t>
                      </a:r>
                      <a:r>
                        <a:rPr lang="en-AU" sz="3200" i="1" dirty="0">
                          <a:effectLst/>
                          <a:latin typeface="Times New Roman" panose="02020603050405020304" pitchFamily="18" charset="0"/>
                          <a:ea typeface="Times New Roman" panose="02020603050405020304" pitchFamily="18" charset="0"/>
                          <a:cs typeface="Times New Roman" panose="02020603050405020304" pitchFamily="18" charset="0"/>
                        </a:rPr>
                        <a:t> Chí Minh</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800"/>
                        </a:spcAft>
                      </a:pP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Bài 7.</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3200" i="1" dirty="0" err="1">
                          <a:effectLst/>
                          <a:latin typeface="Times New Roman" panose="02020603050405020304" pitchFamily="18" charset="0"/>
                          <a:ea typeface="Times New Roman" panose="02020603050405020304" pitchFamily="18" charset="0"/>
                          <a:cs typeface="Times New Roman" panose="02020603050405020304" pitchFamily="18" charset="0"/>
                        </a:rPr>
                        <a:t>Tiểu</a:t>
                      </a:r>
                      <a:r>
                        <a:rPr lang="en-AU"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3200" i="1" dirty="0" err="1">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AU"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3200" i="1"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AU"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3200" i="1"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800"/>
                        </a:spcAft>
                      </a:pP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Bài 8</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3200" i="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AU"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3200" i="1"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AU"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3200" i="1"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800"/>
                        </a:spcAft>
                      </a:pP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Bài 9.</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 Văn bản </a:t>
                      </a:r>
                      <a:r>
                        <a:rPr lang="en-AU" sz="3200" i="1"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AU" sz="3200" i="1" dirty="0">
                          <a:effectLst/>
                          <a:latin typeface="Times New Roman" panose="02020603050405020304" pitchFamily="18" charset="0"/>
                          <a:ea typeface="Times New Roman" panose="02020603050405020304" pitchFamily="18" charset="0"/>
                          <a:cs typeface="Times New Roman" panose="02020603050405020304" pitchFamily="18" charset="0"/>
                        </a:rPr>
                        <a:t> tin;</a:t>
                      </a:r>
                    </a:p>
                    <a:p>
                      <a:pPr algn="just">
                        <a:lnSpc>
                          <a:spcPct val="115000"/>
                        </a:lnSpc>
                        <a:spcAft>
                          <a:spcPts val="800"/>
                        </a:spcAft>
                      </a:pPr>
                      <a:r>
                        <a:rPr lang="en-AU"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Bài </a:t>
                      </a:r>
                      <a:r>
                        <a:rPr lang="en-AU" sz="3200" dirty="0">
                          <a:effectLst/>
                          <a:latin typeface="Times New Roman" panose="02020603050405020304" pitchFamily="18" charset="0"/>
                          <a:ea typeface="Times New Roman" panose="02020603050405020304" pitchFamily="18" charset="0"/>
                          <a:cs typeface="Times New Roman" panose="02020603050405020304" pitchFamily="18" charset="0"/>
                        </a:rPr>
                        <a:t>10</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3200" i="1" dirty="0" err="1">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AU"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3200" i="1"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AU" sz="32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06842173"/>
                  </a:ext>
                </a:extLst>
              </a:tr>
            </a:tbl>
          </a:graphicData>
        </a:graphic>
      </p:graphicFrame>
    </p:spTree>
    <p:extLst>
      <p:ext uri="{BB962C8B-B14F-4D97-AF65-F5344CB8AC3E}">
        <p14:creationId xmlns:p14="http://schemas.microsoft.com/office/powerpoint/2010/main" val="196169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4518E-40AA-BBF6-43A9-3618BBA3642E}"/>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49D7BEE7-11E2-65C8-8E1F-232E9A44041D}"/>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AECBF8B9-9E31-C46A-6449-720133E8AA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BBD7D115-C19A-8072-02AE-947A41270F5C}"/>
              </a:ext>
            </a:extLst>
          </p:cNvPr>
          <p:cNvSpPr txBox="1"/>
          <p:nvPr/>
        </p:nvSpPr>
        <p:spPr>
          <a:xfrm>
            <a:off x="258619" y="581801"/>
            <a:ext cx="11674762" cy="4987776"/>
          </a:xfrm>
          <a:prstGeom prst="rect">
            <a:avLst/>
          </a:prstGeom>
          <a:noFill/>
        </p:spPr>
        <p:txBody>
          <a:bodyPr wrap="square">
            <a:spAutoFit/>
          </a:bodyPr>
          <a:lstStyle/>
          <a:p>
            <a:pPr>
              <a:lnSpc>
                <a:spcPct val="115000"/>
              </a:lnSpc>
              <a:spcAft>
                <a:spcPts val="800"/>
              </a:spcAft>
            </a:pP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9: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nghe</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10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pP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GỢI Ý</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Trung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phổ</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Nhắc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rèn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luyện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hằng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9173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anim calcmode="lin" valueType="num">
                                      <p:cBhvr>
                                        <p:cTn id="1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1000"/>
                                        <p:tgtEl>
                                          <p:spTgt spid="3">
                                            <p:txEl>
                                              <p:pRg st="2" end="2"/>
                                            </p:txEl>
                                          </p:spTgt>
                                        </p:tgtEl>
                                      </p:cBhvr>
                                    </p:animEffect>
                                    <p:anim calcmode="lin" valueType="num">
                                      <p:cBhvr>
                                        <p:cTn id="3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3A338-CC97-ED02-6887-E7BF88788C56}"/>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BB4865EF-20EC-506E-83A6-BEE46F176A1D}"/>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C9C4CD20-CEAA-51FA-D6D0-3F1C0C972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E37467F1-8F03-9061-9D27-499645AF4E23}"/>
              </a:ext>
            </a:extLst>
          </p:cNvPr>
          <p:cNvSpPr txBox="1"/>
          <p:nvPr/>
        </p:nvSpPr>
        <p:spPr>
          <a:xfrm>
            <a:off x="1312606" y="427912"/>
            <a:ext cx="10471355" cy="622799"/>
          </a:xfrm>
          <a:prstGeom prst="rect">
            <a:avLst/>
          </a:prstGeom>
          <a:noFill/>
        </p:spPr>
        <p:txBody>
          <a:bodyPr wrap="square">
            <a:spAutoFit/>
          </a:bodyPr>
          <a:lstStyle/>
          <a:p>
            <a:pPr>
              <a:lnSpc>
                <a:spcPct val="115000"/>
              </a:lnSpc>
              <a:spcBef>
                <a:spcPts val="1000"/>
              </a:spcBef>
            </a:pP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 HOẠT ĐỘNG 3: THỰC HÀNH ĐÁNH GIÁ</a:t>
            </a:r>
            <a:endParaRPr lang="en-US" sz="3200" b="1" dirty="0">
              <a:solidFill>
                <a:srgbClr val="5B9BD5"/>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4705BB7-8B66-CF45-74C2-607A2482B03D}"/>
              </a:ext>
            </a:extLst>
          </p:cNvPr>
          <p:cNvSpPr txBox="1"/>
          <p:nvPr/>
        </p:nvSpPr>
        <p:spPr>
          <a:xfrm>
            <a:off x="383457" y="1474839"/>
            <a:ext cx="11400503" cy="4216282"/>
          </a:xfrm>
          <a:prstGeom prst="rect">
            <a:avLst/>
          </a:prstGeom>
          <a:noFill/>
        </p:spPr>
        <p:txBody>
          <a:bodyPr wrap="square">
            <a:spAutoFit/>
          </a:bodyPr>
          <a:lstStyle/>
          <a:p>
            <a:pPr algn="just">
              <a:lnSpc>
                <a:spcPct val="115000"/>
              </a:lnSpc>
              <a:spcAft>
                <a:spcPts val="800"/>
              </a:spcAft>
            </a:pP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giao</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vụ</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GV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HS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kĩ</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ĐỊNH HƯỚNG ĐÁNH GIÁ (SGK)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nắm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GV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HS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kiểm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cuối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kì</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II;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chung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Sở</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GD-ĐT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nhưng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SGK,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cuối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kì</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II (SGK/ tr131).</a:t>
            </a:r>
          </a:p>
        </p:txBody>
      </p:sp>
    </p:spTree>
    <p:extLst>
      <p:ext uri="{BB962C8B-B14F-4D97-AF65-F5344CB8AC3E}">
        <p14:creationId xmlns:p14="http://schemas.microsoft.com/office/powerpoint/2010/main" val="2062368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000"/>
                                        <p:tgtEl>
                                          <p:spTgt spid="6">
                                            <p:txEl>
                                              <p:pRg st="0" end="0"/>
                                            </p:txEl>
                                          </p:spTgt>
                                        </p:tgtEl>
                                      </p:cBhvr>
                                    </p:animEffect>
                                    <p:anim calcmode="lin" valueType="num">
                                      <p:cBhvr>
                                        <p:cTn id="1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1" end="1"/>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1000"/>
                                        <p:tgtEl>
                                          <p:spTgt spid="6">
                                            <p:txEl>
                                              <p:pRg st="2" end="2"/>
                                            </p:txEl>
                                          </p:spTgt>
                                        </p:tgtEl>
                                      </p:cBhvr>
                                    </p:animEffect>
                                    <p:anim calcmode="lin" valueType="num">
                                      <p:cBhvr>
                                        <p:cTn id="2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47A27-BF62-DBC2-5146-C43053E2B287}"/>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C2DC719E-8DDD-E63A-AC45-89F7C39F8F04}"/>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50A10C0F-5542-19AC-3A7E-380EF763E2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499FB35F-F774-15AB-B029-BDD8D1AE6797}"/>
              </a:ext>
            </a:extLst>
          </p:cNvPr>
          <p:cNvSpPr txBox="1"/>
          <p:nvPr/>
        </p:nvSpPr>
        <p:spPr>
          <a:xfrm>
            <a:off x="258620" y="358791"/>
            <a:ext cx="11561988" cy="1951047"/>
          </a:xfrm>
          <a:prstGeom prst="rect">
            <a:avLst/>
          </a:prstGeom>
          <a:noFill/>
        </p:spPr>
        <p:txBody>
          <a:bodyPr wrap="square">
            <a:spAutoFit/>
          </a:bodyPr>
          <a:lstStyle/>
          <a:p>
            <a:pPr algn="just">
              <a:lnSpc>
                <a:spcPct val="115000"/>
              </a:lnSpc>
              <a:spcAft>
                <a:spcPts val="800"/>
              </a:spcAft>
            </a:pP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2, 3</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vụ</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HS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HS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cuối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kì</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II (SGK/ tr131).</a:t>
            </a:r>
          </a:p>
          <a:p>
            <a:pPr algn="just">
              <a:lnSpc>
                <a:spcPct val="115000"/>
              </a:lnSpc>
              <a:spcAft>
                <a:spcPts val="800"/>
              </a:spcAft>
            </a:pP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định</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CF1AEB76-215D-671F-0180-0973EFA483BD}"/>
              </a:ext>
            </a:extLst>
          </p:cNvPr>
          <p:cNvSpPr txBox="1"/>
          <p:nvPr/>
        </p:nvSpPr>
        <p:spPr>
          <a:xfrm>
            <a:off x="258620" y="2561775"/>
            <a:ext cx="11561988" cy="3061094"/>
          </a:xfrm>
          <a:prstGeom prst="rect">
            <a:avLst/>
          </a:prstGeom>
          <a:noFill/>
        </p:spPr>
        <p:txBody>
          <a:bodyPr wrap="square">
            <a:spAutoFit/>
          </a:bodyPr>
          <a:lstStyle/>
          <a:p>
            <a:pPr marL="457200" algn="ctr">
              <a:lnSpc>
                <a:spcPct val="150000"/>
              </a:lnSpc>
            </a:pP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ĐÁP ÁN PHẦN TỰ ĐÁNH GIÁ CUỐI HỌC KÌ II</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50000"/>
              </a:lnSpc>
              <a:spcAft>
                <a:spcPts val="800"/>
              </a:spcAft>
            </a:pPr>
            <a:r>
              <a:rPr lang="vi-VN"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I. ĐỌC HIỂU</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3200" b="1" dirty="0" err="1">
                <a:solidFill>
                  <a:srgbClr val="000000"/>
                </a:solidFill>
                <a:effectLst/>
                <a:latin typeface="Times New Roman" panose="02020603050405020304" pitchFamily="18" charset="0"/>
                <a:ea typeface="Times New Roman" panose="02020603050405020304" pitchFamily="18" charset="0"/>
              </a:rPr>
              <a:t>Câu</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hỏi</a:t>
            </a:r>
            <a:r>
              <a:rPr lang="en-US" sz="3200" b="1" dirty="0">
                <a:solidFill>
                  <a:srgbClr val="000000"/>
                </a:solidFill>
                <a:effectLst/>
                <a:latin typeface="Times New Roman" panose="02020603050405020304" pitchFamily="18" charset="0"/>
                <a:ea typeface="Times New Roman" panose="02020603050405020304" pitchFamily="18" charset="0"/>
              </a:rPr>
              <a:t> 1:</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Yếu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tố</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nào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thể</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hiện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rõ</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nhất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tính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chất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nghị</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luận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đoạn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trích</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35342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1000"/>
                                        <p:tgtEl>
                                          <p:spTgt spid="6">
                                            <p:txEl>
                                              <p:pRg st="0" end="0"/>
                                            </p:txEl>
                                          </p:spTgt>
                                        </p:tgtEl>
                                      </p:cBhvr>
                                    </p:animEffect>
                                    <p:anim calcmode="lin" valueType="num">
                                      <p:cBhvr>
                                        <p:cTn id="2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fade">
                                      <p:cBhvr>
                                        <p:cTn id="30" dur="1000"/>
                                        <p:tgtEl>
                                          <p:spTgt spid="6">
                                            <p:txEl>
                                              <p:pRg st="1" end="1"/>
                                            </p:txEl>
                                          </p:spTgt>
                                        </p:tgtEl>
                                      </p:cBhvr>
                                    </p:animEffect>
                                    <p:anim calcmode="lin" valueType="num">
                                      <p:cBhvr>
                                        <p:cTn id="3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1000"/>
                                        <p:tgtEl>
                                          <p:spTgt spid="6">
                                            <p:txEl>
                                              <p:pRg st="2" end="2"/>
                                            </p:txEl>
                                          </p:spTgt>
                                        </p:tgtEl>
                                      </p:cBhvr>
                                    </p:animEffect>
                                    <p:anim calcmode="lin" valueType="num">
                                      <p:cBhvr>
                                        <p:cTn id="3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BF675-147F-602D-9DCC-76A06526DB03}"/>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C35EE269-0AA6-0F17-82FA-66600315904D}"/>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41E229C9-F139-A4D1-341A-637EE6777D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D1468CD8-1854-B50D-A5AF-656134123895}"/>
              </a:ext>
            </a:extLst>
          </p:cNvPr>
          <p:cNvSpPr txBox="1"/>
          <p:nvPr/>
        </p:nvSpPr>
        <p:spPr>
          <a:xfrm>
            <a:off x="258619" y="206477"/>
            <a:ext cx="11674762" cy="7062190"/>
          </a:xfrm>
          <a:prstGeom prst="rect">
            <a:avLst/>
          </a:prstGeom>
          <a:noFill/>
        </p:spPr>
        <p:txBody>
          <a:bodyPr wrap="square">
            <a:spAutoFit/>
          </a:bodyPr>
          <a:lstStyle/>
          <a:p>
            <a:pPr algn="ctr">
              <a:lnSpc>
                <a:spcPct val="150000"/>
              </a:lnSpc>
              <a:spcAft>
                <a:spcPts val="800"/>
              </a:spcAft>
            </a:pP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GỢI Ý</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tỏ</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612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627EA-CFC3-D2EF-5B88-33E94790715F}"/>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E04444C7-DFCB-6A2D-36C5-D972CB12993C}"/>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789B687B-2419-6615-311F-7A0F34000F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D22E270F-D8CE-4503-A5CF-8A592DB2C21D}"/>
              </a:ext>
            </a:extLst>
          </p:cNvPr>
          <p:cNvSpPr txBox="1"/>
          <p:nvPr/>
        </p:nvSpPr>
        <p:spPr>
          <a:xfrm>
            <a:off x="258619" y="206477"/>
            <a:ext cx="11674762" cy="453842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GỢI Ý</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khẳng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định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phủ</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định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nhằm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tạo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âm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hưởng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giọng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điệu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mạnh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mẽ</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tên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gọi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ấy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âm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hưởng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quân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đây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phải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đường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quát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đường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tượng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Xếp</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bút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nghiên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5075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2A142-FCD7-5D74-BB15-8CFA51DDA6C6}"/>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ADAD5EA0-864D-DB2A-D9F4-645D7FF8F163}"/>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64FC7D9B-EC64-61BB-F92A-03D12D1FB5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C97BC56F-F7B8-8CAA-D63E-CCA149897198}"/>
              </a:ext>
            </a:extLst>
          </p:cNvPr>
          <p:cNvSpPr txBox="1"/>
          <p:nvPr/>
        </p:nvSpPr>
        <p:spPr>
          <a:xfrm>
            <a:off x="0" y="320191"/>
            <a:ext cx="11933381" cy="6344814"/>
          </a:xfrm>
          <a:prstGeom prst="rect">
            <a:avLst/>
          </a:prstGeom>
          <a:noFill/>
        </p:spPr>
        <p:txBody>
          <a:bodyPr wrap="square">
            <a:spAutoFit/>
          </a:bodyPr>
          <a:lstStyle/>
          <a:p>
            <a:pPr algn="just">
              <a:lnSpc>
                <a:spcPct val="150000"/>
              </a:lnSpc>
            </a:pPr>
            <a:r>
              <a:rPr lang="en-US" sz="2800" b="1" dirty="0" err="1">
                <a:solidFill>
                  <a:srgbClr val="000000"/>
                </a:solidFill>
                <a:effectLst/>
                <a:latin typeface="Times New Roman" panose="02020603050405020304" pitchFamily="18" charset="0"/>
                <a:ea typeface="Times New Roman" panose="02020603050405020304" pitchFamily="18" charset="0"/>
              </a:rPr>
              <a:t>Câu</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hỏi</a:t>
            </a:r>
            <a:r>
              <a:rPr lang="en-US" sz="2800" b="1" dirty="0">
                <a:solidFill>
                  <a:srgbClr val="000000"/>
                </a:solidFill>
                <a:effectLst/>
                <a:latin typeface="Times New Roman" panose="02020603050405020304" pitchFamily="18" charset="0"/>
                <a:ea typeface="Times New Roman" panose="02020603050405020304" pitchFamily="18" charset="0"/>
              </a:rPr>
              <a:t> 2</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chú</a:t>
            </a:r>
            <a:r>
              <a:rPr lang="en-US" sz="2800" dirty="0">
                <a:solidFill>
                  <a:srgbClr val="000000"/>
                </a:solidFill>
                <a:effectLst/>
                <a:latin typeface="Times New Roman" panose="02020603050405020304" pitchFamily="18" charset="0"/>
                <a:ea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rPr>
              <a:t>phân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tích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tỏ</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yếu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tố</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thơ</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trích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ctr">
              <a:lnSpc>
                <a:spcPct val="150000"/>
              </a:lnSpc>
              <a:spcAft>
                <a:spcPts val="800"/>
              </a:spcAft>
            </a:pP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GỢI Ý</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tỏ</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Nhan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đoàn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478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40E2D-2333-A1C7-7A49-AB4BEA08FC11}"/>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42532E5A-6959-123F-8A5C-735173BEF8F7}"/>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1551E80F-0EC4-2E50-B363-6A2E39E0D9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6B7EEE9A-E591-801C-3303-E55573632FDA}"/>
              </a:ext>
            </a:extLst>
          </p:cNvPr>
          <p:cNvSpPr txBox="1"/>
          <p:nvPr/>
        </p:nvSpPr>
        <p:spPr>
          <a:xfrm>
            <a:off x="207522" y="581801"/>
            <a:ext cx="11674762" cy="5816977"/>
          </a:xfrm>
          <a:prstGeom prst="rect">
            <a:avLst/>
          </a:prstGeom>
          <a:noFill/>
        </p:spPr>
        <p:txBody>
          <a:bodyPr wrap="square">
            <a:spAutoFit/>
          </a:bodyPr>
          <a:lstStyle/>
          <a:p>
            <a:pPr algn="just"/>
            <a:r>
              <a:rPr lang="en-US" sz="3200" b="1" dirty="0" err="1">
                <a:solidFill>
                  <a:srgbClr val="000000"/>
                </a:solidFill>
                <a:effectLst/>
                <a:latin typeface="Times New Roman" panose="02020603050405020304" pitchFamily="18" charset="0"/>
                <a:ea typeface="Times New Roman" panose="02020603050405020304" pitchFamily="18" charset="0"/>
              </a:rPr>
              <a:t>Câu</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hỏi</a:t>
            </a:r>
            <a:r>
              <a:rPr lang="en-US" sz="3200" b="1" dirty="0">
                <a:solidFill>
                  <a:srgbClr val="000000"/>
                </a:solidFill>
                <a:effectLst/>
                <a:latin typeface="Times New Roman" panose="02020603050405020304" pitchFamily="18" charset="0"/>
                <a:ea typeface="Times New Roman" panose="02020603050405020304" pitchFamily="18" charset="0"/>
              </a:rPr>
              <a:t> 3:</a:t>
            </a:r>
            <a:r>
              <a:rPr lang="en-US" sz="3200" dirty="0">
                <a:solidFill>
                  <a:srgbClr val="000000"/>
                </a:solidFill>
                <a:effectLst/>
                <a:latin typeface="Times New Roman" panose="02020603050405020304" pitchFamily="18" charset="0"/>
                <a:ea typeface="Times New Roman" panose="02020603050405020304" pitchFamily="18" charset="0"/>
              </a:rPr>
              <a:t> Em </a:t>
            </a:r>
            <a:r>
              <a:rPr lang="en-US" sz="3200" dirty="0" err="1">
                <a:solidFill>
                  <a:srgbClr val="000000"/>
                </a:solidFill>
                <a:effectLst/>
                <a:latin typeface="Times New Roman" panose="02020603050405020304" pitchFamily="18" charset="0"/>
                <a:ea typeface="Times New Roman" panose="02020603050405020304" pitchFamily="18" charset="0"/>
              </a:rPr>
              <a:t>hiểu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độc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hành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gì</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Vì</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sao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tác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rằng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Bởi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thế</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lẽ</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nên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gọi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Tây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Tiến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một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khúc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độc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hành</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gn="ctr">
              <a:spcAft>
                <a:spcPts val="800"/>
              </a:spcAft>
            </a:pP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GỢI Ý</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rằng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Bởi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khúc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đoàn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xa,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ngược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ức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Trong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nẻo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gầm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khúc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hi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3122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arn(inVertical)">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1000"/>
                                        <p:tgtEl>
                                          <p:spTgt spid="3">
                                            <p:txEl>
                                              <p:pRg st="4" end="4"/>
                                            </p:txEl>
                                          </p:spTgt>
                                        </p:tgtEl>
                                      </p:cBhvr>
                                    </p:animEffect>
                                    <p:anim calcmode="lin" valueType="num">
                                      <p:cBhvr>
                                        <p:cTn id="3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AFF07-B3B7-4AF4-2276-23A734CC59F1}"/>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187378CC-C43C-01CE-9C11-C691F5926BE2}"/>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EBE82021-D1CE-1A52-4B72-331203352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3DD4C1B6-4C74-0287-0788-75EECCD198BB}"/>
              </a:ext>
            </a:extLst>
          </p:cNvPr>
          <p:cNvSpPr txBox="1"/>
          <p:nvPr/>
        </p:nvSpPr>
        <p:spPr>
          <a:xfrm>
            <a:off x="258619" y="320191"/>
            <a:ext cx="11674762" cy="4237057"/>
          </a:xfrm>
          <a:prstGeom prst="rect">
            <a:avLst/>
          </a:prstGeom>
          <a:noFill/>
        </p:spPr>
        <p:txBody>
          <a:bodyPr wrap="square">
            <a:spAutoFit/>
          </a:bodyPr>
          <a:lstStyle/>
          <a:p>
            <a:pPr algn="just"/>
            <a:r>
              <a:rPr lang="en-US" sz="3200" b="1" dirty="0" err="1">
                <a:solidFill>
                  <a:srgbClr val="000000"/>
                </a:solidFill>
                <a:effectLst/>
                <a:latin typeface="Times New Roman" panose="02020603050405020304" pitchFamily="18" charset="0"/>
                <a:ea typeface="Times New Roman" panose="02020603050405020304" pitchFamily="18" charset="0"/>
              </a:rPr>
              <a:t>Câu</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hỏi</a:t>
            </a:r>
            <a:r>
              <a:rPr lang="en-US" sz="3200" b="1" dirty="0">
                <a:solidFill>
                  <a:srgbClr val="000000"/>
                </a:solidFill>
                <a:effectLst/>
                <a:latin typeface="Times New Roman" panose="02020603050405020304" pitchFamily="18" charset="0"/>
                <a:ea typeface="Times New Roman" panose="02020603050405020304" pitchFamily="18" charset="0"/>
              </a:rPr>
              <a:t> 4:</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Việc</a:t>
            </a:r>
            <a:r>
              <a:rPr lang="en-US" sz="3200" dirty="0">
                <a:solidFill>
                  <a:srgbClr val="000000"/>
                </a:solidFill>
                <a:effectLst/>
                <a:latin typeface="Times New Roman" panose="02020603050405020304" pitchFamily="18" charset="0"/>
                <a:ea typeface="Times New Roman" panose="02020603050405020304" pitchFamily="18" charset="0"/>
              </a:rPr>
              <a:t> so </a:t>
            </a:r>
            <a:r>
              <a:rPr lang="en-US" sz="3200" dirty="0" err="1">
                <a:solidFill>
                  <a:srgbClr val="000000"/>
                </a:solidFill>
                <a:effectLst/>
                <a:latin typeface="Times New Roman" panose="02020603050405020304" pitchFamily="18" charset="0"/>
                <a:ea typeface="Times New Roman" panose="02020603050405020304" pitchFamily="18" charset="0"/>
              </a:rPr>
              <a:t>sánh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bài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Tây</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Tiến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với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Tiến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quân</a:t>
            </a:r>
            <a:r>
              <a:rPr lang="en-US" sz="3200" i="1" dirty="0">
                <a:solidFill>
                  <a:srgbClr val="000000"/>
                </a:solidFill>
                <a:effectLst/>
                <a:latin typeface="Times New Roman" panose="02020603050405020304" pitchFamily="18" charset="0"/>
                <a:ea typeface="Times New Roman" panose="02020603050405020304" pitchFamily="18" charset="0"/>
              </a:rPr>
              <a:t> ca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một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số</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tác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phẩm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khác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đoạn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trích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trên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tác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dụng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gì</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gn="ctr">
              <a:spcAft>
                <a:spcPts val="800"/>
              </a:spcAft>
            </a:pP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GỢI Ý</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Nam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khúc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hành,cùng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Thăng</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Long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hoài</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Nguyệt</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cầm</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thất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4522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3F4BC-4CF9-49B1-67C5-9CFA1823CDBD}"/>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E16A600B-AD7F-2D5A-C4B9-4B0AEF64770F}"/>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D08A77DC-2E73-F4EB-4EF1-2AF21A812F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4072CB18-616C-600A-C717-20F391E85E33}"/>
              </a:ext>
            </a:extLst>
          </p:cNvPr>
          <p:cNvSpPr txBox="1"/>
          <p:nvPr/>
        </p:nvSpPr>
        <p:spPr>
          <a:xfrm>
            <a:off x="258619" y="1927765"/>
            <a:ext cx="11674762" cy="325217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Thăng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Long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hoài</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cổ</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Nguyệt</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cầm</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Tổng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biệt</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Âm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hưởng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khúc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quân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trấm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bổng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buồn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bã</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Tiến</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quân</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ca,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Xếp</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bút</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nghiêng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ở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hình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ảnh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con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đường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Con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đường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Tây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được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kết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bằng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địa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danh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chứ</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không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phải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hình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ảnh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con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đường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biểu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tượng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133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0740A-EEB0-2A8F-963D-4ED02A6A8DE2}"/>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5713A235-C81F-914B-35F5-E7AC96645ECF}"/>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88B6DE5C-675F-4967-08EA-FC934F0076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AACF307E-1007-9005-D603-51B0336C7AEE}"/>
              </a:ext>
            </a:extLst>
          </p:cNvPr>
          <p:cNvSpPr txBox="1"/>
          <p:nvPr/>
        </p:nvSpPr>
        <p:spPr>
          <a:xfrm>
            <a:off x="258619" y="604684"/>
            <a:ext cx="11674762" cy="3163687"/>
          </a:xfrm>
          <a:prstGeom prst="rect">
            <a:avLst/>
          </a:prstGeom>
          <a:noFill/>
        </p:spPr>
        <p:txBody>
          <a:bodyPr wrap="square">
            <a:spAutoFit/>
          </a:bodyPr>
          <a:lstStyle/>
          <a:p>
            <a:pPr algn="just">
              <a:lnSpc>
                <a:spcPct val="150000"/>
              </a:lnSpc>
              <a:spcAft>
                <a:spcPts val="800"/>
              </a:spcAft>
            </a:pP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bật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mối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hấp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1671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2EE66-7472-0049-8E7E-446D7CC22476}"/>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83AB051A-DDF1-5823-F58F-01AE8572E7C9}"/>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1DC8BFF1-5B9D-6965-EE7D-3EDA340633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B15C57B8-769B-A1A2-ABA9-67B55F81DAE2}"/>
              </a:ext>
            </a:extLst>
          </p:cNvPr>
          <p:cNvSpPr txBox="1"/>
          <p:nvPr/>
        </p:nvSpPr>
        <p:spPr>
          <a:xfrm>
            <a:off x="588296" y="1092670"/>
            <a:ext cx="11136671" cy="584775"/>
          </a:xfrm>
          <a:prstGeom prst="rect">
            <a:avLst/>
          </a:prstGeom>
          <a:noFill/>
        </p:spPr>
        <p:txBody>
          <a:bodyPr wrap="square">
            <a:spAutoFit/>
          </a:bodyPr>
          <a:lstStyle/>
          <a:p>
            <a:r>
              <a:rPr lang="vi-VN" sz="3200" dirty="0">
                <a:effectLst/>
                <a:latin typeface="Times New Roman" panose="02020603050405020304" pitchFamily="18" charset="0"/>
                <a:ea typeface="Times New Roman" panose="02020603050405020304" pitchFamily="18" charset="0"/>
              </a:rPr>
              <a:t>3</a:t>
            </a:r>
            <a:r>
              <a:rPr lang="en-US" sz="3200" dirty="0">
                <a:effectLst/>
                <a:latin typeface="Times New Roman" panose="02020603050405020304" pitchFamily="18" charset="0"/>
                <a:ea typeface="Times New Roman" panose="02020603050405020304" pitchFamily="18" charset="0"/>
              </a:rPr>
              <a:t>. </a:t>
            </a:r>
            <a:r>
              <a:rPr lang="en-AU" sz="3200" dirty="0">
                <a:effectLst/>
                <a:latin typeface="Times New Roman" panose="02020603050405020304" pitchFamily="18" charset="0"/>
                <a:ea typeface="Times New Roman" panose="02020603050405020304" pitchFamily="18" charset="0"/>
              </a:rPr>
              <a:t>T</a:t>
            </a:r>
            <a:r>
              <a:rPr lang="vi-VN" sz="3200" dirty="0">
                <a:effectLst/>
                <a:latin typeface="Times New Roman" panose="02020603050405020304" pitchFamily="18" charset="0"/>
                <a:ea typeface="Times New Roman" panose="02020603050405020304" pitchFamily="18" charset="0"/>
              </a:rPr>
              <a:t>ruyện ngắn “</a:t>
            </a:r>
            <a:r>
              <a:rPr lang="en-AU" sz="3200" i="1" dirty="0">
                <a:effectLst/>
                <a:latin typeface="Times New Roman" panose="02020603050405020304" pitchFamily="18" charset="0"/>
                <a:ea typeface="Times New Roman" panose="02020603050405020304" pitchFamily="18" charset="0"/>
              </a:rPr>
              <a:t>Vi </a:t>
            </a:r>
            <a:r>
              <a:rPr lang="en-AU" sz="3200" i="1" dirty="0" err="1">
                <a:effectLst/>
                <a:latin typeface="Times New Roman" panose="02020603050405020304" pitchFamily="18" charset="0"/>
                <a:ea typeface="Times New Roman" panose="02020603050405020304" pitchFamily="18" charset="0"/>
              </a:rPr>
              <a:t>hành</a:t>
            </a:r>
            <a:r>
              <a:rPr lang="vi-VN" sz="3200" dirty="0">
                <a:effectLst/>
                <a:latin typeface="Times New Roman" panose="02020603050405020304" pitchFamily="18" charset="0"/>
                <a:ea typeface="Times New Roman" panose="02020603050405020304" pitchFamily="18" charset="0"/>
              </a:rPr>
              <a:t>” (Nguyễn </a:t>
            </a:r>
            <a:r>
              <a:rPr lang="en-AU" sz="3200" dirty="0">
                <a:effectLst/>
                <a:latin typeface="Times New Roman" panose="02020603050405020304" pitchFamily="18" charset="0"/>
                <a:ea typeface="Times New Roman" panose="02020603050405020304" pitchFamily="18" charset="0"/>
              </a:rPr>
              <a:t>Ai </a:t>
            </a:r>
            <a:r>
              <a:rPr lang="en-AU" sz="3200" dirty="0" err="1">
                <a:effectLst/>
                <a:latin typeface="Times New Roman" panose="02020603050405020304" pitchFamily="18" charset="0"/>
                <a:ea typeface="Times New Roman" panose="02020603050405020304" pitchFamily="18" charset="0"/>
              </a:rPr>
              <a:t>Quốc</a:t>
            </a:r>
            <a:r>
              <a:rPr lang="vi-VN" sz="3200" dirty="0">
                <a:effectLst/>
                <a:latin typeface="Times New Roman" panose="02020603050405020304" pitchFamily="18" charset="0"/>
                <a:ea typeface="Times New Roman" panose="02020603050405020304" pitchFamily="18" charset="0"/>
              </a:rPr>
              <a:t>)</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kể</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về</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sự</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việc</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gì</a:t>
            </a:r>
            <a:r>
              <a:rPr lang="en-AU" sz="3200" dirty="0">
                <a:effectLst/>
                <a:latin typeface="Times New Roman" panose="02020603050405020304" pitchFamily="18" charset="0"/>
                <a:ea typeface="Times New Roman" panose="02020603050405020304" pitchFamily="18" charset="0"/>
              </a:rPr>
              <a:t>?</a:t>
            </a:r>
            <a:endParaRPr lang="en-US" sz="3200" dirty="0"/>
          </a:p>
        </p:txBody>
      </p:sp>
      <p:sp>
        <p:nvSpPr>
          <p:cNvPr id="6" name="TextBox 5">
            <a:extLst>
              <a:ext uri="{FF2B5EF4-FFF2-40B4-BE49-F238E27FC236}">
                <a16:creationId xmlns:a16="http://schemas.microsoft.com/office/drawing/2014/main" id="{4A69386D-AC7B-A159-616B-B5F58F1F9109}"/>
              </a:ext>
            </a:extLst>
          </p:cNvPr>
          <p:cNvSpPr txBox="1"/>
          <p:nvPr/>
        </p:nvSpPr>
        <p:spPr>
          <a:xfrm>
            <a:off x="588297" y="2936557"/>
            <a:ext cx="10635226" cy="1569660"/>
          </a:xfrm>
          <a:prstGeom prst="rect">
            <a:avLst/>
          </a:prstGeom>
          <a:noFill/>
        </p:spPr>
        <p:txBody>
          <a:bodyPr wrap="square">
            <a:spAutoFit/>
          </a:bodyPr>
          <a:lstStyle/>
          <a:p>
            <a:r>
              <a:rPr lang="pt-BR" sz="3200" dirty="0">
                <a:solidFill>
                  <a:srgbClr val="0D0D0D"/>
                </a:solidFill>
                <a:effectLst/>
                <a:latin typeface="Times New Roman" panose="02020603050405020304" pitchFamily="18" charset="0"/>
                <a:ea typeface="Calibri" panose="020F0502020204030204" pitchFamily="34" charset="0"/>
              </a:rPr>
              <a:t>Truyện viết về sự việc có một hoàng đế xứ An Nam sang Pháp, nhưng khôi hài đến nỗi người Pháp không thể nhận ra thượng khách của mình mà chỉ thấy ông ta như một trò hề</a:t>
            </a:r>
            <a:endParaRPr lang="en-US" sz="3200" dirty="0"/>
          </a:p>
        </p:txBody>
      </p:sp>
    </p:spTree>
    <p:extLst>
      <p:ext uri="{BB962C8B-B14F-4D97-AF65-F5344CB8AC3E}">
        <p14:creationId xmlns:p14="http://schemas.microsoft.com/office/powerpoint/2010/main" val="301269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0161E-981B-906E-4567-1E1E9D217FE7}"/>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2D76B968-8B19-E242-F698-7BCE34230A76}"/>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98096ABE-457C-857B-8CBD-1539092318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C84530ED-4301-9EFB-D586-ED281D13DBE3}"/>
              </a:ext>
            </a:extLst>
          </p:cNvPr>
          <p:cNvSpPr txBox="1"/>
          <p:nvPr/>
        </p:nvSpPr>
        <p:spPr>
          <a:xfrm>
            <a:off x="258619" y="320191"/>
            <a:ext cx="11674762" cy="6022161"/>
          </a:xfrm>
          <a:prstGeom prst="rect">
            <a:avLst/>
          </a:prstGeom>
          <a:noFill/>
        </p:spPr>
        <p:txBody>
          <a:bodyPr wrap="square">
            <a:spAutoFit/>
          </a:bodyPr>
          <a:lstStyle/>
          <a:p>
            <a:pPr algn="just"/>
            <a:r>
              <a:rPr lang="en-US" sz="3200" b="1" dirty="0" err="1">
                <a:solidFill>
                  <a:srgbClr val="000000"/>
                </a:solidFill>
                <a:effectLst/>
                <a:latin typeface="Times New Roman" panose="02020603050405020304" pitchFamily="18" charset="0"/>
                <a:ea typeface="Times New Roman" panose="02020603050405020304" pitchFamily="18" charset="0"/>
              </a:rPr>
              <a:t>Câu</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hỏi</a:t>
            </a:r>
            <a:r>
              <a:rPr lang="en-US" sz="3200" b="1" dirty="0">
                <a:solidFill>
                  <a:srgbClr val="000000"/>
                </a:solidFill>
                <a:effectLst/>
                <a:latin typeface="Times New Roman" panose="02020603050405020304" pitchFamily="18" charset="0"/>
                <a:ea typeface="Times New Roman" panose="02020603050405020304" pitchFamily="18" charset="0"/>
              </a:rPr>
              <a:t> 5:</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Nhận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xét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cách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phân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tích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tác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từ</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đoạn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trích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trên</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gn="ctr">
              <a:spcAft>
                <a:spcPts val="800"/>
              </a:spcAft>
            </a:pP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GỢI Ý</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bật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ràng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vô</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chặt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chẽ</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62920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anim calcmode="lin" valueType="num">
                                      <p:cBhvr>
                                        <p:cTn id="1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1000"/>
                                        <p:tgtEl>
                                          <p:spTgt spid="3">
                                            <p:txEl>
                                              <p:pRg st="4" end="4"/>
                                            </p:txEl>
                                          </p:spTgt>
                                        </p:tgtEl>
                                      </p:cBhvr>
                                    </p:animEffect>
                                    <p:anim calcmode="lin" valueType="num">
                                      <p:cBhvr>
                                        <p:cTn id="3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1000"/>
                                        <p:tgtEl>
                                          <p:spTgt spid="3">
                                            <p:txEl>
                                              <p:pRg st="5" end="5"/>
                                            </p:txEl>
                                          </p:spTgt>
                                        </p:tgtEl>
                                      </p:cBhvr>
                                    </p:animEffect>
                                    <p:anim calcmode="lin" valueType="num">
                                      <p:cBhvr>
                                        <p:cTn id="4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1000"/>
                                        <p:tgtEl>
                                          <p:spTgt spid="3">
                                            <p:txEl>
                                              <p:pRg st="6" end="6"/>
                                            </p:txEl>
                                          </p:spTgt>
                                        </p:tgtEl>
                                      </p:cBhvr>
                                    </p:animEffect>
                                    <p:anim calcmode="lin" valueType="num">
                                      <p:cBhvr>
                                        <p:cTn id="4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25696-2804-52F7-F8E4-FC66F13CC69F}"/>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3E90EBDD-2A7C-2F68-5F5B-98706CC92021}"/>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CF5F53C0-945A-5816-A79C-6F7351997E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8BCBCA48-0462-67E9-1619-8A442DDC3D68}"/>
              </a:ext>
            </a:extLst>
          </p:cNvPr>
          <p:cNvSpPr txBox="1"/>
          <p:nvPr/>
        </p:nvSpPr>
        <p:spPr>
          <a:xfrm>
            <a:off x="258619" y="320191"/>
            <a:ext cx="11674762" cy="3649974"/>
          </a:xfrm>
          <a:prstGeom prst="rect">
            <a:avLst/>
          </a:prstGeom>
          <a:noFill/>
        </p:spPr>
        <p:txBody>
          <a:bodyPr wrap="square">
            <a:spAutoFit/>
          </a:bodyPr>
          <a:lstStyle/>
          <a:p>
            <a:pPr>
              <a:lnSpc>
                <a:spcPct val="115000"/>
              </a:lnSpc>
            </a:pPr>
            <a:r>
              <a:rPr lang="en-US" sz="3200" b="1" dirty="0">
                <a:solidFill>
                  <a:srgbClr val="0070C0"/>
                </a:solidFill>
                <a:effectLst/>
                <a:latin typeface="Times New Roman" panose="02020603050405020304" pitchFamily="18" charset="0"/>
                <a:ea typeface="Times New Roman" panose="02020603050405020304" pitchFamily="18" charset="0"/>
              </a:rPr>
              <a:t>II. </a:t>
            </a:r>
            <a:r>
              <a:rPr lang="en-US" sz="3200" b="1" dirty="0">
                <a:solidFill>
                  <a:srgbClr val="116AB1"/>
                </a:solidFill>
                <a:effectLst/>
                <a:latin typeface="Times New Roman" panose="02020603050405020304" pitchFamily="18" charset="0"/>
                <a:ea typeface="Times New Roman" panose="02020603050405020304" pitchFamily="18" charset="0"/>
              </a:rPr>
              <a:t>VIẾT</a:t>
            </a:r>
            <a:endParaRPr lang="en-US" sz="3200" dirty="0">
              <a:effectLst/>
              <a:latin typeface="Times New Roman" panose="02020603050405020304" pitchFamily="18" charset="0"/>
              <a:ea typeface="Times New Roman" panose="02020603050405020304" pitchFamily="18" charset="0"/>
            </a:endParaRPr>
          </a:p>
          <a:p>
            <a:pPr algn="just">
              <a:lnSpc>
                <a:spcPct val="115000"/>
              </a:lnSpc>
              <a:spcAft>
                <a:spcPts val="800"/>
              </a:spcAft>
            </a:pP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3200"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Viết</a:t>
            </a:r>
            <a:r>
              <a:rPr lang="en-US" sz="32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một</a:t>
            </a:r>
            <a:r>
              <a:rPr lang="en-US" sz="32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đoạn</a:t>
            </a:r>
            <a:r>
              <a:rPr lang="en-US" sz="32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văn</a:t>
            </a:r>
            <a:r>
              <a:rPr lang="en-US" sz="32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khoảng</a:t>
            </a:r>
            <a:r>
              <a:rPr lang="en-US" sz="32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200 </a:t>
            </a:r>
            <a:r>
              <a:rPr lang="en-US" sz="3200"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chữ</a:t>
            </a:r>
            <a:r>
              <a:rPr lang="en-US" sz="32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nêu</a:t>
            </a:r>
            <a:r>
              <a:rPr lang="en-US" sz="32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lên</a:t>
            </a:r>
            <a:r>
              <a:rPr lang="en-US" sz="32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suy</a:t>
            </a:r>
            <a:r>
              <a:rPr lang="en-US" sz="32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nghĩ</a:t>
            </a:r>
            <a:r>
              <a:rPr lang="en-US" sz="32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em</a:t>
            </a:r>
            <a:r>
              <a:rPr lang="en-US" sz="32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về</a:t>
            </a:r>
            <a:r>
              <a:rPr lang="en-US" sz="32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vấn</a:t>
            </a:r>
            <a:r>
              <a:rPr lang="en-US" sz="32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đề</a:t>
            </a:r>
            <a:r>
              <a:rPr lang="en-US" sz="3200" i="1"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i="1"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Tuổi</a:t>
            </a:r>
            <a:r>
              <a:rPr lang="en-US" sz="3200" i="1"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i="1"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trẻ</a:t>
            </a:r>
            <a:r>
              <a:rPr lang="en-US" sz="3200" i="1"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i="1"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và</a:t>
            </a:r>
            <a:r>
              <a:rPr lang="en-US" sz="3200" i="1"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i="1"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những</a:t>
            </a:r>
            <a:r>
              <a:rPr lang="en-US" sz="3200" i="1"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i="1"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khó</a:t>
            </a:r>
            <a:r>
              <a:rPr lang="en-US" sz="3200" i="1"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i="1"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khăn</a:t>
            </a:r>
            <a:r>
              <a:rPr lang="en-US" sz="3200" i="1"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i="1"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thách</a:t>
            </a:r>
            <a:r>
              <a:rPr lang="en-US" sz="3200" i="1"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i="1"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thứ</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i="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pP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GỢI Ý</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AU"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AU" sz="3200" b="1" dirty="0" err="1">
                <a:effectLst/>
                <a:latin typeface="Times New Roman" panose="02020603050405020304" pitchFamily="18" charset="0"/>
                <a:ea typeface="Calibri" panose="020F0502020204030204" pitchFamily="34" charset="0"/>
                <a:cs typeface="Times New Roman" panose="02020603050405020304" pitchFamily="18" charset="0"/>
              </a:rPr>
              <a:t>Mở</a:t>
            </a:r>
            <a:r>
              <a:rPr lang="en-AU"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AU" sz="3200" b="1"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AU"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AU"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effectLst/>
                <a:latin typeface="Times New Roman" panose="02020603050405020304" pitchFamily="18" charset="0"/>
                <a:ea typeface="Calibri" panose="020F0502020204030204" pitchFamily="34" charset="0"/>
                <a:cs typeface="Times New Roman" panose="02020603050405020304" pitchFamily="18" charset="0"/>
              </a:rPr>
              <a:t>thiệu</a:t>
            </a:r>
            <a:r>
              <a:rPr lang="en-AU"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effectLst/>
                <a:latin typeface="Times New Roman" panose="02020603050405020304" pitchFamily="18" charset="0"/>
                <a:ea typeface="Calibri" panose="020F0502020204030204" pitchFamily="34" charset="0"/>
                <a:cs typeface="Times New Roman" panose="02020603050405020304" pitchFamily="18" charset="0"/>
              </a:rPr>
              <a:t>vấn</a:t>
            </a:r>
            <a:r>
              <a:rPr lang="en-AU"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AU"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AU"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effectLst/>
                <a:latin typeface="Times New Roman" panose="02020603050405020304" pitchFamily="18" charset="0"/>
                <a:ea typeface="Calibri" panose="020F0502020204030204" pitchFamily="34" charset="0"/>
                <a:cs typeface="Times New Roman" panose="02020603050405020304" pitchFamily="18" charset="0"/>
              </a:rPr>
              <a:t>nghị</a:t>
            </a:r>
            <a:r>
              <a:rPr lang="en-AU"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AU" sz="32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AU" sz="32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AU"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AU"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AU"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AU"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AU"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effectLst/>
                <a:latin typeface="Times New Roman" panose="02020603050405020304" pitchFamily="18" charset="0"/>
                <a:ea typeface="Calibri" panose="020F0502020204030204" pitchFamily="34" charset="0"/>
                <a:cs typeface="Times New Roman" panose="02020603050405020304" pitchFamily="18" charset="0"/>
              </a:rPr>
              <a:t>thách</a:t>
            </a:r>
            <a:r>
              <a:rPr lang="en-AU"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AU"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AU"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AU"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AU" sz="32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2179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anim calcmode="lin" valueType="num">
                                      <p:cBhvr>
                                        <p:cTn id="1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C041D-22E0-BEC3-C871-37017C298025}"/>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0B46F325-3291-CC29-3F23-542E4584CEC4}"/>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B5D765FB-0269-490E-6545-E7A989F2BF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0EF17790-D015-24BB-0DC7-4F1F3D8FF330}"/>
              </a:ext>
            </a:extLst>
          </p:cNvPr>
          <p:cNvSpPr txBox="1"/>
          <p:nvPr/>
        </p:nvSpPr>
        <p:spPr>
          <a:xfrm>
            <a:off x="258619" y="320191"/>
            <a:ext cx="11674762" cy="4885183"/>
          </a:xfrm>
          <a:prstGeom prst="rect">
            <a:avLst/>
          </a:prstGeom>
          <a:noFill/>
        </p:spPr>
        <p:txBody>
          <a:bodyPr wrap="square">
            <a:spAutoFit/>
          </a:bodyPr>
          <a:lstStyle/>
          <a:p>
            <a:pPr algn="just">
              <a:lnSpc>
                <a:spcPct val="115000"/>
              </a:lnSpc>
              <a:spcAft>
                <a:spcPts val="800"/>
              </a:spcAft>
            </a:pPr>
            <a:r>
              <a:rPr lang="en-AU"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AU" sz="3200" b="1"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AU"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AU" sz="3200" b="1" dirty="0" err="1">
                <a:effectLst/>
                <a:latin typeface="Times New Roman" panose="02020603050405020304" pitchFamily="18" charset="0"/>
                <a:ea typeface="Calibri" panose="020F0502020204030204" pitchFamily="34" charset="0"/>
                <a:cs typeface="Times New Roman" panose="02020603050405020304" pitchFamily="18" charset="0"/>
              </a:rPr>
              <a:t>đoạn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AU"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AU"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AU"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effectLst/>
                <a:latin typeface="Times New Roman" panose="02020603050405020304" pitchFamily="18" charset="0"/>
                <a:ea typeface="Calibri" panose="020F0502020204030204" pitchFamily="34" charset="0"/>
                <a:cs typeface="Times New Roman" panose="02020603050405020304" pitchFamily="18" charset="0"/>
              </a:rPr>
              <a:t>thách</a:t>
            </a:r>
            <a:r>
              <a:rPr lang="en-AU"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AU"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AU" sz="32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AU" sz="32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AU"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AU"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AU"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AU"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AU"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AU"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AU" sz="32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AU"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pPr>
            <a:r>
              <a:rPr lang="en-AU" sz="3200" dirty="0">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Khó</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thách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thức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điều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kiện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hội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để</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tuổi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trẻ</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hoàn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thiện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kỹ</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phát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triển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trưởng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thành</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nSpc>
                <a:spcPct val="115000"/>
              </a:lnSpc>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Vượt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khăn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thách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thước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khẳng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lĩnh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khăn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thách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đem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phú</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bớt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buồn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tẻ</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9436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anim calcmode="lin" valueType="num">
                                      <p:cBhvr>
                                        <p:cTn id="1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1000"/>
                                        <p:tgtEl>
                                          <p:spTgt spid="3">
                                            <p:txEl>
                                              <p:pRg st="4" end="4"/>
                                            </p:txEl>
                                          </p:spTgt>
                                        </p:tgtEl>
                                      </p:cBhvr>
                                    </p:animEffect>
                                    <p:anim calcmode="lin" valueType="num">
                                      <p:cBhvr>
                                        <p:cTn id="3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AAA0C-71F6-D4E2-2408-CA5EA02890BB}"/>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5129E4A9-E0B3-E9E3-5CC1-E6C81939BA51}"/>
              </a:ext>
            </a:extLst>
          </p:cNvPr>
          <p:cNvSpPr txBox="1"/>
          <p:nvPr/>
        </p:nvSpPr>
        <p:spPr>
          <a:xfrm>
            <a:off x="176982" y="320191"/>
            <a:ext cx="11756400" cy="4782591"/>
          </a:xfrm>
          <a:prstGeom prst="rect">
            <a:avLst/>
          </a:prstGeom>
          <a:noFill/>
        </p:spPr>
        <p:txBody>
          <a:bodyPr wrap="square" rtlCol="0">
            <a:spAutoFit/>
          </a:bodyPr>
          <a:lstStyle/>
          <a:p>
            <a:pPr>
              <a:lnSpc>
                <a:spcPct val="115000"/>
              </a:lnSpc>
              <a:spcAft>
                <a:spcPts val="8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Mở</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rộng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trao</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chiều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diện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Khó</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khăn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thử</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thách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Tuy</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gặp</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khó</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khăn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thử</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thách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buông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xuôi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bỏ</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cực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Ngược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liều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gặp</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khó</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khăn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thử</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thách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kĩ</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dễ</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dàng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2">
            <a:extLst>
              <a:ext uri="{FF2B5EF4-FFF2-40B4-BE49-F238E27FC236}">
                <a16:creationId xmlns:a16="http://schemas.microsoft.com/office/drawing/2014/main" id="{9B139A17-6EE7-8314-3BAC-A1E391CE93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1015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D350E-1153-8FBE-5EAB-8671F4D92CD0}"/>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4E2CD6ED-0D4B-4210-BB68-8AECB12A9AC9}"/>
              </a:ext>
            </a:extLst>
          </p:cNvPr>
          <p:cNvSpPr txBox="1"/>
          <p:nvPr/>
        </p:nvSpPr>
        <p:spPr>
          <a:xfrm>
            <a:off x="569973" y="305443"/>
            <a:ext cx="11243485" cy="4011098"/>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Khẳng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định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trình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rút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thân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trẻ</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nhận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khó</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khăn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thử</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điều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thân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vượt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qua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trình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cuộc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đời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dũng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đối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mặt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phù</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hợp</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vượt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qua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khó</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khăn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thử</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đó</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Quá</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trình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vượt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qua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khó</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khăn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thử</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lớn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phải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dựa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lực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thân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song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nhờ</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giúp</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đỡ</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đình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bạn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bè</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2">
            <a:extLst>
              <a:ext uri="{FF2B5EF4-FFF2-40B4-BE49-F238E27FC236}">
                <a16:creationId xmlns:a16="http://schemas.microsoft.com/office/drawing/2014/main" id="{76AFFDD4-ADCC-B9F8-B30B-CC1AF30ADD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561F6972-3111-689E-AE05-0613D7E5DCAB}"/>
              </a:ext>
            </a:extLst>
          </p:cNvPr>
          <p:cNvSpPr txBox="1"/>
          <p:nvPr/>
        </p:nvSpPr>
        <p:spPr>
          <a:xfrm>
            <a:off x="569973" y="5370327"/>
            <a:ext cx="6371302" cy="613245"/>
          </a:xfrm>
          <a:prstGeom prst="rect">
            <a:avLst/>
          </a:prstGeom>
          <a:noFill/>
        </p:spPr>
        <p:txBody>
          <a:bodyPr wrap="square">
            <a:spAutoFit/>
          </a:bodyPr>
          <a:lstStyle/>
          <a:p>
            <a:pPr>
              <a:lnSpc>
                <a:spcPct val="115000"/>
              </a:lnSpc>
              <a:spcAft>
                <a:spcPts val="800"/>
              </a:spcAft>
            </a:pP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Khẳng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56026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87FDD-526B-05D0-E242-8E169F3E7171}"/>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B94F8E1C-2FA7-FC0F-66D3-270B81272C98}"/>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6D7FC33D-D939-690A-5381-E853D5281E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ACA5C822-C568-71D0-FCDD-705294F9BC60}"/>
              </a:ext>
            </a:extLst>
          </p:cNvPr>
          <p:cNvSpPr txBox="1"/>
          <p:nvPr/>
        </p:nvSpPr>
        <p:spPr>
          <a:xfrm>
            <a:off x="398206" y="442452"/>
            <a:ext cx="11415252" cy="3649974"/>
          </a:xfrm>
          <a:prstGeom prst="rect">
            <a:avLst/>
          </a:prstGeom>
          <a:noFill/>
        </p:spPr>
        <p:txBody>
          <a:bodyPr wrap="square">
            <a:spAutoFit/>
          </a:bodyPr>
          <a:lstStyle/>
          <a:p>
            <a:pPr algn="just">
              <a:lnSpc>
                <a:spcPct val="115000"/>
              </a:lnSpc>
              <a:spcAft>
                <a:spcPts val="800"/>
              </a:spcAft>
            </a:pP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3200" i="1"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a:t>
            </a:r>
            <a:r>
              <a:rPr lang="en-US" sz="3200" i="1"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Sự</a:t>
            </a:r>
            <a:r>
              <a:rPr lang="en-US" sz="3200" i="1"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i="1"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sáng</a:t>
            </a:r>
            <a:r>
              <a:rPr lang="en-US" sz="3200" i="1"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i="1"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tạo</a:t>
            </a:r>
            <a:r>
              <a:rPr lang="en-US" sz="3200" i="1"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i="1"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ngôn</a:t>
            </a:r>
            <a:r>
              <a:rPr lang="en-US" sz="3200" i="1"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i="1"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từ</a:t>
            </a:r>
            <a:r>
              <a:rPr lang="en-US" sz="3200" i="1"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i="1"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hình</a:t>
            </a:r>
            <a:r>
              <a:rPr lang="en-US" sz="3200" i="1"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i="1"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ảnh</a:t>
            </a:r>
            <a:r>
              <a:rPr lang="en-US" sz="3200" i="1"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i="1"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cấu</a:t>
            </a:r>
            <a:r>
              <a:rPr lang="en-US" sz="3200" i="1"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i="1"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tứ</a:t>
            </a:r>
            <a:r>
              <a:rPr lang="en-US" sz="3200" i="1"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i="1"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biện</a:t>
            </a:r>
            <a:r>
              <a:rPr lang="en-US" sz="3200" i="1"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i="1"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pháp</a:t>
            </a:r>
            <a:r>
              <a:rPr lang="en-US" sz="3200" i="1"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i="1"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nghệ</a:t>
            </a:r>
            <a:r>
              <a:rPr lang="en-US" sz="3200" i="1"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i="1"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thuật</a:t>
            </a:r>
            <a:r>
              <a:rPr lang="en-US" sz="3200" i="1"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i="1"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được</a:t>
            </a:r>
            <a:r>
              <a:rPr lang="en-US" sz="3200" i="1"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i="1"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xem</a:t>
            </a:r>
            <a:r>
              <a:rPr lang="en-US" sz="3200" i="1"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i="1"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là</a:t>
            </a:r>
            <a:r>
              <a:rPr lang="en-US" sz="3200" i="1"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i="1"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những</a:t>
            </a:r>
            <a:r>
              <a:rPr lang="en-US" sz="3200" i="1"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i="1"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biểu</a:t>
            </a:r>
            <a:r>
              <a:rPr lang="en-US" sz="3200" i="1"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i="1"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hiện</a:t>
            </a:r>
            <a:r>
              <a:rPr lang="en-US" sz="3200" i="1"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i="1"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rõ</a:t>
            </a:r>
            <a:r>
              <a:rPr lang="en-US" sz="3200" i="1"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i="1"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rệt</a:t>
            </a:r>
            <a:r>
              <a:rPr lang="en-US" sz="3200" i="1"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i="1"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nhất</a:t>
            </a:r>
            <a:r>
              <a:rPr lang="en-US" sz="3200" i="1"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i="1"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về</a:t>
            </a:r>
            <a:r>
              <a:rPr lang="en-US" sz="3200" i="1"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i="1"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tính</a:t>
            </a:r>
            <a:r>
              <a:rPr lang="en-US" sz="3200" i="1"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i="1"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hiện</a:t>
            </a:r>
            <a:r>
              <a:rPr lang="en-US" sz="3200" i="1"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i="1"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đại</a:t>
            </a:r>
            <a:r>
              <a:rPr lang="en-US" sz="3200" i="1"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i="1"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của</a:t>
            </a:r>
            <a:r>
              <a:rPr lang="en-US" sz="3200" i="1"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i="1"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thơ</a:t>
            </a:r>
            <a:r>
              <a:rPr lang="en-US" sz="3200" i="1"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Em </a:t>
            </a:r>
            <a:r>
              <a:rPr lang="en-US" sz="3200"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có</a:t>
            </a:r>
            <a:r>
              <a:rPr lang="en-US" sz="32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suy</a:t>
            </a:r>
            <a:r>
              <a:rPr lang="en-US" sz="32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nghĩ</a:t>
            </a:r>
            <a:r>
              <a:rPr lang="en-US" sz="32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gì</a:t>
            </a:r>
            <a:r>
              <a:rPr lang="en-US" sz="32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về</a:t>
            </a:r>
            <a:r>
              <a:rPr lang="en-US" sz="32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ý </a:t>
            </a:r>
            <a:r>
              <a:rPr lang="en-US" sz="3200"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kiến</a:t>
            </a:r>
            <a:r>
              <a:rPr lang="en-US" sz="32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3200"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trên</a:t>
            </a:r>
            <a:r>
              <a:rPr lang="en-US" sz="32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pP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GỢI Ý</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9011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anim calcmode="lin" valueType="num">
                                      <p:cBhvr>
                                        <p:cTn id="1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1000"/>
                                        <p:tgtEl>
                                          <p:spTgt spid="3">
                                            <p:txEl>
                                              <p:pRg st="2" end="2"/>
                                            </p:txEl>
                                          </p:spTgt>
                                        </p:tgtEl>
                                      </p:cBhvr>
                                    </p:animEffect>
                                    <p:anim calcmode="lin" valueType="num">
                                      <p:cBhvr>
                                        <p:cTn id="3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FB4A1-C4B6-6E24-E254-33FCD607A183}"/>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02609C4C-4F78-95E1-2E14-AD255DEA435B}"/>
              </a:ext>
            </a:extLst>
          </p:cNvPr>
          <p:cNvSpPr txBox="1"/>
          <p:nvPr/>
        </p:nvSpPr>
        <p:spPr>
          <a:xfrm>
            <a:off x="284167" y="1887167"/>
            <a:ext cx="11623665" cy="3083665"/>
          </a:xfrm>
          <a:prstGeom prst="rect">
            <a:avLst/>
          </a:prstGeom>
          <a:noFill/>
        </p:spPr>
        <p:txBody>
          <a:bodyPr wrap="square" rtlCol="0">
            <a:spAutoFit/>
          </a:bodyPr>
          <a:lstStyle/>
          <a:p>
            <a:pPr>
              <a:lnSpc>
                <a:spcPct val="115000"/>
              </a:lnSpc>
              <a:spcAft>
                <a:spcPts val="800"/>
              </a:spcAft>
            </a:pP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gồm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tứ</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nghệ</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rệt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2">
            <a:extLst>
              <a:ext uri="{FF2B5EF4-FFF2-40B4-BE49-F238E27FC236}">
                <a16:creationId xmlns:a16="http://schemas.microsoft.com/office/drawing/2014/main" id="{5DEF7496-2589-2A6B-33CB-A20229F2B8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9337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30194-7E0C-B229-C2B3-A5AE314ED41B}"/>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A4BDEC79-2547-86D4-DB50-56B5CAEAA2C2}"/>
              </a:ext>
            </a:extLst>
          </p:cNvPr>
          <p:cNvSpPr txBox="1"/>
          <p:nvPr/>
        </p:nvSpPr>
        <p:spPr>
          <a:xfrm>
            <a:off x="250724" y="398206"/>
            <a:ext cx="11682658" cy="4577407"/>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Sự</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sáng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ngôn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phản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ánh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sự</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linh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đổi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mới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diễn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đạt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thơ</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Thay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vì</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bị</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ràng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buộc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bởi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quy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tắc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cổ</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thơ</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đại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thường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sử</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ngôn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sáng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táo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bạo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để</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truyền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tải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cảm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xúc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ý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tầm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nhìn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riêng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mình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Họ</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sử</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bình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dân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ngôn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chuyên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ngành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hoặc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thậm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chí</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mới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để</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mô</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tả</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khía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cạnh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phức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tạp</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cuộc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sống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đại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Sự</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sáng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ngôn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chính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cột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mốc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đánh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dấu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sự</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đại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thơ</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2">
            <a:extLst>
              <a:ext uri="{FF2B5EF4-FFF2-40B4-BE49-F238E27FC236}">
                <a16:creationId xmlns:a16="http://schemas.microsoft.com/office/drawing/2014/main" id="{6C3AE6DB-35D3-AD3F-5B6F-1977BD8E12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1039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1000"/>
                                        <p:tgtEl>
                                          <p:spTgt spid="5">
                                            <p:txEl>
                                              <p:pRg st="0" end="0"/>
                                            </p:txEl>
                                          </p:spTgt>
                                        </p:tgtEl>
                                      </p:cBhvr>
                                    </p:animEffect>
                                    <p:anim calcmode="lin" valueType="num">
                                      <p:cBhvr>
                                        <p:cTn id="17"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CAFAC-B26A-F731-95F6-76679DFD4A1F}"/>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C6C0031B-E8C9-F4A2-6364-FD60D0141B68}"/>
              </a:ext>
            </a:extLst>
          </p:cNvPr>
          <p:cNvSpPr txBox="1"/>
          <p:nvPr/>
        </p:nvSpPr>
        <p:spPr>
          <a:xfrm>
            <a:off x="235974" y="320191"/>
            <a:ext cx="11697407" cy="3444789"/>
          </a:xfrm>
          <a:prstGeom prst="rect">
            <a:avLst/>
          </a:prstGeom>
          <a:noFill/>
        </p:spPr>
        <p:txBody>
          <a:bodyPr wrap="square" rtlCol="0">
            <a:spAutoFit/>
          </a:bodyPr>
          <a:lstStyle/>
          <a:p>
            <a:pPr algn="just">
              <a:lnSpc>
                <a:spcPct val="115000"/>
              </a:lnSpc>
              <a:spcAft>
                <a:spcPts val="800"/>
              </a:spcAft>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mẫu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mực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xuyên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khai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nét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đậm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đơn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thuần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ấn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2">
            <a:extLst>
              <a:ext uri="{FF2B5EF4-FFF2-40B4-BE49-F238E27FC236}">
                <a16:creationId xmlns:a16="http://schemas.microsoft.com/office/drawing/2014/main" id="{BC8ED6C5-7187-227B-F33E-CC2F433E16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415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0737A-B1BF-E3F3-5198-5A36FE3BDA1A}"/>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5A709606-2B4E-CEB4-997A-D9519A46A2D1}"/>
              </a:ext>
            </a:extLst>
          </p:cNvPr>
          <p:cNvSpPr txBox="1"/>
          <p:nvPr/>
        </p:nvSpPr>
        <p:spPr>
          <a:xfrm>
            <a:off x="294968" y="442452"/>
            <a:ext cx="11638413" cy="3128292"/>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Cấu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tứ</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nghệ</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thuật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ngừng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thử</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nghiệm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đổi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mới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vì</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mẫu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thường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khai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tạo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mới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mẻ</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phù</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hợp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bối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kỹ</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thuật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lập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chiếm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nhiều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nguồn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nhau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để</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sự</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khác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đầy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sức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sáng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Phân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rõ</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2">
            <a:extLst>
              <a:ext uri="{FF2B5EF4-FFF2-40B4-BE49-F238E27FC236}">
                <a16:creationId xmlns:a16="http://schemas.microsoft.com/office/drawing/2014/main" id="{92BFF0A3-7BE1-F902-520F-047B97E4C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0914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7823A-5611-9BE8-1DC8-4B637CD89031}"/>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63E4E624-1174-A24F-4BB5-A1DB8CABA943}"/>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1CCE5FBE-D765-9F6C-C53A-29C8CCC453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65BF5F03-AB8C-8F61-DB25-3F7B6CCA8D7F}"/>
              </a:ext>
            </a:extLst>
          </p:cNvPr>
          <p:cNvSpPr txBox="1"/>
          <p:nvPr/>
        </p:nvSpPr>
        <p:spPr>
          <a:xfrm>
            <a:off x="1111045" y="258636"/>
            <a:ext cx="8445909" cy="584775"/>
          </a:xfrm>
          <a:prstGeom prst="rect">
            <a:avLst/>
          </a:prstGeom>
          <a:noFill/>
        </p:spPr>
        <p:txBody>
          <a:bodyPr wrap="square">
            <a:spAutoFit/>
          </a:bodyPr>
          <a:lstStyle/>
          <a:p>
            <a:r>
              <a:rPr lang="en-US" sz="3200" dirty="0">
                <a:effectLst/>
                <a:latin typeface="Times New Roman" panose="02020603050405020304" pitchFamily="18" charset="0"/>
                <a:ea typeface="Times New Roman" panose="02020603050405020304" pitchFamily="18" charset="0"/>
              </a:rPr>
              <a:t>4. </a:t>
            </a:r>
            <a:r>
              <a:rPr lang="en-AU" sz="3200" dirty="0" err="1">
                <a:effectLst/>
                <a:latin typeface="Times New Roman" panose="02020603050405020304" pitchFamily="18" charset="0"/>
                <a:ea typeface="Times New Roman" panose="02020603050405020304" pitchFamily="18" charset="0"/>
              </a:rPr>
              <a:t>Nhân</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vật</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chính</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trong</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tiểu</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thuyết</a:t>
            </a:r>
            <a:r>
              <a:rPr lang="en-AU" sz="3200" dirty="0">
                <a:effectLst/>
                <a:latin typeface="Times New Roman" panose="02020603050405020304" pitchFamily="18" charset="0"/>
                <a:ea typeface="Times New Roman" panose="02020603050405020304" pitchFamily="18" charset="0"/>
              </a:rPr>
              <a:t> “</a:t>
            </a:r>
            <a:r>
              <a:rPr lang="en-AU" sz="3200" i="1" dirty="0" err="1">
                <a:effectLst/>
                <a:latin typeface="Times New Roman" panose="02020603050405020304" pitchFamily="18" charset="0"/>
                <a:ea typeface="Times New Roman" panose="02020603050405020304" pitchFamily="18" charset="0"/>
              </a:rPr>
              <a:t>Số</a:t>
            </a:r>
            <a:r>
              <a:rPr lang="en-AU" sz="3200" i="1" dirty="0">
                <a:effectLst/>
                <a:latin typeface="Times New Roman" panose="02020603050405020304" pitchFamily="18" charset="0"/>
                <a:ea typeface="Times New Roman" panose="02020603050405020304" pitchFamily="18" charset="0"/>
              </a:rPr>
              <a:t> </a:t>
            </a:r>
            <a:r>
              <a:rPr lang="en-AU" sz="3200" i="1" dirty="0" err="1">
                <a:effectLst/>
                <a:latin typeface="Times New Roman" panose="02020603050405020304" pitchFamily="18" charset="0"/>
                <a:ea typeface="Times New Roman" panose="02020603050405020304" pitchFamily="18" charset="0"/>
              </a:rPr>
              <a:t>đỏ</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là</a:t>
            </a:r>
            <a:r>
              <a:rPr lang="en-AU" sz="3200" dirty="0">
                <a:effectLst/>
                <a:latin typeface="Times New Roman" panose="02020603050405020304" pitchFamily="18" charset="0"/>
                <a:ea typeface="Times New Roman" panose="02020603050405020304" pitchFamily="18" charset="0"/>
              </a:rPr>
              <a:t> ai</a:t>
            </a:r>
            <a:r>
              <a:rPr lang="en-AU" sz="1300" dirty="0">
                <a:effectLst/>
                <a:latin typeface="Times New Roman" panose="02020603050405020304" pitchFamily="18" charset="0"/>
                <a:ea typeface="Times New Roman" panose="02020603050405020304" pitchFamily="18" charset="0"/>
              </a:rPr>
              <a:t>?</a:t>
            </a:r>
            <a:endParaRPr lang="en-US" dirty="0"/>
          </a:p>
        </p:txBody>
      </p:sp>
      <p:sp>
        <p:nvSpPr>
          <p:cNvPr id="6" name="TextBox 5">
            <a:extLst>
              <a:ext uri="{FF2B5EF4-FFF2-40B4-BE49-F238E27FC236}">
                <a16:creationId xmlns:a16="http://schemas.microsoft.com/office/drawing/2014/main" id="{1B0CA51E-9A0F-EB52-5DD8-60458DF9F2AB}"/>
              </a:ext>
            </a:extLst>
          </p:cNvPr>
          <p:cNvSpPr txBox="1"/>
          <p:nvPr/>
        </p:nvSpPr>
        <p:spPr>
          <a:xfrm>
            <a:off x="1533833" y="1387638"/>
            <a:ext cx="6371302" cy="584775"/>
          </a:xfrm>
          <a:prstGeom prst="rect">
            <a:avLst/>
          </a:prstGeom>
          <a:noFill/>
        </p:spPr>
        <p:txBody>
          <a:bodyPr wrap="square">
            <a:spAutoFit/>
          </a:bodyPr>
          <a:lstStyle/>
          <a:p>
            <a:r>
              <a:rPr lang="en-AU" sz="3200" dirty="0">
                <a:solidFill>
                  <a:srgbClr val="000000"/>
                </a:solidFill>
                <a:effectLst/>
                <a:latin typeface="Times New Roman" panose="02020603050405020304" pitchFamily="18" charset="0"/>
                <a:ea typeface="Times New Roman" panose="02020603050405020304" pitchFamily="18" charset="0"/>
              </a:rPr>
              <a:t>Xuân/ Xuân </a:t>
            </a:r>
            <a:r>
              <a:rPr lang="en-AU" sz="3200" dirty="0" err="1">
                <a:solidFill>
                  <a:srgbClr val="000000"/>
                </a:solidFill>
                <a:effectLst/>
                <a:latin typeface="Times New Roman" panose="02020603050405020304" pitchFamily="18" charset="0"/>
                <a:ea typeface="Times New Roman" panose="02020603050405020304" pitchFamily="18" charset="0"/>
              </a:rPr>
              <a:t>Tóc</a:t>
            </a:r>
            <a:r>
              <a:rPr lang="en-AU" sz="3200" dirty="0">
                <a:solidFill>
                  <a:srgbClr val="000000"/>
                </a:solidFill>
                <a:effectLst/>
                <a:latin typeface="Times New Roman" panose="02020603050405020304" pitchFamily="18" charset="0"/>
                <a:ea typeface="Times New Roman" panose="02020603050405020304" pitchFamily="18" charset="0"/>
              </a:rPr>
              <a:t> </a:t>
            </a:r>
            <a:r>
              <a:rPr lang="en-AU" sz="3200" dirty="0" err="1">
                <a:solidFill>
                  <a:srgbClr val="000000"/>
                </a:solidFill>
                <a:effectLst/>
                <a:latin typeface="Times New Roman" panose="02020603050405020304" pitchFamily="18" charset="0"/>
                <a:ea typeface="Times New Roman" panose="02020603050405020304" pitchFamily="18" charset="0"/>
              </a:rPr>
              <a:t>Đỏ</a:t>
            </a:r>
            <a:r>
              <a:rPr lang="en-AU" sz="3200" dirty="0">
                <a:solidFill>
                  <a:srgbClr val="000000"/>
                </a:solidFill>
                <a:effectLst/>
                <a:latin typeface="Times New Roman" panose="02020603050405020304" pitchFamily="18" charset="0"/>
                <a:ea typeface="Times New Roman" panose="02020603050405020304" pitchFamily="18" charset="0"/>
              </a:rPr>
              <a:t>.</a:t>
            </a:r>
            <a:endParaRPr lang="en-US" sz="3200" dirty="0"/>
          </a:p>
        </p:txBody>
      </p:sp>
    </p:spTree>
    <p:extLst>
      <p:ext uri="{BB962C8B-B14F-4D97-AF65-F5344CB8AC3E}">
        <p14:creationId xmlns:p14="http://schemas.microsoft.com/office/powerpoint/2010/main" val="3558655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17824-A5CB-9A6D-4296-26B2BA5BBB6F}"/>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2D3F0720-9C3A-D0E1-9F5C-8D540E752265}"/>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EBC9F9D4-483F-8C1A-466C-0143181D57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89B704D4-C596-D12A-6E7E-4422981F0B48}"/>
              </a:ext>
            </a:extLst>
          </p:cNvPr>
          <p:cNvSpPr txBox="1"/>
          <p:nvPr/>
        </p:nvSpPr>
        <p:spPr>
          <a:xfrm>
            <a:off x="258619" y="678426"/>
            <a:ext cx="11674762" cy="5812617"/>
          </a:xfrm>
          <a:prstGeom prst="rect">
            <a:avLst/>
          </a:prstGeom>
          <a:noFill/>
        </p:spPr>
        <p:txBody>
          <a:bodyPr wrap="square">
            <a:spAutoFit/>
          </a:bodyPr>
          <a:lstStyle/>
          <a:p>
            <a:pPr algn="just">
              <a:lnSpc>
                <a:spcPct val="115000"/>
              </a:lnSpc>
              <a:spcAft>
                <a:spcPts val="800"/>
              </a:spcAft>
            </a:pP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Khẳng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26720" algn="just">
              <a:lnSpc>
                <a:spcPct val="115000"/>
              </a:lnSpc>
              <a:spcAft>
                <a:spcPts val="800"/>
              </a:spcAft>
            </a:pP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thẩm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mỹ</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mẻ</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đậm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tứ</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rệt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vượt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dấu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hứng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55449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anim calcmode="lin" valueType="num">
                                      <p:cBhvr>
                                        <p:cTn id="1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9D382-3164-70FD-4861-71D099F343A5}"/>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1AC5BA25-9D29-B39E-2396-D07175B37AF1}"/>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AF5A7425-8332-9324-8CB7-274E61FE2F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E759A30E-65A6-C288-70FA-CD0BCB40364A}"/>
              </a:ext>
            </a:extLst>
          </p:cNvPr>
          <p:cNvSpPr txBox="1"/>
          <p:nvPr/>
        </p:nvSpPr>
        <p:spPr>
          <a:xfrm>
            <a:off x="368709" y="457200"/>
            <a:ext cx="11564671" cy="5090368"/>
          </a:xfrm>
          <a:prstGeom prst="rect">
            <a:avLst/>
          </a:prstGeom>
          <a:noFill/>
        </p:spPr>
        <p:txBody>
          <a:bodyPr wrap="square">
            <a:spAutoFit/>
          </a:bodyPr>
          <a:lstStyle/>
          <a:p>
            <a:pPr algn="just">
              <a:lnSpc>
                <a:spcPct val="115000"/>
              </a:lnSpc>
              <a:spcAft>
                <a:spcPts val="800"/>
              </a:spcAft>
              <a:tabLst>
                <a:tab pos="1714500" algn="l"/>
              </a:tabLst>
            </a:pP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4. HOẠT ĐỘNG 4: VẬN DỤNG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3200" b="1" spc="-1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3200" b="1" spc="-10" dirty="0" err="1">
                <a:effectLst/>
                <a:latin typeface="Times New Roman" panose="02020603050405020304" pitchFamily="18" charset="0"/>
                <a:ea typeface="Calibri" panose="020F0502020204030204" pitchFamily="34" charset="0"/>
                <a:cs typeface="Times New Roman" panose="02020603050405020304" pitchFamily="18" charset="0"/>
              </a:rPr>
              <a:t>M</a:t>
            </a:r>
            <a:r>
              <a:rPr lang="en-US" sz="3200" b="1" spc="5" dirty="0" err="1">
                <a:effectLst/>
                <a:latin typeface="Times New Roman" panose="02020603050405020304" pitchFamily="18" charset="0"/>
                <a:ea typeface="Calibri" panose="020F0502020204030204" pitchFamily="34" charset="0"/>
                <a:cs typeface="Times New Roman" panose="02020603050405020304" pitchFamily="18" charset="0"/>
              </a:rPr>
              <a:t>ụ</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a:t>
            </a:r>
            <a:r>
              <a:rPr lang="en-US" sz="3200" b="1" spc="-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ti</a:t>
            </a:r>
            <a:r>
              <a:rPr lang="en-US" sz="3200" b="1" spc="-5" dirty="0" err="1">
                <a:effectLst/>
                <a:latin typeface="Times New Roman" panose="02020603050405020304" pitchFamily="18" charset="0"/>
                <a:ea typeface="Calibri" panose="020F0502020204030204" pitchFamily="34" charset="0"/>
                <a:cs typeface="Times New Roman" panose="02020603050405020304" pitchFamily="18" charset="0"/>
              </a:rPr>
              <a:t>ê</a:t>
            </a:r>
            <a:r>
              <a:rPr lang="en-US" sz="3200" b="1" spc="5" dirty="0" err="1">
                <a:effectLst/>
                <a:latin typeface="Times New Roman" panose="02020603050405020304" pitchFamily="18" charset="0"/>
                <a:ea typeface="Calibri" panose="020F0502020204030204" pitchFamily="34" charset="0"/>
                <a:cs typeface="Times New Roman" panose="02020603050405020304" pitchFamily="18" charset="0"/>
              </a:rPr>
              <a:t>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spc="-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HS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dụ</a:t>
            </a:r>
            <a:r>
              <a:rPr lang="en-US" sz="3200" spc="10" dirty="0" err="1">
                <a:effectLst/>
                <a:latin typeface="Times New Roman" panose="02020603050405020304" pitchFamily="18" charset="0"/>
                <a:ea typeface="Calibri" panose="020F0502020204030204" pitchFamily="34" charset="0"/>
                <a:cs typeface="Times New Roman" panose="02020603050405020304" pitchFamily="18" charset="0"/>
              </a:rPr>
              <a:t>n</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a:t>
            </a:r>
            <a:r>
              <a:rPr lang="en-US" sz="3200" spc="-1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a:t>
            </a:r>
            <a:r>
              <a:rPr lang="en-US" sz="3200" spc="10" dirty="0" err="1">
                <a:effectLst/>
                <a:latin typeface="Times New Roman" panose="02020603050405020304" pitchFamily="18" charset="0"/>
                <a:ea typeface="Calibri" panose="020F0502020204030204" pitchFamily="34" charset="0"/>
                <a:cs typeface="Times New Roman" panose="02020603050405020304" pitchFamily="18" charset="0"/>
              </a:rPr>
              <a:t>ứ</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a:t>
            </a:r>
            <a:r>
              <a:rPr lang="en-US" sz="3200" spc="-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a:t>
            </a:r>
            <a:r>
              <a:rPr lang="en-US" sz="3200" spc="-5" dirty="0" err="1">
                <a:effectLst/>
                <a:latin typeface="Times New Roman" panose="02020603050405020304" pitchFamily="18" charset="0"/>
                <a:ea typeface="Calibri" panose="020F0502020204030204" pitchFamily="34" charset="0"/>
                <a:cs typeface="Times New Roman" panose="02020603050405020304" pitchFamily="18" charset="0"/>
              </a:rPr>
              <a:t>à</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spc="10" dirty="0" err="1">
                <a:effectLst/>
                <a:latin typeface="Times New Roman" panose="02020603050405020304" pitchFamily="18" charset="0"/>
                <a:ea typeface="Calibri" panose="020F0502020204030204" pitchFamily="34" charset="0"/>
                <a:cs typeface="Times New Roman" panose="02020603050405020304" pitchFamily="18" charset="0"/>
              </a:rPr>
              <a:t>v</a:t>
            </a:r>
            <a:r>
              <a:rPr lang="en-US" sz="3200" spc="-5" dirty="0" err="1">
                <a:effectLst/>
                <a:latin typeface="Times New Roman" panose="02020603050405020304" pitchFamily="18" charset="0"/>
                <a:ea typeface="Calibri" panose="020F0502020204030204" pitchFamily="34" charset="0"/>
                <a:cs typeface="Times New Roman" panose="02020603050405020304" pitchFamily="18" charset="0"/>
              </a:rPr>
              <a:t>à</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en-US" sz="3200" spc="1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spc="-1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3200" spc="-1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spc="-10" dirty="0" err="1">
                <a:effectLst/>
                <a:latin typeface="Times New Roman" panose="02020603050405020304" pitchFamily="18" charset="0"/>
                <a:ea typeface="Calibri" panose="020F0502020204030204" pitchFamily="34" charset="0"/>
                <a:cs typeface="Times New Roman" panose="02020603050405020304" pitchFamily="18" charset="0"/>
              </a:rPr>
              <a:t>tiễn</a:t>
            </a:r>
            <a:r>
              <a:rPr lang="en-US" sz="3200" spc="-1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3200" b="1" spc="-10" dirty="0">
                <a:effectLst/>
                <a:latin typeface="Times New Roman" panose="02020603050405020304" pitchFamily="18" charset="0"/>
                <a:ea typeface="Calibri" panose="020F0502020204030204" pitchFamily="34" charset="0"/>
                <a:cs typeface="Times New Roman" panose="02020603050405020304" pitchFamily="18" charset="0"/>
              </a:rPr>
              <a:t>b.</a:t>
            </a:r>
            <a:r>
              <a:rPr lang="en-US" sz="3200" spc="-1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dung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HS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vận</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32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3200" b="1" dirty="0">
                <a:solidFill>
                  <a:srgbClr val="0D0D0D"/>
                </a:solidFill>
                <a:effectLst/>
                <a:latin typeface="Times New Roman" panose="02020603050405020304" pitchFamily="18" charset="0"/>
                <a:ea typeface="Times New Roman" panose="02020603050405020304" pitchFamily="18" charset="0"/>
              </a:rPr>
              <a:t>c. </a:t>
            </a:r>
            <a:r>
              <a:rPr lang="en-US" sz="3200" b="1" dirty="0" err="1">
                <a:solidFill>
                  <a:srgbClr val="0D0D0D"/>
                </a:solidFill>
                <a:effectLst/>
                <a:latin typeface="Times New Roman" panose="02020603050405020304" pitchFamily="18" charset="0"/>
                <a:ea typeface="Times New Roman" panose="02020603050405020304" pitchFamily="18" charset="0"/>
              </a:rPr>
              <a:t>Sản</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phẩm</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Bài</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làm</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của</a:t>
            </a:r>
            <a:r>
              <a:rPr lang="en-US" sz="3200" dirty="0">
                <a:solidFill>
                  <a:srgbClr val="0D0D0D"/>
                </a:solidFill>
                <a:effectLst/>
                <a:latin typeface="Times New Roman" panose="02020603050405020304" pitchFamily="18" charset="0"/>
                <a:ea typeface="Times New Roman" panose="02020603050405020304" pitchFamily="18" charset="0"/>
              </a:rPr>
              <a:t> HS</a:t>
            </a:r>
            <a:endParaRPr lang="en-US" sz="3200" dirty="0">
              <a:effectLst/>
              <a:latin typeface="Times New Roman" panose="02020603050405020304" pitchFamily="18" charset="0"/>
              <a:ea typeface="Times New Roman" panose="02020603050405020304" pitchFamily="18" charset="0"/>
            </a:endParaRPr>
          </a:p>
          <a:p>
            <a:pPr>
              <a:lnSpc>
                <a:spcPct val="115000"/>
              </a:lnSpc>
              <a:spcAft>
                <a:spcPts val="800"/>
              </a:spcAft>
              <a:tabLst>
                <a:tab pos="1386840" algn="l"/>
              </a:tabLst>
            </a:pP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Tổ</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giao</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vụ</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HS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kiểm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giá</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1536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76997-D37B-12AA-0BFA-B903F14779B9}"/>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EA78E2EB-57F0-FE3A-32F8-9F589E21119C}"/>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51474B1B-07CA-A11C-08EC-CBFD30EA16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a:extLst>
              <a:ext uri="{FF2B5EF4-FFF2-40B4-BE49-F238E27FC236}">
                <a16:creationId xmlns:a16="http://schemas.microsoft.com/office/drawing/2014/main" id="{A72FFECB-56EF-E896-5357-FE73EDD0F146}"/>
              </a:ext>
            </a:extLst>
          </p:cNvPr>
          <p:cNvGraphicFramePr>
            <a:graphicFrameLocks noGrp="1"/>
          </p:cNvGraphicFramePr>
          <p:nvPr>
            <p:extLst>
              <p:ext uri="{D42A27DB-BD31-4B8C-83A1-F6EECF244321}">
                <p14:modId xmlns:p14="http://schemas.microsoft.com/office/powerpoint/2010/main" val="4210575753"/>
              </p:ext>
            </p:extLst>
          </p:nvPr>
        </p:nvGraphicFramePr>
        <p:xfrm>
          <a:off x="258619" y="244479"/>
          <a:ext cx="11674762" cy="2228342"/>
        </p:xfrm>
        <a:graphic>
          <a:graphicData uri="http://schemas.openxmlformats.org/drawingml/2006/table">
            <a:tbl>
              <a:tblPr firstRow="1" firstCol="1" bandRow="1"/>
              <a:tblGrid>
                <a:gridCol w="4271849">
                  <a:extLst>
                    <a:ext uri="{9D8B030D-6E8A-4147-A177-3AD203B41FA5}">
                      <a16:colId xmlns:a16="http://schemas.microsoft.com/office/drawing/2014/main" val="3854330125"/>
                    </a:ext>
                  </a:extLst>
                </a:gridCol>
                <a:gridCol w="7402913">
                  <a:extLst>
                    <a:ext uri="{9D8B030D-6E8A-4147-A177-3AD203B41FA5}">
                      <a16:colId xmlns:a16="http://schemas.microsoft.com/office/drawing/2014/main" val="3064295760"/>
                    </a:ext>
                  </a:extLst>
                </a:gridCol>
              </a:tblGrid>
              <a:tr h="0">
                <a:tc>
                  <a:txBody>
                    <a:bodyPr/>
                    <a:lstStyle/>
                    <a:p>
                      <a:pPr>
                        <a:lnSpc>
                          <a:spcPct val="115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SỞ GD&amp;ĐT……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TRƯỜNG THPT….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15000"/>
                        </a:lnSpc>
                        <a:spcAft>
                          <a:spcPts val="800"/>
                        </a:spcAft>
                      </a:pP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algn="ctr">
                        <a:lnSpc>
                          <a:spcPct val="115000"/>
                        </a:lnSpc>
                        <a:spcAft>
                          <a:spcPts val="8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 KIỂM TRA CUỐI HỌC KÌ II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pP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Môn: Ngữ văn 12</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800"/>
                        </a:spcAft>
                      </a:pPr>
                      <a:r>
                        <a:rPr lang="vi-VN"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 gian làm bài: 120 phút (không kể thời gian giao đề)</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extLst>
                  <a:ext uri="{0D108BD9-81ED-4DB2-BD59-A6C34878D82A}">
                    <a16:rowId xmlns:a16="http://schemas.microsoft.com/office/drawing/2014/main" val="3549971614"/>
                  </a:ext>
                </a:extLst>
              </a:tr>
            </a:tbl>
          </a:graphicData>
        </a:graphic>
      </p:graphicFrame>
      <p:sp>
        <p:nvSpPr>
          <p:cNvPr id="4" name="TextBox 3">
            <a:extLst>
              <a:ext uri="{FF2B5EF4-FFF2-40B4-BE49-F238E27FC236}">
                <a16:creationId xmlns:a16="http://schemas.microsoft.com/office/drawing/2014/main" id="{5562A9B1-9D8E-50BA-097A-07867C23C14E}"/>
              </a:ext>
            </a:extLst>
          </p:cNvPr>
          <p:cNvSpPr txBox="1"/>
          <p:nvPr/>
        </p:nvSpPr>
        <p:spPr>
          <a:xfrm>
            <a:off x="258619" y="2698956"/>
            <a:ext cx="11215626" cy="1213281"/>
          </a:xfrm>
          <a:prstGeom prst="rect">
            <a:avLst/>
          </a:prstGeom>
          <a:noFill/>
        </p:spPr>
        <p:txBody>
          <a:bodyPr wrap="square">
            <a:spAutoFit/>
          </a:bodyPr>
          <a:lstStyle/>
          <a:p>
            <a:pPr algn="just">
              <a:lnSpc>
                <a:spcPct val="107000"/>
              </a:lnSpc>
              <a:spcAft>
                <a:spcPts val="800"/>
              </a:spcAft>
            </a:pP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I. ĐỌC HIỂU (4,0 ĐIỂM)</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b="1"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4352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BD66D-0697-6C76-BA7B-25E9AC4DBC45}"/>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7C9AA4FB-D893-F77B-F990-750BC7E7BDF8}"/>
              </a:ext>
            </a:extLst>
          </p:cNvPr>
          <p:cNvSpPr txBox="1"/>
          <p:nvPr/>
        </p:nvSpPr>
        <p:spPr>
          <a:xfrm>
            <a:off x="1985818" y="320191"/>
            <a:ext cx="9947563" cy="1222835"/>
          </a:xfrm>
          <a:prstGeom prst="rect">
            <a:avLst/>
          </a:prstGeom>
          <a:noFill/>
        </p:spPr>
        <p:txBody>
          <a:bodyPr wrap="square" rtlCol="0">
            <a:spAutoFit/>
          </a:bodyPr>
          <a:lstStyle/>
          <a:p>
            <a:pPr algn="ctr">
              <a:lnSpc>
                <a:spcPct val="107000"/>
              </a:lnSpc>
              <a:spcAft>
                <a:spcPts val="800"/>
              </a:spcAft>
            </a:pPr>
            <a:r>
              <a:rPr lang="en-US" sz="32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thầm</a:t>
            </a:r>
            <a:endParaRPr lang="vi-VN" sz="32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3200" dirty="0">
                <a:latin typeface="Time"/>
              </a:rPr>
              <a:t>(Phan </a:t>
            </a:r>
            <a:r>
              <a:rPr lang="en-US" sz="3200" dirty="0" err="1">
                <a:latin typeface="Time"/>
              </a:rPr>
              <a:t>Thị</a:t>
            </a:r>
            <a:r>
              <a:rPr lang="en-US" sz="3200" dirty="0">
                <a:latin typeface="Time"/>
              </a:rPr>
              <a:t> Thanh </a:t>
            </a:r>
            <a:r>
              <a:rPr lang="en-US" sz="3200" dirty="0" err="1">
                <a:latin typeface="Time"/>
              </a:rPr>
              <a:t>Nhàn</a:t>
            </a:r>
            <a:endParaRPr lang="en-US" sz="3200" dirty="0">
              <a:latin typeface="Time"/>
              <a:ea typeface="Calibri" panose="020F0502020204030204" pitchFamily="34" charset="0"/>
              <a:cs typeface="Times New Roman" panose="02020603050405020304" pitchFamily="18" charset="0"/>
            </a:endParaRPr>
          </a:p>
        </p:txBody>
      </p:sp>
      <p:pic>
        <p:nvPicPr>
          <p:cNvPr id="8" name="Picture 2">
            <a:extLst>
              <a:ext uri="{FF2B5EF4-FFF2-40B4-BE49-F238E27FC236}">
                <a16:creationId xmlns:a16="http://schemas.microsoft.com/office/drawing/2014/main" id="{DB050D91-0635-8295-23DA-3DA77EC776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le 3">
            <a:extLst>
              <a:ext uri="{FF2B5EF4-FFF2-40B4-BE49-F238E27FC236}">
                <a16:creationId xmlns:a16="http://schemas.microsoft.com/office/drawing/2014/main" id="{B6A1FA2B-DE77-F0A9-D44E-6FCB7F480D6C}"/>
              </a:ext>
            </a:extLst>
          </p:cNvPr>
          <p:cNvGraphicFramePr>
            <a:graphicFrameLocks noGrp="1"/>
          </p:cNvGraphicFramePr>
          <p:nvPr>
            <p:extLst>
              <p:ext uri="{D42A27DB-BD31-4B8C-83A1-F6EECF244321}">
                <p14:modId xmlns:p14="http://schemas.microsoft.com/office/powerpoint/2010/main" val="229060237"/>
              </p:ext>
            </p:extLst>
          </p:nvPr>
        </p:nvGraphicFramePr>
        <p:xfrm>
          <a:off x="678426" y="1567619"/>
          <a:ext cx="11667911" cy="5633868"/>
        </p:xfrm>
        <a:graphic>
          <a:graphicData uri="http://schemas.openxmlformats.org/drawingml/2006/table">
            <a:tbl>
              <a:tblPr firstRow="1" firstCol="1" bandRow="1"/>
              <a:tblGrid>
                <a:gridCol w="11027280">
                  <a:extLst>
                    <a:ext uri="{9D8B030D-6E8A-4147-A177-3AD203B41FA5}">
                      <a16:colId xmlns:a16="http://schemas.microsoft.com/office/drawing/2014/main" val="197716876"/>
                    </a:ext>
                  </a:extLst>
                </a:gridCol>
                <a:gridCol w="640631">
                  <a:extLst>
                    <a:ext uri="{9D8B030D-6E8A-4147-A177-3AD203B41FA5}">
                      <a16:colId xmlns:a16="http://schemas.microsoft.com/office/drawing/2014/main" val="2219551400"/>
                    </a:ext>
                  </a:extLst>
                </a:gridCol>
              </a:tblGrid>
              <a:tr h="5633868">
                <a:tc>
                  <a:txBody>
                    <a:bodyPr/>
                    <a:lstStyle/>
                    <a:p>
                      <a:pPr algn="l">
                        <a:lnSpc>
                          <a:spcPct val="115000"/>
                        </a:lnSpc>
                        <a:spcAft>
                          <a:spcPts val="800"/>
                        </a:spcAft>
                      </a:pP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Cửa</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sổ</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cuối</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phố</a:t>
                      </a:r>
                      <a:br>
                        <a:rPr lang="en-US" sz="3200" i="1"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khép</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bao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giờ</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a:t>
                      </a:r>
                      <a:br>
                        <a:rPr lang="en-US" sz="3200" i="1"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Đôi</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xưa</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cùng</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lớp</a:t>
                      </a:r>
                      <a:br>
                        <a:rPr lang="en-US" sz="3200" i="1"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bưởi</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ngan</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ngát</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đưa</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a:t>
                      </a:r>
                      <a:br>
                        <a:rPr lang="en-US" sz="3200" i="1" dirty="0">
                          <a:effectLst/>
                          <a:latin typeface="Times New Roman" panose="02020603050405020304" pitchFamily="18" charset="0"/>
                          <a:ea typeface="Calibri" panose="020F0502020204030204" pitchFamily="34" charset="0"/>
                          <a:cs typeface="Times New Roman" panose="02020603050405020304" pitchFamily="18" charset="0"/>
                        </a:rPr>
                      </a:br>
                      <a:br>
                        <a:rPr lang="en-US" sz="3200" i="1"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Giấu</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chùm</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tay</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a:t>
                      </a:r>
                      <a:br>
                        <a:rPr lang="en-US" sz="3200" i="1"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Cô</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gái</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ngập</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ngừng</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hàng</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xóm</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a:t>
                      </a:r>
                      <a:br>
                        <a:rPr lang="en-US" sz="3200" i="1"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Bên</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ấy</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mai</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trận</a:t>
                      </a:r>
                      <a:br>
                        <a:rPr lang="en-US" sz="3200" i="1" dirty="0">
                          <a:effectLst/>
                          <a:latin typeface="Times New Roman" panose="02020603050405020304" pitchFamily="18" charset="0"/>
                          <a:ea typeface="Calibri" panose="020F0502020204030204" pitchFamily="34" charset="0"/>
                          <a:cs typeface="Times New Roman" panose="02020603050405020304" pitchFamily="18" charset="0"/>
                        </a:rPr>
                      </a:br>
                      <a:endParaRPr lang="vi-VN" sz="32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tc>
                  <a:txBody>
                    <a:bodyPr/>
                    <a:lstStyle/>
                    <a:p>
                      <a:pPr>
                        <a:lnSpc>
                          <a:spcPct val="115000"/>
                        </a:lnSpc>
                        <a:spcAft>
                          <a:spcPts val="800"/>
                        </a:spcAft>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noFill/>
                  </a:tcPr>
                </a:tc>
                <a:extLst>
                  <a:ext uri="{0D108BD9-81ED-4DB2-BD59-A6C34878D82A}">
                    <a16:rowId xmlns:a16="http://schemas.microsoft.com/office/drawing/2014/main" val="3712431197"/>
                  </a:ext>
                </a:extLst>
              </a:tr>
            </a:tbl>
          </a:graphicData>
        </a:graphic>
      </p:graphicFrame>
    </p:spTree>
    <p:extLst>
      <p:ext uri="{BB962C8B-B14F-4D97-AF65-F5344CB8AC3E}">
        <p14:creationId xmlns:p14="http://schemas.microsoft.com/office/powerpoint/2010/main" val="1290954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08990-026E-A038-7F16-8F2C1C597F0A}"/>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3BE9DA4E-D3E8-DF1C-998A-36852973509B}"/>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153A1016-12E0-B651-309F-AEBC4EAA4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4B0FDC31-B9F1-0E48-5690-A8AB365A99CB}"/>
              </a:ext>
            </a:extLst>
          </p:cNvPr>
          <p:cNvSpPr txBox="1"/>
          <p:nvPr/>
        </p:nvSpPr>
        <p:spPr>
          <a:xfrm>
            <a:off x="3052916" y="1151334"/>
            <a:ext cx="6371302" cy="4524315"/>
          </a:xfrm>
          <a:prstGeom prst="rect">
            <a:avLst/>
          </a:prstGeom>
          <a:noFill/>
        </p:spPr>
        <p:txBody>
          <a:bodyPr wrap="square">
            <a:spAutoFit/>
          </a:bodyPr>
          <a:lstStyle/>
          <a:p>
            <a:r>
              <a:rPr lang="en-US" sz="3200" i="1" dirty="0" err="1">
                <a:effectLst/>
                <a:latin typeface="Times New Roman" panose="02020603050405020304" pitchFamily="18" charset="0"/>
                <a:ea typeface="Calibri" panose="020F0502020204030204" pitchFamily="34" charset="0"/>
              </a:rPr>
              <a:t>Họ</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ngồi</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im</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không</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biết</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nói</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năng</a:t>
            </a:r>
            <a:r>
              <a:rPr lang="en-US" sz="3200" i="1" dirty="0">
                <a:effectLst/>
                <a:latin typeface="Times New Roman" panose="02020603050405020304" pitchFamily="18" charset="0"/>
                <a:ea typeface="Calibri" panose="020F0502020204030204" pitchFamily="34" charset="0"/>
              </a:rPr>
              <a:t> chi</a:t>
            </a:r>
            <a:br>
              <a:rPr lang="en-US" sz="3200" i="1" dirty="0">
                <a:effectLst/>
                <a:latin typeface="Times New Roman" panose="02020603050405020304" pitchFamily="18" charset="0"/>
                <a:ea typeface="Calibri" panose="020F0502020204030204" pitchFamily="34" charset="0"/>
              </a:rPr>
            </a:br>
            <a:r>
              <a:rPr lang="en-US" sz="3200" i="1" dirty="0" err="1">
                <a:effectLst/>
                <a:latin typeface="Times New Roman" panose="02020603050405020304" pitchFamily="18" charset="0"/>
                <a:ea typeface="Calibri" panose="020F0502020204030204" pitchFamily="34" charset="0"/>
              </a:rPr>
              <a:t>Mắt</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chợt</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tìm</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nhau</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rồi</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lại</a:t>
            </a:r>
            <a:r>
              <a:rPr lang="en-US" sz="3200" i="1" dirty="0">
                <a:effectLst/>
                <a:latin typeface="Times New Roman" panose="02020603050405020304" pitchFamily="18" charset="0"/>
                <a:ea typeface="Calibri" panose="020F0502020204030204" pitchFamily="34" charset="0"/>
              </a:rPr>
              <a:t> quay </a:t>
            </a:r>
            <a:r>
              <a:rPr lang="en-US" sz="3200" i="1" dirty="0" err="1">
                <a:effectLst/>
                <a:latin typeface="Times New Roman" panose="02020603050405020304" pitchFamily="18" charset="0"/>
                <a:ea typeface="Calibri" panose="020F0502020204030204" pitchFamily="34" charset="0"/>
              </a:rPr>
              <a:t>đi</a:t>
            </a:r>
            <a:r>
              <a:rPr lang="en-US" sz="3200" i="1" dirty="0">
                <a:effectLst/>
                <a:latin typeface="Times New Roman" panose="02020603050405020304" pitchFamily="18" charset="0"/>
                <a:ea typeface="Calibri" panose="020F0502020204030204" pitchFamily="34" charset="0"/>
              </a:rPr>
              <a:t>,</a:t>
            </a:r>
            <a:br>
              <a:rPr lang="en-US" sz="3200" i="1" dirty="0">
                <a:effectLst/>
                <a:latin typeface="Times New Roman" panose="02020603050405020304" pitchFamily="18" charset="0"/>
                <a:ea typeface="Calibri" panose="020F0502020204030204" pitchFamily="34" charset="0"/>
              </a:rPr>
            </a:br>
            <a:r>
              <a:rPr lang="en-US" sz="3200" i="1" dirty="0" err="1">
                <a:effectLst/>
                <a:latin typeface="Times New Roman" panose="02020603050405020304" pitchFamily="18" charset="0"/>
                <a:ea typeface="Calibri" panose="020F0502020204030204" pitchFamily="34" charset="0"/>
              </a:rPr>
              <a:t>Nào</a:t>
            </a:r>
            <a:r>
              <a:rPr lang="en-US" sz="3200" i="1" dirty="0">
                <a:effectLst/>
                <a:latin typeface="Times New Roman" panose="02020603050405020304" pitchFamily="18" charset="0"/>
                <a:ea typeface="Calibri" panose="020F0502020204030204" pitchFamily="34" charset="0"/>
              </a:rPr>
              <a:t> ai </a:t>
            </a:r>
            <a:r>
              <a:rPr lang="en-US" sz="3200" i="1" dirty="0" err="1">
                <a:effectLst/>
                <a:latin typeface="Times New Roman" panose="02020603050405020304" pitchFamily="18" charset="0"/>
                <a:ea typeface="Calibri" panose="020F0502020204030204" pitchFamily="34" charset="0"/>
              </a:rPr>
              <a:t>đã</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một</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lần</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dám</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nói</a:t>
            </a:r>
            <a:r>
              <a:rPr lang="en-US" sz="3200" i="1" dirty="0">
                <a:effectLst/>
                <a:latin typeface="Times New Roman" panose="02020603050405020304" pitchFamily="18" charset="0"/>
                <a:ea typeface="Calibri" panose="020F0502020204030204" pitchFamily="34" charset="0"/>
              </a:rPr>
              <a:t>?</a:t>
            </a:r>
            <a:br>
              <a:rPr lang="en-US" sz="3200" i="1" dirty="0">
                <a:effectLst/>
                <a:latin typeface="Times New Roman" panose="02020603050405020304" pitchFamily="18" charset="0"/>
                <a:ea typeface="Calibri" panose="020F0502020204030204" pitchFamily="34" charset="0"/>
              </a:rPr>
            </a:br>
            <a:br>
              <a:rPr lang="en-US" sz="3200" i="1" dirty="0">
                <a:effectLst/>
                <a:latin typeface="Times New Roman" panose="02020603050405020304" pitchFamily="18" charset="0"/>
                <a:ea typeface="Calibri" panose="020F0502020204030204" pitchFamily="34" charset="0"/>
              </a:rPr>
            </a:br>
            <a:r>
              <a:rPr lang="en-US" sz="3200" i="1" dirty="0">
                <a:effectLst/>
                <a:latin typeface="Times New Roman" panose="02020603050405020304" pitchFamily="18" charset="0"/>
                <a:ea typeface="Calibri" panose="020F0502020204030204" pitchFamily="34" charset="0"/>
              </a:rPr>
              <a:t>Hoa </a:t>
            </a:r>
            <a:r>
              <a:rPr lang="en-US" sz="3200" i="1" dirty="0" err="1">
                <a:effectLst/>
                <a:latin typeface="Times New Roman" panose="02020603050405020304" pitchFamily="18" charset="0"/>
                <a:ea typeface="Calibri" panose="020F0502020204030204" pitchFamily="34" charset="0"/>
              </a:rPr>
              <a:t>bưởi</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thơm</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cho</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lòng</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bối</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rối</a:t>
            </a:r>
            <a:br>
              <a:rPr lang="en-US" sz="3200" i="1" dirty="0">
                <a:effectLst/>
                <a:latin typeface="Times New Roman" panose="02020603050405020304" pitchFamily="18" charset="0"/>
                <a:ea typeface="Calibri" panose="020F0502020204030204" pitchFamily="34" charset="0"/>
              </a:rPr>
            </a:br>
            <a:r>
              <a:rPr lang="en-US" sz="3200" i="1" dirty="0">
                <a:effectLst/>
                <a:latin typeface="Times New Roman" panose="02020603050405020304" pitchFamily="18" charset="0"/>
                <a:ea typeface="Calibri" panose="020F0502020204030204" pitchFamily="34" charset="0"/>
              </a:rPr>
              <a:t>Anh </a:t>
            </a:r>
            <a:r>
              <a:rPr lang="en-US" sz="3200" i="1" dirty="0" err="1">
                <a:effectLst/>
                <a:latin typeface="Times New Roman" panose="02020603050405020304" pitchFamily="18" charset="0"/>
                <a:ea typeface="Calibri" panose="020F0502020204030204" pitchFamily="34" charset="0"/>
              </a:rPr>
              <a:t>không</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dám</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xin</a:t>
            </a:r>
            <a:r>
              <a:rPr lang="en-US" sz="3200" i="1" dirty="0">
                <a:effectLst/>
                <a:latin typeface="Times New Roman" panose="02020603050405020304" pitchFamily="18" charset="0"/>
                <a:ea typeface="Calibri" panose="020F0502020204030204" pitchFamily="34" charset="0"/>
              </a:rPr>
              <a:t>,</a:t>
            </a:r>
            <a:br>
              <a:rPr lang="en-US" sz="3200" i="1" dirty="0">
                <a:effectLst/>
                <a:latin typeface="Times New Roman" panose="02020603050405020304" pitchFamily="18" charset="0"/>
                <a:ea typeface="Calibri" panose="020F0502020204030204" pitchFamily="34" charset="0"/>
              </a:rPr>
            </a:br>
            <a:r>
              <a:rPr lang="en-US" sz="3200" i="1" dirty="0" err="1">
                <a:effectLst/>
                <a:latin typeface="Times New Roman" panose="02020603050405020304" pitchFamily="18" charset="0"/>
                <a:ea typeface="Calibri" panose="020F0502020204030204" pitchFamily="34" charset="0"/>
              </a:rPr>
              <a:t>Cô</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gái</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chẳng</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dám</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trao</a:t>
            </a:r>
            <a:br>
              <a:rPr lang="en-US" sz="3200" i="1" dirty="0">
                <a:effectLst/>
                <a:latin typeface="Times New Roman" panose="02020603050405020304" pitchFamily="18" charset="0"/>
                <a:ea typeface="Calibri" panose="020F0502020204030204" pitchFamily="34" charset="0"/>
              </a:rPr>
            </a:br>
            <a:r>
              <a:rPr lang="en-US" sz="3200" i="1" dirty="0" err="1">
                <a:effectLst/>
                <a:latin typeface="Times New Roman" panose="02020603050405020304" pitchFamily="18" charset="0"/>
                <a:ea typeface="Calibri" panose="020F0502020204030204" pitchFamily="34" charset="0"/>
              </a:rPr>
              <a:t>Chỉ</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mùi</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hương</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đầm</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ấm</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thanh</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tao</a:t>
            </a:r>
            <a:br>
              <a:rPr lang="en-US" sz="3200" i="1" dirty="0">
                <a:effectLst/>
                <a:latin typeface="Times New Roman" panose="02020603050405020304" pitchFamily="18" charset="0"/>
                <a:ea typeface="Calibri" panose="020F0502020204030204" pitchFamily="34" charset="0"/>
              </a:rPr>
            </a:br>
            <a:r>
              <a:rPr lang="en-US" sz="3200" i="1" dirty="0" err="1">
                <a:effectLst/>
                <a:latin typeface="Times New Roman" panose="02020603050405020304" pitchFamily="18" charset="0"/>
                <a:ea typeface="Calibri" panose="020F0502020204030204" pitchFamily="34" charset="0"/>
              </a:rPr>
              <a:t>Không</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dấu</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được</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cứ</a:t>
            </a:r>
            <a:r>
              <a:rPr lang="en-US" sz="3200" i="1" dirty="0">
                <a:effectLst/>
                <a:latin typeface="Times New Roman" panose="02020603050405020304" pitchFamily="18" charset="0"/>
                <a:ea typeface="Calibri" panose="020F0502020204030204" pitchFamily="34" charset="0"/>
              </a:rPr>
              <a:t> bay </a:t>
            </a:r>
            <a:r>
              <a:rPr lang="en-US" sz="3200" i="1" dirty="0" err="1">
                <a:effectLst/>
                <a:latin typeface="Times New Roman" panose="02020603050405020304" pitchFamily="18" charset="0"/>
                <a:ea typeface="Calibri" panose="020F0502020204030204" pitchFamily="34" charset="0"/>
              </a:rPr>
              <a:t>dịu</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nhẹ</a:t>
            </a:r>
            <a:r>
              <a:rPr lang="en-US" sz="3200" i="1" dirty="0">
                <a:effectLst/>
                <a:latin typeface="Times New Roman" panose="02020603050405020304" pitchFamily="18" charset="0"/>
                <a:ea typeface="Calibri" panose="020F0502020204030204" pitchFamily="34" charset="0"/>
              </a:rPr>
              <a:t>.</a:t>
            </a:r>
            <a:endParaRPr lang="en-US" sz="3200" dirty="0"/>
          </a:p>
        </p:txBody>
      </p:sp>
    </p:spTree>
    <p:extLst>
      <p:ext uri="{BB962C8B-B14F-4D97-AF65-F5344CB8AC3E}">
        <p14:creationId xmlns:p14="http://schemas.microsoft.com/office/powerpoint/2010/main" val="589210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C8D33-F3E2-DEE3-AE91-8B9DA454BA55}"/>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14CE8994-F3C7-4ED9-DEBA-9E1D28A7344C}"/>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784FE8BC-EC3E-B501-D976-832847698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68EC5602-DD17-12EF-2B16-6425FE1597CA}"/>
              </a:ext>
            </a:extLst>
          </p:cNvPr>
          <p:cNvSpPr txBox="1"/>
          <p:nvPr/>
        </p:nvSpPr>
        <p:spPr>
          <a:xfrm>
            <a:off x="545690" y="179733"/>
            <a:ext cx="10899057" cy="5016758"/>
          </a:xfrm>
          <a:prstGeom prst="rect">
            <a:avLst/>
          </a:prstGeom>
          <a:noFill/>
        </p:spPr>
        <p:txBody>
          <a:bodyPr wrap="square">
            <a:spAutoFit/>
          </a:bodyPr>
          <a:lstStyle/>
          <a:p>
            <a:r>
              <a:rPr lang="en-US" sz="3200" i="1" dirty="0" err="1">
                <a:effectLst/>
                <a:latin typeface="Times New Roman" panose="02020603050405020304" pitchFamily="18" charset="0"/>
                <a:ea typeface="Calibri" panose="020F0502020204030204" pitchFamily="34" charset="0"/>
              </a:rPr>
              <a:t>Cô</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gái</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như</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chùm</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hoa</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lặng</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lẽ</a:t>
            </a:r>
            <a:br>
              <a:rPr lang="en-US" sz="3200" i="1" dirty="0">
                <a:effectLst/>
                <a:latin typeface="Times New Roman" panose="02020603050405020304" pitchFamily="18" charset="0"/>
                <a:ea typeface="Calibri" panose="020F0502020204030204" pitchFamily="34" charset="0"/>
              </a:rPr>
            </a:br>
            <a:r>
              <a:rPr lang="en-US" sz="3200" i="1" dirty="0" err="1">
                <a:effectLst/>
                <a:latin typeface="Times New Roman" panose="02020603050405020304" pitchFamily="18" charset="0"/>
                <a:ea typeface="Calibri" panose="020F0502020204030204" pitchFamily="34" charset="0"/>
              </a:rPr>
              <a:t>Nhờ</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hương</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thơm</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nói</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hộ</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tình</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yêu</a:t>
            </a:r>
            <a:r>
              <a:rPr lang="en-US" sz="3200" i="1" dirty="0">
                <a:effectLst/>
                <a:latin typeface="Times New Roman" panose="02020603050405020304" pitchFamily="18" charset="0"/>
                <a:ea typeface="Calibri" panose="020F0502020204030204" pitchFamily="34" charset="0"/>
              </a:rPr>
              <a:t>.</a:t>
            </a:r>
            <a:br>
              <a:rPr lang="en-US" sz="3200" i="1" dirty="0">
                <a:effectLst/>
                <a:latin typeface="Times New Roman" panose="02020603050405020304" pitchFamily="18" charset="0"/>
                <a:ea typeface="Calibri" panose="020F0502020204030204" pitchFamily="34" charset="0"/>
              </a:rPr>
            </a:br>
            <a:r>
              <a:rPr lang="en-US" sz="3200" i="1" dirty="0">
                <a:effectLst/>
                <a:latin typeface="Times New Roman" panose="02020603050405020304" pitchFamily="18" charset="0"/>
                <a:ea typeface="Calibri" panose="020F0502020204030204" pitchFamily="34" charset="0"/>
              </a:rPr>
              <a:t>(Anh </a:t>
            </a:r>
            <a:r>
              <a:rPr lang="en-US" sz="3200" i="1" dirty="0" err="1">
                <a:effectLst/>
                <a:latin typeface="Times New Roman" panose="02020603050405020304" pitchFamily="18" charset="0"/>
                <a:ea typeface="Calibri" panose="020F0502020204030204" pitchFamily="34" charset="0"/>
              </a:rPr>
              <a:t>vô</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tình</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anh</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chẳng</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biết</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điều</a:t>
            </a:r>
            <a:br>
              <a:rPr lang="en-US" sz="3200" i="1" dirty="0">
                <a:effectLst/>
                <a:latin typeface="Times New Roman" panose="02020603050405020304" pitchFamily="18" charset="0"/>
                <a:ea typeface="Calibri" panose="020F0502020204030204" pitchFamily="34" charset="0"/>
              </a:rPr>
            </a:br>
            <a:r>
              <a:rPr lang="en-US" sz="3200" i="1" dirty="0" err="1">
                <a:effectLst/>
                <a:latin typeface="Times New Roman" panose="02020603050405020304" pitchFamily="18" charset="0"/>
                <a:ea typeface="Calibri" panose="020F0502020204030204" pitchFamily="34" charset="0"/>
              </a:rPr>
              <a:t>Tôi</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đã</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đến</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với</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anh</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rồi</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đấy</a:t>
            </a:r>
            <a:r>
              <a:rPr lang="en-US" sz="3200" i="1" dirty="0">
                <a:effectLst/>
                <a:latin typeface="Times New Roman" panose="02020603050405020304" pitchFamily="18" charset="0"/>
                <a:ea typeface="Calibri" panose="020F0502020204030204" pitchFamily="34" charset="0"/>
              </a:rPr>
              <a:t>...)</a:t>
            </a:r>
            <a:br>
              <a:rPr lang="en-US" sz="3200" i="1" dirty="0">
                <a:effectLst/>
                <a:latin typeface="Times New Roman" panose="02020603050405020304" pitchFamily="18" charset="0"/>
                <a:ea typeface="Calibri" panose="020F0502020204030204" pitchFamily="34" charset="0"/>
              </a:rPr>
            </a:br>
            <a:br>
              <a:rPr lang="en-US" sz="3200" i="1" dirty="0">
                <a:effectLst/>
                <a:latin typeface="Times New Roman" panose="02020603050405020304" pitchFamily="18" charset="0"/>
                <a:ea typeface="Calibri" panose="020F0502020204030204" pitchFamily="34" charset="0"/>
              </a:rPr>
            </a:br>
            <a:r>
              <a:rPr lang="en-US" sz="3200" i="1" dirty="0" err="1">
                <a:effectLst/>
                <a:latin typeface="Times New Roman" panose="02020603050405020304" pitchFamily="18" charset="0"/>
                <a:ea typeface="Calibri" panose="020F0502020204030204" pitchFamily="34" charset="0"/>
              </a:rPr>
              <a:t>Rồi</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theo</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từng</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hơi</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thở</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của</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anh</a:t>
            </a:r>
            <a:br>
              <a:rPr lang="en-US" sz="3200" i="1" dirty="0">
                <a:effectLst/>
                <a:latin typeface="Times New Roman" panose="02020603050405020304" pitchFamily="18" charset="0"/>
                <a:ea typeface="Calibri" panose="020F0502020204030204" pitchFamily="34" charset="0"/>
              </a:rPr>
            </a:br>
            <a:r>
              <a:rPr lang="en-US" sz="3200" i="1" dirty="0" err="1">
                <a:effectLst/>
                <a:latin typeface="Times New Roman" panose="02020603050405020304" pitchFamily="18" charset="0"/>
                <a:ea typeface="Calibri" panose="020F0502020204030204" pitchFamily="34" charset="0"/>
              </a:rPr>
              <a:t>Hương</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thơm</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ấy</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thấm</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sâu</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vào</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lồng</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ngực</a:t>
            </a:r>
            <a:br>
              <a:rPr lang="en-US" sz="3200" i="1" dirty="0">
                <a:effectLst/>
                <a:latin typeface="Times New Roman" panose="02020603050405020304" pitchFamily="18" charset="0"/>
                <a:ea typeface="Calibri" panose="020F0502020204030204" pitchFamily="34" charset="0"/>
              </a:rPr>
            </a:br>
            <a:r>
              <a:rPr lang="en-US" sz="3200" i="1" dirty="0">
                <a:effectLst/>
                <a:latin typeface="Times New Roman" panose="02020603050405020304" pitchFamily="18" charset="0"/>
                <a:ea typeface="Calibri" panose="020F0502020204030204" pitchFamily="34" charset="0"/>
              </a:rPr>
              <a:t>Anh </a:t>
            </a:r>
            <a:r>
              <a:rPr lang="en-US" sz="3200" i="1" dirty="0" err="1">
                <a:effectLst/>
                <a:latin typeface="Times New Roman" panose="02020603050405020304" pitchFamily="18" charset="0"/>
                <a:ea typeface="Calibri" panose="020F0502020204030204" pitchFamily="34" charset="0"/>
              </a:rPr>
              <a:t>lên</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đường</a:t>
            </a:r>
            <a:br>
              <a:rPr lang="en-US" sz="3200" i="1" dirty="0">
                <a:effectLst/>
                <a:latin typeface="Times New Roman" panose="02020603050405020304" pitchFamily="18" charset="0"/>
                <a:ea typeface="Calibri" panose="020F0502020204030204" pitchFamily="34" charset="0"/>
              </a:rPr>
            </a:br>
            <a:r>
              <a:rPr lang="en-US" sz="3200" i="1" dirty="0" err="1">
                <a:effectLst/>
                <a:latin typeface="Times New Roman" panose="02020603050405020304" pitchFamily="18" charset="0"/>
                <a:ea typeface="Calibri" panose="020F0502020204030204" pitchFamily="34" charset="0"/>
              </a:rPr>
              <a:t>Hương</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thơm</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sẽ</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theo</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đi</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khắp</a:t>
            </a:r>
            <a:br>
              <a:rPr lang="en-US" sz="3200" i="1" dirty="0">
                <a:effectLst/>
                <a:latin typeface="Times New Roman" panose="02020603050405020304" pitchFamily="18" charset="0"/>
                <a:ea typeface="Calibri" panose="020F0502020204030204" pitchFamily="34" charset="0"/>
              </a:rPr>
            </a:br>
            <a:endParaRPr lang="en-US" sz="3200" dirty="0"/>
          </a:p>
        </p:txBody>
      </p:sp>
      <p:sp>
        <p:nvSpPr>
          <p:cNvPr id="6" name="TextBox 5">
            <a:extLst>
              <a:ext uri="{FF2B5EF4-FFF2-40B4-BE49-F238E27FC236}">
                <a16:creationId xmlns:a16="http://schemas.microsoft.com/office/drawing/2014/main" id="{5DE3798B-1C52-FBE9-D68D-ED3A3669D0C4}"/>
              </a:ext>
            </a:extLst>
          </p:cNvPr>
          <p:cNvSpPr txBox="1"/>
          <p:nvPr/>
        </p:nvSpPr>
        <p:spPr>
          <a:xfrm>
            <a:off x="545690" y="5114938"/>
            <a:ext cx="11387691" cy="2062103"/>
          </a:xfrm>
          <a:prstGeom prst="rect">
            <a:avLst/>
          </a:prstGeom>
          <a:noFill/>
        </p:spPr>
        <p:txBody>
          <a:bodyPr wrap="square">
            <a:spAutoFit/>
          </a:bodyPr>
          <a:lstStyle/>
          <a:p>
            <a:r>
              <a:rPr lang="en-US" sz="3200" i="1" dirty="0" err="1">
                <a:effectLst/>
                <a:latin typeface="Times New Roman" panose="02020603050405020304" pitchFamily="18" charset="0"/>
                <a:ea typeface="Calibri" panose="020F0502020204030204" pitchFamily="34" charset="0"/>
              </a:rPr>
              <a:t>Họ</a:t>
            </a:r>
            <a:r>
              <a:rPr lang="en-US" sz="3200" i="1" dirty="0">
                <a:effectLst/>
                <a:latin typeface="Times New Roman" panose="02020603050405020304" pitchFamily="18" charset="0"/>
                <a:ea typeface="Calibri" panose="020F0502020204030204" pitchFamily="34" charset="0"/>
              </a:rPr>
              <a:t> chia </a:t>
            </a:r>
            <a:r>
              <a:rPr lang="en-US" sz="3200" i="1" dirty="0" err="1">
                <a:effectLst/>
                <a:latin typeface="Times New Roman" panose="02020603050405020304" pitchFamily="18" charset="0"/>
                <a:ea typeface="Calibri" panose="020F0502020204030204" pitchFamily="34" charset="0"/>
              </a:rPr>
              <a:t>tay</a:t>
            </a:r>
            <a:br>
              <a:rPr lang="en-US" sz="3200" i="1" dirty="0">
                <a:effectLst/>
                <a:latin typeface="Times New Roman" panose="02020603050405020304" pitchFamily="18" charset="0"/>
                <a:ea typeface="Calibri" panose="020F0502020204030204" pitchFamily="34" charset="0"/>
              </a:rPr>
            </a:br>
            <a:r>
              <a:rPr lang="en-US" sz="3200" i="1" dirty="0" err="1">
                <a:effectLst/>
                <a:latin typeface="Times New Roman" panose="02020603050405020304" pitchFamily="18" charset="0"/>
                <a:ea typeface="Calibri" panose="020F0502020204030204" pitchFamily="34" charset="0"/>
              </a:rPr>
              <a:t>Vẫn</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chẳng</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nói</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điều</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gì</a:t>
            </a:r>
            <a:br>
              <a:rPr lang="en-US" sz="3200" i="1" dirty="0">
                <a:effectLst/>
                <a:latin typeface="Times New Roman" panose="02020603050405020304" pitchFamily="18" charset="0"/>
                <a:ea typeface="Calibri" panose="020F0502020204030204" pitchFamily="34" charset="0"/>
              </a:rPr>
            </a:br>
            <a:r>
              <a:rPr lang="en-US" sz="3200" i="1" dirty="0" err="1">
                <a:effectLst/>
                <a:latin typeface="Times New Roman" panose="02020603050405020304" pitchFamily="18" charset="0"/>
                <a:ea typeface="Calibri" panose="020F0502020204030204" pitchFamily="34" charset="0"/>
              </a:rPr>
              <a:t>Mà</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hương</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thầm</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thơm</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mãi</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bước</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người</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đi</a:t>
            </a:r>
            <a:r>
              <a:rPr lang="en-US" sz="3200" i="1" dirty="0">
                <a:effectLst/>
                <a:latin typeface="Times New Roman" panose="02020603050405020304" pitchFamily="18" charset="0"/>
                <a:ea typeface="Calibri" panose="020F0502020204030204" pitchFamily="34" charset="0"/>
              </a:rPr>
              <a:t>.</a:t>
            </a:r>
            <a:br>
              <a:rPr lang="en-US" sz="3200" dirty="0">
                <a:effectLst/>
                <a:latin typeface="Times New Roman" panose="02020603050405020304" pitchFamily="18" charset="0"/>
                <a:ea typeface="Times New Roman" panose="02020603050405020304" pitchFamily="18" charset="0"/>
              </a:rPr>
            </a:br>
            <a:endParaRPr lang="en-US" sz="3200" dirty="0"/>
          </a:p>
        </p:txBody>
      </p:sp>
    </p:spTree>
    <p:extLst>
      <p:ext uri="{BB962C8B-B14F-4D97-AF65-F5344CB8AC3E}">
        <p14:creationId xmlns:p14="http://schemas.microsoft.com/office/powerpoint/2010/main" val="1162668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F0C12-E1A9-F0E0-D328-988152229A83}"/>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2847C692-C83C-1F96-DE4B-9F6B044778FD}"/>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BA396B0B-BBD3-9BB8-D909-55932A2F59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B313CE56-0099-3009-6E4C-158B8ABB73C9}"/>
              </a:ext>
            </a:extLst>
          </p:cNvPr>
          <p:cNvPicPr>
            <a:picLocks noChangeAspect="1"/>
          </p:cNvPicPr>
          <p:nvPr/>
        </p:nvPicPr>
        <p:blipFill>
          <a:blip r:embed="rId4"/>
          <a:stretch>
            <a:fillRect/>
          </a:stretch>
        </p:blipFill>
        <p:spPr>
          <a:xfrm>
            <a:off x="840658" y="1304291"/>
            <a:ext cx="10958052" cy="3444607"/>
          </a:xfrm>
          <a:prstGeom prst="rect">
            <a:avLst/>
          </a:prstGeom>
        </p:spPr>
      </p:pic>
    </p:spTree>
    <p:extLst>
      <p:ext uri="{BB962C8B-B14F-4D97-AF65-F5344CB8AC3E}">
        <p14:creationId xmlns:p14="http://schemas.microsoft.com/office/powerpoint/2010/main" val="2399723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9CD16-5394-4475-88BF-DF55D3230102}"/>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673484EF-F677-6F54-29D4-2A166AB4079D}"/>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AAC03841-9737-0907-67D1-005C6BBD48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3898ACAA-3179-7908-0E32-B6E7510BE097}"/>
              </a:ext>
            </a:extLst>
          </p:cNvPr>
          <p:cNvSpPr txBox="1"/>
          <p:nvPr/>
        </p:nvSpPr>
        <p:spPr>
          <a:xfrm>
            <a:off x="353961" y="843412"/>
            <a:ext cx="11579420" cy="4785284"/>
          </a:xfrm>
          <a:prstGeom prst="rect">
            <a:avLst/>
          </a:prstGeom>
          <a:noFill/>
        </p:spPr>
        <p:txBody>
          <a:bodyPr wrap="square">
            <a:spAutoFit/>
          </a:bodyPr>
          <a:lstStyle/>
          <a:p>
            <a:pPr algn="just">
              <a:lnSpc>
                <a:spcPct val="107000"/>
              </a:lnSpc>
              <a:spcAft>
                <a:spcPts val="800"/>
              </a:spcAft>
            </a:pP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trữ</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Liệt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kê</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bưởi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biện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so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914400" indent="457200" algn="just">
              <a:lnSpc>
                <a:spcPct val="107000"/>
              </a:lnSpc>
              <a:spcAft>
                <a:spcPts val="800"/>
              </a:spcAft>
            </a:pP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Cô</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gái</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chùm</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lặng</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lẽ</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914400" indent="457200" algn="just">
              <a:lnSpc>
                <a:spcPct val="107000"/>
              </a:lnSpc>
              <a:spcAft>
                <a:spcPts val="800"/>
              </a:spcAft>
            </a:pP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Nhờ</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thơm</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hộ</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31580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arn(inVertical)">
                                      <p:cBhvr>
                                        <p:cTn id="16" dur="500"/>
                                        <p:tgtEl>
                                          <p:spTgt spid="3">
                                            <p:txEl>
                                              <p:pRg st="0" end="0"/>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arn(inVertical)">
                                      <p:cBhvr>
                                        <p:cTn id="25" dur="500"/>
                                        <p:tgtEl>
                                          <p:spTgt spid="3">
                                            <p:txEl>
                                              <p:pRg st="3" end="3"/>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barn(inVertical)">
                                      <p:cBhvr>
                                        <p:cTn id="28" dur="500"/>
                                        <p:tgtEl>
                                          <p:spTgt spid="3">
                                            <p:txEl>
                                              <p:pRg st="4" end="4"/>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barn(inVertical)">
                                      <p:cBhvr>
                                        <p:cTn id="3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414B3-ADE3-6C99-945B-D8F31F483806}"/>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EF6B1970-289E-5F74-4AB8-D4813ED97B44}"/>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23F1082F-A9C2-5D59-F746-B53A9D1B5E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29E3A8B8-2073-80AD-C7DC-3397A631B0DE}"/>
              </a:ext>
            </a:extLst>
          </p:cNvPr>
          <p:cNvSpPr txBox="1"/>
          <p:nvPr/>
        </p:nvSpPr>
        <p:spPr>
          <a:xfrm>
            <a:off x="258619" y="320192"/>
            <a:ext cx="11569587" cy="5620000"/>
          </a:xfrm>
          <a:prstGeom prst="rect">
            <a:avLst/>
          </a:prstGeom>
          <a:noFill/>
        </p:spPr>
        <p:txBody>
          <a:bodyPr wrap="square">
            <a:spAutoFit/>
          </a:bodyPr>
          <a:lstStyle/>
          <a:p>
            <a:pPr algn="just">
              <a:lnSpc>
                <a:spcPct val="107000"/>
              </a:lnSpc>
              <a:spcAft>
                <a:spcPts val="800"/>
              </a:spcAft>
            </a:pP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trữ</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914400" indent="457200" algn="just">
              <a:lnSpc>
                <a:spcPct val="107000"/>
              </a:lnSpc>
              <a:spcAft>
                <a:spcPts val="800"/>
              </a:spcAft>
            </a:pP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từng</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thở</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anh</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914400" indent="457200" algn="just">
              <a:lnSpc>
                <a:spcPct val="107000"/>
              </a:lnSpc>
              <a:spcAft>
                <a:spcPts val="800"/>
              </a:spcAft>
            </a:pP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thơm</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ấy</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thấm</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sâu</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lồng</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ngực</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914400" indent="457200" algn="just">
              <a:lnSpc>
                <a:spcPct val="107000"/>
              </a:lnSpc>
              <a:spcAft>
                <a:spcPts val="800"/>
              </a:spcAft>
            </a:pP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Anh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đường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914400" indent="457200" algn="just">
              <a:lnSpc>
                <a:spcPct val="107000"/>
              </a:lnSpc>
              <a:spcAft>
                <a:spcPts val="800"/>
              </a:spcAft>
            </a:pP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thơm</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khắp</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914400" indent="457200" algn="just">
              <a:lnSpc>
                <a:spcPct val="107000"/>
              </a:lnSpc>
              <a:spcAft>
                <a:spcPts val="800"/>
              </a:spcAft>
            </a:pP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Họ</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chia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tay</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914400" indent="457200" algn="just">
              <a:lnSpc>
                <a:spcPct val="107000"/>
              </a:lnSpc>
              <a:spcAft>
                <a:spcPts val="800"/>
              </a:spcAft>
            </a:pP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chẳng</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gì</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914400" indent="457200" algn="just">
              <a:lnSpc>
                <a:spcPct val="107000"/>
              </a:lnSpc>
              <a:spcAft>
                <a:spcPts val="800"/>
              </a:spcAft>
            </a:pP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thầm</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thơm</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mãi</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3690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EBCFB-7592-F69D-5A80-224CA63DD7DF}"/>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34407BDD-D0D8-781F-D077-F3403B853971}"/>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EAA50CB2-E012-6930-35EC-A1F4834C84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98136A1F-C5B3-173B-61E4-6D6A8B52F170}"/>
              </a:ext>
            </a:extLst>
          </p:cNvPr>
          <p:cNvSpPr txBox="1"/>
          <p:nvPr/>
        </p:nvSpPr>
        <p:spPr>
          <a:xfrm>
            <a:off x="457200" y="1474839"/>
            <a:ext cx="11341510" cy="1637628"/>
          </a:xfrm>
          <a:prstGeom prst="rect">
            <a:avLst/>
          </a:prstGeom>
          <a:noFill/>
        </p:spPr>
        <p:txBody>
          <a:bodyPr wrap="square">
            <a:spAutoFit/>
          </a:bodyPr>
          <a:lstStyle/>
          <a:p>
            <a:pPr algn="just">
              <a:lnSpc>
                <a:spcPct val="107000"/>
              </a:lnSpc>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5.</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rằng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đôi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lứa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hòa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quyện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Anh/</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Chị</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931891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708E3-D535-71BC-DCFD-E2B2F8756545}"/>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E71C34A0-51C3-0C7F-2353-B6DBE6983037}"/>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428E63EC-B0C1-B7BF-79F5-AFC2A98D73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D4BCC7C7-5C06-676A-4F65-BB153049F21C}"/>
              </a:ext>
            </a:extLst>
          </p:cNvPr>
          <p:cNvSpPr txBox="1"/>
          <p:nvPr/>
        </p:nvSpPr>
        <p:spPr>
          <a:xfrm>
            <a:off x="258619" y="581801"/>
            <a:ext cx="11674762" cy="584775"/>
          </a:xfrm>
          <a:prstGeom prst="rect">
            <a:avLst/>
          </a:prstGeom>
          <a:noFill/>
        </p:spPr>
        <p:txBody>
          <a:bodyPr wrap="square">
            <a:spAutoFit/>
          </a:bodyPr>
          <a:lstStyle/>
          <a:p>
            <a:r>
              <a:rPr lang="en-US" sz="3200" dirty="0">
                <a:effectLst/>
                <a:latin typeface="Times New Roman" panose="02020603050405020304" pitchFamily="18" charset="0"/>
                <a:ea typeface="Times New Roman" panose="02020603050405020304" pitchFamily="18" charset="0"/>
              </a:rPr>
              <a:t>5. </a:t>
            </a:r>
            <a:r>
              <a:rPr lang="en-US" sz="3200" dirty="0" err="1">
                <a:effectLst/>
                <a:latin typeface="Times New Roman" panose="02020603050405020304" pitchFamily="18" charset="0"/>
                <a:ea typeface="Times New Roman" panose="02020603050405020304" pitchFamily="18" charset="0"/>
              </a:rPr>
              <a:t>Đoạn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trích</a:t>
            </a:r>
            <a:r>
              <a:rPr lang="en-US" sz="3200" dirty="0">
                <a:effectLst/>
                <a:latin typeface="Times New Roman" panose="02020603050405020304" pitchFamily="18" charset="0"/>
                <a:ea typeface="Times New Roman" panose="02020603050405020304" pitchFamily="18" charset="0"/>
              </a:rPr>
              <a:t> </a:t>
            </a:r>
            <a:r>
              <a:rPr lang="en-AU" sz="3200" dirty="0">
                <a:effectLst/>
                <a:latin typeface="Times New Roman" panose="02020603050405020304" pitchFamily="18" charset="0"/>
                <a:ea typeface="Times New Roman" panose="02020603050405020304" pitchFamily="18" charset="0"/>
              </a:rPr>
              <a:t>“</a:t>
            </a:r>
            <a:r>
              <a:rPr lang="en-AU" sz="3200" i="1" dirty="0" err="1">
                <a:effectLst/>
                <a:latin typeface="Times New Roman" panose="02020603050405020304" pitchFamily="18" charset="0"/>
                <a:ea typeface="Times New Roman" panose="02020603050405020304" pitchFamily="18" charset="0"/>
              </a:rPr>
              <a:t>Ánh</a:t>
            </a:r>
            <a:r>
              <a:rPr lang="en-AU" sz="3200" i="1" dirty="0">
                <a:effectLst/>
                <a:latin typeface="Times New Roman" panose="02020603050405020304" pitchFamily="18" charset="0"/>
                <a:ea typeface="Times New Roman" panose="02020603050405020304" pitchFamily="18" charset="0"/>
              </a:rPr>
              <a:t> </a:t>
            </a:r>
            <a:r>
              <a:rPr lang="en-AU" sz="3200" i="1" dirty="0" err="1">
                <a:effectLst/>
                <a:latin typeface="Times New Roman" panose="02020603050405020304" pitchFamily="18" charset="0"/>
                <a:ea typeface="Times New Roman" panose="02020603050405020304" pitchFamily="18" charset="0"/>
              </a:rPr>
              <a:t>sáng</a:t>
            </a:r>
            <a:r>
              <a:rPr lang="en-AU" sz="3200" i="1" dirty="0">
                <a:effectLst/>
                <a:latin typeface="Times New Roman" panose="02020603050405020304" pitchFamily="18" charset="0"/>
                <a:ea typeface="Times New Roman" panose="02020603050405020304" pitchFamily="18" charset="0"/>
              </a:rPr>
              <a:t> </a:t>
            </a:r>
            <a:r>
              <a:rPr lang="en-AU" sz="3200" i="1" dirty="0" err="1">
                <a:effectLst/>
                <a:latin typeface="Times New Roman" panose="02020603050405020304" pitchFamily="18" charset="0"/>
                <a:ea typeface="Times New Roman" panose="02020603050405020304" pitchFamily="18" charset="0"/>
              </a:rPr>
              <a:t>cứu</a:t>
            </a:r>
            <a:r>
              <a:rPr lang="en-AU" sz="3200" i="1" dirty="0">
                <a:effectLst/>
                <a:latin typeface="Times New Roman" panose="02020603050405020304" pitchFamily="18" charset="0"/>
                <a:ea typeface="Times New Roman" panose="02020603050405020304" pitchFamily="18" charset="0"/>
              </a:rPr>
              <a:t> </a:t>
            </a:r>
            <a:r>
              <a:rPr lang="en-AU" sz="3200" i="1" dirty="0" err="1">
                <a:effectLst/>
                <a:latin typeface="Times New Roman" panose="02020603050405020304" pitchFamily="18" charset="0"/>
                <a:ea typeface="Times New Roman" panose="02020603050405020304" pitchFamily="18" charset="0"/>
              </a:rPr>
              <a:t>rỗi</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được</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trích</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từ</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tiểu</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thuyết</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nào</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của</a:t>
            </a:r>
            <a:r>
              <a:rPr lang="en-AU" sz="3200" dirty="0">
                <a:effectLst/>
                <a:latin typeface="Times New Roman" panose="02020603050405020304" pitchFamily="18" charset="0"/>
                <a:ea typeface="Times New Roman" panose="02020603050405020304" pitchFamily="18" charset="0"/>
              </a:rPr>
              <a:t> ai</a:t>
            </a:r>
            <a:r>
              <a:rPr lang="en-AU" sz="1300" dirty="0">
                <a:effectLst/>
                <a:latin typeface="Times New Roman" panose="02020603050405020304" pitchFamily="18" charset="0"/>
                <a:ea typeface="Times New Roman" panose="02020603050405020304" pitchFamily="18" charset="0"/>
              </a:rPr>
              <a:t>?</a:t>
            </a:r>
            <a:endParaRPr lang="en-US" dirty="0"/>
          </a:p>
        </p:txBody>
      </p:sp>
      <p:sp>
        <p:nvSpPr>
          <p:cNvPr id="6" name="TextBox 5">
            <a:extLst>
              <a:ext uri="{FF2B5EF4-FFF2-40B4-BE49-F238E27FC236}">
                <a16:creationId xmlns:a16="http://schemas.microsoft.com/office/drawing/2014/main" id="{472E9100-9445-AD43-CE13-8EAF65D0B526}"/>
              </a:ext>
            </a:extLst>
          </p:cNvPr>
          <p:cNvSpPr txBox="1"/>
          <p:nvPr/>
        </p:nvSpPr>
        <p:spPr>
          <a:xfrm>
            <a:off x="588296" y="2685496"/>
            <a:ext cx="10782709" cy="584775"/>
          </a:xfrm>
          <a:prstGeom prst="rect">
            <a:avLst/>
          </a:prstGeom>
          <a:noFill/>
        </p:spPr>
        <p:txBody>
          <a:bodyPr wrap="square">
            <a:spAutoFit/>
          </a:bodyPr>
          <a:lstStyle/>
          <a:p>
            <a:r>
              <a:rPr lang="en-US" sz="3200" kern="100" dirty="0" err="1">
                <a:solidFill>
                  <a:srgbClr val="000000"/>
                </a:solidFill>
                <a:effectLst/>
                <a:latin typeface="Times New Roman" panose="02020603050405020304" pitchFamily="18" charset="0"/>
                <a:ea typeface="Calibri" panose="020F0502020204030204" pitchFamily="34" charset="0"/>
              </a:rPr>
              <a:t>Trích</a:t>
            </a:r>
            <a:r>
              <a:rPr lang="en-US" sz="3200" kern="100" dirty="0">
                <a:solidFill>
                  <a:srgbClr val="000000"/>
                </a:solidFill>
                <a:effectLst/>
                <a:latin typeface="Times New Roman" panose="02020603050405020304" pitchFamily="18" charset="0"/>
                <a:ea typeface="Calibri" panose="020F0502020204030204" pitchFamily="34" charset="0"/>
              </a:rPr>
              <a:t> </a:t>
            </a:r>
            <a:r>
              <a:rPr lang="en-US" sz="3200" kern="100" dirty="0" err="1">
                <a:solidFill>
                  <a:srgbClr val="000000"/>
                </a:solidFill>
                <a:effectLst/>
                <a:latin typeface="Times New Roman" panose="02020603050405020304" pitchFamily="18" charset="0"/>
                <a:ea typeface="Calibri" panose="020F0502020204030204" pitchFamily="34" charset="0"/>
              </a:rPr>
              <a:t>từ</a:t>
            </a:r>
            <a:r>
              <a:rPr lang="en-US" sz="3200" kern="100" dirty="0">
                <a:solidFill>
                  <a:srgbClr val="000000"/>
                </a:solidFill>
                <a:effectLst/>
                <a:latin typeface="Times New Roman" panose="02020603050405020304" pitchFamily="18" charset="0"/>
                <a:ea typeface="Calibri" panose="020F0502020204030204" pitchFamily="34" charset="0"/>
              </a:rPr>
              <a:t> </a:t>
            </a:r>
            <a:r>
              <a:rPr lang="en-US" sz="3200" kern="100" dirty="0" err="1">
                <a:solidFill>
                  <a:srgbClr val="000000"/>
                </a:solidFill>
                <a:effectLst/>
                <a:latin typeface="Times New Roman" panose="02020603050405020304" pitchFamily="18" charset="0"/>
                <a:ea typeface="Calibri" panose="020F0502020204030204" pitchFamily="34" charset="0"/>
              </a:rPr>
              <a:t>tiểu</a:t>
            </a:r>
            <a:r>
              <a:rPr lang="en-US" sz="3200" kern="100" dirty="0">
                <a:solidFill>
                  <a:srgbClr val="000000"/>
                </a:solidFill>
                <a:effectLst/>
                <a:latin typeface="Times New Roman" panose="02020603050405020304" pitchFamily="18" charset="0"/>
                <a:ea typeface="Calibri" panose="020F0502020204030204" pitchFamily="34" charset="0"/>
              </a:rPr>
              <a:t> </a:t>
            </a:r>
            <a:r>
              <a:rPr lang="en-US" sz="3200" kern="100" dirty="0" err="1">
                <a:solidFill>
                  <a:srgbClr val="000000"/>
                </a:solidFill>
                <a:effectLst/>
                <a:latin typeface="Times New Roman" panose="02020603050405020304" pitchFamily="18" charset="0"/>
                <a:ea typeface="Calibri" panose="020F0502020204030204" pitchFamily="34" charset="0"/>
              </a:rPr>
              <a:t>thuyết</a:t>
            </a:r>
            <a:r>
              <a:rPr lang="en-US" sz="3200" kern="100" dirty="0">
                <a:solidFill>
                  <a:srgbClr val="000000"/>
                </a:solidFill>
                <a:effectLst/>
                <a:latin typeface="Times New Roman" panose="02020603050405020304" pitchFamily="18" charset="0"/>
                <a:ea typeface="Calibri" panose="020F0502020204030204" pitchFamily="34" charset="0"/>
              </a:rPr>
              <a:t> “</a:t>
            </a:r>
            <a:r>
              <a:rPr lang="en-US" sz="3200" i="1" kern="100" dirty="0" err="1">
                <a:solidFill>
                  <a:srgbClr val="000000"/>
                </a:solidFill>
                <a:effectLst/>
                <a:latin typeface="Times New Roman" panose="02020603050405020304" pitchFamily="18" charset="0"/>
                <a:ea typeface="Calibri" panose="020F0502020204030204" pitchFamily="34" charset="0"/>
              </a:rPr>
              <a:t>Nỗi</a:t>
            </a:r>
            <a:r>
              <a:rPr lang="en-US" sz="3200" i="1" kern="100" dirty="0">
                <a:solidFill>
                  <a:srgbClr val="000000"/>
                </a:solidFill>
                <a:effectLst/>
                <a:latin typeface="Times New Roman" panose="02020603050405020304" pitchFamily="18" charset="0"/>
                <a:ea typeface="Calibri" panose="020F0502020204030204" pitchFamily="34" charset="0"/>
              </a:rPr>
              <a:t> </a:t>
            </a:r>
            <a:r>
              <a:rPr lang="en-US" sz="3200" i="1" kern="100" dirty="0" err="1">
                <a:solidFill>
                  <a:srgbClr val="000000"/>
                </a:solidFill>
                <a:effectLst/>
                <a:latin typeface="Times New Roman" panose="02020603050405020304" pitchFamily="18" charset="0"/>
                <a:ea typeface="Calibri" panose="020F0502020204030204" pitchFamily="34" charset="0"/>
              </a:rPr>
              <a:t>buồn</a:t>
            </a:r>
            <a:r>
              <a:rPr lang="en-US" sz="3200" i="1" kern="100" dirty="0">
                <a:solidFill>
                  <a:srgbClr val="000000"/>
                </a:solidFill>
                <a:effectLst/>
                <a:latin typeface="Times New Roman" panose="02020603050405020304" pitchFamily="18" charset="0"/>
                <a:ea typeface="Calibri" panose="020F0502020204030204" pitchFamily="34" charset="0"/>
              </a:rPr>
              <a:t> </a:t>
            </a:r>
            <a:r>
              <a:rPr lang="en-US" sz="3200" i="1" kern="100" dirty="0" err="1">
                <a:solidFill>
                  <a:srgbClr val="000000"/>
                </a:solidFill>
                <a:effectLst/>
                <a:latin typeface="Times New Roman" panose="02020603050405020304" pitchFamily="18" charset="0"/>
                <a:ea typeface="Calibri" panose="020F0502020204030204" pitchFamily="34" charset="0"/>
              </a:rPr>
              <a:t>chiến</a:t>
            </a:r>
            <a:r>
              <a:rPr lang="en-US" sz="3200" i="1" kern="100" dirty="0">
                <a:solidFill>
                  <a:srgbClr val="000000"/>
                </a:solidFill>
                <a:effectLst/>
                <a:latin typeface="Times New Roman" panose="02020603050405020304" pitchFamily="18" charset="0"/>
                <a:ea typeface="Calibri" panose="020F0502020204030204" pitchFamily="34" charset="0"/>
              </a:rPr>
              <a:t> </a:t>
            </a:r>
            <a:r>
              <a:rPr lang="en-US" sz="3200" i="1" kern="100" dirty="0" err="1">
                <a:solidFill>
                  <a:srgbClr val="000000"/>
                </a:solidFill>
                <a:effectLst/>
                <a:latin typeface="Times New Roman" panose="02020603050405020304" pitchFamily="18" charset="0"/>
                <a:ea typeface="Calibri" panose="020F0502020204030204" pitchFamily="34" charset="0"/>
              </a:rPr>
              <a:t>tranh</a:t>
            </a:r>
            <a:r>
              <a:rPr lang="en-US" sz="3200" kern="100" dirty="0">
                <a:solidFill>
                  <a:srgbClr val="000000"/>
                </a:solidFill>
                <a:effectLst/>
                <a:latin typeface="Times New Roman" panose="02020603050405020304" pitchFamily="18" charset="0"/>
                <a:ea typeface="Calibri" panose="020F0502020204030204" pitchFamily="34" charset="0"/>
              </a:rPr>
              <a:t>” </a:t>
            </a:r>
            <a:r>
              <a:rPr lang="en-US" sz="3200" kern="100" dirty="0" err="1">
                <a:solidFill>
                  <a:srgbClr val="000000"/>
                </a:solidFill>
                <a:effectLst/>
                <a:latin typeface="Times New Roman" panose="02020603050405020304" pitchFamily="18" charset="0"/>
                <a:ea typeface="Calibri" panose="020F0502020204030204" pitchFamily="34" charset="0"/>
              </a:rPr>
              <a:t>của</a:t>
            </a:r>
            <a:r>
              <a:rPr lang="en-US" sz="3200" kern="100" dirty="0">
                <a:solidFill>
                  <a:srgbClr val="000000"/>
                </a:solidFill>
                <a:effectLst/>
                <a:latin typeface="Times New Roman" panose="02020603050405020304" pitchFamily="18" charset="0"/>
                <a:ea typeface="Calibri" panose="020F0502020204030204" pitchFamily="34" charset="0"/>
              </a:rPr>
              <a:t> </a:t>
            </a:r>
            <a:r>
              <a:rPr lang="en-US" sz="3200" kern="100" dirty="0" err="1">
                <a:solidFill>
                  <a:srgbClr val="000000"/>
                </a:solidFill>
                <a:effectLst/>
                <a:latin typeface="Times New Roman" panose="02020603050405020304" pitchFamily="18" charset="0"/>
                <a:ea typeface="Calibri" panose="020F0502020204030204" pitchFamily="34" charset="0"/>
              </a:rPr>
              <a:t>Bảo</a:t>
            </a:r>
            <a:r>
              <a:rPr lang="en-US" sz="3200" kern="100" dirty="0">
                <a:solidFill>
                  <a:srgbClr val="000000"/>
                </a:solidFill>
                <a:effectLst/>
                <a:latin typeface="Times New Roman" panose="02020603050405020304" pitchFamily="18" charset="0"/>
                <a:ea typeface="Calibri" panose="020F0502020204030204" pitchFamily="34" charset="0"/>
              </a:rPr>
              <a:t> Ninh</a:t>
            </a:r>
            <a:r>
              <a:rPr lang="en-US" sz="1300" kern="100" dirty="0">
                <a:solidFill>
                  <a:srgbClr val="000000"/>
                </a:solidFill>
                <a:effectLst/>
                <a:latin typeface="Times New Roman" panose="02020603050405020304" pitchFamily="18" charset="0"/>
                <a:ea typeface="Calibri" panose="020F0502020204030204" pitchFamily="34" charset="0"/>
              </a:rPr>
              <a:t>.</a:t>
            </a:r>
            <a:endParaRPr lang="en-US" dirty="0"/>
          </a:p>
        </p:txBody>
      </p:sp>
    </p:spTree>
    <p:extLst>
      <p:ext uri="{BB962C8B-B14F-4D97-AF65-F5344CB8AC3E}">
        <p14:creationId xmlns:p14="http://schemas.microsoft.com/office/powerpoint/2010/main" val="88524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5BD8B-0AAA-4EDA-BDFD-CB330DFEA04E}"/>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5D801577-EF96-2DAD-0C84-A1149043B96C}"/>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1B60F53A-6F7F-E27A-12F2-FAB46A5272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387F47AD-D561-A063-CA8A-790A9338C635}"/>
              </a:ext>
            </a:extLst>
          </p:cNvPr>
          <p:cNvSpPr txBox="1"/>
          <p:nvPr/>
        </p:nvSpPr>
        <p:spPr>
          <a:xfrm>
            <a:off x="142568" y="0"/>
            <a:ext cx="11790813" cy="6734408"/>
          </a:xfrm>
          <a:prstGeom prst="rect">
            <a:avLst/>
          </a:prstGeom>
          <a:noFill/>
        </p:spPr>
        <p:txBody>
          <a:bodyPr wrap="square">
            <a:spAutoFit/>
          </a:bodyPr>
          <a:lstStyle/>
          <a:p>
            <a:pPr algn="just">
              <a:lnSpc>
                <a:spcPct val="107000"/>
              </a:lnSpc>
              <a:spcAft>
                <a:spcPts val="800"/>
              </a:spcAft>
            </a:pP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II. VIẾT (6,0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 (2,0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nSpc>
                <a:spcPct val="107000"/>
              </a:lnSpc>
              <a:spcAft>
                <a:spcPts val="800"/>
              </a:spcAft>
            </a:pP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nghị</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200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vẻ</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gái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2 (4,0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15000"/>
              </a:lnSpc>
              <a:spcAft>
                <a:spcPts val="800"/>
              </a:spcAft>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nghị</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quốc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Đảng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cấp</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kỳ</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2020 -2025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Hà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tháng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11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2020,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Cố</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Bí</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Phú</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15000"/>
              </a:lnSpc>
              <a:spcAft>
                <a:spcPts val="800"/>
              </a:spcAft>
            </a:pPr>
            <a:r>
              <a:rPr lang="vi-VN"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quý</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dự</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vi-VN"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15000"/>
              </a:lnSpc>
              <a:spcAft>
                <a:spcPts val="800"/>
              </a:spcAft>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nối với thực tiễn đời sống, viết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nghị</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600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anh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chị</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vấn</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đề: </a:t>
            </a:r>
            <a:r>
              <a:rPr lang="vi-VN" sz="3200" i="1" dirty="0">
                <a:effectLst/>
                <a:latin typeface="Times New Roman" panose="02020603050405020304" pitchFamily="18" charset="0"/>
                <a:ea typeface="Calibri" panose="020F0502020204030204" pitchFamily="34" charset="0"/>
                <a:cs typeface="Times New Roman" panose="02020603050405020304" pitchFamily="18" charset="0"/>
              </a:rPr>
              <a:t>Phải sống có danh dự.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1035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748"/>
            <a:ext cx="12192000" cy="6782251"/>
          </a:xfrm>
          <a:prstGeom prst="rect">
            <a:avLst/>
          </a:prstGeom>
        </p:spPr>
      </p:pic>
    </p:spTree>
    <p:extLst>
      <p:ext uri="{BB962C8B-B14F-4D97-AF65-F5344CB8AC3E}">
        <p14:creationId xmlns:p14="http://schemas.microsoft.com/office/powerpoint/2010/main" val="2747162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29614-24AF-2012-19DF-0B441AFA8280}"/>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6FAC483B-50B6-AF35-8C1C-7DBCF4E59B59}"/>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B1401F76-03F3-1135-D04C-C092226274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E1B7EBBB-D1DF-8BA0-8330-C586E93D5D27}"/>
              </a:ext>
            </a:extLst>
          </p:cNvPr>
          <p:cNvSpPr txBox="1"/>
          <p:nvPr/>
        </p:nvSpPr>
        <p:spPr>
          <a:xfrm>
            <a:off x="1821949" y="581801"/>
            <a:ext cx="6371302" cy="584775"/>
          </a:xfrm>
          <a:prstGeom prst="rect">
            <a:avLst/>
          </a:prstGeom>
          <a:noFill/>
        </p:spPr>
        <p:txBody>
          <a:bodyPr wrap="square">
            <a:spAutoFit/>
          </a:bodyPr>
          <a:lstStyle/>
          <a:p>
            <a:r>
              <a:rPr lang="vi-VN" sz="3200" dirty="0">
                <a:effectLst/>
                <a:latin typeface="Times New Roman" panose="02020603050405020304" pitchFamily="18" charset="0"/>
                <a:ea typeface="Times New Roman" panose="02020603050405020304" pitchFamily="18" charset="0"/>
              </a:rPr>
              <a:t>6. </a:t>
            </a:r>
            <a:r>
              <a:rPr lang="en-AU" sz="3200" dirty="0" err="1">
                <a:effectLst/>
                <a:latin typeface="Times New Roman" panose="02020603050405020304" pitchFamily="18" charset="0"/>
                <a:ea typeface="Times New Roman" panose="02020603050405020304" pitchFamily="18" charset="0"/>
              </a:rPr>
              <a:t>Thế</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nào</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là</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thơ</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có</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yếu</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tố</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siêu</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thực</a:t>
            </a:r>
            <a:r>
              <a:rPr lang="en-AU" sz="3200" dirty="0">
                <a:effectLst/>
                <a:latin typeface="Times New Roman" panose="02020603050405020304" pitchFamily="18" charset="0"/>
                <a:ea typeface="Times New Roman" panose="02020603050405020304" pitchFamily="18" charset="0"/>
              </a:rPr>
              <a:t>?</a:t>
            </a:r>
            <a:endParaRPr lang="en-US" sz="3200" dirty="0"/>
          </a:p>
        </p:txBody>
      </p:sp>
      <p:sp>
        <p:nvSpPr>
          <p:cNvPr id="6" name="TextBox 5">
            <a:extLst>
              <a:ext uri="{FF2B5EF4-FFF2-40B4-BE49-F238E27FC236}">
                <a16:creationId xmlns:a16="http://schemas.microsoft.com/office/drawing/2014/main" id="{E6CE5ABD-4461-32A3-A784-B480389950F9}"/>
              </a:ext>
            </a:extLst>
          </p:cNvPr>
          <p:cNvSpPr txBox="1"/>
          <p:nvPr/>
        </p:nvSpPr>
        <p:spPr>
          <a:xfrm>
            <a:off x="1047135" y="2079523"/>
            <a:ext cx="10751575" cy="1077218"/>
          </a:xfrm>
          <a:prstGeom prst="rect">
            <a:avLst/>
          </a:prstGeom>
          <a:noFill/>
        </p:spPr>
        <p:txBody>
          <a:bodyPr wrap="square">
            <a:spAutoFit/>
          </a:bodyPr>
          <a:lstStyle/>
          <a:p>
            <a:r>
              <a:rPr lang="en-AU" sz="3200" dirty="0" err="1">
                <a:effectLst/>
                <a:latin typeface="Times New Roman" panose="02020603050405020304" pitchFamily="18" charset="0"/>
                <a:ea typeface="Times New Roman" panose="02020603050405020304" pitchFamily="18" charset="0"/>
              </a:rPr>
              <a:t>Thơ</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có</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yếu</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tố</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siêu</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thực</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là</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thơ</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có</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những</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hình</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ảnh</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hư</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ảo</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mơ</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hồ</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trừu</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tượng</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khó</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hình</a:t>
            </a:r>
            <a:r>
              <a:rPr lang="en-AU" sz="3200" dirty="0">
                <a:effectLst/>
                <a:latin typeface="Times New Roman" panose="02020603050405020304" pitchFamily="18" charset="0"/>
                <a:ea typeface="Times New Roman" panose="02020603050405020304" pitchFamily="18" charset="0"/>
              </a:rPr>
              <a:t> dung, </a:t>
            </a:r>
            <a:r>
              <a:rPr lang="en-AU" sz="3200" dirty="0" err="1">
                <a:effectLst/>
                <a:latin typeface="Times New Roman" panose="02020603050405020304" pitchFamily="18" charset="0"/>
                <a:ea typeface="Times New Roman" panose="02020603050405020304" pitchFamily="18" charset="0"/>
              </a:rPr>
              <a:t>lí</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giải</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một</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cách</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tường</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minh</a:t>
            </a:r>
            <a:r>
              <a:rPr lang="en-AU" sz="3200" dirty="0">
                <a:effectLst/>
                <a:latin typeface="Times New Roman" panose="02020603050405020304" pitchFamily="18" charset="0"/>
                <a:ea typeface="Times New Roman" panose="02020603050405020304" pitchFamily="18" charset="0"/>
              </a:rPr>
              <a:t>.</a:t>
            </a:r>
            <a:endParaRPr lang="en-US" sz="3200" dirty="0"/>
          </a:p>
        </p:txBody>
      </p:sp>
    </p:spTree>
    <p:extLst>
      <p:ext uri="{BB962C8B-B14F-4D97-AF65-F5344CB8AC3E}">
        <p14:creationId xmlns:p14="http://schemas.microsoft.com/office/powerpoint/2010/main" val="1885950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0621F-6E97-B9F8-CFAD-3F0F76DCFA31}"/>
            </a:ext>
          </a:extLst>
        </p:cNvPr>
        <p:cNvGrpSpPr/>
        <p:nvPr/>
      </p:nvGrpSpPr>
      <p:grpSpPr>
        <a:xfrm>
          <a:off x="0" y="0"/>
          <a:ext cx="0" cy="0"/>
          <a:chOff x="0" y="0"/>
          <a:chExt cx="0" cy="0"/>
        </a:xfrm>
      </p:grpSpPr>
      <p:sp>
        <p:nvSpPr>
          <p:cNvPr id="5" name="文本框 21">
            <a:extLst>
              <a:ext uri="{FF2B5EF4-FFF2-40B4-BE49-F238E27FC236}">
                <a16:creationId xmlns:a16="http://schemas.microsoft.com/office/drawing/2014/main" id="{CCDB5A64-0499-0E8E-E04D-C2718510EEB6}"/>
              </a:ext>
            </a:extLst>
          </p:cNvPr>
          <p:cNvSpPr txBox="1"/>
          <p:nvPr/>
        </p:nvSpPr>
        <p:spPr>
          <a:xfrm>
            <a:off x="1985818" y="320191"/>
            <a:ext cx="994756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C3142993-FA97-D315-ACF5-07492CC195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15" y="5983572"/>
            <a:ext cx="2551678" cy="151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9CF02DA3-91CE-8648-9AF3-CC150828E88F}"/>
              </a:ext>
            </a:extLst>
          </p:cNvPr>
          <p:cNvSpPr txBox="1"/>
          <p:nvPr/>
        </p:nvSpPr>
        <p:spPr>
          <a:xfrm>
            <a:off x="588296" y="515433"/>
            <a:ext cx="11136671" cy="1569660"/>
          </a:xfrm>
          <a:prstGeom prst="rect">
            <a:avLst/>
          </a:prstGeom>
          <a:noFill/>
        </p:spPr>
        <p:txBody>
          <a:bodyPr wrap="square">
            <a:spAutoFit/>
          </a:bodyPr>
          <a:lstStyle/>
          <a:p>
            <a:r>
              <a:rPr lang="vi-VN" sz="3200" dirty="0">
                <a:effectLst/>
                <a:latin typeface="Times New Roman" panose="02020603050405020304" pitchFamily="18" charset="0"/>
                <a:ea typeface="Times New Roman" panose="02020603050405020304" pitchFamily="18" charset="0"/>
              </a:rPr>
              <a:t>7. </a:t>
            </a:r>
            <a:r>
              <a:rPr lang="en-AU" sz="3200" dirty="0">
                <a:effectLst/>
                <a:latin typeface="Times New Roman" panose="02020603050405020304" pitchFamily="18" charset="0"/>
                <a:ea typeface="Times New Roman" panose="02020603050405020304" pitchFamily="18" charset="0"/>
              </a:rPr>
              <a:t>Theo </a:t>
            </a:r>
            <a:r>
              <a:rPr lang="en-AU" sz="3200" dirty="0" err="1">
                <a:effectLst/>
                <a:latin typeface="Times New Roman" panose="02020603050405020304" pitchFamily="18" charset="0"/>
                <a:ea typeface="Times New Roman" panose="02020603050405020304" pitchFamily="18" charset="0"/>
              </a:rPr>
              <a:t>em</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hình</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ảnh</a:t>
            </a:r>
            <a:r>
              <a:rPr lang="en-AU" sz="3200" dirty="0">
                <a:effectLst/>
                <a:latin typeface="Times New Roman" panose="02020603050405020304" pitchFamily="18" charset="0"/>
                <a:ea typeface="Times New Roman" panose="02020603050405020304" pitchFamily="18" charset="0"/>
              </a:rPr>
              <a:t> “</a:t>
            </a:r>
            <a:r>
              <a:rPr lang="en-AU" sz="3200" i="1" dirty="0" err="1">
                <a:effectLst/>
                <a:latin typeface="Times New Roman" panose="02020603050405020304" pitchFamily="18" charset="0"/>
                <a:ea typeface="Times New Roman" panose="02020603050405020304" pitchFamily="18" charset="0"/>
              </a:rPr>
              <a:t>câu</a:t>
            </a:r>
            <a:r>
              <a:rPr lang="en-AU" sz="3200" i="1" dirty="0">
                <a:effectLst/>
                <a:latin typeface="Times New Roman" panose="02020603050405020304" pitchFamily="18" charset="0"/>
                <a:ea typeface="Times New Roman" panose="02020603050405020304" pitchFamily="18" charset="0"/>
              </a:rPr>
              <a:t> </a:t>
            </a:r>
            <a:r>
              <a:rPr lang="en-AU" sz="3200" i="1" dirty="0" err="1">
                <a:effectLst/>
                <a:latin typeface="Times New Roman" panose="02020603050405020304" pitchFamily="18" charset="0"/>
                <a:ea typeface="Times New Roman" panose="02020603050405020304" pitchFamily="18" charset="0"/>
              </a:rPr>
              <a:t>thơ</a:t>
            </a:r>
            <a:r>
              <a:rPr lang="en-AU" sz="3200" dirty="0">
                <a:effectLst/>
                <a:latin typeface="Times New Roman" panose="02020603050405020304" pitchFamily="18" charset="0"/>
                <a:ea typeface="Times New Roman" panose="02020603050405020304" pitchFamily="18" charset="0"/>
              </a:rPr>
              <a:t>”, “</a:t>
            </a:r>
            <a:r>
              <a:rPr lang="en-AU" sz="3200" i="1" dirty="0" err="1">
                <a:effectLst/>
                <a:latin typeface="Times New Roman" panose="02020603050405020304" pitchFamily="18" charset="0"/>
                <a:ea typeface="Times New Roman" panose="02020603050405020304" pitchFamily="18" charset="0"/>
              </a:rPr>
              <a:t>bài</a:t>
            </a:r>
            <a:r>
              <a:rPr lang="en-AU" sz="3200" i="1" dirty="0">
                <a:effectLst/>
                <a:latin typeface="Times New Roman" panose="02020603050405020304" pitchFamily="18" charset="0"/>
                <a:ea typeface="Times New Roman" panose="02020603050405020304" pitchFamily="18" charset="0"/>
              </a:rPr>
              <a:t> </a:t>
            </a:r>
            <a:r>
              <a:rPr lang="en-AU" sz="3200" i="1" dirty="0" err="1">
                <a:effectLst/>
                <a:latin typeface="Times New Roman" panose="02020603050405020304" pitchFamily="18" charset="0"/>
                <a:ea typeface="Times New Roman" panose="02020603050405020304" pitchFamily="18" charset="0"/>
              </a:rPr>
              <a:t>hát</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trong</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những</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câu</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thơ</a:t>
            </a:r>
            <a:r>
              <a:rPr lang="en-AU" sz="3200" dirty="0">
                <a:effectLst/>
                <a:latin typeface="Times New Roman" panose="02020603050405020304" pitchFamily="18" charset="0"/>
                <a:ea typeface="Times New Roman" panose="02020603050405020304" pitchFamily="18" charset="0"/>
              </a:rPr>
              <a:t>: “</a:t>
            </a:r>
            <a:r>
              <a:rPr lang="en-AU" sz="3200" i="1" dirty="0" err="1">
                <a:effectLst/>
                <a:latin typeface="Times New Roman" panose="02020603050405020304" pitchFamily="18" charset="0"/>
                <a:ea typeface="Times New Roman" panose="02020603050405020304" pitchFamily="18" charset="0"/>
              </a:rPr>
              <a:t>Riêng</a:t>
            </a:r>
            <a:r>
              <a:rPr lang="en-AU" sz="3200" i="1" dirty="0">
                <a:effectLst/>
                <a:latin typeface="Times New Roman" panose="02020603050405020304" pitchFamily="18" charset="0"/>
                <a:ea typeface="Times New Roman" panose="02020603050405020304" pitchFamily="18" charset="0"/>
              </a:rPr>
              <a:t> </a:t>
            </a:r>
            <a:r>
              <a:rPr lang="en-AU" sz="3200" i="1" dirty="0" err="1">
                <a:effectLst/>
                <a:latin typeface="Times New Roman" panose="02020603050405020304" pitchFamily="18" charset="0"/>
                <a:ea typeface="Times New Roman" panose="02020603050405020304" pitchFamily="18" charset="0"/>
              </a:rPr>
              <a:t>những</a:t>
            </a:r>
            <a:r>
              <a:rPr lang="en-AU" sz="3200" i="1" dirty="0">
                <a:effectLst/>
                <a:latin typeface="Times New Roman" panose="02020603050405020304" pitchFamily="18" charset="0"/>
                <a:ea typeface="Times New Roman" panose="02020603050405020304" pitchFamily="18" charset="0"/>
              </a:rPr>
              <a:t> </a:t>
            </a:r>
            <a:r>
              <a:rPr lang="en-AU" sz="3200" i="1" dirty="0" err="1">
                <a:effectLst/>
                <a:latin typeface="Times New Roman" panose="02020603050405020304" pitchFamily="18" charset="0"/>
                <a:ea typeface="Times New Roman" panose="02020603050405020304" pitchFamily="18" charset="0"/>
              </a:rPr>
              <a:t>câu</a:t>
            </a:r>
            <a:r>
              <a:rPr lang="en-AU" sz="3200" i="1" dirty="0">
                <a:effectLst/>
                <a:latin typeface="Times New Roman" panose="02020603050405020304" pitchFamily="18" charset="0"/>
                <a:ea typeface="Times New Roman" panose="02020603050405020304" pitchFamily="18" charset="0"/>
              </a:rPr>
              <a:t> </a:t>
            </a:r>
            <a:r>
              <a:rPr lang="en-AU" sz="3200" i="1" dirty="0" err="1">
                <a:effectLst/>
                <a:latin typeface="Times New Roman" panose="02020603050405020304" pitchFamily="18" charset="0"/>
                <a:ea typeface="Times New Roman" panose="02020603050405020304" pitchFamily="18" charset="0"/>
              </a:rPr>
              <a:t>thơ</a:t>
            </a:r>
            <a:r>
              <a:rPr lang="en-AU" sz="3200" i="1" dirty="0">
                <a:effectLst/>
                <a:latin typeface="Times New Roman" panose="02020603050405020304" pitchFamily="18" charset="0"/>
                <a:ea typeface="Times New Roman" panose="02020603050405020304" pitchFamily="18" charset="0"/>
              </a:rPr>
              <a:t> </a:t>
            </a:r>
            <a:r>
              <a:rPr lang="en-AU" sz="3200" i="1" dirty="0" err="1">
                <a:effectLst/>
                <a:latin typeface="Times New Roman" panose="02020603050405020304" pitchFamily="18" charset="0"/>
                <a:ea typeface="Times New Roman" panose="02020603050405020304" pitchFamily="18" charset="0"/>
              </a:rPr>
              <a:t>còn</a:t>
            </a:r>
            <a:r>
              <a:rPr lang="en-AU" sz="3200" i="1" dirty="0">
                <a:effectLst/>
                <a:latin typeface="Times New Roman" panose="02020603050405020304" pitchFamily="18" charset="0"/>
                <a:ea typeface="Times New Roman" panose="02020603050405020304" pitchFamily="18" charset="0"/>
              </a:rPr>
              <a:t> </a:t>
            </a:r>
            <a:r>
              <a:rPr lang="en-AU" sz="3200" i="1" dirty="0" err="1">
                <a:effectLst/>
                <a:latin typeface="Times New Roman" panose="02020603050405020304" pitchFamily="18" charset="0"/>
                <a:ea typeface="Times New Roman" panose="02020603050405020304" pitchFamily="18" charset="0"/>
              </a:rPr>
              <a:t>xanh</a:t>
            </a:r>
            <a:r>
              <a:rPr lang="en-AU" sz="3200" i="1" dirty="0">
                <a:effectLst/>
                <a:latin typeface="Times New Roman" panose="02020603050405020304" pitchFamily="18" charset="0"/>
                <a:ea typeface="Times New Roman" panose="02020603050405020304" pitchFamily="18" charset="0"/>
              </a:rPr>
              <a:t>/ </a:t>
            </a:r>
            <a:r>
              <a:rPr lang="en-AU" sz="3200" i="1" dirty="0" err="1">
                <a:effectLst/>
                <a:latin typeface="Times New Roman" panose="02020603050405020304" pitchFamily="18" charset="0"/>
                <a:ea typeface="Times New Roman" panose="02020603050405020304" pitchFamily="18" charset="0"/>
              </a:rPr>
              <a:t>Riêng</a:t>
            </a:r>
            <a:r>
              <a:rPr lang="en-AU" sz="3200" i="1" dirty="0">
                <a:effectLst/>
                <a:latin typeface="Times New Roman" panose="02020603050405020304" pitchFamily="18" charset="0"/>
                <a:ea typeface="Times New Roman" panose="02020603050405020304" pitchFamily="18" charset="0"/>
              </a:rPr>
              <a:t> </a:t>
            </a:r>
            <a:r>
              <a:rPr lang="en-AU" sz="3200" i="1" dirty="0" err="1">
                <a:effectLst/>
                <a:latin typeface="Times New Roman" panose="02020603050405020304" pitchFamily="18" charset="0"/>
                <a:ea typeface="Times New Roman" panose="02020603050405020304" pitchFamily="18" charset="0"/>
              </a:rPr>
              <a:t>những</a:t>
            </a:r>
            <a:r>
              <a:rPr lang="en-AU" sz="3200" i="1" dirty="0">
                <a:effectLst/>
                <a:latin typeface="Times New Roman" panose="02020603050405020304" pitchFamily="18" charset="0"/>
                <a:ea typeface="Times New Roman" panose="02020603050405020304" pitchFamily="18" charset="0"/>
              </a:rPr>
              <a:t> </a:t>
            </a:r>
            <a:r>
              <a:rPr lang="en-AU" sz="3200" i="1" dirty="0" err="1">
                <a:effectLst/>
                <a:latin typeface="Times New Roman" panose="02020603050405020304" pitchFamily="18" charset="0"/>
                <a:ea typeface="Times New Roman" panose="02020603050405020304" pitchFamily="18" charset="0"/>
              </a:rPr>
              <a:t>bài</a:t>
            </a:r>
            <a:r>
              <a:rPr lang="en-AU" sz="3200" i="1" dirty="0">
                <a:effectLst/>
                <a:latin typeface="Times New Roman" panose="02020603050405020304" pitchFamily="18" charset="0"/>
                <a:ea typeface="Times New Roman" panose="02020603050405020304" pitchFamily="18" charset="0"/>
              </a:rPr>
              <a:t> </a:t>
            </a:r>
            <a:r>
              <a:rPr lang="en-AU" sz="3200" i="1" dirty="0" err="1">
                <a:effectLst/>
                <a:latin typeface="Times New Roman" panose="02020603050405020304" pitchFamily="18" charset="0"/>
                <a:ea typeface="Times New Roman" panose="02020603050405020304" pitchFamily="18" charset="0"/>
              </a:rPr>
              <a:t>hát</a:t>
            </a:r>
            <a:r>
              <a:rPr lang="en-AU" sz="3200" i="1" dirty="0">
                <a:effectLst/>
                <a:latin typeface="Times New Roman" panose="02020603050405020304" pitchFamily="18" charset="0"/>
                <a:ea typeface="Times New Roman" panose="02020603050405020304" pitchFamily="18" charset="0"/>
              </a:rPr>
              <a:t> </a:t>
            </a:r>
            <a:r>
              <a:rPr lang="en-AU" sz="3200" i="1" dirty="0" err="1">
                <a:effectLst/>
                <a:latin typeface="Times New Roman" panose="02020603050405020304" pitchFamily="18" charset="0"/>
                <a:ea typeface="Times New Roman" panose="02020603050405020304" pitchFamily="18" charset="0"/>
              </a:rPr>
              <a:t>còn</a:t>
            </a:r>
            <a:r>
              <a:rPr lang="en-AU" sz="3200" i="1" dirty="0">
                <a:effectLst/>
                <a:latin typeface="Times New Roman" panose="02020603050405020304" pitchFamily="18" charset="0"/>
                <a:ea typeface="Times New Roman" panose="02020603050405020304" pitchFamily="18" charset="0"/>
              </a:rPr>
              <a:t> </a:t>
            </a:r>
            <a:r>
              <a:rPr lang="en-AU" sz="3200" i="1" dirty="0" err="1">
                <a:effectLst/>
                <a:latin typeface="Times New Roman" panose="02020603050405020304" pitchFamily="18" charset="0"/>
                <a:ea typeface="Times New Roman" panose="02020603050405020304" pitchFamily="18" charset="0"/>
              </a:rPr>
              <a:t>xanh</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tượng</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trưng</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cho</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điều</a:t>
            </a:r>
            <a:r>
              <a:rPr lang="en-AU" sz="3200" dirty="0">
                <a:effectLst/>
                <a:latin typeface="Times New Roman" panose="02020603050405020304" pitchFamily="18" charset="0"/>
                <a:ea typeface="Times New Roman" panose="02020603050405020304" pitchFamily="18" charset="0"/>
              </a:rPr>
              <a:t> </a:t>
            </a:r>
            <a:r>
              <a:rPr lang="en-AU" sz="3200" dirty="0" err="1">
                <a:effectLst/>
                <a:latin typeface="Times New Roman" panose="02020603050405020304" pitchFamily="18" charset="0"/>
                <a:ea typeface="Times New Roman" panose="02020603050405020304" pitchFamily="18" charset="0"/>
              </a:rPr>
              <a:t>gì</a:t>
            </a:r>
            <a:r>
              <a:rPr lang="en-AU" sz="3200" dirty="0">
                <a:effectLst/>
                <a:latin typeface="Times New Roman" panose="02020603050405020304" pitchFamily="18" charset="0"/>
                <a:ea typeface="Times New Roman" panose="02020603050405020304" pitchFamily="18" charset="0"/>
              </a:rPr>
              <a:t>?</a:t>
            </a:r>
            <a:endParaRPr lang="en-US" sz="3200" dirty="0"/>
          </a:p>
        </p:txBody>
      </p:sp>
      <p:sp>
        <p:nvSpPr>
          <p:cNvPr id="9" name="TextBox 8">
            <a:extLst>
              <a:ext uri="{FF2B5EF4-FFF2-40B4-BE49-F238E27FC236}">
                <a16:creationId xmlns:a16="http://schemas.microsoft.com/office/drawing/2014/main" id="{9DE616D6-E7F2-B812-E566-419087679479}"/>
              </a:ext>
            </a:extLst>
          </p:cNvPr>
          <p:cNvSpPr txBox="1"/>
          <p:nvPr/>
        </p:nvSpPr>
        <p:spPr>
          <a:xfrm>
            <a:off x="588296" y="2464270"/>
            <a:ext cx="10472993" cy="1077218"/>
          </a:xfrm>
          <a:prstGeom prst="rect">
            <a:avLst/>
          </a:prstGeom>
          <a:noFill/>
        </p:spPr>
        <p:txBody>
          <a:bodyPr wrap="square">
            <a:spAutoFit/>
          </a:bodyPr>
          <a:lstStyle/>
          <a:p>
            <a:r>
              <a:rPr lang="en-AU" sz="3200" kern="100" dirty="0" err="1">
                <a:effectLst/>
                <a:latin typeface="Times New Roman" panose="02020603050405020304" pitchFamily="18" charset="0"/>
                <a:ea typeface="Calibri" panose="020F0502020204030204" pitchFamily="34" charset="0"/>
              </a:rPr>
              <a:t>Hình</a:t>
            </a:r>
            <a:r>
              <a:rPr lang="en-AU" sz="3200" kern="100" dirty="0">
                <a:effectLst/>
                <a:latin typeface="Times New Roman" panose="02020603050405020304" pitchFamily="18" charset="0"/>
                <a:ea typeface="Calibri" panose="020F0502020204030204" pitchFamily="34" charset="0"/>
              </a:rPr>
              <a:t> </a:t>
            </a:r>
            <a:r>
              <a:rPr lang="en-AU" sz="3200" kern="100" dirty="0" err="1">
                <a:effectLst/>
                <a:latin typeface="Times New Roman" panose="02020603050405020304" pitchFamily="18" charset="0"/>
                <a:ea typeface="Calibri" panose="020F0502020204030204" pitchFamily="34" charset="0"/>
              </a:rPr>
              <a:t>ảnh</a:t>
            </a:r>
            <a:r>
              <a:rPr lang="en-AU" sz="3200" kern="100" dirty="0">
                <a:effectLst/>
                <a:latin typeface="Times New Roman" panose="02020603050405020304" pitchFamily="18" charset="0"/>
                <a:ea typeface="Calibri" panose="020F0502020204030204" pitchFamily="34" charset="0"/>
              </a:rPr>
              <a:t> “</a:t>
            </a:r>
            <a:r>
              <a:rPr lang="en-AU" sz="3200" i="1" kern="100" dirty="0" err="1">
                <a:effectLst/>
                <a:latin typeface="Times New Roman" panose="02020603050405020304" pitchFamily="18" charset="0"/>
                <a:ea typeface="Calibri" panose="020F0502020204030204" pitchFamily="34" charset="0"/>
              </a:rPr>
              <a:t>câu</a:t>
            </a:r>
            <a:r>
              <a:rPr lang="en-AU" sz="3200" i="1" kern="100" dirty="0">
                <a:effectLst/>
                <a:latin typeface="Times New Roman" panose="02020603050405020304" pitchFamily="18" charset="0"/>
                <a:ea typeface="Calibri" panose="020F0502020204030204" pitchFamily="34" charset="0"/>
              </a:rPr>
              <a:t> </a:t>
            </a:r>
            <a:r>
              <a:rPr lang="en-AU" sz="3200" i="1" kern="100" dirty="0" err="1">
                <a:effectLst/>
                <a:latin typeface="Times New Roman" panose="02020603050405020304" pitchFamily="18" charset="0"/>
                <a:ea typeface="Calibri" panose="020F0502020204030204" pitchFamily="34" charset="0"/>
              </a:rPr>
              <a:t>thơ</a:t>
            </a:r>
            <a:r>
              <a:rPr lang="en-AU" sz="3200" kern="100" dirty="0">
                <a:effectLst/>
                <a:latin typeface="Times New Roman" panose="02020603050405020304" pitchFamily="18" charset="0"/>
                <a:ea typeface="Calibri" panose="020F0502020204030204" pitchFamily="34" charset="0"/>
              </a:rPr>
              <a:t>”, “</a:t>
            </a:r>
            <a:r>
              <a:rPr lang="en-AU" sz="3200" i="1" kern="100" dirty="0" err="1">
                <a:effectLst/>
                <a:latin typeface="Times New Roman" panose="02020603050405020304" pitchFamily="18" charset="0"/>
                <a:ea typeface="Calibri" panose="020F0502020204030204" pitchFamily="34" charset="0"/>
              </a:rPr>
              <a:t>bài</a:t>
            </a:r>
            <a:r>
              <a:rPr lang="en-AU" sz="3200" i="1" kern="100" dirty="0">
                <a:effectLst/>
                <a:latin typeface="Times New Roman" panose="02020603050405020304" pitchFamily="18" charset="0"/>
                <a:ea typeface="Calibri" panose="020F0502020204030204" pitchFamily="34" charset="0"/>
              </a:rPr>
              <a:t> </a:t>
            </a:r>
            <a:r>
              <a:rPr lang="en-AU" sz="3200" i="1" kern="100" dirty="0" err="1">
                <a:effectLst/>
                <a:latin typeface="Times New Roman" panose="02020603050405020304" pitchFamily="18" charset="0"/>
                <a:ea typeface="Calibri" panose="020F0502020204030204" pitchFamily="34" charset="0"/>
              </a:rPr>
              <a:t>hát</a:t>
            </a:r>
            <a:r>
              <a:rPr lang="en-AU" sz="3200" kern="100" dirty="0">
                <a:effectLst/>
                <a:latin typeface="Times New Roman" panose="02020603050405020304" pitchFamily="18" charset="0"/>
                <a:ea typeface="Calibri" panose="020F0502020204030204" pitchFamily="34" charset="0"/>
              </a:rPr>
              <a:t>” </a:t>
            </a:r>
            <a:r>
              <a:rPr lang="en-AU" sz="3200" kern="100" dirty="0" err="1">
                <a:effectLst/>
                <a:latin typeface="Times New Roman" panose="02020603050405020304" pitchFamily="18" charset="0"/>
                <a:ea typeface="Calibri" panose="020F0502020204030204" pitchFamily="34" charset="0"/>
              </a:rPr>
              <a:t>tượng</a:t>
            </a:r>
            <a:r>
              <a:rPr lang="en-AU" sz="3200" kern="100" dirty="0">
                <a:effectLst/>
                <a:latin typeface="Times New Roman" panose="02020603050405020304" pitchFamily="18" charset="0"/>
                <a:ea typeface="Calibri" panose="020F0502020204030204" pitchFamily="34" charset="0"/>
              </a:rPr>
              <a:t> </a:t>
            </a:r>
            <a:r>
              <a:rPr lang="en-AU" sz="3200" kern="100" dirty="0" err="1">
                <a:effectLst/>
                <a:latin typeface="Times New Roman" panose="02020603050405020304" pitchFamily="18" charset="0"/>
                <a:ea typeface="Calibri" panose="020F0502020204030204" pitchFamily="34" charset="0"/>
              </a:rPr>
              <a:t>trưng</a:t>
            </a:r>
            <a:r>
              <a:rPr lang="en-AU" sz="3200" kern="100" dirty="0">
                <a:effectLst/>
                <a:latin typeface="Times New Roman" panose="02020603050405020304" pitchFamily="18" charset="0"/>
                <a:ea typeface="Calibri" panose="020F0502020204030204" pitchFamily="34" charset="0"/>
              </a:rPr>
              <a:t> </a:t>
            </a:r>
            <a:r>
              <a:rPr lang="en-AU" sz="3200" kern="100" dirty="0" err="1">
                <a:effectLst/>
                <a:latin typeface="Times New Roman" panose="02020603050405020304" pitchFamily="18" charset="0"/>
                <a:ea typeface="Calibri" panose="020F0502020204030204" pitchFamily="34" charset="0"/>
              </a:rPr>
              <a:t>cho</a:t>
            </a:r>
            <a:r>
              <a:rPr lang="en-AU" sz="3200" kern="100" dirty="0">
                <a:effectLst/>
                <a:latin typeface="Times New Roman" panose="02020603050405020304" pitchFamily="18" charset="0"/>
                <a:ea typeface="Calibri" panose="020F0502020204030204" pitchFamily="34" charset="0"/>
              </a:rPr>
              <a:t> </a:t>
            </a:r>
            <a:r>
              <a:rPr lang="en-AU" sz="3200" kern="100" dirty="0" err="1">
                <a:effectLst/>
                <a:latin typeface="Times New Roman" panose="02020603050405020304" pitchFamily="18" charset="0"/>
                <a:ea typeface="Calibri" panose="020F0502020204030204" pitchFamily="34" charset="0"/>
              </a:rPr>
              <a:t>nghệ</a:t>
            </a:r>
            <a:r>
              <a:rPr lang="en-AU" sz="3200" kern="100" dirty="0">
                <a:effectLst/>
                <a:latin typeface="Times New Roman" panose="02020603050405020304" pitchFamily="18" charset="0"/>
                <a:ea typeface="Calibri" panose="020F0502020204030204" pitchFamily="34" charset="0"/>
              </a:rPr>
              <a:t> </a:t>
            </a:r>
            <a:r>
              <a:rPr lang="en-AU" sz="3200" kern="100" dirty="0" err="1">
                <a:effectLst/>
                <a:latin typeface="Times New Roman" panose="02020603050405020304" pitchFamily="18" charset="0"/>
                <a:ea typeface="Calibri" panose="020F0502020204030204" pitchFamily="34" charset="0"/>
              </a:rPr>
              <a:t>thuật</a:t>
            </a:r>
            <a:r>
              <a:rPr lang="en-AU" sz="3200" kern="100" dirty="0">
                <a:effectLst/>
                <a:latin typeface="Times New Roman" panose="02020603050405020304" pitchFamily="18" charset="0"/>
                <a:ea typeface="Calibri" panose="020F0502020204030204" pitchFamily="34" charset="0"/>
              </a:rPr>
              <a:t>, </a:t>
            </a:r>
            <a:r>
              <a:rPr lang="en-AU" sz="3200" kern="100" dirty="0" err="1">
                <a:effectLst/>
                <a:latin typeface="Times New Roman" panose="02020603050405020304" pitchFamily="18" charset="0"/>
                <a:ea typeface="Calibri" panose="020F0502020204030204" pitchFamily="34" charset="0"/>
              </a:rPr>
              <a:t>cho</a:t>
            </a:r>
            <a:r>
              <a:rPr lang="en-AU" sz="3200" kern="100" dirty="0">
                <a:effectLst/>
                <a:latin typeface="Times New Roman" panose="02020603050405020304" pitchFamily="18" charset="0"/>
                <a:ea typeface="Calibri" panose="020F0502020204030204" pitchFamily="34" charset="0"/>
              </a:rPr>
              <a:t> </a:t>
            </a:r>
            <a:r>
              <a:rPr lang="en-AU" sz="3200" kern="100" dirty="0" err="1">
                <a:effectLst/>
                <a:latin typeface="Times New Roman" panose="02020603050405020304" pitchFamily="18" charset="0"/>
                <a:ea typeface="Calibri" panose="020F0502020204030204" pitchFamily="34" charset="0"/>
              </a:rPr>
              <a:t>cái</a:t>
            </a:r>
            <a:r>
              <a:rPr lang="en-AU" sz="3200" kern="100" dirty="0">
                <a:effectLst/>
                <a:latin typeface="Times New Roman" panose="02020603050405020304" pitchFamily="18" charset="0"/>
                <a:ea typeface="Calibri" panose="020F0502020204030204" pitchFamily="34" charset="0"/>
              </a:rPr>
              <a:t> </a:t>
            </a:r>
            <a:r>
              <a:rPr lang="en-AU" sz="3200" kern="100" dirty="0" err="1">
                <a:effectLst/>
                <a:latin typeface="Times New Roman" panose="02020603050405020304" pitchFamily="18" charset="0"/>
                <a:ea typeface="Calibri" panose="020F0502020204030204" pitchFamily="34" charset="0"/>
              </a:rPr>
              <a:t>Đẹp</a:t>
            </a:r>
            <a:r>
              <a:rPr lang="en-AU" sz="1300" kern="100" dirty="0">
                <a:effectLst/>
                <a:latin typeface="Times New Roman" panose="02020603050405020304" pitchFamily="18" charset="0"/>
                <a:ea typeface="Calibri" panose="020F0502020204030204" pitchFamily="34" charset="0"/>
              </a:rPr>
              <a:t>.</a:t>
            </a:r>
            <a:endParaRPr lang="en-US" dirty="0"/>
          </a:p>
        </p:txBody>
      </p:sp>
    </p:spTree>
    <p:extLst>
      <p:ext uri="{BB962C8B-B14F-4D97-AF65-F5344CB8AC3E}">
        <p14:creationId xmlns:p14="http://schemas.microsoft.com/office/powerpoint/2010/main" val="1573206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341" fill="hold">
                                          <p:stCondLst>
                                            <p:cond delay="0"/>
                                          </p:stCondLst>
                                        </p:cTn>
                                        <p:tgtEl>
                                          <p:spTgt spid="5"/>
                                        </p:tgtEl>
                                        <p:attrNameLst>
                                          <p:attrName>style.rotation</p:attrName>
                                        </p:attrNameLst>
                                      </p:cBhvr>
                                      <p:to>
                                        <p:strVal val="-45.0"/>
                                      </p:to>
                                    </p:set>
                                    <p:anim calcmode="lin" valueType="num">
                                      <p:cBhvr>
                                        <p:cTn id="8"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623</TotalTime>
  <Words>7301</Words>
  <Application>Microsoft Office PowerPoint</Application>
  <PresentationFormat>Widescreen</PresentationFormat>
  <Paragraphs>767</Paragraphs>
  <Slides>71</Slides>
  <Notes>69</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71</vt:i4>
      </vt:variant>
    </vt:vector>
  </HeadingPairs>
  <TitlesOfParts>
    <vt:vector size="77" baseType="lpstr">
      <vt:lpstr>Arial</vt:lpstr>
      <vt:lpstr>Calibri</vt:lpstr>
      <vt:lpstr>Calibri Light</vt:lpstr>
      <vt:lpstr>Time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39</cp:revision>
  <dcterms:created xsi:type="dcterms:W3CDTF">2024-03-14T00:36:42Z</dcterms:created>
  <dcterms:modified xsi:type="dcterms:W3CDTF">2025-01-25T03:21:49Z</dcterms:modified>
</cp:coreProperties>
</file>