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0" r:id="rId3"/>
    <p:sldMasterId id="2147483682" r:id="rId4"/>
    <p:sldMasterId id="2147483694" r:id="rId5"/>
    <p:sldMasterId id="2147483706" r:id="rId6"/>
  </p:sldMasterIdLst>
  <p:notesMasterIdLst>
    <p:notesMasterId r:id="rId47"/>
  </p:notesMasterIdLst>
  <p:sldIdLst>
    <p:sldId id="294" r:id="rId7"/>
    <p:sldId id="295" r:id="rId8"/>
    <p:sldId id="327" r:id="rId9"/>
    <p:sldId id="326" r:id="rId10"/>
    <p:sldId id="328" r:id="rId11"/>
    <p:sldId id="329" r:id="rId12"/>
    <p:sldId id="270" r:id="rId13"/>
    <p:sldId id="322" r:id="rId14"/>
    <p:sldId id="297" r:id="rId15"/>
    <p:sldId id="298" r:id="rId16"/>
    <p:sldId id="300" r:id="rId17"/>
    <p:sldId id="260" r:id="rId18"/>
    <p:sldId id="311" r:id="rId19"/>
    <p:sldId id="302" r:id="rId20"/>
    <p:sldId id="330" r:id="rId21"/>
    <p:sldId id="303" r:id="rId22"/>
    <p:sldId id="331" r:id="rId23"/>
    <p:sldId id="264" r:id="rId24"/>
    <p:sldId id="279" r:id="rId25"/>
    <p:sldId id="312" r:id="rId26"/>
    <p:sldId id="315" r:id="rId27"/>
    <p:sldId id="278" r:id="rId28"/>
    <p:sldId id="306" r:id="rId29"/>
    <p:sldId id="289" r:id="rId30"/>
    <p:sldId id="308" r:id="rId31"/>
    <p:sldId id="272" r:id="rId32"/>
    <p:sldId id="309" r:id="rId33"/>
    <p:sldId id="310" r:id="rId34"/>
    <p:sldId id="293" r:id="rId35"/>
    <p:sldId id="320" r:id="rId36"/>
    <p:sldId id="317" r:id="rId37"/>
    <p:sldId id="266" r:id="rId38"/>
    <p:sldId id="267" r:id="rId39"/>
    <p:sldId id="265" r:id="rId40"/>
    <p:sldId id="268" r:id="rId41"/>
    <p:sldId id="269" r:id="rId42"/>
    <p:sldId id="316" r:id="rId43"/>
    <p:sldId id="273" r:id="rId44"/>
    <p:sldId id="332" r:id="rId45"/>
    <p:sldId id="27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6" d="100"/>
          <a:sy n="66" d="100"/>
        </p:scale>
        <p:origin x="-66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17T18:06:46.888" idx="1">
    <p:pos x="2578" y="485"/>
    <p:text/>
  </p:cm>
</p:cmLst>
</file>

<file path=ppt/diagrams/colors1.xml><?xml version="1.0" encoding="utf-8"?>
<dgm:colorsDef xmlns:dgm="http://schemas.openxmlformats.org/drawingml/2006/diagram" xmlns:a="http://schemas.openxmlformats.org/drawingml/2006/main" uniqueId="urn:microsoft.com/office/officeart/2005/8/colors/accent2_4#1">
  <dgm:title val=""/>
  <dgm:desc val=""/>
  <dgm:catLst>
    <dgm:cat type="accent2" pri="11400"/>
  </dgm:catLst>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2">
  <dgm:title val=""/>
  <dgm:desc val=""/>
  <dgm:catLst>
    <dgm:cat type="accent2" pri="11400"/>
  </dgm:catLst>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A72C429-268A-4CA0-B8C8-4550BDEF57F6}" type="doc">
      <dgm:prSet loTypeId="urn:microsoft.com/office/officeart/2008/layout/LinedList" loCatId="list" qsTypeId="urn:microsoft.com/office/officeart/2005/8/quickstyle/simple1#1" qsCatId="simple" csTypeId="urn:microsoft.com/office/officeart/2005/8/colors/accent2_4#1" csCatId="accent2" phldr="1"/>
      <dgm:spPr/>
      <dgm:t>
        <a:bodyPr/>
        <a:lstStyle/>
        <a:p>
          <a:endParaRPr lang="en-US"/>
        </a:p>
      </dgm:t>
    </dgm:pt>
    <dgm:pt modelId="{7968D00E-3514-4317-A9FE-600AE3D50119}">
      <dgm:prSet phldrT="[Text]" custT="1"/>
      <dgm:spPr/>
      <dgm:t>
        <a:bodyPr/>
        <a:lstStyle/>
        <a:p>
          <a:pPr algn="l"/>
          <a:r>
            <a:rPr lang="en-US" sz="4000" i="0" dirty="0" err="1">
              <a:solidFill>
                <a:srgbClr val="FF0000"/>
              </a:solidFill>
              <a:latin typeface="Times New Roman" panose="02020603050405020304" pitchFamily="18" charset="0"/>
              <a:cs typeface="Times New Roman" panose="02020603050405020304" pitchFamily="18" charset="0"/>
            </a:rPr>
            <a:t>b.Tác</a:t>
          </a:r>
          <a:r>
            <a:rPr lang="en-US" sz="4000" i="0" dirty="0">
              <a:solidFill>
                <a:srgbClr val="FF0000"/>
              </a:solidFill>
              <a:latin typeface="Times New Roman" panose="02020603050405020304" pitchFamily="18" charset="0"/>
              <a:cs typeface="Times New Roman" panose="02020603050405020304" pitchFamily="18" charset="0"/>
            </a:rPr>
            <a:t> </a:t>
          </a:r>
          <a:r>
            <a:rPr lang="en-US" sz="4000" i="0" dirty="0" err="1">
              <a:solidFill>
                <a:srgbClr val="FF0000"/>
              </a:solidFill>
              <a:latin typeface="Times New Roman" panose="02020603050405020304" pitchFamily="18" charset="0"/>
              <a:cs typeface="Times New Roman" panose="02020603050405020304" pitchFamily="18" charset="0"/>
            </a:rPr>
            <a:t>phẩm</a:t>
          </a:r>
          <a:r>
            <a:rPr lang="en-US" sz="4000" i="0" dirty="0">
              <a:solidFill>
                <a:srgbClr val="FF0000"/>
              </a:solidFill>
              <a:latin typeface="Times New Roman" panose="02020603050405020304" pitchFamily="18" charset="0"/>
              <a:cs typeface="Times New Roman" panose="02020603050405020304" pitchFamily="18" charset="0"/>
            </a:rPr>
            <a:t> </a:t>
          </a:r>
          <a:r>
            <a:rPr lang="en-US" sz="4000" i="0" dirty="0" err="1">
              <a:solidFill>
                <a:srgbClr val="FF0000"/>
              </a:solidFill>
              <a:latin typeface="Times New Roman" panose="02020603050405020304" pitchFamily="18" charset="0"/>
              <a:cs typeface="Times New Roman" panose="02020603050405020304" pitchFamily="18" charset="0"/>
            </a:rPr>
            <a:t>Truyền</a:t>
          </a:r>
          <a:r>
            <a:rPr lang="en-US" sz="4000" i="0" dirty="0">
              <a:solidFill>
                <a:srgbClr val="FF0000"/>
              </a:solidFill>
              <a:latin typeface="Times New Roman" panose="02020603050405020304" pitchFamily="18" charset="0"/>
              <a:cs typeface="Times New Roman" panose="02020603050405020304" pitchFamily="18" charset="0"/>
            </a:rPr>
            <a:t> </a:t>
          </a:r>
          <a:r>
            <a:rPr lang="en-US" sz="4000" i="0" dirty="0" err="1">
              <a:solidFill>
                <a:srgbClr val="FF0000"/>
              </a:solidFill>
              <a:latin typeface="Times New Roman" panose="02020603050405020304" pitchFamily="18" charset="0"/>
              <a:cs typeface="Times New Roman" panose="02020603050405020304" pitchFamily="18" charset="0"/>
            </a:rPr>
            <a:t>kì</a:t>
          </a:r>
          <a:r>
            <a:rPr lang="en-US" sz="4000" i="0" dirty="0">
              <a:solidFill>
                <a:srgbClr val="FF0000"/>
              </a:solidFill>
              <a:latin typeface="Times New Roman" panose="02020603050405020304" pitchFamily="18" charset="0"/>
              <a:cs typeface="Times New Roman" panose="02020603050405020304" pitchFamily="18" charset="0"/>
            </a:rPr>
            <a:t> mạn lục</a:t>
          </a:r>
        </a:p>
      </dgm:t>
    </dgm:pt>
    <dgm:pt modelId="{39111146-5BC6-4105-B935-096A6698C670}" type="parTrans" cxnId="{10CC8107-A6DF-4D27-BF64-BD67D4DB735A}">
      <dgm:prSet/>
      <dgm:spPr/>
      <dgm:t>
        <a:bodyPr/>
        <a:lstStyle/>
        <a:p>
          <a:endParaRPr lang="en-US"/>
        </a:p>
      </dgm:t>
    </dgm:pt>
    <dgm:pt modelId="{6549DE63-8D90-4747-9748-2666BE5BE5DD}" type="sibTrans" cxnId="{10CC8107-A6DF-4D27-BF64-BD67D4DB735A}">
      <dgm:prSet/>
      <dgm:spPr/>
      <dgm:t>
        <a:bodyPr/>
        <a:lstStyle/>
        <a:p>
          <a:endParaRPr lang="en-US"/>
        </a:p>
      </dgm:t>
    </dgm:pt>
    <dgm:pt modelId="{7C87D1E9-6F5F-4F2F-8D94-3170E3C172C8}">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Truyền kì mạn lục: </a:t>
          </a:r>
          <a:r>
            <a:rPr lang="en-US" sz="3600" dirty="0">
              <a:latin typeface="Times New Roman" panose="02020603050405020304" pitchFamily="18" charset="0"/>
              <a:cs typeface="Times New Roman" panose="02020603050405020304" pitchFamily="18" charset="0"/>
            </a:rPr>
            <a:t>ghi chép các </a:t>
          </a:r>
          <a:r>
            <a:rPr lang="en-US" sz="3600" dirty="0" err="1">
              <a:latin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cs typeface="Times New Roman" panose="02020603050405020304" pitchFamily="18" charset="0"/>
            </a:rPr>
            <a:t> li kì tản mạn của dân chúng.</a:t>
          </a:r>
          <a:r>
            <a:rPr lang="en-US" sz="3600" i="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dgm:t>
    </dgm:pt>
    <dgm:pt modelId="{3D3F71C6-2D7E-4540-976E-A03145AE1271}" type="parTrans" cxnId="{739A26E6-9E2F-4E33-9677-C211601CD927}">
      <dgm:prSet/>
      <dgm:spPr/>
      <dgm:t>
        <a:bodyPr/>
        <a:lstStyle/>
        <a:p>
          <a:endParaRPr lang="en-US"/>
        </a:p>
      </dgm:t>
    </dgm:pt>
    <dgm:pt modelId="{7EFD313C-F069-427A-AA5A-1FF891FEA9FC}" type="sibTrans" cxnId="{739A26E6-9E2F-4E33-9677-C211601CD927}">
      <dgm:prSet/>
      <dgm:spPr/>
      <dgm:t>
        <a:bodyPr/>
        <a:lstStyle/>
        <a:p>
          <a:endParaRPr lang="en-US"/>
        </a:p>
      </dgm:t>
    </dgm:pt>
    <dgm:pt modelId="{42B9935E-C98D-4D61-91DF-A5D0A486151F}">
      <dgm:prSet phldrT="[Text]" custT="1"/>
      <dgm:spPr/>
      <dgm:t>
        <a:bodyPr/>
        <a:lstStyle/>
        <a:p>
          <a:pPr algn="just"/>
          <a:r>
            <a:rPr lang="en-US" sz="3600" dirty="0">
              <a:latin typeface="Times New Roman" panose="02020603050405020304" pitchFamily="18" charset="0"/>
              <a:cs typeface="Times New Roman" panose="02020603050405020304" pitchFamily="18" charset="0"/>
            </a:rPr>
            <a:t>- Viết bằng chữ Hán, gồm 20 truyện, ra đời vào nửa đầu thế kỉ XVI. </a:t>
          </a:r>
        </a:p>
      </dgm:t>
    </dgm:pt>
    <dgm:pt modelId="{984580EB-83A8-4760-AEE3-07AD03BDFD2B}" type="parTrans" cxnId="{29A889EB-2EAC-4EED-AE7B-7BB7550AA4B7}">
      <dgm:prSet/>
      <dgm:spPr/>
      <dgm:t>
        <a:bodyPr/>
        <a:lstStyle/>
        <a:p>
          <a:endParaRPr lang="en-US"/>
        </a:p>
      </dgm:t>
    </dgm:pt>
    <dgm:pt modelId="{A99685F4-CBB7-4D54-9B1E-9EDB0F46DCAC}" type="sibTrans" cxnId="{29A889EB-2EAC-4EED-AE7B-7BB7550AA4B7}">
      <dgm:prSet/>
      <dgm:spPr/>
      <dgm:t>
        <a:bodyPr/>
        <a:lstStyle/>
        <a:p>
          <a:endParaRPr lang="en-US"/>
        </a:p>
      </dgm:t>
    </dgm:pt>
    <dgm:pt modelId="{E52DD0AE-B7CA-4945-86BE-4D939C033907}">
      <dgm:prSet phldrT="[Text]" custT="1"/>
      <dgm:spPr/>
      <dgm:t>
        <a:bodyPr/>
        <a:lstStyle/>
        <a:p>
          <a:pPr algn="just">
            <a:lnSpc>
              <a:spcPct val="50000"/>
            </a:lnSpc>
          </a:pPr>
          <a:r>
            <a:rPr lang="en-US" sz="3600" dirty="0">
              <a:latin typeface="Times New Roman" panose="02020603050405020304" pitchFamily="18" charset="0"/>
              <a:cs typeface="Times New Roman" panose="02020603050405020304" pitchFamily="18" charset="0"/>
            </a:rPr>
            <a:t>- Nội dung: </a:t>
          </a:r>
        </a:p>
        <a:p>
          <a:pPr algn="just">
            <a:lnSpc>
              <a:spcPct val="50000"/>
            </a:lnSpc>
          </a:pPr>
          <a:r>
            <a:rPr lang="en-US" sz="3600" dirty="0">
              <a:latin typeface="Times New Roman" panose="02020603050405020304" pitchFamily="18" charset="0"/>
              <a:cs typeface="Times New Roman" panose="02020603050405020304" pitchFamily="18" charset="0"/>
            </a:rPr>
            <a:t>  + Hiện thực xã hội đương thời.</a:t>
          </a:r>
        </a:p>
        <a:p>
          <a:pPr algn="just">
            <a:lnSpc>
              <a:spcPct val="50000"/>
            </a:lnSpc>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phận con người.</a:t>
          </a:r>
        </a:p>
        <a:p>
          <a:pPr algn="just">
            <a:lnSpc>
              <a:spcPct val="50000"/>
            </a:lnSpc>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thần dân tộc.</a:t>
          </a:r>
        </a:p>
      </dgm:t>
    </dgm:pt>
    <dgm:pt modelId="{8AA84003-FF8C-4D09-A48E-8123536B4EE2}" type="parTrans" cxnId="{3298E553-AA0C-4A8F-ACB7-F8B4C80DE53B}">
      <dgm:prSet/>
      <dgm:spPr/>
      <dgm:t>
        <a:bodyPr/>
        <a:lstStyle/>
        <a:p>
          <a:endParaRPr lang="en-US"/>
        </a:p>
      </dgm:t>
    </dgm:pt>
    <dgm:pt modelId="{5E4EB791-4B54-4118-AC76-DBB9297AEEFF}" type="sibTrans" cxnId="{3298E553-AA0C-4A8F-ACB7-F8B4C80DE53B}">
      <dgm:prSet/>
      <dgm:spPr/>
      <dgm:t>
        <a:bodyPr/>
        <a:lstStyle/>
        <a:p>
          <a:endParaRPr lang="en-US"/>
        </a:p>
      </dgm:t>
    </dgm:pt>
    <dgm:pt modelId="{9A48CFBA-F10B-4A36-8C34-F084E1388D8A}" type="pres">
      <dgm:prSet presAssocID="{3A72C429-268A-4CA0-B8C8-4550BDEF57F6}" presName="vert0" presStyleCnt="0">
        <dgm:presLayoutVars>
          <dgm:dir/>
          <dgm:animOne val="branch"/>
          <dgm:animLvl val="lvl"/>
        </dgm:presLayoutVars>
      </dgm:prSet>
      <dgm:spPr/>
      <dgm:t>
        <a:bodyPr/>
        <a:lstStyle/>
        <a:p>
          <a:endParaRPr lang="en-US"/>
        </a:p>
      </dgm:t>
    </dgm:pt>
    <dgm:pt modelId="{C6476A7C-E285-4413-AF31-810D2F23C9FD}" type="pres">
      <dgm:prSet presAssocID="{7968D00E-3514-4317-A9FE-600AE3D50119}" presName="thickLine" presStyleLbl="alignNode1" presStyleIdx="0" presStyleCnt="1"/>
      <dgm:spPr/>
    </dgm:pt>
    <dgm:pt modelId="{921EEA79-9284-4BCC-B7AC-DDDA8ADFEAAE}" type="pres">
      <dgm:prSet presAssocID="{7968D00E-3514-4317-A9FE-600AE3D50119}" presName="horz1" presStyleCnt="0"/>
      <dgm:spPr/>
    </dgm:pt>
    <dgm:pt modelId="{37737B91-5C55-47CF-95AE-C656B83BC18F}" type="pres">
      <dgm:prSet presAssocID="{7968D00E-3514-4317-A9FE-600AE3D50119}" presName="tx1" presStyleLbl="revTx" presStyleIdx="0" presStyleCnt="4" custScaleX="150600"/>
      <dgm:spPr/>
      <dgm:t>
        <a:bodyPr/>
        <a:lstStyle/>
        <a:p>
          <a:endParaRPr lang="en-US"/>
        </a:p>
      </dgm:t>
    </dgm:pt>
    <dgm:pt modelId="{C921434F-F79B-48D3-8F0C-F77CA94FE388}" type="pres">
      <dgm:prSet presAssocID="{7968D00E-3514-4317-A9FE-600AE3D50119}" presName="vert1" presStyleCnt="0"/>
      <dgm:spPr/>
    </dgm:pt>
    <dgm:pt modelId="{714AAB03-C636-425C-A0EA-73C6B0C29F03}" type="pres">
      <dgm:prSet presAssocID="{7C87D1E9-6F5F-4F2F-8D94-3170E3C172C8}" presName="vertSpace2a" presStyleCnt="0"/>
      <dgm:spPr/>
    </dgm:pt>
    <dgm:pt modelId="{EC719BA0-2ACD-457B-8B13-E3B65CB1A70C}" type="pres">
      <dgm:prSet presAssocID="{7C87D1E9-6F5F-4F2F-8D94-3170E3C172C8}" presName="horz2" presStyleCnt="0"/>
      <dgm:spPr/>
    </dgm:pt>
    <dgm:pt modelId="{4B21BAC4-93D1-48A1-9F6D-B5D0D0B5E087}" type="pres">
      <dgm:prSet presAssocID="{7C87D1E9-6F5F-4F2F-8D94-3170E3C172C8}" presName="horzSpace2" presStyleCnt="0"/>
      <dgm:spPr/>
    </dgm:pt>
    <dgm:pt modelId="{A877419C-40F0-43E6-BA76-AB584A8EF776}" type="pres">
      <dgm:prSet presAssocID="{7C87D1E9-6F5F-4F2F-8D94-3170E3C172C8}" presName="tx2" presStyleLbl="revTx" presStyleIdx="1" presStyleCnt="4" custScaleX="94672" custScaleY="84495"/>
      <dgm:spPr/>
      <dgm:t>
        <a:bodyPr/>
        <a:lstStyle/>
        <a:p>
          <a:endParaRPr lang="en-US"/>
        </a:p>
      </dgm:t>
    </dgm:pt>
    <dgm:pt modelId="{9BF03C94-CE9C-4107-9E1B-27E279C3736D}" type="pres">
      <dgm:prSet presAssocID="{7C87D1E9-6F5F-4F2F-8D94-3170E3C172C8}" presName="vert2" presStyleCnt="0"/>
      <dgm:spPr/>
    </dgm:pt>
    <dgm:pt modelId="{F59A66AC-1CD7-41CD-9D56-64288ABC1CDF}" type="pres">
      <dgm:prSet presAssocID="{7C87D1E9-6F5F-4F2F-8D94-3170E3C172C8}" presName="thinLine2b" presStyleLbl="callout" presStyleIdx="0" presStyleCnt="3"/>
      <dgm:spPr/>
    </dgm:pt>
    <dgm:pt modelId="{0A7B1741-7FC0-4BBD-94FA-9C915E205AC0}" type="pres">
      <dgm:prSet presAssocID="{7C87D1E9-6F5F-4F2F-8D94-3170E3C172C8}" presName="vertSpace2b" presStyleCnt="0"/>
      <dgm:spPr/>
    </dgm:pt>
    <dgm:pt modelId="{CAF07A9C-43E5-414E-A812-4F8AA57F9B4B}" type="pres">
      <dgm:prSet presAssocID="{42B9935E-C98D-4D61-91DF-A5D0A486151F}" presName="horz2" presStyleCnt="0"/>
      <dgm:spPr/>
    </dgm:pt>
    <dgm:pt modelId="{7D95CE8F-6365-4228-A160-0C5FFF8879A5}" type="pres">
      <dgm:prSet presAssocID="{42B9935E-C98D-4D61-91DF-A5D0A486151F}" presName="horzSpace2" presStyleCnt="0"/>
      <dgm:spPr/>
    </dgm:pt>
    <dgm:pt modelId="{BD13B01A-9C7D-4CC7-9CC0-EE04F137C5E5}" type="pres">
      <dgm:prSet presAssocID="{42B9935E-C98D-4D61-91DF-A5D0A486151F}" presName="tx2" presStyleLbl="revTx" presStyleIdx="2" presStyleCnt="4" custScaleX="89481" custScaleY="89353"/>
      <dgm:spPr/>
      <dgm:t>
        <a:bodyPr/>
        <a:lstStyle/>
        <a:p>
          <a:endParaRPr lang="en-US"/>
        </a:p>
      </dgm:t>
    </dgm:pt>
    <dgm:pt modelId="{99FD8385-5875-4CE3-A310-BA1BA0749200}" type="pres">
      <dgm:prSet presAssocID="{42B9935E-C98D-4D61-91DF-A5D0A486151F}" presName="vert2" presStyleCnt="0"/>
      <dgm:spPr/>
    </dgm:pt>
    <dgm:pt modelId="{0D96AB18-003B-4A15-BD23-56DE3C8B69CA}" type="pres">
      <dgm:prSet presAssocID="{42B9935E-C98D-4D61-91DF-A5D0A486151F}" presName="thinLine2b" presStyleLbl="callout" presStyleIdx="1" presStyleCnt="3" custLinFactY="-104817" custLinFactNeighborX="133" custLinFactNeighborY="-200000"/>
      <dgm:spPr/>
    </dgm:pt>
    <dgm:pt modelId="{899F5A5F-77C1-4544-AAE7-27FF31FA4C71}" type="pres">
      <dgm:prSet presAssocID="{42B9935E-C98D-4D61-91DF-A5D0A486151F}" presName="vertSpace2b" presStyleCnt="0"/>
      <dgm:spPr/>
    </dgm:pt>
    <dgm:pt modelId="{473FA15C-5A55-4F27-966C-42B2D736B7D7}" type="pres">
      <dgm:prSet presAssocID="{E52DD0AE-B7CA-4945-86BE-4D939C033907}" presName="horz2" presStyleCnt="0"/>
      <dgm:spPr/>
    </dgm:pt>
    <dgm:pt modelId="{48A0C260-1F0A-4D89-A51B-F3186E1F8008}" type="pres">
      <dgm:prSet presAssocID="{E52DD0AE-B7CA-4945-86BE-4D939C033907}" presName="horzSpace2" presStyleCnt="0"/>
      <dgm:spPr/>
    </dgm:pt>
    <dgm:pt modelId="{FA2DFD37-CC31-4BC9-AE30-D001A5E7FF83}" type="pres">
      <dgm:prSet presAssocID="{E52DD0AE-B7CA-4945-86BE-4D939C033907}" presName="tx2" presStyleLbl="revTx" presStyleIdx="3" presStyleCnt="4" custScaleY="117582" custLinFactNeighborX="135" custLinFactNeighborY="-10776"/>
      <dgm:spPr/>
      <dgm:t>
        <a:bodyPr/>
        <a:lstStyle/>
        <a:p>
          <a:endParaRPr lang="en-US"/>
        </a:p>
      </dgm:t>
    </dgm:pt>
    <dgm:pt modelId="{9FF1FC18-8432-46C8-AD5A-A281B0197A80}" type="pres">
      <dgm:prSet presAssocID="{E52DD0AE-B7CA-4945-86BE-4D939C033907}" presName="vert2" presStyleCnt="0"/>
      <dgm:spPr/>
    </dgm:pt>
    <dgm:pt modelId="{CB95291E-9362-402A-AC9E-3F2C164D7D8A}" type="pres">
      <dgm:prSet presAssocID="{E52DD0AE-B7CA-4945-86BE-4D939C033907}" presName="thinLine2b" presStyleLbl="callout" presStyleIdx="2" presStyleCnt="3"/>
      <dgm:spPr/>
    </dgm:pt>
    <dgm:pt modelId="{07EED71A-78D1-4550-BB49-26426617C504}" type="pres">
      <dgm:prSet presAssocID="{E52DD0AE-B7CA-4945-86BE-4D939C033907}" presName="vertSpace2b" presStyleCnt="0"/>
      <dgm:spPr/>
    </dgm:pt>
  </dgm:ptLst>
  <dgm:cxnLst>
    <dgm:cxn modelId="{7826FEC9-EA15-4AF4-B06A-CB4D7C52AC0C}" type="presOf" srcId="{42B9935E-C98D-4D61-91DF-A5D0A486151F}" destId="{BD13B01A-9C7D-4CC7-9CC0-EE04F137C5E5}" srcOrd="0" destOrd="0" presId="urn:microsoft.com/office/officeart/2008/layout/LinedList"/>
    <dgm:cxn modelId="{29A889EB-2EAC-4EED-AE7B-7BB7550AA4B7}" srcId="{7968D00E-3514-4317-A9FE-600AE3D50119}" destId="{42B9935E-C98D-4D61-91DF-A5D0A486151F}" srcOrd="1" destOrd="0" parTransId="{984580EB-83A8-4760-AEE3-07AD03BDFD2B}" sibTransId="{A99685F4-CBB7-4D54-9B1E-9EDB0F46DCAC}"/>
    <dgm:cxn modelId="{3298E553-AA0C-4A8F-ACB7-F8B4C80DE53B}" srcId="{7968D00E-3514-4317-A9FE-600AE3D50119}" destId="{E52DD0AE-B7CA-4945-86BE-4D939C033907}" srcOrd="2" destOrd="0" parTransId="{8AA84003-FF8C-4D09-A48E-8123536B4EE2}" sibTransId="{5E4EB791-4B54-4118-AC76-DBB9297AEEFF}"/>
    <dgm:cxn modelId="{10CC8107-A6DF-4D27-BF64-BD67D4DB735A}" srcId="{3A72C429-268A-4CA0-B8C8-4550BDEF57F6}" destId="{7968D00E-3514-4317-A9FE-600AE3D50119}" srcOrd="0" destOrd="0" parTransId="{39111146-5BC6-4105-B935-096A6698C670}" sibTransId="{6549DE63-8D90-4747-9748-2666BE5BE5DD}"/>
    <dgm:cxn modelId="{1A72FCB3-79C6-4F90-BB4C-4CBED0BF543D}" type="presOf" srcId="{3A72C429-268A-4CA0-B8C8-4550BDEF57F6}" destId="{9A48CFBA-F10B-4A36-8C34-F084E1388D8A}" srcOrd="0" destOrd="0" presId="urn:microsoft.com/office/officeart/2008/layout/LinedList"/>
    <dgm:cxn modelId="{1E6C0024-73BB-49FA-898E-FD6793A28FC3}" type="presOf" srcId="{7C87D1E9-6F5F-4F2F-8D94-3170E3C172C8}" destId="{A877419C-40F0-43E6-BA76-AB584A8EF776}" srcOrd="0" destOrd="0" presId="urn:microsoft.com/office/officeart/2008/layout/LinedList"/>
    <dgm:cxn modelId="{E349EF52-5339-4AC7-A09B-5DCB26CBFBE4}" type="presOf" srcId="{E52DD0AE-B7CA-4945-86BE-4D939C033907}" destId="{FA2DFD37-CC31-4BC9-AE30-D001A5E7FF83}" srcOrd="0" destOrd="0" presId="urn:microsoft.com/office/officeart/2008/layout/LinedList"/>
    <dgm:cxn modelId="{739A26E6-9E2F-4E33-9677-C211601CD927}" srcId="{7968D00E-3514-4317-A9FE-600AE3D50119}" destId="{7C87D1E9-6F5F-4F2F-8D94-3170E3C172C8}" srcOrd="0" destOrd="0" parTransId="{3D3F71C6-2D7E-4540-976E-A03145AE1271}" sibTransId="{7EFD313C-F069-427A-AA5A-1FF891FEA9FC}"/>
    <dgm:cxn modelId="{D93F3E0F-E953-4252-BF07-F9237091CE34}" type="presOf" srcId="{7968D00E-3514-4317-A9FE-600AE3D50119}" destId="{37737B91-5C55-47CF-95AE-C656B83BC18F}" srcOrd="0" destOrd="0" presId="urn:microsoft.com/office/officeart/2008/layout/LinedList"/>
    <dgm:cxn modelId="{21A511B2-583B-4356-A8F6-F82F5C923B7C}" type="presParOf" srcId="{9A48CFBA-F10B-4A36-8C34-F084E1388D8A}" destId="{C6476A7C-E285-4413-AF31-810D2F23C9FD}" srcOrd="0" destOrd="0" presId="urn:microsoft.com/office/officeart/2008/layout/LinedList"/>
    <dgm:cxn modelId="{C0B7E8E0-996A-464E-9E65-A872F587DCF4}" type="presParOf" srcId="{9A48CFBA-F10B-4A36-8C34-F084E1388D8A}" destId="{921EEA79-9284-4BCC-B7AC-DDDA8ADFEAAE}" srcOrd="1" destOrd="0" presId="urn:microsoft.com/office/officeart/2008/layout/LinedList"/>
    <dgm:cxn modelId="{FEA76167-0C6F-4D78-A7B5-5352EE71F46D}" type="presParOf" srcId="{921EEA79-9284-4BCC-B7AC-DDDA8ADFEAAE}" destId="{37737B91-5C55-47CF-95AE-C656B83BC18F}" srcOrd="0" destOrd="0" presId="urn:microsoft.com/office/officeart/2008/layout/LinedList"/>
    <dgm:cxn modelId="{B7509B85-7120-4727-834C-C01CA6408008}" type="presParOf" srcId="{921EEA79-9284-4BCC-B7AC-DDDA8ADFEAAE}" destId="{C921434F-F79B-48D3-8F0C-F77CA94FE388}" srcOrd="1" destOrd="0" presId="urn:microsoft.com/office/officeart/2008/layout/LinedList"/>
    <dgm:cxn modelId="{788886D4-1256-4FE2-B390-964AC2BC3F35}" type="presParOf" srcId="{C921434F-F79B-48D3-8F0C-F77CA94FE388}" destId="{714AAB03-C636-425C-A0EA-73C6B0C29F03}" srcOrd="0" destOrd="0" presId="urn:microsoft.com/office/officeart/2008/layout/LinedList"/>
    <dgm:cxn modelId="{9CEC1A9D-CB3A-4E2E-85A1-288D546D4200}" type="presParOf" srcId="{C921434F-F79B-48D3-8F0C-F77CA94FE388}" destId="{EC719BA0-2ACD-457B-8B13-E3B65CB1A70C}" srcOrd="1" destOrd="0" presId="urn:microsoft.com/office/officeart/2008/layout/LinedList"/>
    <dgm:cxn modelId="{04CE992F-C02B-46F5-BF95-7265E7932A9F}" type="presParOf" srcId="{EC719BA0-2ACD-457B-8B13-E3B65CB1A70C}" destId="{4B21BAC4-93D1-48A1-9F6D-B5D0D0B5E087}" srcOrd="0" destOrd="0" presId="urn:microsoft.com/office/officeart/2008/layout/LinedList"/>
    <dgm:cxn modelId="{F93DC4A9-F14B-4B95-96D2-E65B07333293}" type="presParOf" srcId="{EC719BA0-2ACD-457B-8B13-E3B65CB1A70C}" destId="{A877419C-40F0-43E6-BA76-AB584A8EF776}" srcOrd="1" destOrd="0" presId="urn:microsoft.com/office/officeart/2008/layout/LinedList"/>
    <dgm:cxn modelId="{BD31DE43-8CA4-40A0-B170-EC7C4431E58F}" type="presParOf" srcId="{EC719BA0-2ACD-457B-8B13-E3B65CB1A70C}" destId="{9BF03C94-CE9C-4107-9E1B-27E279C3736D}" srcOrd="2" destOrd="0" presId="urn:microsoft.com/office/officeart/2008/layout/LinedList"/>
    <dgm:cxn modelId="{B0F0DD57-05C7-42E8-BEDB-3149DB471509}" type="presParOf" srcId="{C921434F-F79B-48D3-8F0C-F77CA94FE388}" destId="{F59A66AC-1CD7-41CD-9D56-64288ABC1CDF}" srcOrd="2" destOrd="0" presId="urn:microsoft.com/office/officeart/2008/layout/LinedList"/>
    <dgm:cxn modelId="{8FEDCA98-8828-41F8-970A-C5E273B96EB0}" type="presParOf" srcId="{C921434F-F79B-48D3-8F0C-F77CA94FE388}" destId="{0A7B1741-7FC0-4BBD-94FA-9C915E205AC0}" srcOrd="3" destOrd="0" presId="urn:microsoft.com/office/officeart/2008/layout/LinedList"/>
    <dgm:cxn modelId="{18853712-F32E-4235-A5FD-0F0CD73EF262}" type="presParOf" srcId="{C921434F-F79B-48D3-8F0C-F77CA94FE388}" destId="{CAF07A9C-43E5-414E-A812-4F8AA57F9B4B}" srcOrd="4" destOrd="0" presId="urn:microsoft.com/office/officeart/2008/layout/LinedList"/>
    <dgm:cxn modelId="{E4942DE2-6AA2-4DE4-9131-A145DDDD7501}" type="presParOf" srcId="{CAF07A9C-43E5-414E-A812-4F8AA57F9B4B}" destId="{7D95CE8F-6365-4228-A160-0C5FFF8879A5}" srcOrd="0" destOrd="0" presId="urn:microsoft.com/office/officeart/2008/layout/LinedList"/>
    <dgm:cxn modelId="{73C3579F-081A-4072-AD58-7D77D2A4FCA1}" type="presParOf" srcId="{CAF07A9C-43E5-414E-A812-4F8AA57F9B4B}" destId="{BD13B01A-9C7D-4CC7-9CC0-EE04F137C5E5}" srcOrd="1" destOrd="0" presId="urn:microsoft.com/office/officeart/2008/layout/LinedList"/>
    <dgm:cxn modelId="{18A2EC53-5510-4A4E-8646-1C8BA7ABCBD1}" type="presParOf" srcId="{CAF07A9C-43E5-414E-A812-4F8AA57F9B4B}" destId="{99FD8385-5875-4CE3-A310-BA1BA0749200}" srcOrd="2" destOrd="0" presId="urn:microsoft.com/office/officeart/2008/layout/LinedList"/>
    <dgm:cxn modelId="{1BB7E6AD-8AF3-461A-B087-B7E410E44371}" type="presParOf" srcId="{C921434F-F79B-48D3-8F0C-F77CA94FE388}" destId="{0D96AB18-003B-4A15-BD23-56DE3C8B69CA}" srcOrd="5" destOrd="0" presId="urn:microsoft.com/office/officeart/2008/layout/LinedList"/>
    <dgm:cxn modelId="{E0C36ED2-A525-45C2-B092-4F3B15E2D5F7}" type="presParOf" srcId="{C921434F-F79B-48D3-8F0C-F77CA94FE388}" destId="{899F5A5F-77C1-4544-AAE7-27FF31FA4C71}" srcOrd="6" destOrd="0" presId="urn:microsoft.com/office/officeart/2008/layout/LinedList"/>
    <dgm:cxn modelId="{094660EF-D3FA-466E-A2D7-12E46AA4697B}" type="presParOf" srcId="{C921434F-F79B-48D3-8F0C-F77CA94FE388}" destId="{473FA15C-5A55-4F27-966C-42B2D736B7D7}" srcOrd="7" destOrd="0" presId="urn:microsoft.com/office/officeart/2008/layout/LinedList"/>
    <dgm:cxn modelId="{944F9C0C-574D-4692-8F21-2F0982BAA620}" type="presParOf" srcId="{473FA15C-5A55-4F27-966C-42B2D736B7D7}" destId="{48A0C260-1F0A-4D89-A51B-F3186E1F8008}" srcOrd="0" destOrd="0" presId="urn:microsoft.com/office/officeart/2008/layout/LinedList"/>
    <dgm:cxn modelId="{44D78F61-9844-4C47-AA57-6672D914897E}" type="presParOf" srcId="{473FA15C-5A55-4F27-966C-42B2D736B7D7}" destId="{FA2DFD37-CC31-4BC9-AE30-D001A5E7FF83}" srcOrd="1" destOrd="0" presId="urn:microsoft.com/office/officeart/2008/layout/LinedList"/>
    <dgm:cxn modelId="{39A306AF-6AC5-496B-8A07-07EFE9B23C5A}" type="presParOf" srcId="{473FA15C-5A55-4F27-966C-42B2D736B7D7}" destId="{9FF1FC18-8432-46C8-AD5A-A281B0197A80}" srcOrd="2" destOrd="0" presId="urn:microsoft.com/office/officeart/2008/layout/LinedList"/>
    <dgm:cxn modelId="{2189CDDF-7B4C-4106-8612-D6C2518197EA}" type="presParOf" srcId="{C921434F-F79B-48D3-8F0C-F77CA94FE388}" destId="{CB95291E-9362-402A-AC9E-3F2C164D7D8A}" srcOrd="8" destOrd="0" presId="urn:microsoft.com/office/officeart/2008/layout/LinedList"/>
    <dgm:cxn modelId="{E1BA3645-D346-4A51-9BE8-A806221ECFBC}" type="presParOf" srcId="{C921434F-F79B-48D3-8F0C-F77CA94FE388}" destId="{07EED71A-78D1-4550-BB49-26426617C504}" srcOrd="9" destOrd="0" presId="urn:microsoft.com/office/officeart/2008/layout/LinedList"/>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72C429-268A-4CA0-B8C8-4550BDEF57F6}" type="doc">
      <dgm:prSet loTypeId="urn:microsoft.com/office/officeart/2008/layout/LinedList" loCatId="list" qsTypeId="urn:microsoft.com/office/officeart/2005/8/quickstyle/simple1#2" qsCatId="simple" csTypeId="urn:microsoft.com/office/officeart/2005/8/colors/accent2_4#2" csCatId="accent2" phldr="1"/>
      <dgm:spPr/>
      <dgm:t>
        <a:bodyPr/>
        <a:lstStyle/>
        <a:p>
          <a:endParaRPr lang="en-US"/>
        </a:p>
      </dgm:t>
    </dgm:pt>
    <dgm:pt modelId="{7968D00E-3514-4317-A9FE-600AE3D50119}">
      <dgm:prSet phldrT="[Text]" custT="1"/>
      <dgm:spPr/>
      <dgm:t>
        <a:bodyPr/>
        <a:lstStyle/>
        <a:p>
          <a:pPr algn="just"/>
          <a:r>
            <a:rPr lang="en-US" sz="4000" i="1" dirty="0">
              <a:solidFill>
                <a:srgbClr val="FF0000"/>
              </a:solidFill>
              <a:latin typeface="Times New Roman" panose="02020603050405020304" pitchFamily="18" charset="0"/>
              <a:cs typeface="Times New Roman" panose="02020603050405020304" pitchFamily="18" charset="0"/>
            </a:rPr>
            <a:t>c. </a:t>
          </a:r>
          <a:r>
            <a:rPr lang="en-US" sz="4000" i="1" dirty="0" err="1">
              <a:solidFill>
                <a:srgbClr val="FF0000"/>
              </a:solidFill>
              <a:latin typeface="Times New Roman" panose="02020603050405020304" pitchFamily="18" charset="0"/>
              <a:cs typeface="Times New Roman" panose="02020603050405020304" pitchFamily="18" charset="0"/>
            </a:rPr>
            <a:t>Tác</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phẩm</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Chuyện</a:t>
          </a:r>
          <a:r>
            <a:rPr lang="en-US" sz="4000" i="1" dirty="0">
              <a:solidFill>
                <a:srgbClr val="FF0000"/>
              </a:solidFill>
              <a:latin typeface="Times New Roman" panose="02020603050405020304" pitchFamily="18" charset="0"/>
              <a:cs typeface="Times New Roman" panose="02020603050405020304" pitchFamily="18" charset="0"/>
            </a:rPr>
            <a:t> chức phán sự đền tản viên</a:t>
          </a:r>
        </a:p>
      </dgm:t>
    </dgm:pt>
    <dgm:pt modelId="{39111146-5BC6-4105-B935-096A6698C670}" type="parTrans" cxnId="{10CC8107-A6DF-4D27-BF64-BD67D4DB735A}">
      <dgm:prSet/>
      <dgm:spPr/>
      <dgm:t>
        <a:bodyPr/>
        <a:lstStyle/>
        <a:p>
          <a:endParaRPr lang="en-US"/>
        </a:p>
      </dgm:t>
    </dgm:pt>
    <dgm:pt modelId="{6549DE63-8D90-4747-9748-2666BE5BE5DD}" type="sibTrans" cxnId="{10CC8107-A6DF-4D27-BF64-BD67D4DB735A}">
      <dgm:prSet/>
      <dgm:spPr/>
      <dgm:t>
        <a:bodyPr/>
        <a:lstStyle/>
        <a:p>
          <a:endParaRPr lang="en-US"/>
        </a:p>
      </dgm:t>
    </dgm:pt>
    <dgm:pt modelId="{42B9935E-C98D-4D61-91DF-A5D0A486151F}">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xứ</a:t>
          </a:r>
          <a:r>
            <a:rPr lang="en-US" sz="3600" dirty="0">
              <a:latin typeface="Times New Roman" panose="02020603050405020304" pitchFamily="18" charset="0"/>
              <a:cs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truyện thứ 8 trong 20 truyện của </a:t>
          </a:r>
          <a:r>
            <a:rPr lang="vi-VN"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 kì mạn lục”.</a:t>
          </a:r>
          <a:endParaRPr lang="en-US" sz="3600" dirty="0">
            <a:latin typeface="Times New Roman" panose="02020603050405020304" pitchFamily="18" charset="0"/>
            <a:cs typeface="Times New Roman" panose="02020603050405020304" pitchFamily="18" charset="0"/>
          </a:endParaRPr>
        </a:p>
      </dgm:t>
    </dgm:pt>
    <dgm:pt modelId="{984580EB-83A8-4760-AEE3-07AD03BDFD2B}" type="parTrans" cxnId="{29A889EB-2EAC-4EED-AE7B-7BB7550AA4B7}">
      <dgm:prSet/>
      <dgm:spPr/>
      <dgm:t>
        <a:bodyPr/>
        <a:lstStyle/>
        <a:p>
          <a:endParaRPr lang="en-US"/>
        </a:p>
      </dgm:t>
    </dgm:pt>
    <dgm:pt modelId="{A99685F4-CBB7-4D54-9B1E-9EDB0F46DCAC}" type="sibTrans" cxnId="{29A889EB-2EAC-4EED-AE7B-7BB7550AA4B7}">
      <dgm:prSet/>
      <dgm:spPr/>
      <dgm:t>
        <a:bodyPr/>
        <a:lstStyle/>
        <a:p>
          <a:endParaRPr lang="en-US"/>
        </a:p>
      </dgm:t>
    </dgm:pt>
    <dgm:pt modelId="{9A48CFBA-F10B-4A36-8C34-F084E1388D8A}" type="pres">
      <dgm:prSet presAssocID="{3A72C429-268A-4CA0-B8C8-4550BDEF57F6}" presName="vert0" presStyleCnt="0">
        <dgm:presLayoutVars>
          <dgm:dir/>
          <dgm:animOne val="branch"/>
          <dgm:animLvl val="lvl"/>
        </dgm:presLayoutVars>
      </dgm:prSet>
      <dgm:spPr/>
      <dgm:t>
        <a:bodyPr/>
        <a:lstStyle/>
        <a:p>
          <a:endParaRPr lang="en-US"/>
        </a:p>
      </dgm:t>
    </dgm:pt>
    <dgm:pt modelId="{C6476A7C-E285-4413-AF31-810D2F23C9FD}" type="pres">
      <dgm:prSet presAssocID="{7968D00E-3514-4317-A9FE-600AE3D50119}" presName="thickLine" presStyleLbl="alignNode1" presStyleIdx="0" presStyleCnt="1"/>
      <dgm:spPr/>
    </dgm:pt>
    <dgm:pt modelId="{921EEA79-9284-4BCC-B7AC-DDDA8ADFEAAE}" type="pres">
      <dgm:prSet presAssocID="{7968D00E-3514-4317-A9FE-600AE3D50119}" presName="horz1" presStyleCnt="0"/>
      <dgm:spPr/>
    </dgm:pt>
    <dgm:pt modelId="{37737B91-5C55-47CF-95AE-C656B83BC18F}" type="pres">
      <dgm:prSet presAssocID="{7968D00E-3514-4317-A9FE-600AE3D50119}" presName="tx1" presStyleLbl="revTx" presStyleIdx="0" presStyleCnt="2" custScaleX="150600"/>
      <dgm:spPr/>
      <dgm:t>
        <a:bodyPr/>
        <a:lstStyle/>
        <a:p>
          <a:endParaRPr lang="en-US"/>
        </a:p>
      </dgm:t>
    </dgm:pt>
    <dgm:pt modelId="{C921434F-F79B-48D3-8F0C-F77CA94FE388}" type="pres">
      <dgm:prSet presAssocID="{7968D00E-3514-4317-A9FE-600AE3D50119}" presName="vert1" presStyleCnt="0"/>
      <dgm:spPr/>
    </dgm:pt>
    <dgm:pt modelId="{78F290E7-CD71-4CB6-96B3-26854491F3A2}" type="pres">
      <dgm:prSet presAssocID="{42B9935E-C98D-4D61-91DF-A5D0A486151F}" presName="vertSpace2a" presStyleCnt="0"/>
      <dgm:spPr/>
    </dgm:pt>
    <dgm:pt modelId="{CAF07A9C-43E5-414E-A812-4F8AA57F9B4B}" type="pres">
      <dgm:prSet presAssocID="{42B9935E-C98D-4D61-91DF-A5D0A486151F}" presName="horz2" presStyleCnt="0"/>
      <dgm:spPr/>
    </dgm:pt>
    <dgm:pt modelId="{7D95CE8F-6365-4228-A160-0C5FFF8879A5}" type="pres">
      <dgm:prSet presAssocID="{42B9935E-C98D-4D61-91DF-A5D0A486151F}" presName="horzSpace2" presStyleCnt="0"/>
      <dgm:spPr/>
    </dgm:pt>
    <dgm:pt modelId="{BD13B01A-9C7D-4CC7-9CC0-EE04F137C5E5}" type="pres">
      <dgm:prSet presAssocID="{42B9935E-C98D-4D61-91DF-A5D0A486151F}" presName="tx2" presStyleLbl="revTx" presStyleIdx="1" presStyleCnt="2" custScaleY="89353"/>
      <dgm:spPr/>
      <dgm:t>
        <a:bodyPr/>
        <a:lstStyle/>
        <a:p>
          <a:endParaRPr lang="en-US"/>
        </a:p>
      </dgm:t>
    </dgm:pt>
    <dgm:pt modelId="{99FD8385-5875-4CE3-A310-BA1BA0749200}" type="pres">
      <dgm:prSet presAssocID="{42B9935E-C98D-4D61-91DF-A5D0A486151F}" presName="vert2" presStyleCnt="0"/>
      <dgm:spPr/>
    </dgm:pt>
    <dgm:pt modelId="{0D96AB18-003B-4A15-BD23-56DE3C8B69CA}" type="pres">
      <dgm:prSet presAssocID="{42B9935E-C98D-4D61-91DF-A5D0A486151F}" presName="thinLine2b" presStyleLbl="callout" presStyleIdx="0" presStyleCnt="1" custLinFactY="-104817" custLinFactNeighborX="133" custLinFactNeighborY="-200000"/>
      <dgm:spPr/>
    </dgm:pt>
    <dgm:pt modelId="{899F5A5F-77C1-4544-AAE7-27FF31FA4C71}" type="pres">
      <dgm:prSet presAssocID="{42B9935E-C98D-4D61-91DF-A5D0A486151F}" presName="vertSpace2b" presStyleCnt="0"/>
      <dgm:spPr/>
    </dgm:pt>
  </dgm:ptLst>
  <dgm:cxnLst>
    <dgm:cxn modelId="{E663C595-C3CA-457A-834E-86B9B36D6332}" type="presOf" srcId="{7968D00E-3514-4317-A9FE-600AE3D50119}" destId="{37737B91-5C55-47CF-95AE-C656B83BC18F}" srcOrd="0" destOrd="0" presId="urn:microsoft.com/office/officeart/2008/layout/LinedList"/>
    <dgm:cxn modelId="{29A889EB-2EAC-4EED-AE7B-7BB7550AA4B7}" srcId="{7968D00E-3514-4317-A9FE-600AE3D50119}" destId="{42B9935E-C98D-4D61-91DF-A5D0A486151F}" srcOrd="0" destOrd="0" parTransId="{984580EB-83A8-4760-AEE3-07AD03BDFD2B}" sibTransId="{A99685F4-CBB7-4D54-9B1E-9EDB0F46DCAC}"/>
    <dgm:cxn modelId="{E018A38C-64B6-408B-BB5E-D8239F9E38C0}" type="presOf" srcId="{42B9935E-C98D-4D61-91DF-A5D0A486151F}" destId="{BD13B01A-9C7D-4CC7-9CC0-EE04F137C5E5}" srcOrd="0" destOrd="0" presId="urn:microsoft.com/office/officeart/2008/layout/LinedList"/>
    <dgm:cxn modelId="{10CC8107-A6DF-4D27-BF64-BD67D4DB735A}" srcId="{3A72C429-268A-4CA0-B8C8-4550BDEF57F6}" destId="{7968D00E-3514-4317-A9FE-600AE3D50119}" srcOrd="0" destOrd="0" parTransId="{39111146-5BC6-4105-B935-096A6698C670}" sibTransId="{6549DE63-8D90-4747-9748-2666BE5BE5DD}"/>
    <dgm:cxn modelId="{F7279AF8-359D-4096-9BEC-8B3702B251F7}" type="presOf" srcId="{3A72C429-268A-4CA0-B8C8-4550BDEF57F6}" destId="{9A48CFBA-F10B-4A36-8C34-F084E1388D8A}" srcOrd="0" destOrd="0" presId="urn:microsoft.com/office/officeart/2008/layout/LinedList"/>
    <dgm:cxn modelId="{1B3AB23D-96CF-4302-B026-9DE5481A725D}" type="presParOf" srcId="{9A48CFBA-F10B-4A36-8C34-F084E1388D8A}" destId="{C6476A7C-E285-4413-AF31-810D2F23C9FD}" srcOrd="0" destOrd="0" presId="urn:microsoft.com/office/officeart/2008/layout/LinedList"/>
    <dgm:cxn modelId="{D4C2EA36-043C-4629-87DD-F4472843CFC9}" type="presParOf" srcId="{9A48CFBA-F10B-4A36-8C34-F084E1388D8A}" destId="{921EEA79-9284-4BCC-B7AC-DDDA8ADFEAAE}" srcOrd="1" destOrd="0" presId="urn:microsoft.com/office/officeart/2008/layout/LinedList"/>
    <dgm:cxn modelId="{CCF329BD-74A5-462C-BB59-47E1BF3EFAC3}" type="presParOf" srcId="{921EEA79-9284-4BCC-B7AC-DDDA8ADFEAAE}" destId="{37737B91-5C55-47CF-95AE-C656B83BC18F}" srcOrd="0" destOrd="0" presId="urn:microsoft.com/office/officeart/2008/layout/LinedList"/>
    <dgm:cxn modelId="{7C93E041-6FB0-4654-904F-47C752CFCD0F}" type="presParOf" srcId="{921EEA79-9284-4BCC-B7AC-DDDA8ADFEAAE}" destId="{C921434F-F79B-48D3-8F0C-F77CA94FE388}" srcOrd="1" destOrd="0" presId="urn:microsoft.com/office/officeart/2008/layout/LinedList"/>
    <dgm:cxn modelId="{A2D3BE05-11A8-4741-AA04-4A225A8A8AB3}" type="presParOf" srcId="{C921434F-F79B-48D3-8F0C-F77CA94FE388}" destId="{78F290E7-CD71-4CB6-96B3-26854491F3A2}" srcOrd="0" destOrd="0" presId="urn:microsoft.com/office/officeart/2008/layout/LinedList"/>
    <dgm:cxn modelId="{8C5EF348-F46F-4E34-BAA5-80BAFCD07065}" type="presParOf" srcId="{C921434F-F79B-48D3-8F0C-F77CA94FE388}" destId="{CAF07A9C-43E5-414E-A812-4F8AA57F9B4B}" srcOrd="1" destOrd="0" presId="urn:microsoft.com/office/officeart/2008/layout/LinedList"/>
    <dgm:cxn modelId="{9393AB58-4BC1-4838-B6CD-401CF61C846E}" type="presParOf" srcId="{CAF07A9C-43E5-414E-A812-4F8AA57F9B4B}" destId="{7D95CE8F-6365-4228-A160-0C5FFF8879A5}" srcOrd="0" destOrd="0" presId="urn:microsoft.com/office/officeart/2008/layout/LinedList"/>
    <dgm:cxn modelId="{D04FF91E-BD12-4558-835E-05ECC1861193}" type="presParOf" srcId="{CAF07A9C-43E5-414E-A812-4F8AA57F9B4B}" destId="{BD13B01A-9C7D-4CC7-9CC0-EE04F137C5E5}" srcOrd="1" destOrd="0" presId="urn:microsoft.com/office/officeart/2008/layout/LinedList"/>
    <dgm:cxn modelId="{937A2596-2E18-4561-904A-413879ED9ED4}" type="presParOf" srcId="{CAF07A9C-43E5-414E-A812-4F8AA57F9B4B}" destId="{99FD8385-5875-4CE3-A310-BA1BA0749200}" srcOrd="2" destOrd="0" presId="urn:microsoft.com/office/officeart/2008/layout/LinedList"/>
    <dgm:cxn modelId="{7D232E6F-3A7D-45B3-9012-6BFC3D969CC9}" type="presParOf" srcId="{C921434F-F79B-48D3-8F0C-F77CA94FE388}" destId="{0D96AB18-003B-4A15-BD23-56DE3C8B69CA}" srcOrd="2" destOrd="0" presId="urn:microsoft.com/office/officeart/2008/layout/LinedList"/>
    <dgm:cxn modelId="{D0255E2C-5094-4595-AAF1-43F6FDA923BE}" type="presParOf" srcId="{C921434F-F79B-48D3-8F0C-F77CA94FE388}" destId="{899F5A5F-77C1-4544-AAE7-27FF31FA4C71}" srcOrd="3" destOrd="0" presId="urn:microsoft.com/office/officeart/2008/layout/LinedList"/>
  </dgm:cxnLst>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D08CF-92A4-408D-A2AB-1D6D35EB7E6D}" type="datetimeFigureOut">
              <a:rPr lang="en-US" smtClean="0"/>
              <a:t>14/3/2025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76CBC-BED8-43E1-8F63-4E560AD26D98}" type="slidenum">
              <a:rPr lang="en-US" smtClean="0"/>
              <a:t>‹#›</a:t>
            </a:fld>
            <a:endParaRPr lang="en-US"/>
          </a:p>
        </p:txBody>
      </p:sp>
    </p:spTree>
    <p:extLst>
      <p:ext uri="{BB962C8B-B14F-4D97-AF65-F5344CB8AC3E}">
        <p14:creationId xmlns:p14="http://schemas.microsoft.com/office/powerpoint/2010/main" val="2210513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2</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2: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2: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3: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8: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8: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3" name="Google Shape;2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8: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8: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40</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2: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4: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5: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9</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11</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14</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871FE4-39E0-4365-AC23-F1771978C152}" type="datetimeFigureOut">
              <a:rPr lang="en-US" smtClean="0"/>
              <a:t>14/3/2025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871FE4-39E0-4365-AC23-F1771978C152}" type="datetimeFigureOut">
              <a:rPr lang="en-US" smtClean="0"/>
              <a:t>14/3/2025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871FE4-39E0-4365-AC23-F1771978C152}" type="datetimeFigureOut">
              <a:rPr lang="en-US" smtClean="0"/>
              <a:t>14/3/2025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自定义版式">
  <p:cSld name="5_自定义版式">
    <p:spTree>
      <p:nvGrpSpPr>
        <p:cNvPr id="1" name="Shape 12"/>
        <p:cNvGrpSpPr/>
        <p:nvPr/>
      </p:nvGrpSpPr>
      <p:grpSpPr>
        <a:xfrm>
          <a:off x="0" y="0"/>
          <a:ext cx="0" cy="0"/>
          <a:chOff x="0" y="0"/>
          <a:chExt cx="0" cy="0"/>
        </a:xfrm>
      </p:grpSpPr>
      <p:sp>
        <p:nvSpPr>
          <p:cNvPr id="13" name="Google Shape;13;p24"/>
          <p:cNvSpPr>
            <a:spLocks noGrp="1"/>
          </p:cNvSpPr>
          <p:nvPr>
            <p:ph type="pic" idx="2"/>
          </p:nvPr>
        </p:nvSpPr>
        <p:spPr>
          <a:xfrm>
            <a:off x="1504735" y="2147906"/>
            <a:ext cx="2120900" cy="2120900"/>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14" name="Google Shape;14;p24"/>
          <p:cNvSpPr>
            <a:spLocks noGrp="1"/>
          </p:cNvSpPr>
          <p:nvPr>
            <p:ph type="pic" idx="3"/>
          </p:nvPr>
        </p:nvSpPr>
        <p:spPr>
          <a:xfrm>
            <a:off x="3271505" y="3608406"/>
            <a:ext cx="2120900" cy="2120900"/>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15" name="Google Shape;15;p24"/>
          <p:cNvSpPr>
            <a:spLocks noGrp="1"/>
          </p:cNvSpPr>
          <p:nvPr>
            <p:ph type="pic" idx="4"/>
          </p:nvPr>
        </p:nvSpPr>
        <p:spPr>
          <a:xfrm>
            <a:off x="5038275" y="2147906"/>
            <a:ext cx="2120900" cy="2120900"/>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16" name="Google Shape;16;p24"/>
          <p:cNvSpPr>
            <a:spLocks noGrp="1"/>
          </p:cNvSpPr>
          <p:nvPr>
            <p:ph type="pic" idx="5"/>
          </p:nvPr>
        </p:nvSpPr>
        <p:spPr>
          <a:xfrm>
            <a:off x="6805045" y="3608406"/>
            <a:ext cx="2120900" cy="2120900"/>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17" name="Google Shape;17;p24"/>
          <p:cNvSpPr>
            <a:spLocks noGrp="1"/>
          </p:cNvSpPr>
          <p:nvPr>
            <p:ph type="pic" idx="6"/>
          </p:nvPr>
        </p:nvSpPr>
        <p:spPr>
          <a:xfrm>
            <a:off x="8571816" y="2147906"/>
            <a:ext cx="2120900" cy="2120900"/>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20"/>
        <p:cNvGrpSpPr/>
        <p:nvPr/>
      </p:nvGrpSpPr>
      <p:grpSpPr>
        <a:xfrm>
          <a:off x="0" y="0"/>
          <a:ext cx="0" cy="0"/>
          <a:chOff x="0" y="0"/>
          <a:chExt cx="0" cy="0"/>
        </a:xfrm>
      </p:grpSpPr>
      <p:sp>
        <p:nvSpPr>
          <p:cNvPr id="21" name="Google Shape;21;p27"/>
          <p:cNvSpPr>
            <a:spLocks noGrp="1"/>
          </p:cNvSpPr>
          <p:nvPr>
            <p:ph type="pic" idx="2"/>
          </p:nvPr>
        </p:nvSpPr>
        <p:spPr>
          <a:xfrm>
            <a:off x="4946232" y="2639594"/>
            <a:ext cx="2299539" cy="2299538"/>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0"/>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30"/>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5" name="Google Shape;25;p3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6" name="Google Shape;26;p3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7" name="Google Shape;27;p3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spcBef>
                <a:spcPts val="0"/>
              </a:spcBef>
              <a:buNone/>
              <a:defRPr sz="18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spcBef>
                <a:spcPts val="0"/>
              </a:spcBef>
              <a:buNone/>
              <a:defRPr sz="18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spcBef>
                <a:spcPts val="0"/>
              </a:spcBef>
              <a:buNone/>
              <a:defRPr sz="18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spcBef>
                <a:spcPts val="0"/>
              </a:spcBef>
              <a:buNone/>
              <a:defRPr sz="18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spcBef>
                <a:spcPts val="0"/>
              </a:spcBef>
              <a:buNone/>
              <a:defRPr sz="18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spcBef>
                <a:spcPts val="0"/>
              </a:spcBef>
              <a:buNone/>
              <a:defRPr sz="18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spcBef>
                <a:spcPts val="0"/>
              </a:spcBef>
              <a:buNone/>
              <a:defRPr sz="18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spcBef>
                <a:spcPts val="0"/>
              </a:spcBef>
              <a:buNone/>
              <a:defRPr sz="18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自定义版式">
  <p:cSld name="6_自定义版式">
    <p:spTree>
      <p:nvGrpSpPr>
        <p:cNvPr id="1" name="Shape 28"/>
        <p:cNvGrpSpPr/>
        <p:nvPr/>
      </p:nvGrpSpPr>
      <p:grpSpPr>
        <a:xfrm>
          <a:off x="0" y="0"/>
          <a:ext cx="0" cy="0"/>
          <a:chOff x="0" y="0"/>
          <a:chExt cx="0" cy="0"/>
        </a:xfrm>
      </p:grpSpPr>
      <p:sp>
        <p:nvSpPr>
          <p:cNvPr id="29" name="Google Shape;29;p31"/>
          <p:cNvSpPr>
            <a:spLocks noGrp="1"/>
          </p:cNvSpPr>
          <p:nvPr>
            <p:ph type="pic" idx="2"/>
          </p:nvPr>
        </p:nvSpPr>
        <p:spPr>
          <a:xfrm>
            <a:off x="1163980" y="1717456"/>
            <a:ext cx="2501900" cy="1808163"/>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30" name="Google Shape;30;p31"/>
          <p:cNvSpPr>
            <a:spLocks noGrp="1"/>
          </p:cNvSpPr>
          <p:nvPr>
            <p:ph type="pic" idx="3"/>
          </p:nvPr>
        </p:nvSpPr>
        <p:spPr>
          <a:xfrm>
            <a:off x="3833053" y="1717456"/>
            <a:ext cx="2501900" cy="1808163"/>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31" name="Google Shape;31;p31"/>
          <p:cNvSpPr>
            <a:spLocks noGrp="1"/>
          </p:cNvSpPr>
          <p:nvPr>
            <p:ph type="pic" idx="4"/>
          </p:nvPr>
        </p:nvSpPr>
        <p:spPr>
          <a:xfrm>
            <a:off x="1163980" y="3712856"/>
            <a:ext cx="5170973" cy="2136863"/>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自定义版式">
  <p:cSld name="4_自定义版式">
    <p:spTree>
      <p:nvGrpSpPr>
        <p:cNvPr id="1" name="Shape 32"/>
        <p:cNvGrpSpPr/>
        <p:nvPr/>
      </p:nvGrpSpPr>
      <p:grpSpPr>
        <a:xfrm>
          <a:off x="0" y="0"/>
          <a:ext cx="0" cy="0"/>
          <a:chOff x="0" y="0"/>
          <a:chExt cx="0" cy="0"/>
        </a:xfrm>
      </p:grpSpPr>
      <p:sp>
        <p:nvSpPr>
          <p:cNvPr id="33" name="Google Shape;33;p32"/>
          <p:cNvSpPr>
            <a:spLocks noGrp="1"/>
          </p:cNvSpPr>
          <p:nvPr>
            <p:ph type="pic" idx="2"/>
          </p:nvPr>
        </p:nvSpPr>
        <p:spPr>
          <a:xfrm>
            <a:off x="1333500" y="2045624"/>
            <a:ext cx="1658678" cy="1658678"/>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34" name="Google Shape;34;p32"/>
          <p:cNvSpPr>
            <a:spLocks noGrp="1"/>
          </p:cNvSpPr>
          <p:nvPr>
            <p:ph type="pic" idx="3"/>
          </p:nvPr>
        </p:nvSpPr>
        <p:spPr>
          <a:xfrm>
            <a:off x="3955607" y="2045624"/>
            <a:ext cx="1658678" cy="1658678"/>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35" name="Google Shape;35;p32"/>
          <p:cNvSpPr>
            <a:spLocks noGrp="1"/>
          </p:cNvSpPr>
          <p:nvPr>
            <p:ph type="pic" idx="4"/>
          </p:nvPr>
        </p:nvSpPr>
        <p:spPr>
          <a:xfrm>
            <a:off x="6577714" y="2045624"/>
            <a:ext cx="1658678" cy="1658678"/>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36" name="Google Shape;36;p32"/>
          <p:cNvSpPr>
            <a:spLocks noGrp="1"/>
          </p:cNvSpPr>
          <p:nvPr>
            <p:ph type="pic" idx="5"/>
          </p:nvPr>
        </p:nvSpPr>
        <p:spPr>
          <a:xfrm>
            <a:off x="9199822" y="2045624"/>
            <a:ext cx="1658678" cy="1658678"/>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37"/>
        <p:cNvGrpSpPr/>
        <p:nvPr/>
      </p:nvGrpSpPr>
      <p:grpSpPr>
        <a:xfrm>
          <a:off x="0" y="0"/>
          <a:ext cx="0" cy="0"/>
          <a:chOff x="0" y="0"/>
          <a:chExt cx="0" cy="0"/>
        </a:xfrm>
      </p:grpSpPr>
      <p:sp>
        <p:nvSpPr>
          <p:cNvPr id="38" name="Google Shape;38;p33"/>
          <p:cNvSpPr>
            <a:spLocks noGrp="1"/>
          </p:cNvSpPr>
          <p:nvPr>
            <p:ph type="pic" idx="2"/>
          </p:nvPr>
        </p:nvSpPr>
        <p:spPr>
          <a:xfrm>
            <a:off x="771302" y="3968329"/>
            <a:ext cx="2345839" cy="1618519"/>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39" name="Google Shape;39;p33"/>
          <p:cNvSpPr>
            <a:spLocks noGrp="1"/>
          </p:cNvSpPr>
          <p:nvPr>
            <p:ph type="pic" idx="3"/>
          </p:nvPr>
        </p:nvSpPr>
        <p:spPr>
          <a:xfrm>
            <a:off x="3548669" y="3968329"/>
            <a:ext cx="2345839" cy="1618519"/>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40" name="Google Shape;40;p33"/>
          <p:cNvSpPr>
            <a:spLocks noGrp="1"/>
          </p:cNvSpPr>
          <p:nvPr>
            <p:ph type="pic" idx="4"/>
          </p:nvPr>
        </p:nvSpPr>
        <p:spPr>
          <a:xfrm>
            <a:off x="6326036" y="3968329"/>
            <a:ext cx="2345839" cy="1618519"/>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41" name="Google Shape;41;p33"/>
          <p:cNvSpPr>
            <a:spLocks noGrp="1"/>
          </p:cNvSpPr>
          <p:nvPr>
            <p:ph type="pic" idx="5"/>
          </p:nvPr>
        </p:nvSpPr>
        <p:spPr>
          <a:xfrm>
            <a:off x="9103403" y="3968329"/>
            <a:ext cx="2345839" cy="1618519"/>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42"/>
        <p:cNvGrpSpPr/>
        <p:nvPr/>
      </p:nvGrpSpPr>
      <p:grpSpPr>
        <a:xfrm>
          <a:off x="0" y="0"/>
          <a:ext cx="0" cy="0"/>
          <a:chOff x="0" y="0"/>
          <a:chExt cx="0" cy="0"/>
        </a:xfrm>
      </p:grpSpPr>
      <p:sp>
        <p:nvSpPr>
          <p:cNvPr id="43" name="Google Shape;43;p34"/>
          <p:cNvSpPr>
            <a:spLocks noGrp="1"/>
          </p:cNvSpPr>
          <p:nvPr>
            <p:ph type="pic" idx="2"/>
          </p:nvPr>
        </p:nvSpPr>
        <p:spPr>
          <a:xfrm>
            <a:off x="1416663" y="2025716"/>
            <a:ext cx="1408058" cy="1411190"/>
          </a:xfrm>
          <a:prstGeom prst="rect">
            <a:avLst/>
          </a:prstGeom>
          <a:noFill/>
          <a:ln>
            <a:noFill/>
          </a:ln>
        </p:spPr>
      </p:sp>
      <p:sp>
        <p:nvSpPr>
          <p:cNvPr id="44" name="Google Shape;44;p34"/>
          <p:cNvSpPr>
            <a:spLocks noGrp="1"/>
          </p:cNvSpPr>
          <p:nvPr>
            <p:ph type="pic" idx="3"/>
          </p:nvPr>
        </p:nvSpPr>
        <p:spPr>
          <a:xfrm>
            <a:off x="4071357" y="2025716"/>
            <a:ext cx="1406494" cy="1411190"/>
          </a:xfrm>
          <a:prstGeom prst="rect">
            <a:avLst/>
          </a:prstGeom>
          <a:noFill/>
          <a:ln>
            <a:noFill/>
          </a:ln>
        </p:spPr>
      </p:sp>
      <p:sp>
        <p:nvSpPr>
          <p:cNvPr id="45" name="Google Shape;45;p34"/>
          <p:cNvSpPr>
            <a:spLocks noGrp="1"/>
          </p:cNvSpPr>
          <p:nvPr>
            <p:ph type="pic" idx="4"/>
          </p:nvPr>
        </p:nvSpPr>
        <p:spPr>
          <a:xfrm>
            <a:off x="6721113" y="2025716"/>
            <a:ext cx="1406494" cy="1411190"/>
          </a:xfrm>
          <a:prstGeom prst="rect">
            <a:avLst/>
          </a:prstGeom>
          <a:noFill/>
          <a:ln>
            <a:noFill/>
          </a:ln>
        </p:spPr>
      </p:sp>
      <p:sp>
        <p:nvSpPr>
          <p:cNvPr id="46" name="Google Shape;46;p34"/>
          <p:cNvSpPr>
            <a:spLocks noGrp="1"/>
          </p:cNvSpPr>
          <p:nvPr>
            <p:ph type="pic" idx="5"/>
          </p:nvPr>
        </p:nvSpPr>
        <p:spPr>
          <a:xfrm>
            <a:off x="9374242" y="2025716"/>
            <a:ext cx="1408058" cy="141119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871FE4-39E0-4365-AC23-F1771978C152}" type="datetimeFigureOut">
              <a:rPr lang="en-US" smtClean="0"/>
              <a:t>14/3/2025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47"/>
        <p:cNvGrpSpPr/>
        <p:nvPr/>
      </p:nvGrpSpPr>
      <p:grpSpPr>
        <a:xfrm>
          <a:off x="0" y="0"/>
          <a:ext cx="0" cy="0"/>
          <a:chOff x="0" y="0"/>
          <a:chExt cx="0" cy="0"/>
        </a:xfrm>
      </p:grpSpPr>
      <p:sp>
        <p:nvSpPr>
          <p:cNvPr id="48" name="Google Shape;48;p35"/>
          <p:cNvSpPr>
            <a:spLocks noGrp="1"/>
          </p:cNvSpPr>
          <p:nvPr>
            <p:ph type="pic" idx="2"/>
          </p:nvPr>
        </p:nvSpPr>
        <p:spPr>
          <a:xfrm>
            <a:off x="4858687" y="3076320"/>
            <a:ext cx="2449594" cy="162127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5" name="Footer Placeholder 4"/>
          <p:cNvSpPr>
            <a:spLocks noGrp="1"/>
          </p:cNvSpPr>
          <p:nvPr>
            <p:ph type="ftr" sz="quarter" idx="11"/>
          </p:nvPr>
        </p:nvSpPr>
        <p:spPr/>
        <p:txBody>
          <a:bodyPr/>
          <a:lstStyle/>
          <a:p>
            <a:endParaRPr lang="en-US">
              <a:solidFill>
                <a:srgbClr val="323232"/>
              </a:solidFill>
            </a:endParaRPr>
          </a:p>
        </p:txBody>
      </p:sp>
      <p:sp>
        <p:nvSpPr>
          <p:cNvPr id="6" name="Slide Number Placeholder 5"/>
          <p:cNvSpPr>
            <a:spLocks noGrp="1"/>
          </p:cNvSpPr>
          <p:nvPr>
            <p:ph type="sldNum" sz="quarter" idx="12"/>
          </p:nvPr>
        </p:nvSpPr>
        <p:spPr/>
        <p:txBody>
          <a:bodyPr/>
          <a:lstStyle/>
          <a:p>
            <a:fld id="{4C8B8A27-DF03-4546-BA93-21C967D57E5C}" type="slidenum">
              <a:rPr lang="en-US" smtClean="0">
                <a:solidFill>
                  <a:srgbClr val="323232"/>
                </a:solidFill>
              </a:rPr>
              <a:t>‹#›</a:t>
            </a:fld>
            <a:endParaRPr lang="en-US">
              <a:solidFill>
                <a:srgbClr val="32323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5" name="Footer Placeholder 4"/>
          <p:cNvSpPr>
            <a:spLocks noGrp="1"/>
          </p:cNvSpPr>
          <p:nvPr>
            <p:ph type="ftr" sz="quarter" idx="11"/>
          </p:nvPr>
        </p:nvSpPr>
        <p:spPr/>
        <p:txBody>
          <a:bodyPr/>
          <a:lstStyle/>
          <a:p>
            <a:endParaRPr lang="en-US">
              <a:solidFill>
                <a:srgbClr val="323232"/>
              </a:solidFill>
            </a:endParaRPr>
          </a:p>
        </p:txBody>
      </p:sp>
      <p:sp>
        <p:nvSpPr>
          <p:cNvPr id="6" name="Slide Number Placeholder 5"/>
          <p:cNvSpPr>
            <a:spLocks noGrp="1"/>
          </p:cNvSpPr>
          <p:nvPr>
            <p:ph type="sldNum" sz="quarter" idx="12"/>
          </p:nvPr>
        </p:nvSpPr>
        <p:spPr/>
        <p:txBody>
          <a:bodyPr/>
          <a:lstStyle/>
          <a:p>
            <a:fld id="{4C8B8A27-DF03-4546-BA93-21C967D57E5C}" type="slidenum">
              <a:rPr lang="en-US" smtClean="0">
                <a:solidFill>
                  <a:srgbClr val="323232"/>
                </a:solidFill>
              </a:rPr>
              <a:t>‹#›</a:t>
            </a:fld>
            <a:endParaRPr lang="en-US" dirty="0">
              <a:solidFill>
                <a:srgbClr val="323232"/>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5" name="Footer Placeholder 4"/>
          <p:cNvSpPr>
            <a:spLocks noGrp="1"/>
          </p:cNvSpPr>
          <p:nvPr>
            <p:ph type="ftr" sz="quarter" idx="11"/>
          </p:nvPr>
        </p:nvSpPr>
        <p:spPr/>
        <p:txBody>
          <a:bodyPr/>
          <a:lstStyle/>
          <a:p>
            <a:endParaRPr lang="en-US">
              <a:solidFill>
                <a:srgbClr val="323232"/>
              </a:solidFill>
            </a:endParaRPr>
          </a:p>
        </p:txBody>
      </p:sp>
      <p:sp>
        <p:nvSpPr>
          <p:cNvPr id="6" name="Slide Number Placeholder 5"/>
          <p:cNvSpPr>
            <a:spLocks noGrp="1"/>
          </p:cNvSpPr>
          <p:nvPr>
            <p:ph type="sldNum" sz="quarter" idx="12"/>
          </p:nvPr>
        </p:nvSpPr>
        <p:spPr/>
        <p:txBody>
          <a:bodyPr/>
          <a:lstStyle/>
          <a:p>
            <a:fld id="{4C8B8A27-DF03-4546-BA93-21C967D57E5C}" type="slidenum">
              <a:rPr lang="en-US" smtClean="0">
                <a:solidFill>
                  <a:srgbClr val="323232"/>
                </a:solidFill>
              </a:rPr>
              <a:t>‹#›</a:t>
            </a:fld>
            <a:endParaRPr lang="en-US">
              <a:solidFill>
                <a:srgbClr val="323232"/>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6" name="Footer Placeholder 5"/>
          <p:cNvSpPr>
            <a:spLocks noGrp="1"/>
          </p:cNvSpPr>
          <p:nvPr>
            <p:ph type="ftr" sz="quarter" idx="11"/>
          </p:nvPr>
        </p:nvSpPr>
        <p:spPr/>
        <p:txBody>
          <a:bodyPr/>
          <a:lstStyle/>
          <a:p>
            <a:endParaRPr lang="en-US">
              <a:solidFill>
                <a:srgbClr val="323232"/>
              </a:solidFill>
            </a:endParaRPr>
          </a:p>
        </p:txBody>
      </p:sp>
      <p:sp>
        <p:nvSpPr>
          <p:cNvPr id="7" name="Slide Number Placeholder 6"/>
          <p:cNvSpPr>
            <a:spLocks noGrp="1"/>
          </p:cNvSpPr>
          <p:nvPr>
            <p:ph type="sldNum" sz="quarter" idx="12"/>
          </p:nvPr>
        </p:nvSpPr>
        <p:spPr/>
        <p:txBody>
          <a:bodyPr/>
          <a:lstStyle/>
          <a:p>
            <a:fld id="{4C8B8A27-DF03-4546-BA93-21C967D57E5C}" type="slidenum">
              <a:rPr lang="en-US" smtClean="0">
                <a:solidFill>
                  <a:srgbClr val="323232"/>
                </a:solidFill>
              </a:rPr>
              <a:t>‹#›</a:t>
            </a:fld>
            <a:endParaRPr lang="en-US">
              <a:solidFill>
                <a:srgbClr val="32323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8" name="Footer Placeholder 7"/>
          <p:cNvSpPr>
            <a:spLocks noGrp="1"/>
          </p:cNvSpPr>
          <p:nvPr>
            <p:ph type="ftr" sz="quarter" idx="11"/>
          </p:nvPr>
        </p:nvSpPr>
        <p:spPr/>
        <p:txBody>
          <a:bodyPr/>
          <a:lstStyle/>
          <a:p>
            <a:endParaRPr lang="en-US">
              <a:solidFill>
                <a:srgbClr val="323232"/>
              </a:solidFill>
            </a:endParaRPr>
          </a:p>
        </p:txBody>
      </p:sp>
      <p:sp>
        <p:nvSpPr>
          <p:cNvPr id="9" name="Slide Number Placeholder 8"/>
          <p:cNvSpPr>
            <a:spLocks noGrp="1"/>
          </p:cNvSpPr>
          <p:nvPr>
            <p:ph type="sldNum" sz="quarter" idx="12"/>
          </p:nvPr>
        </p:nvSpPr>
        <p:spPr/>
        <p:txBody>
          <a:bodyPr/>
          <a:lstStyle/>
          <a:p>
            <a:fld id="{4C8B8A27-DF03-4546-BA93-21C967D57E5C}" type="slidenum">
              <a:rPr lang="en-US" smtClean="0">
                <a:solidFill>
                  <a:srgbClr val="323232"/>
                </a:solidFill>
              </a:rPr>
              <a:t>‹#›</a:t>
            </a:fld>
            <a:endParaRPr lang="en-US">
              <a:solidFill>
                <a:srgbClr val="32323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4" name="Footer Placeholder 3"/>
          <p:cNvSpPr>
            <a:spLocks noGrp="1"/>
          </p:cNvSpPr>
          <p:nvPr>
            <p:ph type="ftr" sz="quarter" idx="11"/>
          </p:nvPr>
        </p:nvSpPr>
        <p:spPr/>
        <p:txBody>
          <a:bodyPr/>
          <a:lstStyle/>
          <a:p>
            <a:endParaRPr lang="en-US">
              <a:solidFill>
                <a:srgbClr val="323232"/>
              </a:solidFill>
            </a:endParaRPr>
          </a:p>
        </p:txBody>
      </p:sp>
      <p:sp>
        <p:nvSpPr>
          <p:cNvPr id="5" name="Slide Number Placeholder 4"/>
          <p:cNvSpPr>
            <a:spLocks noGrp="1"/>
          </p:cNvSpPr>
          <p:nvPr>
            <p:ph type="sldNum" sz="quarter" idx="12"/>
          </p:nvPr>
        </p:nvSpPr>
        <p:spPr/>
        <p:txBody>
          <a:bodyPr/>
          <a:lstStyle/>
          <a:p>
            <a:fld id="{4C8B8A27-DF03-4546-BA93-21C967D57E5C}" type="slidenum">
              <a:rPr lang="en-US" smtClean="0">
                <a:solidFill>
                  <a:srgbClr val="323232"/>
                </a:solidFill>
              </a:rPr>
              <a:t>‹#›</a:t>
            </a:fld>
            <a:endParaRPr lang="en-US">
              <a:solidFill>
                <a:srgbClr val="323232"/>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3" name="Footer Placeholder 2"/>
          <p:cNvSpPr>
            <a:spLocks noGrp="1"/>
          </p:cNvSpPr>
          <p:nvPr>
            <p:ph type="ftr" sz="quarter" idx="11"/>
          </p:nvPr>
        </p:nvSpPr>
        <p:spPr/>
        <p:txBody>
          <a:bodyPr/>
          <a:lstStyle/>
          <a:p>
            <a:endParaRPr lang="en-US">
              <a:solidFill>
                <a:srgbClr val="323232"/>
              </a:solidFill>
            </a:endParaRPr>
          </a:p>
        </p:txBody>
      </p:sp>
      <p:sp>
        <p:nvSpPr>
          <p:cNvPr id="4" name="Slide Number Placeholder 3"/>
          <p:cNvSpPr>
            <a:spLocks noGrp="1"/>
          </p:cNvSpPr>
          <p:nvPr>
            <p:ph type="sldNum" sz="quarter" idx="12"/>
          </p:nvPr>
        </p:nvSpPr>
        <p:spPr/>
        <p:txBody>
          <a:bodyPr/>
          <a:lstStyle/>
          <a:p>
            <a:fld id="{4C8B8A27-DF03-4546-BA93-21C967D57E5C}" type="slidenum">
              <a:rPr lang="en-US" smtClean="0">
                <a:solidFill>
                  <a:srgbClr val="323232"/>
                </a:solidFill>
              </a:rPr>
              <a:t>‹#›</a:t>
            </a:fld>
            <a:endParaRPr lang="en-US">
              <a:solidFill>
                <a:srgbClr val="32323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6" name="Footer Placeholder 5"/>
          <p:cNvSpPr>
            <a:spLocks noGrp="1"/>
          </p:cNvSpPr>
          <p:nvPr>
            <p:ph type="ftr" sz="quarter" idx="11"/>
          </p:nvPr>
        </p:nvSpPr>
        <p:spPr/>
        <p:txBody>
          <a:bodyPr/>
          <a:lstStyle/>
          <a:p>
            <a:endParaRPr lang="en-US">
              <a:solidFill>
                <a:srgbClr val="323232"/>
              </a:solidFill>
            </a:endParaRPr>
          </a:p>
        </p:txBody>
      </p:sp>
      <p:sp>
        <p:nvSpPr>
          <p:cNvPr id="7" name="Slide Number Placeholder 6"/>
          <p:cNvSpPr>
            <a:spLocks noGrp="1"/>
          </p:cNvSpPr>
          <p:nvPr>
            <p:ph type="sldNum" sz="quarter" idx="12"/>
          </p:nvPr>
        </p:nvSpPr>
        <p:spPr/>
        <p:txBody>
          <a:bodyPr/>
          <a:lstStyle/>
          <a:p>
            <a:fld id="{4C8B8A27-DF03-4546-BA93-21C967D57E5C}" type="slidenum">
              <a:rPr lang="en-US" smtClean="0">
                <a:solidFill>
                  <a:srgbClr val="323232"/>
                </a:solidFill>
              </a:rPr>
              <a:t>‹#›</a:t>
            </a:fld>
            <a:endParaRPr lang="en-US">
              <a:solidFill>
                <a:srgbClr val="323232"/>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6" name="Footer Placeholder 5"/>
          <p:cNvSpPr>
            <a:spLocks noGrp="1"/>
          </p:cNvSpPr>
          <p:nvPr>
            <p:ph type="ftr" sz="quarter" idx="11"/>
          </p:nvPr>
        </p:nvSpPr>
        <p:spPr/>
        <p:txBody>
          <a:bodyPr/>
          <a:lstStyle/>
          <a:p>
            <a:endParaRPr lang="en-US">
              <a:solidFill>
                <a:srgbClr val="323232"/>
              </a:solidFill>
            </a:endParaRPr>
          </a:p>
        </p:txBody>
      </p:sp>
      <p:sp>
        <p:nvSpPr>
          <p:cNvPr id="7" name="Slide Number Placeholder 6"/>
          <p:cNvSpPr>
            <a:spLocks noGrp="1"/>
          </p:cNvSpPr>
          <p:nvPr>
            <p:ph type="sldNum" sz="quarter" idx="12"/>
          </p:nvPr>
        </p:nvSpPr>
        <p:spPr/>
        <p:txBody>
          <a:bodyPr/>
          <a:lstStyle/>
          <a:p>
            <a:fld id="{4C8B8A27-DF03-4546-BA93-21C967D57E5C}" type="slidenum">
              <a:rPr lang="en-US" smtClean="0">
                <a:solidFill>
                  <a:srgbClr val="323232"/>
                </a:solidFill>
              </a:rPr>
              <a:t>‹#›</a:t>
            </a:fld>
            <a:endParaRPr lang="en-US">
              <a:solidFill>
                <a:srgbClr val="32323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871FE4-39E0-4365-AC23-F1771978C152}" type="datetimeFigureOut">
              <a:rPr lang="en-US" smtClean="0"/>
              <a:t>14/3/2025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5" name="Footer Placeholder 4"/>
          <p:cNvSpPr>
            <a:spLocks noGrp="1"/>
          </p:cNvSpPr>
          <p:nvPr>
            <p:ph type="ftr" sz="quarter" idx="11"/>
          </p:nvPr>
        </p:nvSpPr>
        <p:spPr/>
        <p:txBody>
          <a:bodyPr/>
          <a:lstStyle/>
          <a:p>
            <a:endParaRPr lang="en-US">
              <a:solidFill>
                <a:srgbClr val="323232"/>
              </a:solidFill>
            </a:endParaRPr>
          </a:p>
        </p:txBody>
      </p:sp>
      <p:sp>
        <p:nvSpPr>
          <p:cNvPr id="6" name="Slide Number Placeholder 5"/>
          <p:cNvSpPr>
            <a:spLocks noGrp="1"/>
          </p:cNvSpPr>
          <p:nvPr>
            <p:ph type="sldNum" sz="quarter" idx="12"/>
          </p:nvPr>
        </p:nvSpPr>
        <p:spPr/>
        <p:txBody>
          <a:bodyPr/>
          <a:lstStyle/>
          <a:p>
            <a:fld id="{4C8B8A27-DF03-4546-BA93-21C967D57E5C}" type="slidenum">
              <a:rPr lang="en-US" smtClean="0">
                <a:solidFill>
                  <a:srgbClr val="323232"/>
                </a:solidFill>
              </a:rPr>
              <a:t>‹#›</a:t>
            </a:fld>
            <a:endParaRPr lang="en-US">
              <a:solidFill>
                <a:srgbClr val="323232"/>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solidFill>
                  <a:srgbClr val="323232"/>
                </a:solidFill>
              </a:rPr>
              <a:t>14/3/2025</a:t>
            </a:fld>
            <a:endParaRPr lang="en-US">
              <a:solidFill>
                <a:srgbClr val="323232"/>
              </a:solidFill>
            </a:endParaRPr>
          </a:p>
        </p:txBody>
      </p:sp>
      <p:sp>
        <p:nvSpPr>
          <p:cNvPr id="5" name="Footer Placeholder 4"/>
          <p:cNvSpPr>
            <a:spLocks noGrp="1"/>
          </p:cNvSpPr>
          <p:nvPr>
            <p:ph type="ftr" sz="quarter" idx="11"/>
          </p:nvPr>
        </p:nvSpPr>
        <p:spPr/>
        <p:txBody>
          <a:bodyPr/>
          <a:lstStyle/>
          <a:p>
            <a:endParaRPr lang="en-US">
              <a:solidFill>
                <a:srgbClr val="323232"/>
              </a:solidFill>
            </a:endParaRPr>
          </a:p>
        </p:txBody>
      </p:sp>
      <p:sp>
        <p:nvSpPr>
          <p:cNvPr id="6" name="Slide Number Placeholder 5"/>
          <p:cNvSpPr>
            <a:spLocks noGrp="1"/>
          </p:cNvSpPr>
          <p:nvPr>
            <p:ph type="sldNum" sz="quarter" idx="12"/>
          </p:nvPr>
        </p:nvSpPr>
        <p:spPr/>
        <p:txBody>
          <a:bodyPr/>
          <a:lstStyle/>
          <a:p>
            <a:fld id="{4C8B8A27-DF03-4546-BA93-21C967D57E5C}" type="slidenum">
              <a:rPr lang="en-US" smtClean="0">
                <a:solidFill>
                  <a:srgbClr val="323232"/>
                </a:solidFill>
              </a:rPr>
              <a:t>‹#›</a:t>
            </a:fld>
            <a:endParaRPr lang="en-US">
              <a:solidFill>
                <a:srgbClr val="323232"/>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5"/>
        <p:cNvGrpSpPr/>
        <p:nvPr/>
      </p:nvGrpSpPr>
      <p:grpSpPr>
        <a:xfrm>
          <a:off x="0" y="0"/>
          <a:ext cx="0" cy="0"/>
          <a:chOff x="0" y="0"/>
          <a:chExt cx="0" cy="0"/>
        </a:xfrm>
      </p:grpSpPr>
      <p:sp>
        <p:nvSpPr>
          <p:cNvPr id="56" name="Google Shape;56;p29"/>
          <p:cNvSpPr txBox="1">
            <a:spLocks noGrp="1"/>
          </p:cNvSpPr>
          <p:nvPr>
            <p:ph type="ctrTitle"/>
          </p:nvPr>
        </p:nvSpPr>
        <p:spPr>
          <a:xfrm>
            <a:off x="914401" y="2130427"/>
            <a:ext cx="10363200" cy="1470025"/>
          </a:xfrm>
          <a:prstGeom prst="rect">
            <a:avLst/>
          </a:prstGeom>
          <a:noFill/>
          <a:ln>
            <a:noFill/>
          </a:ln>
        </p:spPr>
        <p:txBody>
          <a:bodyPr spcFirstLastPara="1" wrap="square" lIns="131150" tIns="65575" rIns="131150" bIns="655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subTitle" idx="1"/>
          </p:nvPr>
        </p:nvSpPr>
        <p:spPr>
          <a:xfrm>
            <a:off x="1828800" y="3886200"/>
            <a:ext cx="8534400" cy="1752600"/>
          </a:xfrm>
          <a:prstGeom prst="rect">
            <a:avLst/>
          </a:prstGeom>
          <a:noFill/>
          <a:ln>
            <a:noFill/>
          </a:ln>
        </p:spPr>
        <p:txBody>
          <a:bodyPr spcFirstLastPara="1" wrap="square" lIns="131150" tIns="65575" rIns="131150" bIns="65575" anchor="t" anchorCtr="0">
            <a:normAutofit/>
          </a:bodyPr>
          <a:lstStyle>
            <a:lvl1pPr lvl="0" algn="ctr">
              <a:spcBef>
                <a:spcPts val="690"/>
              </a:spcBef>
              <a:spcAft>
                <a:spcPts val="0"/>
              </a:spcAft>
              <a:buClr>
                <a:srgbClr val="888888"/>
              </a:buClr>
              <a:buSzPts val="3454"/>
              <a:buNone/>
              <a:defRPr>
                <a:solidFill>
                  <a:srgbClr val="888888"/>
                </a:solidFill>
              </a:defRPr>
            </a:lvl1pPr>
            <a:lvl2pPr lvl="1" algn="ctr">
              <a:spcBef>
                <a:spcPts val="600"/>
              </a:spcBef>
              <a:spcAft>
                <a:spcPts val="0"/>
              </a:spcAft>
              <a:buClr>
                <a:srgbClr val="888888"/>
              </a:buClr>
              <a:buSzPts val="3003"/>
              <a:buNone/>
              <a:defRPr>
                <a:solidFill>
                  <a:srgbClr val="888888"/>
                </a:solidFill>
              </a:defRPr>
            </a:lvl2pPr>
            <a:lvl3pPr lvl="2" algn="ctr">
              <a:spcBef>
                <a:spcPts val="510"/>
              </a:spcBef>
              <a:spcAft>
                <a:spcPts val="0"/>
              </a:spcAft>
              <a:buClr>
                <a:srgbClr val="888888"/>
              </a:buClr>
              <a:buSzPts val="2553"/>
              <a:buNone/>
              <a:defRPr>
                <a:solidFill>
                  <a:srgbClr val="888888"/>
                </a:solidFill>
              </a:defRPr>
            </a:lvl3pPr>
            <a:lvl4pPr lvl="3" algn="ctr">
              <a:spcBef>
                <a:spcPts val="435"/>
              </a:spcBef>
              <a:spcAft>
                <a:spcPts val="0"/>
              </a:spcAft>
              <a:buClr>
                <a:srgbClr val="888888"/>
              </a:buClr>
              <a:buSzPts val="2177"/>
              <a:buNone/>
              <a:defRPr>
                <a:solidFill>
                  <a:srgbClr val="888888"/>
                </a:solidFill>
              </a:defRPr>
            </a:lvl4pPr>
            <a:lvl5pPr lvl="4" algn="ctr">
              <a:spcBef>
                <a:spcPts val="435"/>
              </a:spcBef>
              <a:spcAft>
                <a:spcPts val="0"/>
              </a:spcAft>
              <a:buClr>
                <a:srgbClr val="888888"/>
              </a:buClr>
              <a:buSzPts val="2177"/>
              <a:buNone/>
              <a:defRPr>
                <a:solidFill>
                  <a:srgbClr val="888888"/>
                </a:solidFill>
              </a:defRPr>
            </a:lvl5pPr>
            <a:lvl6pPr lvl="5" algn="ctr">
              <a:spcBef>
                <a:spcPts val="435"/>
              </a:spcBef>
              <a:spcAft>
                <a:spcPts val="0"/>
              </a:spcAft>
              <a:buClr>
                <a:srgbClr val="888888"/>
              </a:buClr>
              <a:buSzPts val="2177"/>
              <a:buNone/>
              <a:defRPr>
                <a:solidFill>
                  <a:srgbClr val="888888"/>
                </a:solidFill>
              </a:defRPr>
            </a:lvl6pPr>
            <a:lvl7pPr lvl="6" algn="ctr">
              <a:spcBef>
                <a:spcPts val="435"/>
              </a:spcBef>
              <a:spcAft>
                <a:spcPts val="0"/>
              </a:spcAft>
              <a:buClr>
                <a:srgbClr val="888888"/>
              </a:buClr>
              <a:buSzPts val="2177"/>
              <a:buNone/>
              <a:defRPr>
                <a:solidFill>
                  <a:srgbClr val="888888"/>
                </a:solidFill>
              </a:defRPr>
            </a:lvl7pPr>
            <a:lvl8pPr lvl="7" algn="ctr">
              <a:spcBef>
                <a:spcPts val="435"/>
              </a:spcBef>
              <a:spcAft>
                <a:spcPts val="0"/>
              </a:spcAft>
              <a:buClr>
                <a:srgbClr val="888888"/>
              </a:buClr>
              <a:buSzPts val="2177"/>
              <a:buNone/>
              <a:defRPr>
                <a:solidFill>
                  <a:srgbClr val="888888"/>
                </a:solidFill>
              </a:defRPr>
            </a:lvl8pPr>
            <a:lvl9pPr lvl="8" algn="ctr">
              <a:spcBef>
                <a:spcPts val="435"/>
              </a:spcBef>
              <a:spcAft>
                <a:spcPts val="0"/>
              </a:spcAft>
              <a:buClr>
                <a:srgbClr val="888888"/>
              </a:buClr>
              <a:buSzPts val="2177"/>
              <a:buNone/>
              <a:defRPr>
                <a:solidFill>
                  <a:srgbClr val="888888"/>
                </a:solidFill>
              </a:defRPr>
            </a:lvl9pPr>
          </a:lstStyle>
          <a:p>
            <a:endParaRPr/>
          </a:p>
        </p:txBody>
      </p:sp>
      <p:sp>
        <p:nvSpPr>
          <p:cNvPr id="58" name="Google Shape;58;p29"/>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9"/>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9"/>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609600" y="274640"/>
            <a:ext cx="10972800" cy="1143000"/>
          </a:xfrm>
          <a:prstGeom prst="rect">
            <a:avLst/>
          </a:prstGeom>
          <a:noFill/>
          <a:ln>
            <a:noFill/>
          </a:ln>
        </p:spPr>
        <p:txBody>
          <a:bodyPr spcFirstLastPara="1" wrap="square" lIns="131150" tIns="65575" rIns="131150" bIns="655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txBox="1">
            <a:spLocks noGrp="1"/>
          </p:cNvSpPr>
          <p:nvPr>
            <p:ph type="body" idx="1"/>
          </p:nvPr>
        </p:nvSpPr>
        <p:spPr>
          <a:xfrm>
            <a:off x="609600" y="1600201"/>
            <a:ext cx="10972800" cy="4525964"/>
          </a:xfrm>
          <a:prstGeom prst="rect">
            <a:avLst/>
          </a:prstGeom>
          <a:noFill/>
          <a:ln>
            <a:noFill/>
          </a:ln>
        </p:spPr>
        <p:txBody>
          <a:bodyPr spcFirstLastPara="1" wrap="square" lIns="131150" tIns="65575" rIns="131150" bIns="6557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36"/>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6"/>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7"/>
        <p:cNvGrpSpPr/>
        <p:nvPr/>
      </p:nvGrpSpPr>
      <p:grpSpPr>
        <a:xfrm>
          <a:off x="0" y="0"/>
          <a:ext cx="0" cy="0"/>
          <a:chOff x="0" y="0"/>
          <a:chExt cx="0" cy="0"/>
        </a:xfrm>
      </p:grpSpPr>
      <p:sp>
        <p:nvSpPr>
          <p:cNvPr id="68" name="Google Shape;68;p37"/>
          <p:cNvSpPr txBox="1">
            <a:spLocks noGrp="1"/>
          </p:cNvSpPr>
          <p:nvPr>
            <p:ph type="title"/>
          </p:nvPr>
        </p:nvSpPr>
        <p:spPr>
          <a:xfrm>
            <a:off x="963085" y="4406902"/>
            <a:ext cx="10363200" cy="1362074"/>
          </a:xfrm>
          <a:prstGeom prst="rect">
            <a:avLst/>
          </a:prstGeom>
          <a:noFill/>
          <a:ln>
            <a:noFill/>
          </a:ln>
        </p:spPr>
        <p:txBody>
          <a:bodyPr spcFirstLastPara="1" wrap="square" lIns="131150" tIns="65575" rIns="131150" bIns="65575" anchor="t" anchorCtr="0">
            <a:normAutofit/>
          </a:bodyPr>
          <a:lstStyle>
            <a:lvl1pPr lvl="0" algn="l">
              <a:spcBef>
                <a:spcPts val="0"/>
              </a:spcBef>
              <a:spcAft>
                <a:spcPts val="0"/>
              </a:spcAft>
              <a:buClr>
                <a:schemeClr val="dk1"/>
              </a:buClr>
              <a:buSzPts val="4280"/>
              <a:buFont typeface="Calibri" panose="020F0502020204030204"/>
              <a:buNone/>
              <a:defRPr sz="428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7"/>
          <p:cNvSpPr txBox="1">
            <a:spLocks noGrp="1"/>
          </p:cNvSpPr>
          <p:nvPr>
            <p:ph type="body" idx="1"/>
          </p:nvPr>
        </p:nvSpPr>
        <p:spPr>
          <a:xfrm>
            <a:off x="963085" y="2906714"/>
            <a:ext cx="10363200" cy="1500187"/>
          </a:xfrm>
          <a:prstGeom prst="rect">
            <a:avLst/>
          </a:prstGeom>
          <a:noFill/>
          <a:ln>
            <a:noFill/>
          </a:ln>
        </p:spPr>
        <p:txBody>
          <a:bodyPr spcFirstLastPara="1" wrap="square" lIns="131150" tIns="65575" rIns="131150" bIns="65575" anchor="b" anchorCtr="0">
            <a:normAutofit/>
          </a:bodyPr>
          <a:lstStyle>
            <a:lvl1pPr marL="457200" lvl="0" indent="-228600" algn="l">
              <a:spcBef>
                <a:spcPts val="435"/>
              </a:spcBef>
              <a:spcAft>
                <a:spcPts val="0"/>
              </a:spcAft>
              <a:buClr>
                <a:srgbClr val="888888"/>
              </a:buClr>
              <a:buSzPts val="2177"/>
              <a:buNone/>
              <a:defRPr sz="2175">
                <a:solidFill>
                  <a:srgbClr val="888888"/>
                </a:solidFill>
              </a:defRPr>
            </a:lvl1pPr>
            <a:lvl2pPr marL="914400" lvl="1" indent="-228600" algn="l">
              <a:spcBef>
                <a:spcPts val="390"/>
              </a:spcBef>
              <a:spcAft>
                <a:spcPts val="0"/>
              </a:spcAft>
              <a:buClr>
                <a:srgbClr val="888888"/>
              </a:buClr>
              <a:buSzPts val="1952"/>
              <a:buNone/>
              <a:defRPr sz="1950">
                <a:solidFill>
                  <a:srgbClr val="888888"/>
                </a:solidFill>
              </a:defRPr>
            </a:lvl2pPr>
            <a:lvl3pPr marL="1371600" lvl="2" indent="-228600" algn="l">
              <a:spcBef>
                <a:spcPts val="345"/>
              </a:spcBef>
              <a:spcAft>
                <a:spcPts val="0"/>
              </a:spcAft>
              <a:buClr>
                <a:srgbClr val="888888"/>
              </a:buClr>
              <a:buSzPts val="1727"/>
              <a:buNone/>
              <a:defRPr sz="1725">
                <a:solidFill>
                  <a:srgbClr val="888888"/>
                </a:solidFill>
              </a:defRPr>
            </a:lvl3pPr>
            <a:lvl4pPr marL="1828800" lvl="3" indent="-228600" algn="l">
              <a:spcBef>
                <a:spcPts val="300"/>
              </a:spcBef>
              <a:spcAft>
                <a:spcPts val="0"/>
              </a:spcAft>
              <a:buClr>
                <a:srgbClr val="888888"/>
              </a:buClr>
              <a:buSzPts val="1502"/>
              <a:buNone/>
              <a:defRPr sz="1500">
                <a:solidFill>
                  <a:srgbClr val="888888"/>
                </a:solidFill>
              </a:defRPr>
            </a:lvl4pPr>
            <a:lvl5pPr marL="2286000" lvl="4" indent="-228600" algn="l">
              <a:spcBef>
                <a:spcPts val="300"/>
              </a:spcBef>
              <a:spcAft>
                <a:spcPts val="0"/>
              </a:spcAft>
              <a:buClr>
                <a:srgbClr val="888888"/>
              </a:buClr>
              <a:buSzPts val="1502"/>
              <a:buNone/>
              <a:defRPr sz="1500">
                <a:solidFill>
                  <a:srgbClr val="888888"/>
                </a:solidFill>
              </a:defRPr>
            </a:lvl5pPr>
            <a:lvl6pPr marL="2743200" lvl="5" indent="-228600" algn="l">
              <a:spcBef>
                <a:spcPts val="300"/>
              </a:spcBef>
              <a:spcAft>
                <a:spcPts val="0"/>
              </a:spcAft>
              <a:buClr>
                <a:srgbClr val="888888"/>
              </a:buClr>
              <a:buSzPts val="1502"/>
              <a:buNone/>
              <a:defRPr sz="1500">
                <a:solidFill>
                  <a:srgbClr val="888888"/>
                </a:solidFill>
              </a:defRPr>
            </a:lvl6pPr>
            <a:lvl7pPr marL="3200400" lvl="6" indent="-228600" algn="l">
              <a:spcBef>
                <a:spcPts val="300"/>
              </a:spcBef>
              <a:spcAft>
                <a:spcPts val="0"/>
              </a:spcAft>
              <a:buClr>
                <a:srgbClr val="888888"/>
              </a:buClr>
              <a:buSzPts val="1502"/>
              <a:buNone/>
              <a:defRPr sz="1500">
                <a:solidFill>
                  <a:srgbClr val="888888"/>
                </a:solidFill>
              </a:defRPr>
            </a:lvl7pPr>
            <a:lvl8pPr marL="3657600" lvl="7" indent="-228600" algn="l">
              <a:spcBef>
                <a:spcPts val="300"/>
              </a:spcBef>
              <a:spcAft>
                <a:spcPts val="0"/>
              </a:spcAft>
              <a:buClr>
                <a:srgbClr val="888888"/>
              </a:buClr>
              <a:buSzPts val="1502"/>
              <a:buNone/>
              <a:defRPr sz="1500">
                <a:solidFill>
                  <a:srgbClr val="888888"/>
                </a:solidFill>
              </a:defRPr>
            </a:lvl8pPr>
            <a:lvl9pPr marL="4114800" lvl="8" indent="-228600" algn="l">
              <a:spcBef>
                <a:spcPts val="300"/>
              </a:spcBef>
              <a:spcAft>
                <a:spcPts val="0"/>
              </a:spcAft>
              <a:buClr>
                <a:srgbClr val="888888"/>
              </a:buClr>
              <a:buSzPts val="1502"/>
              <a:buNone/>
              <a:defRPr sz="1500">
                <a:solidFill>
                  <a:srgbClr val="888888"/>
                </a:solidFill>
              </a:defRPr>
            </a:lvl9pPr>
          </a:lstStyle>
          <a:p>
            <a:endParaRPr/>
          </a:p>
        </p:txBody>
      </p:sp>
      <p:sp>
        <p:nvSpPr>
          <p:cNvPr id="70" name="Google Shape;70;p37"/>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7"/>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3"/>
        <p:cNvGrpSpPr/>
        <p:nvPr/>
      </p:nvGrpSpPr>
      <p:grpSpPr>
        <a:xfrm>
          <a:off x="0" y="0"/>
          <a:ext cx="0" cy="0"/>
          <a:chOff x="0" y="0"/>
          <a:chExt cx="0" cy="0"/>
        </a:xfrm>
      </p:grpSpPr>
      <p:sp>
        <p:nvSpPr>
          <p:cNvPr id="74" name="Google Shape;74;p38"/>
          <p:cNvSpPr txBox="1">
            <a:spLocks noGrp="1"/>
          </p:cNvSpPr>
          <p:nvPr>
            <p:ph type="title"/>
          </p:nvPr>
        </p:nvSpPr>
        <p:spPr>
          <a:xfrm>
            <a:off x="609600" y="274640"/>
            <a:ext cx="10972800" cy="1143000"/>
          </a:xfrm>
          <a:prstGeom prst="rect">
            <a:avLst/>
          </a:prstGeom>
          <a:noFill/>
          <a:ln>
            <a:noFill/>
          </a:ln>
        </p:spPr>
        <p:txBody>
          <a:bodyPr spcFirstLastPara="1" wrap="square" lIns="131150" tIns="65575" rIns="131150" bIns="655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8"/>
          <p:cNvSpPr txBox="1">
            <a:spLocks noGrp="1"/>
          </p:cNvSpPr>
          <p:nvPr>
            <p:ph type="body" idx="1"/>
          </p:nvPr>
        </p:nvSpPr>
        <p:spPr>
          <a:xfrm>
            <a:off x="609601" y="1600201"/>
            <a:ext cx="5384800" cy="4525964"/>
          </a:xfrm>
          <a:prstGeom prst="rect">
            <a:avLst/>
          </a:prstGeom>
          <a:noFill/>
          <a:ln>
            <a:noFill/>
          </a:ln>
        </p:spPr>
        <p:txBody>
          <a:bodyPr spcFirstLastPara="1" wrap="square" lIns="131150" tIns="65575" rIns="131150" bIns="65575" anchor="t" anchorCtr="0">
            <a:normAutofit/>
          </a:bodyPr>
          <a:lstStyle>
            <a:lvl1pPr marL="457200" lvl="0" indent="-419100" algn="l">
              <a:spcBef>
                <a:spcPts val="600"/>
              </a:spcBef>
              <a:spcAft>
                <a:spcPts val="0"/>
              </a:spcAft>
              <a:buClr>
                <a:schemeClr val="dk1"/>
              </a:buClr>
              <a:buSzPts val="3003"/>
              <a:buChar char="•"/>
              <a:defRPr sz="3005"/>
            </a:lvl1pPr>
            <a:lvl2pPr marL="914400" lvl="1" indent="-390525" algn="l">
              <a:spcBef>
                <a:spcPts val="510"/>
              </a:spcBef>
              <a:spcAft>
                <a:spcPts val="0"/>
              </a:spcAft>
              <a:buClr>
                <a:schemeClr val="dk1"/>
              </a:buClr>
              <a:buSzPts val="2553"/>
              <a:buChar char="–"/>
              <a:defRPr sz="2555"/>
            </a:lvl2pPr>
            <a:lvl3pPr marL="1371600" lvl="2" indent="-367030" algn="l">
              <a:spcBef>
                <a:spcPts val="435"/>
              </a:spcBef>
              <a:spcAft>
                <a:spcPts val="0"/>
              </a:spcAft>
              <a:buClr>
                <a:schemeClr val="dk1"/>
              </a:buClr>
              <a:buSzPts val="2177"/>
              <a:buChar char="•"/>
              <a:defRPr sz="2175"/>
            </a:lvl3pPr>
            <a:lvl4pPr marL="1828800" lvl="3" indent="-352425" algn="l">
              <a:spcBef>
                <a:spcPts val="390"/>
              </a:spcBef>
              <a:spcAft>
                <a:spcPts val="0"/>
              </a:spcAft>
              <a:buClr>
                <a:schemeClr val="dk1"/>
              </a:buClr>
              <a:buSzPts val="1952"/>
              <a:buChar char="–"/>
              <a:defRPr sz="1950"/>
            </a:lvl4pPr>
            <a:lvl5pPr marL="2286000" lvl="4" indent="-352425" algn="l">
              <a:spcBef>
                <a:spcPts val="390"/>
              </a:spcBef>
              <a:spcAft>
                <a:spcPts val="0"/>
              </a:spcAft>
              <a:buClr>
                <a:schemeClr val="dk1"/>
              </a:buClr>
              <a:buSzPts val="1952"/>
              <a:buChar char="»"/>
              <a:defRPr sz="1950"/>
            </a:lvl5pPr>
            <a:lvl6pPr marL="2743200" lvl="5" indent="-352425" algn="l">
              <a:spcBef>
                <a:spcPts val="390"/>
              </a:spcBef>
              <a:spcAft>
                <a:spcPts val="0"/>
              </a:spcAft>
              <a:buClr>
                <a:schemeClr val="dk1"/>
              </a:buClr>
              <a:buSzPts val="1952"/>
              <a:buChar char="•"/>
              <a:defRPr sz="1950"/>
            </a:lvl6pPr>
            <a:lvl7pPr marL="3200400" lvl="6" indent="-352425" algn="l">
              <a:spcBef>
                <a:spcPts val="390"/>
              </a:spcBef>
              <a:spcAft>
                <a:spcPts val="0"/>
              </a:spcAft>
              <a:buClr>
                <a:schemeClr val="dk1"/>
              </a:buClr>
              <a:buSzPts val="1952"/>
              <a:buChar char="•"/>
              <a:defRPr sz="1950"/>
            </a:lvl7pPr>
            <a:lvl8pPr marL="3657600" lvl="7" indent="-352425" algn="l">
              <a:spcBef>
                <a:spcPts val="390"/>
              </a:spcBef>
              <a:spcAft>
                <a:spcPts val="0"/>
              </a:spcAft>
              <a:buClr>
                <a:schemeClr val="dk1"/>
              </a:buClr>
              <a:buSzPts val="1952"/>
              <a:buChar char="•"/>
              <a:defRPr sz="1950"/>
            </a:lvl8pPr>
            <a:lvl9pPr marL="4114800" lvl="8" indent="-352425" algn="l">
              <a:spcBef>
                <a:spcPts val="390"/>
              </a:spcBef>
              <a:spcAft>
                <a:spcPts val="0"/>
              </a:spcAft>
              <a:buClr>
                <a:schemeClr val="dk1"/>
              </a:buClr>
              <a:buSzPts val="1952"/>
              <a:buChar char="•"/>
              <a:defRPr sz="1950"/>
            </a:lvl9pPr>
          </a:lstStyle>
          <a:p>
            <a:endParaRPr/>
          </a:p>
        </p:txBody>
      </p:sp>
      <p:sp>
        <p:nvSpPr>
          <p:cNvPr id="76" name="Google Shape;76;p38"/>
          <p:cNvSpPr txBox="1">
            <a:spLocks noGrp="1"/>
          </p:cNvSpPr>
          <p:nvPr>
            <p:ph type="body" idx="2"/>
          </p:nvPr>
        </p:nvSpPr>
        <p:spPr>
          <a:xfrm>
            <a:off x="6197600" y="1600201"/>
            <a:ext cx="5384800" cy="4525964"/>
          </a:xfrm>
          <a:prstGeom prst="rect">
            <a:avLst/>
          </a:prstGeom>
          <a:noFill/>
          <a:ln>
            <a:noFill/>
          </a:ln>
        </p:spPr>
        <p:txBody>
          <a:bodyPr spcFirstLastPara="1" wrap="square" lIns="131150" tIns="65575" rIns="131150" bIns="65575" anchor="t" anchorCtr="0">
            <a:normAutofit/>
          </a:bodyPr>
          <a:lstStyle>
            <a:lvl1pPr marL="457200" lvl="0" indent="-419100" algn="l">
              <a:spcBef>
                <a:spcPts val="600"/>
              </a:spcBef>
              <a:spcAft>
                <a:spcPts val="0"/>
              </a:spcAft>
              <a:buClr>
                <a:schemeClr val="dk1"/>
              </a:buClr>
              <a:buSzPts val="3003"/>
              <a:buChar char="•"/>
              <a:defRPr sz="3005"/>
            </a:lvl1pPr>
            <a:lvl2pPr marL="914400" lvl="1" indent="-390525" algn="l">
              <a:spcBef>
                <a:spcPts val="510"/>
              </a:spcBef>
              <a:spcAft>
                <a:spcPts val="0"/>
              </a:spcAft>
              <a:buClr>
                <a:schemeClr val="dk1"/>
              </a:buClr>
              <a:buSzPts val="2553"/>
              <a:buChar char="–"/>
              <a:defRPr sz="2555"/>
            </a:lvl2pPr>
            <a:lvl3pPr marL="1371600" lvl="2" indent="-367030" algn="l">
              <a:spcBef>
                <a:spcPts val="435"/>
              </a:spcBef>
              <a:spcAft>
                <a:spcPts val="0"/>
              </a:spcAft>
              <a:buClr>
                <a:schemeClr val="dk1"/>
              </a:buClr>
              <a:buSzPts val="2177"/>
              <a:buChar char="•"/>
              <a:defRPr sz="2175"/>
            </a:lvl3pPr>
            <a:lvl4pPr marL="1828800" lvl="3" indent="-352425" algn="l">
              <a:spcBef>
                <a:spcPts val="390"/>
              </a:spcBef>
              <a:spcAft>
                <a:spcPts val="0"/>
              </a:spcAft>
              <a:buClr>
                <a:schemeClr val="dk1"/>
              </a:buClr>
              <a:buSzPts val="1952"/>
              <a:buChar char="–"/>
              <a:defRPr sz="1950"/>
            </a:lvl4pPr>
            <a:lvl5pPr marL="2286000" lvl="4" indent="-352425" algn="l">
              <a:spcBef>
                <a:spcPts val="390"/>
              </a:spcBef>
              <a:spcAft>
                <a:spcPts val="0"/>
              </a:spcAft>
              <a:buClr>
                <a:schemeClr val="dk1"/>
              </a:buClr>
              <a:buSzPts val="1952"/>
              <a:buChar char="»"/>
              <a:defRPr sz="1950"/>
            </a:lvl5pPr>
            <a:lvl6pPr marL="2743200" lvl="5" indent="-352425" algn="l">
              <a:spcBef>
                <a:spcPts val="390"/>
              </a:spcBef>
              <a:spcAft>
                <a:spcPts val="0"/>
              </a:spcAft>
              <a:buClr>
                <a:schemeClr val="dk1"/>
              </a:buClr>
              <a:buSzPts val="1952"/>
              <a:buChar char="•"/>
              <a:defRPr sz="1950"/>
            </a:lvl6pPr>
            <a:lvl7pPr marL="3200400" lvl="6" indent="-352425" algn="l">
              <a:spcBef>
                <a:spcPts val="390"/>
              </a:spcBef>
              <a:spcAft>
                <a:spcPts val="0"/>
              </a:spcAft>
              <a:buClr>
                <a:schemeClr val="dk1"/>
              </a:buClr>
              <a:buSzPts val="1952"/>
              <a:buChar char="•"/>
              <a:defRPr sz="1950"/>
            </a:lvl7pPr>
            <a:lvl8pPr marL="3657600" lvl="7" indent="-352425" algn="l">
              <a:spcBef>
                <a:spcPts val="390"/>
              </a:spcBef>
              <a:spcAft>
                <a:spcPts val="0"/>
              </a:spcAft>
              <a:buClr>
                <a:schemeClr val="dk1"/>
              </a:buClr>
              <a:buSzPts val="1952"/>
              <a:buChar char="•"/>
              <a:defRPr sz="1950"/>
            </a:lvl8pPr>
            <a:lvl9pPr marL="4114800" lvl="8" indent="-352425" algn="l">
              <a:spcBef>
                <a:spcPts val="390"/>
              </a:spcBef>
              <a:spcAft>
                <a:spcPts val="0"/>
              </a:spcAft>
              <a:buClr>
                <a:schemeClr val="dk1"/>
              </a:buClr>
              <a:buSzPts val="1952"/>
              <a:buChar char="•"/>
              <a:defRPr sz="1950"/>
            </a:lvl9pPr>
          </a:lstStyle>
          <a:p>
            <a:endParaRPr/>
          </a:p>
        </p:txBody>
      </p:sp>
      <p:sp>
        <p:nvSpPr>
          <p:cNvPr id="77" name="Google Shape;77;p38"/>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0"/>
        <p:cNvGrpSpPr/>
        <p:nvPr/>
      </p:nvGrpSpPr>
      <p:grpSpPr>
        <a:xfrm>
          <a:off x="0" y="0"/>
          <a:ext cx="0" cy="0"/>
          <a:chOff x="0" y="0"/>
          <a:chExt cx="0" cy="0"/>
        </a:xfrm>
      </p:grpSpPr>
      <p:sp>
        <p:nvSpPr>
          <p:cNvPr id="81" name="Google Shape;81;p39"/>
          <p:cNvSpPr txBox="1">
            <a:spLocks noGrp="1"/>
          </p:cNvSpPr>
          <p:nvPr>
            <p:ph type="title"/>
          </p:nvPr>
        </p:nvSpPr>
        <p:spPr>
          <a:xfrm>
            <a:off x="609600" y="274640"/>
            <a:ext cx="10972800" cy="1143000"/>
          </a:xfrm>
          <a:prstGeom prst="rect">
            <a:avLst/>
          </a:prstGeom>
          <a:noFill/>
          <a:ln>
            <a:noFill/>
          </a:ln>
        </p:spPr>
        <p:txBody>
          <a:bodyPr spcFirstLastPara="1" wrap="square" lIns="131150" tIns="65575" rIns="131150" bIns="65575" anchor="ctr" anchorCtr="0">
            <a:normAutofit/>
          </a:bodyPr>
          <a:lstStyle>
            <a:lvl1pPr lvl="0" algn="ctr">
              <a:spcBef>
                <a:spcPts val="0"/>
              </a:spcBef>
              <a:spcAft>
                <a:spcPts val="0"/>
              </a:spcAft>
              <a:buClr>
                <a:schemeClr val="dk1"/>
              </a:buClr>
              <a:buSzPts val="4730"/>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9"/>
          <p:cNvSpPr txBox="1">
            <a:spLocks noGrp="1"/>
          </p:cNvSpPr>
          <p:nvPr>
            <p:ph type="body" idx="1"/>
          </p:nvPr>
        </p:nvSpPr>
        <p:spPr>
          <a:xfrm>
            <a:off x="609600" y="1535114"/>
            <a:ext cx="5386917" cy="639763"/>
          </a:xfrm>
          <a:prstGeom prst="rect">
            <a:avLst/>
          </a:prstGeom>
          <a:noFill/>
          <a:ln>
            <a:noFill/>
          </a:ln>
        </p:spPr>
        <p:txBody>
          <a:bodyPr spcFirstLastPara="1" wrap="square" lIns="131150" tIns="65575" rIns="131150" bIns="65575" anchor="b" anchorCtr="0">
            <a:normAutofit/>
          </a:bodyPr>
          <a:lstStyle>
            <a:lvl1pPr marL="457200" lvl="0" indent="-228600" algn="l">
              <a:spcBef>
                <a:spcPts val="510"/>
              </a:spcBef>
              <a:spcAft>
                <a:spcPts val="0"/>
              </a:spcAft>
              <a:buClr>
                <a:schemeClr val="dk1"/>
              </a:buClr>
              <a:buSzPts val="2553"/>
              <a:buNone/>
              <a:defRPr sz="2555" b="1"/>
            </a:lvl1pPr>
            <a:lvl2pPr marL="914400" lvl="1" indent="-228600" algn="l">
              <a:spcBef>
                <a:spcPts val="435"/>
              </a:spcBef>
              <a:spcAft>
                <a:spcPts val="0"/>
              </a:spcAft>
              <a:buClr>
                <a:schemeClr val="dk1"/>
              </a:buClr>
              <a:buSzPts val="2177"/>
              <a:buNone/>
              <a:defRPr sz="2175" b="1"/>
            </a:lvl2pPr>
            <a:lvl3pPr marL="1371600" lvl="2" indent="-228600" algn="l">
              <a:spcBef>
                <a:spcPts val="390"/>
              </a:spcBef>
              <a:spcAft>
                <a:spcPts val="0"/>
              </a:spcAft>
              <a:buClr>
                <a:schemeClr val="dk1"/>
              </a:buClr>
              <a:buSzPts val="1952"/>
              <a:buNone/>
              <a:defRPr sz="1950" b="1"/>
            </a:lvl3pPr>
            <a:lvl4pPr marL="1828800" lvl="3" indent="-228600" algn="l">
              <a:spcBef>
                <a:spcPts val="345"/>
              </a:spcBef>
              <a:spcAft>
                <a:spcPts val="0"/>
              </a:spcAft>
              <a:buClr>
                <a:schemeClr val="dk1"/>
              </a:buClr>
              <a:buSzPts val="1727"/>
              <a:buNone/>
              <a:defRPr sz="1725" b="1"/>
            </a:lvl4pPr>
            <a:lvl5pPr marL="2286000" lvl="4" indent="-228600" algn="l">
              <a:spcBef>
                <a:spcPts val="345"/>
              </a:spcBef>
              <a:spcAft>
                <a:spcPts val="0"/>
              </a:spcAft>
              <a:buClr>
                <a:schemeClr val="dk1"/>
              </a:buClr>
              <a:buSzPts val="1727"/>
              <a:buNone/>
              <a:defRPr sz="1725" b="1"/>
            </a:lvl5pPr>
            <a:lvl6pPr marL="2743200" lvl="5" indent="-228600" algn="l">
              <a:spcBef>
                <a:spcPts val="345"/>
              </a:spcBef>
              <a:spcAft>
                <a:spcPts val="0"/>
              </a:spcAft>
              <a:buClr>
                <a:schemeClr val="dk1"/>
              </a:buClr>
              <a:buSzPts val="1727"/>
              <a:buNone/>
              <a:defRPr sz="1725" b="1"/>
            </a:lvl6pPr>
            <a:lvl7pPr marL="3200400" lvl="6" indent="-228600" algn="l">
              <a:spcBef>
                <a:spcPts val="345"/>
              </a:spcBef>
              <a:spcAft>
                <a:spcPts val="0"/>
              </a:spcAft>
              <a:buClr>
                <a:schemeClr val="dk1"/>
              </a:buClr>
              <a:buSzPts val="1727"/>
              <a:buNone/>
              <a:defRPr sz="1725" b="1"/>
            </a:lvl7pPr>
            <a:lvl8pPr marL="3657600" lvl="7" indent="-228600" algn="l">
              <a:spcBef>
                <a:spcPts val="345"/>
              </a:spcBef>
              <a:spcAft>
                <a:spcPts val="0"/>
              </a:spcAft>
              <a:buClr>
                <a:schemeClr val="dk1"/>
              </a:buClr>
              <a:buSzPts val="1727"/>
              <a:buNone/>
              <a:defRPr sz="1725" b="1"/>
            </a:lvl8pPr>
            <a:lvl9pPr marL="4114800" lvl="8" indent="-228600" algn="l">
              <a:spcBef>
                <a:spcPts val="345"/>
              </a:spcBef>
              <a:spcAft>
                <a:spcPts val="0"/>
              </a:spcAft>
              <a:buClr>
                <a:schemeClr val="dk1"/>
              </a:buClr>
              <a:buSzPts val="1727"/>
              <a:buNone/>
              <a:defRPr sz="1725" b="1"/>
            </a:lvl9pPr>
          </a:lstStyle>
          <a:p>
            <a:endParaRPr/>
          </a:p>
        </p:txBody>
      </p:sp>
      <p:sp>
        <p:nvSpPr>
          <p:cNvPr id="83" name="Google Shape;83;p39"/>
          <p:cNvSpPr txBox="1">
            <a:spLocks noGrp="1"/>
          </p:cNvSpPr>
          <p:nvPr>
            <p:ph type="body" idx="2"/>
          </p:nvPr>
        </p:nvSpPr>
        <p:spPr>
          <a:xfrm>
            <a:off x="609600" y="2174875"/>
            <a:ext cx="5386917" cy="3951288"/>
          </a:xfrm>
          <a:prstGeom prst="rect">
            <a:avLst/>
          </a:prstGeom>
          <a:noFill/>
          <a:ln>
            <a:noFill/>
          </a:ln>
        </p:spPr>
        <p:txBody>
          <a:bodyPr spcFirstLastPara="1" wrap="square" lIns="131150" tIns="65575" rIns="131150" bIns="65575" anchor="t" anchorCtr="0">
            <a:normAutofit/>
          </a:bodyPr>
          <a:lstStyle>
            <a:lvl1pPr marL="457200" lvl="0" indent="-390525" algn="l">
              <a:spcBef>
                <a:spcPts val="510"/>
              </a:spcBef>
              <a:spcAft>
                <a:spcPts val="0"/>
              </a:spcAft>
              <a:buClr>
                <a:schemeClr val="dk1"/>
              </a:buClr>
              <a:buSzPts val="2553"/>
              <a:buChar char="•"/>
              <a:defRPr sz="2555"/>
            </a:lvl1pPr>
            <a:lvl2pPr marL="914400" lvl="1" indent="-367030" algn="l">
              <a:spcBef>
                <a:spcPts val="435"/>
              </a:spcBef>
              <a:spcAft>
                <a:spcPts val="0"/>
              </a:spcAft>
              <a:buClr>
                <a:schemeClr val="dk1"/>
              </a:buClr>
              <a:buSzPts val="2177"/>
              <a:buChar char="–"/>
              <a:defRPr sz="2175"/>
            </a:lvl2pPr>
            <a:lvl3pPr marL="1371600" lvl="2" indent="-352425" algn="l">
              <a:spcBef>
                <a:spcPts val="390"/>
              </a:spcBef>
              <a:spcAft>
                <a:spcPts val="0"/>
              </a:spcAft>
              <a:buClr>
                <a:schemeClr val="dk1"/>
              </a:buClr>
              <a:buSzPts val="1952"/>
              <a:buChar char="•"/>
              <a:defRPr sz="1950"/>
            </a:lvl3pPr>
            <a:lvl4pPr marL="1828800" lvl="3" indent="-338455" algn="l">
              <a:spcBef>
                <a:spcPts val="345"/>
              </a:spcBef>
              <a:spcAft>
                <a:spcPts val="0"/>
              </a:spcAft>
              <a:buClr>
                <a:schemeClr val="dk1"/>
              </a:buClr>
              <a:buSzPts val="1727"/>
              <a:buChar char="–"/>
              <a:defRPr sz="1725"/>
            </a:lvl4pPr>
            <a:lvl5pPr marL="2286000" lvl="4" indent="-338455" algn="l">
              <a:spcBef>
                <a:spcPts val="345"/>
              </a:spcBef>
              <a:spcAft>
                <a:spcPts val="0"/>
              </a:spcAft>
              <a:buClr>
                <a:schemeClr val="dk1"/>
              </a:buClr>
              <a:buSzPts val="1727"/>
              <a:buChar char="»"/>
              <a:defRPr sz="1725"/>
            </a:lvl5pPr>
            <a:lvl6pPr marL="2743200" lvl="5" indent="-338455" algn="l">
              <a:spcBef>
                <a:spcPts val="345"/>
              </a:spcBef>
              <a:spcAft>
                <a:spcPts val="0"/>
              </a:spcAft>
              <a:buClr>
                <a:schemeClr val="dk1"/>
              </a:buClr>
              <a:buSzPts val="1727"/>
              <a:buChar char="•"/>
              <a:defRPr sz="1725"/>
            </a:lvl6pPr>
            <a:lvl7pPr marL="3200400" lvl="6" indent="-338455" algn="l">
              <a:spcBef>
                <a:spcPts val="345"/>
              </a:spcBef>
              <a:spcAft>
                <a:spcPts val="0"/>
              </a:spcAft>
              <a:buClr>
                <a:schemeClr val="dk1"/>
              </a:buClr>
              <a:buSzPts val="1727"/>
              <a:buChar char="•"/>
              <a:defRPr sz="1725"/>
            </a:lvl7pPr>
            <a:lvl8pPr marL="3657600" lvl="7" indent="-338455" algn="l">
              <a:spcBef>
                <a:spcPts val="345"/>
              </a:spcBef>
              <a:spcAft>
                <a:spcPts val="0"/>
              </a:spcAft>
              <a:buClr>
                <a:schemeClr val="dk1"/>
              </a:buClr>
              <a:buSzPts val="1727"/>
              <a:buChar char="•"/>
              <a:defRPr sz="1725"/>
            </a:lvl8pPr>
            <a:lvl9pPr marL="4114800" lvl="8" indent="-338455" algn="l">
              <a:spcBef>
                <a:spcPts val="345"/>
              </a:spcBef>
              <a:spcAft>
                <a:spcPts val="0"/>
              </a:spcAft>
              <a:buClr>
                <a:schemeClr val="dk1"/>
              </a:buClr>
              <a:buSzPts val="1727"/>
              <a:buChar char="•"/>
              <a:defRPr sz="1725"/>
            </a:lvl9pPr>
          </a:lstStyle>
          <a:p>
            <a:endParaRPr/>
          </a:p>
        </p:txBody>
      </p:sp>
      <p:sp>
        <p:nvSpPr>
          <p:cNvPr id="84" name="Google Shape;84;p39"/>
          <p:cNvSpPr txBox="1">
            <a:spLocks noGrp="1"/>
          </p:cNvSpPr>
          <p:nvPr>
            <p:ph type="body" idx="3"/>
          </p:nvPr>
        </p:nvSpPr>
        <p:spPr>
          <a:xfrm>
            <a:off x="6193369" y="1535114"/>
            <a:ext cx="5389034" cy="639763"/>
          </a:xfrm>
          <a:prstGeom prst="rect">
            <a:avLst/>
          </a:prstGeom>
          <a:noFill/>
          <a:ln>
            <a:noFill/>
          </a:ln>
        </p:spPr>
        <p:txBody>
          <a:bodyPr spcFirstLastPara="1" wrap="square" lIns="131150" tIns="65575" rIns="131150" bIns="65575" anchor="b" anchorCtr="0">
            <a:normAutofit/>
          </a:bodyPr>
          <a:lstStyle>
            <a:lvl1pPr marL="457200" lvl="0" indent="-228600" algn="l">
              <a:spcBef>
                <a:spcPts val="510"/>
              </a:spcBef>
              <a:spcAft>
                <a:spcPts val="0"/>
              </a:spcAft>
              <a:buClr>
                <a:schemeClr val="dk1"/>
              </a:buClr>
              <a:buSzPts val="2553"/>
              <a:buNone/>
              <a:defRPr sz="2555" b="1"/>
            </a:lvl1pPr>
            <a:lvl2pPr marL="914400" lvl="1" indent="-228600" algn="l">
              <a:spcBef>
                <a:spcPts val="435"/>
              </a:spcBef>
              <a:spcAft>
                <a:spcPts val="0"/>
              </a:spcAft>
              <a:buClr>
                <a:schemeClr val="dk1"/>
              </a:buClr>
              <a:buSzPts val="2177"/>
              <a:buNone/>
              <a:defRPr sz="2175" b="1"/>
            </a:lvl2pPr>
            <a:lvl3pPr marL="1371600" lvl="2" indent="-228600" algn="l">
              <a:spcBef>
                <a:spcPts val="390"/>
              </a:spcBef>
              <a:spcAft>
                <a:spcPts val="0"/>
              </a:spcAft>
              <a:buClr>
                <a:schemeClr val="dk1"/>
              </a:buClr>
              <a:buSzPts val="1952"/>
              <a:buNone/>
              <a:defRPr sz="1950" b="1"/>
            </a:lvl3pPr>
            <a:lvl4pPr marL="1828800" lvl="3" indent="-228600" algn="l">
              <a:spcBef>
                <a:spcPts val="345"/>
              </a:spcBef>
              <a:spcAft>
                <a:spcPts val="0"/>
              </a:spcAft>
              <a:buClr>
                <a:schemeClr val="dk1"/>
              </a:buClr>
              <a:buSzPts val="1727"/>
              <a:buNone/>
              <a:defRPr sz="1725" b="1"/>
            </a:lvl4pPr>
            <a:lvl5pPr marL="2286000" lvl="4" indent="-228600" algn="l">
              <a:spcBef>
                <a:spcPts val="345"/>
              </a:spcBef>
              <a:spcAft>
                <a:spcPts val="0"/>
              </a:spcAft>
              <a:buClr>
                <a:schemeClr val="dk1"/>
              </a:buClr>
              <a:buSzPts val="1727"/>
              <a:buNone/>
              <a:defRPr sz="1725" b="1"/>
            </a:lvl5pPr>
            <a:lvl6pPr marL="2743200" lvl="5" indent="-228600" algn="l">
              <a:spcBef>
                <a:spcPts val="345"/>
              </a:spcBef>
              <a:spcAft>
                <a:spcPts val="0"/>
              </a:spcAft>
              <a:buClr>
                <a:schemeClr val="dk1"/>
              </a:buClr>
              <a:buSzPts val="1727"/>
              <a:buNone/>
              <a:defRPr sz="1725" b="1"/>
            </a:lvl6pPr>
            <a:lvl7pPr marL="3200400" lvl="6" indent="-228600" algn="l">
              <a:spcBef>
                <a:spcPts val="345"/>
              </a:spcBef>
              <a:spcAft>
                <a:spcPts val="0"/>
              </a:spcAft>
              <a:buClr>
                <a:schemeClr val="dk1"/>
              </a:buClr>
              <a:buSzPts val="1727"/>
              <a:buNone/>
              <a:defRPr sz="1725" b="1"/>
            </a:lvl7pPr>
            <a:lvl8pPr marL="3657600" lvl="7" indent="-228600" algn="l">
              <a:spcBef>
                <a:spcPts val="345"/>
              </a:spcBef>
              <a:spcAft>
                <a:spcPts val="0"/>
              </a:spcAft>
              <a:buClr>
                <a:schemeClr val="dk1"/>
              </a:buClr>
              <a:buSzPts val="1727"/>
              <a:buNone/>
              <a:defRPr sz="1725" b="1"/>
            </a:lvl8pPr>
            <a:lvl9pPr marL="4114800" lvl="8" indent="-228600" algn="l">
              <a:spcBef>
                <a:spcPts val="345"/>
              </a:spcBef>
              <a:spcAft>
                <a:spcPts val="0"/>
              </a:spcAft>
              <a:buClr>
                <a:schemeClr val="dk1"/>
              </a:buClr>
              <a:buSzPts val="1727"/>
              <a:buNone/>
              <a:defRPr sz="1725" b="1"/>
            </a:lvl9pPr>
          </a:lstStyle>
          <a:p>
            <a:endParaRPr/>
          </a:p>
        </p:txBody>
      </p:sp>
      <p:sp>
        <p:nvSpPr>
          <p:cNvPr id="85" name="Google Shape;85;p39"/>
          <p:cNvSpPr txBox="1">
            <a:spLocks noGrp="1"/>
          </p:cNvSpPr>
          <p:nvPr>
            <p:ph type="body" idx="4"/>
          </p:nvPr>
        </p:nvSpPr>
        <p:spPr>
          <a:xfrm>
            <a:off x="6193369" y="2174875"/>
            <a:ext cx="5389034" cy="3951288"/>
          </a:xfrm>
          <a:prstGeom prst="rect">
            <a:avLst/>
          </a:prstGeom>
          <a:noFill/>
          <a:ln>
            <a:noFill/>
          </a:ln>
        </p:spPr>
        <p:txBody>
          <a:bodyPr spcFirstLastPara="1" wrap="square" lIns="131150" tIns="65575" rIns="131150" bIns="65575" anchor="t" anchorCtr="0">
            <a:normAutofit/>
          </a:bodyPr>
          <a:lstStyle>
            <a:lvl1pPr marL="457200" lvl="0" indent="-390525" algn="l">
              <a:spcBef>
                <a:spcPts val="510"/>
              </a:spcBef>
              <a:spcAft>
                <a:spcPts val="0"/>
              </a:spcAft>
              <a:buClr>
                <a:schemeClr val="dk1"/>
              </a:buClr>
              <a:buSzPts val="2553"/>
              <a:buChar char="•"/>
              <a:defRPr sz="2555"/>
            </a:lvl1pPr>
            <a:lvl2pPr marL="914400" lvl="1" indent="-367030" algn="l">
              <a:spcBef>
                <a:spcPts val="435"/>
              </a:spcBef>
              <a:spcAft>
                <a:spcPts val="0"/>
              </a:spcAft>
              <a:buClr>
                <a:schemeClr val="dk1"/>
              </a:buClr>
              <a:buSzPts val="2177"/>
              <a:buChar char="–"/>
              <a:defRPr sz="2175"/>
            </a:lvl2pPr>
            <a:lvl3pPr marL="1371600" lvl="2" indent="-352425" algn="l">
              <a:spcBef>
                <a:spcPts val="390"/>
              </a:spcBef>
              <a:spcAft>
                <a:spcPts val="0"/>
              </a:spcAft>
              <a:buClr>
                <a:schemeClr val="dk1"/>
              </a:buClr>
              <a:buSzPts val="1952"/>
              <a:buChar char="•"/>
              <a:defRPr sz="1950"/>
            </a:lvl3pPr>
            <a:lvl4pPr marL="1828800" lvl="3" indent="-338455" algn="l">
              <a:spcBef>
                <a:spcPts val="345"/>
              </a:spcBef>
              <a:spcAft>
                <a:spcPts val="0"/>
              </a:spcAft>
              <a:buClr>
                <a:schemeClr val="dk1"/>
              </a:buClr>
              <a:buSzPts val="1727"/>
              <a:buChar char="–"/>
              <a:defRPr sz="1725"/>
            </a:lvl4pPr>
            <a:lvl5pPr marL="2286000" lvl="4" indent="-338455" algn="l">
              <a:spcBef>
                <a:spcPts val="345"/>
              </a:spcBef>
              <a:spcAft>
                <a:spcPts val="0"/>
              </a:spcAft>
              <a:buClr>
                <a:schemeClr val="dk1"/>
              </a:buClr>
              <a:buSzPts val="1727"/>
              <a:buChar char="»"/>
              <a:defRPr sz="1725"/>
            </a:lvl5pPr>
            <a:lvl6pPr marL="2743200" lvl="5" indent="-338455" algn="l">
              <a:spcBef>
                <a:spcPts val="345"/>
              </a:spcBef>
              <a:spcAft>
                <a:spcPts val="0"/>
              </a:spcAft>
              <a:buClr>
                <a:schemeClr val="dk1"/>
              </a:buClr>
              <a:buSzPts val="1727"/>
              <a:buChar char="•"/>
              <a:defRPr sz="1725"/>
            </a:lvl6pPr>
            <a:lvl7pPr marL="3200400" lvl="6" indent="-338455" algn="l">
              <a:spcBef>
                <a:spcPts val="345"/>
              </a:spcBef>
              <a:spcAft>
                <a:spcPts val="0"/>
              </a:spcAft>
              <a:buClr>
                <a:schemeClr val="dk1"/>
              </a:buClr>
              <a:buSzPts val="1727"/>
              <a:buChar char="•"/>
              <a:defRPr sz="1725"/>
            </a:lvl7pPr>
            <a:lvl8pPr marL="3657600" lvl="7" indent="-338455" algn="l">
              <a:spcBef>
                <a:spcPts val="345"/>
              </a:spcBef>
              <a:spcAft>
                <a:spcPts val="0"/>
              </a:spcAft>
              <a:buClr>
                <a:schemeClr val="dk1"/>
              </a:buClr>
              <a:buSzPts val="1727"/>
              <a:buChar char="•"/>
              <a:defRPr sz="1725"/>
            </a:lvl8pPr>
            <a:lvl9pPr marL="4114800" lvl="8" indent="-338455" algn="l">
              <a:spcBef>
                <a:spcPts val="345"/>
              </a:spcBef>
              <a:spcAft>
                <a:spcPts val="0"/>
              </a:spcAft>
              <a:buClr>
                <a:schemeClr val="dk1"/>
              </a:buClr>
              <a:buSzPts val="1727"/>
              <a:buChar char="•"/>
              <a:defRPr sz="1725"/>
            </a:lvl9pPr>
          </a:lstStyle>
          <a:p>
            <a:endParaRPr/>
          </a:p>
        </p:txBody>
      </p:sp>
      <p:sp>
        <p:nvSpPr>
          <p:cNvPr id="86" name="Google Shape;86;p39"/>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9"/>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9"/>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9"/>
        <p:cNvGrpSpPr/>
        <p:nvPr/>
      </p:nvGrpSpPr>
      <p:grpSpPr>
        <a:xfrm>
          <a:off x="0" y="0"/>
          <a:ext cx="0" cy="0"/>
          <a:chOff x="0" y="0"/>
          <a:chExt cx="0" cy="0"/>
        </a:xfrm>
      </p:grpSpPr>
      <p:sp>
        <p:nvSpPr>
          <p:cNvPr id="90" name="Google Shape;90;p40"/>
          <p:cNvSpPr txBox="1">
            <a:spLocks noGrp="1"/>
          </p:cNvSpPr>
          <p:nvPr>
            <p:ph type="title"/>
          </p:nvPr>
        </p:nvSpPr>
        <p:spPr>
          <a:xfrm>
            <a:off x="609600" y="274640"/>
            <a:ext cx="10972800" cy="1143000"/>
          </a:xfrm>
          <a:prstGeom prst="rect">
            <a:avLst/>
          </a:prstGeom>
          <a:noFill/>
          <a:ln>
            <a:noFill/>
          </a:ln>
        </p:spPr>
        <p:txBody>
          <a:bodyPr spcFirstLastPara="1" wrap="square" lIns="131150" tIns="65575" rIns="131150" bIns="655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0"/>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0"/>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0"/>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41"/>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1"/>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1"/>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8"/>
        <p:cNvGrpSpPr/>
        <p:nvPr/>
      </p:nvGrpSpPr>
      <p:grpSpPr>
        <a:xfrm>
          <a:off x="0" y="0"/>
          <a:ext cx="0" cy="0"/>
          <a:chOff x="0" y="0"/>
          <a:chExt cx="0" cy="0"/>
        </a:xfrm>
      </p:grpSpPr>
      <p:sp>
        <p:nvSpPr>
          <p:cNvPr id="99" name="Google Shape;99;p42"/>
          <p:cNvSpPr txBox="1">
            <a:spLocks noGrp="1"/>
          </p:cNvSpPr>
          <p:nvPr>
            <p:ph type="title"/>
          </p:nvPr>
        </p:nvSpPr>
        <p:spPr>
          <a:xfrm>
            <a:off x="609603" y="273049"/>
            <a:ext cx="4011084" cy="1162051"/>
          </a:xfrm>
          <a:prstGeom prst="rect">
            <a:avLst/>
          </a:prstGeom>
          <a:noFill/>
          <a:ln>
            <a:noFill/>
          </a:ln>
        </p:spPr>
        <p:txBody>
          <a:bodyPr spcFirstLastPara="1" wrap="square" lIns="131150" tIns="65575" rIns="131150" bIns="65575" anchor="b" anchorCtr="0">
            <a:normAutofit/>
          </a:bodyPr>
          <a:lstStyle>
            <a:lvl1pPr lvl="0" algn="l">
              <a:spcBef>
                <a:spcPts val="0"/>
              </a:spcBef>
              <a:spcAft>
                <a:spcPts val="0"/>
              </a:spcAft>
              <a:buClr>
                <a:schemeClr val="dk1"/>
              </a:buClr>
              <a:buSzPts val="2177"/>
              <a:buFont typeface="Calibri" panose="020F0502020204030204"/>
              <a:buNone/>
              <a:defRPr sz="217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42"/>
          <p:cNvSpPr txBox="1">
            <a:spLocks noGrp="1"/>
          </p:cNvSpPr>
          <p:nvPr>
            <p:ph type="body" idx="1"/>
          </p:nvPr>
        </p:nvSpPr>
        <p:spPr>
          <a:xfrm>
            <a:off x="4766734" y="273052"/>
            <a:ext cx="6815667" cy="5853113"/>
          </a:xfrm>
          <a:prstGeom prst="rect">
            <a:avLst/>
          </a:prstGeom>
          <a:noFill/>
          <a:ln>
            <a:noFill/>
          </a:ln>
        </p:spPr>
        <p:txBody>
          <a:bodyPr spcFirstLastPara="1" wrap="square" lIns="131150" tIns="65575" rIns="131150" bIns="65575" anchor="t" anchorCtr="0">
            <a:normAutofit/>
          </a:bodyPr>
          <a:lstStyle>
            <a:lvl1pPr marL="457200" lvl="0" indent="-447675" algn="l">
              <a:spcBef>
                <a:spcPts val="690"/>
              </a:spcBef>
              <a:spcAft>
                <a:spcPts val="0"/>
              </a:spcAft>
              <a:buClr>
                <a:schemeClr val="dk1"/>
              </a:buClr>
              <a:buSzPts val="3454"/>
              <a:buChar char="•"/>
              <a:defRPr sz="3455"/>
            </a:lvl1pPr>
            <a:lvl2pPr marL="914400" lvl="1" indent="-419100" algn="l">
              <a:spcBef>
                <a:spcPts val="600"/>
              </a:spcBef>
              <a:spcAft>
                <a:spcPts val="0"/>
              </a:spcAft>
              <a:buClr>
                <a:schemeClr val="dk1"/>
              </a:buClr>
              <a:buSzPts val="3003"/>
              <a:buChar char="–"/>
              <a:defRPr sz="3005"/>
            </a:lvl2pPr>
            <a:lvl3pPr marL="1371600" lvl="2" indent="-390525" algn="l">
              <a:spcBef>
                <a:spcPts val="510"/>
              </a:spcBef>
              <a:spcAft>
                <a:spcPts val="0"/>
              </a:spcAft>
              <a:buClr>
                <a:schemeClr val="dk1"/>
              </a:buClr>
              <a:buSzPts val="2553"/>
              <a:buChar char="•"/>
              <a:defRPr sz="2555"/>
            </a:lvl3pPr>
            <a:lvl4pPr marL="1828800" lvl="3" indent="-367030" algn="l">
              <a:spcBef>
                <a:spcPts val="435"/>
              </a:spcBef>
              <a:spcAft>
                <a:spcPts val="0"/>
              </a:spcAft>
              <a:buClr>
                <a:schemeClr val="dk1"/>
              </a:buClr>
              <a:buSzPts val="2177"/>
              <a:buChar char="–"/>
              <a:defRPr sz="2175"/>
            </a:lvl4pPr>
            <a:lvl5pPr marL="2286000" lvl="4" indent="-367030" algn="l">
              <a:spcBef>
                <a:spcPts val="435"/>
              </a:spcBef>
              <a:spcAft>
                <a:spcPts val="0"/>
              </a:spcAft>
              <a:buClr>
                <a:schemeClr val="dk1"/>
              </a:buClr>
              <a:buSzPts val="2177"/>
              <a:buChar char="»"/>
              <a:defRPr sz="2175"/>
            </a:lvl5pPr>
            <a:lvl6pPr marL="2743200" lvl="5" indent="-367030" algn="l">
              <a:spcBef>
                <a:spcPts val="435"/>
              </a:spcBef>
              <a:spcAft>
                <a:spcPts val="0"/>
              </a:spcAft>
              <a:buClr>
                <a:schemeClr val="dk1"/>
              </a:buClr>
              <a:buSzPts val="2177"/>
              <a:buChar char="•"/>
              <a:defRPr sz="2175"/>
            </a:lvl6pPr>
            <a:lvl7pPr marL="3200400" lvl="6" indent="-367030" algn="l">
              <a:spcBef>
                <a:spcPts val="435"/>
              </a:spcBef>
              <a:spcAft>
                <a:spcPts val="0"/>
              </a:spcAft>
              <a:buClr>
                <a:schemeClr val="dk1"/>
              </a:buClr>
              <a:buSzPts val="2177"/>
              <a:buChar char="•"/>
              <a:defRPr sz="2175"/>
            </a:lvl7pPr>
            <a:lvl8pPr marL="3657600" lvl="7" indent="-367030" algn="l">
              <a:spcBef>
                <a:spcPts val="435"/>
              </a:spcBef>
              <a:spcAft>
                <a:spcPts val="0"/>
              </a:spcAft>
              <a:buClr>
                <a:schemeClr val="dk1"/>
              </a:buClr>
              <a:buSzPts val="2177"/>
              <a:buChar char="•"/>
              <a:defRPr sz="2175"/>
            </a:lvl8pPr>
            <a:lvl9pPr marL="4114800" lvl="8" indent="-367030" algn="l">
              <a:spcBef>
                <a:spcPts val="435"/>
              </a:spcBef>
              <a:spcAft>
                <a:spcPts val="0"/>
              </a:spcAft>
              <a:buClr>
                <a:schemeClr val="dk1"/>
              </a:buClr>
              <a:buSzPts val="2177"/>
              <a:buChar char="•"/>
              <a:defRPr sz="2175"/>
            </a:lvl9pPr>
          </a:lstStyle>
          <a:p>
            <a:endParaRPr/>
          </a:p>
        </p:txBody>
      </p:sp>
      <p:sp>
        <p:nvSpPr>
          <p:cNvPr id="101" name="Google Shape;101;p42"/>
          <p:cNvSpPr txBox="1">
            <a:spLocks noGrp="1"/>
          </p:cNvSpPr>
          <p:nvPr>
            <p:ph type="body" idx="2"/>
          </p:nvPr>
        </p:nvSpPr>
        <p:spPr>
          <a:xfrm>
            <a:off x="609603" y="1435102"/>
            <a:ext cx="4011084" cy="4691063"/>
          </a:xfrm>
          <a:prstGeom prst="rect">
            <a:avLst/>
          </a:prstGeom>
          <a:noFill/>
          <a:ln>
            <a:noFill/>
          </a:ln>
        </p:spPr>
        <p:txBody>
          <a:bodyPr spcFirstLastPara="1" wrap="square" lIns="131150" tIns="65575" rIns="131150" bIns="65575" anchor="t" anchorCtr="0">
            <a:normAutofit/>
          </a:bodyPr>
          <a:lstStyle>
            <a:lvl1pPr marL="457200" lvl="0" indent="-228600" algn="l">
              <a:spcBef>
                <a:spcPts val="300"/>
              </a:spcBef>
              <a:spcAft>
                <a:spcPts val="0"/>
              </a:spcAft>
              <a:buClr>
                <a:schemeClr val="dk1"/>
              </a:buClr>
              <a:buSzPts val="1502"/>
              <a:buNone/>
              <a:defRPr sz="1500"/>
            </a:lvl1pPr>
            <a:lvl2pPr marL="914400" lvl="1" indent="-228600" algn="l">
              <a:spcBef>
                <a:spcPts val="255"/>
              </a:spcBef>
              <a:spcAft>
                <a:spcPts val="0"/>
              </a:spcAft>
              <a:buClr>
                <a:schemeClr val="dk1"/>
              </a:buClr>
              <a:buSzPts val="1276"/>
              <a:buNone/>
              <a:defRPr sz="1275"/>
            </a:lvl2pPr>
            <a:lvl3pPr marL="1371600" lvl="2" indent="-228600" algn="l">
              <a:spcBef>
                <a:spcPts val="210"/>
              </a:spcBef>
              <a:spcAft>
                <a:spcPts val="0"/>
              </a:spcAft>
              <a:buClr>
                <a:schemeClr val="dk1"/>
              </a:buClr>
              <a:buSzPts val="1051"/>
              <a:buNone/>
              <a:defRPr sz="1050"/>
            </a:lvl3pPr>
            <a:lvl4pPr marL="1828800" lvl="3" indent="-228600" algn="l">
              <a:spcBef>
                <a:spcPts val="195"/>
              </a:spcBef>
              <a:spcAft>
                <a:spcPts val="0"/>
              </a:spcAft>
              <a:buClr>
                <a:schemeClr val="dk1"/>
              </a:buClr>
              <a:buSzPts val="976"/>
              <a:buNone/>
              <a:defRPr sz="975"/>
            </a:lvl4pPr>
            <a:lvl5pPr marL="2286000" lvl="4" indent="-228600" algn="l">
              <a:spcBef>
                <a:spcPts val="195"/>
              </a:spcBef>
              <a:spcAft>
                <a:spcPts val="0"/>
              </a:spcAft>
              <a:buClr>
                <a:schemeClr val="dk1"/>
              </a:buClr>
              <a:buSzPts val="976"/>
              <a:buNone/>
              <a:defRPr sz="975"/>
            </a:lvl5pPr>
            <a:lvl6pPr marL="2743200" lvl="5" indent="-228600" algn="l">
              <a:spcBef>
                <a:spcPts val="195"/>
              </a:spcBef>
              <a:spcAft>
                <a:spcPts val="0"/>
              </a:spcAft>
              <a:buClr>
                <a:schemeClr val="dk1"/>
              </a:buClr>
              <a:buSzPts val="976"/>
              <a:buNone/>
              <a:defRPr sz="975"/>
            </a:lvl6pPr>
            <a:lvl7pPr marL="3200400" lvl="6" indent="-228600" algn="l">
              <a:spcBef>
                <a:spcPts val="195"/>
              </a:spcBef>
              <a:spcAft>
                <a:spcPts val="0"/>
              </a:spcAft>
              <a:buClr>
                <a:schemeClr val="dk1"/>
              </a:buClr>
              <a:buSzPts val="976"/>
              <a:buNone/>
              <a:defRPr sz="975"/>
            </a:lvl7pPr>
            <a:lvl8pPr marL="3657600" lvl="7" indent="-228600" algn="l">
              <a:spcBef>
                <a:spcPts val="195"/>
              </a:spcBef>
              <a:spcAft>
                <a:spcPts val="0"/>
              </a:spcAft>
              <a:buClr>
                <a:schemeClr val="dk1"/>
              </a:buClr>
              <a:buSzPts val="976"/>
              <a:buNone/>
              <a:defRPr sz="975"/>
            </a:lvl8pPr>
            <a:lvl9pPr marL="4114800" lvl="8" indent="-228600" algn="l">
              <a:spcBef>
                <a:spcPts val="195"/>
              </a:spcBef>
              <a:spcAft>
                <a:spcPts val="0"/>
              </a:spcAft>
              <a:buClr>
                <a:schemeClr val="dk1"/>
              </a:buClr>
              <a:buSzPts val="976"/>
              <a:buNone/>
              <a:defRPr sz="975"/>
            </a:lvl9pPr>
          </a:lstStyle>
          <a:p>
            <a:endParaRPr/>
          </a:p>
        </p:txBody>
      </p:sp>
      <p:sp>
        <p:nvSpPr>
          <p:cNvPr id="102" name="Google Shape;102;p42"/>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42"/>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2"/>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871FE4-39E0-4365-AC23-F1771978C152}" type="datetimeFigureOut">
              <a:rPr lang="en-US" smtClean="0"/>
              <a:t>14/3/2025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5"/>
        <p:cNvGrpSpPr/>
        <p:nvPr/>
      </p:nvGrpSpPr>
      <p:grpSpPr>
        <a:xfrm>
          <a:off x="0" y="0"/>
          <a:ext cx="0" cy="0"/>
          <a:chOff x="0" y="0"/>
          <a:chExt cx="0" cy="0"/>
        </a:xfrm>
      </p:grpSpPr>
      <p:sp>
        <p:nvSpPr>
          <p:cNvPr id="106" name="Google Shape;106;p43"/>
          <p:cNvSpPr txBox="1">
            <a:spLocks noGrp="1"/>
          </p:cNvSpPr>
          <p:nvPr>
            <p:ph type="title"/>
          </p:nvPr>
        </p:nvSpPr>
        <p:spPr>
          <a:xfrm>
            <a:off x="2389717" y="4800601"/>
            <a:ext cx="7315200" cy="566738"/>
          </a:xfrm>
          <a:prstGeom prst="rect">
            <a:avLst/>
          </a:prstGeom>
          <a:noFill/>
          <a:ln>
            <a:noFill/>
          </a:ln>
        </p:spPr>
        <p:txBody>
          <a:bodyPr spcFirstLastPara="1" wrap="square" lIns="131150" tIns="65575" rIns="131150" bIns="65575" anchor="b" anchorCtr="0">
            <a:normAutofit/>
          </a:bodyPr>
          <a:lstStyle>
            <a:lvl1pPr lvl="0" algn="l">
              <a:spcBef>
                <a:spcPts val="0"/>
              </a:spcBef>
              <a:spcAft>
                <a:spcPts val="0"/>
              </a:spcAft>
              <a:buClr>
                <a:schemeClr val="dk1"/>
              </a:buClr>
              <a:buSzPts val="2177"/>
              <a:buFont typeface="Calibri" panose="020F0502020204030204"/>
              <a:buNone/>
              <a:defRPr sz="217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43"/>
          <p:cNvSpPr>
            <a:spLocks noGrp="1"/>
          </p:cNvSpPr>
          <p:nvPr>
            <p:ph type="pic" idx="2"/>
          </p:nvPr>
        </p:nvSpPr>
        <p:spPr>
          <a:xfrm>
            <a:off x="2389717" y="612776"/>
            <a:ext cx="7315200" cy="4114800"/>
          </a:xfrm>
          <a:prstGeom prst="rect">
            <a:avLst/>
          </a:prstGeom>
          <a:noFill/>
          <a:ln>
            <a:noFill/>
          </a:ln>
        </p:spPr>
      </p:sp>
      <p:sp>
        <p:nvSpPr>
          <p:cNvPr id="108" name="Google Shape;108;p43"/>
          <p:cNvSpPr txBox="1">
            <a:spLocks noGrp="1"/>
          </p:cNvSpPr>
          <p:nvPr>
            <p:ph type="body" idx="1"/>
          </p:nvPr>
        </p:nvSpPr>
        <p:spPr>
          <a:xfrm>
            <a:off x="2389717" y="5367339"/>
            <a:ext cx="7315200" cy="804863"/>
          </a:xfrm>
          <a:prstGeom prst="rect">
            <a:avLst/>
          </a:prstGeom>
          <a:noFill/>
          <a:ln>
            <a:noFill/>
          </a:ln>
        </p:spPr>
        <p:txBody>
          <a:bodyPr spcFirstLastPara="1" wrap="square" lIns="131150" tIns="65575" rIns="131150" bIns="65575" anchor="t" anchorCtr="0">
            <a:normAutofit/>
          </a:bodyPr>
          <a:lstStyle>
            <a:lvl1pPr marL="457200" lvl="0" indent="-228600" algn="l">
              <a:spcBef>
                <a:spcPts val="300"/>
              </a:spcBef>
              <a:spcAft>
                <a:spcPts val="0"/>
              </a:spcAft>
              <a:buClr>
                <a:schemeClr val="dk1"/>
              </a:buClr>
              <a:buSzPts val="1502"/>
              <a:buNone/>
              <a:defRPr sz="1500"/>
            </a:lvl1pPr>
            <a:lvl2pPr marL="914400" lvl="1" indent="-228600" algn="l">
              <a:spcBef>
                <a:spcPts val="255"/>
              </a:spcBef>
              <a:spcAft>
                <a:spcPts val="0"/>
              </a:spcAft>
              <a:buClr>
                <a:schemeClr val="dk1"/>
              </a:buClr>
              <a:buSzPts val="1276"/>
              <a:buNone/>
              <a:defRPr sz="1275"/>
            </a:lvl2pPr>
            <a:lvl3pPr marL="1371600" lvl="2" indent="-228600" algn="l">
              <a:spcBef>
                <a:spcPts val="210"/>
              </a:spcBef>
              <a:spcAft>
                <a:spcPts val="0"/>
              </a:spcAft>
              <a:buClr>
                <a:schemeClr val="dk1"/>
              </a:buClr>
              <a:buSzPts val="1051"/>
              <a:buNone/>
              <a:defRPr sz="1050"/>
            </a:lvl3pPr>
            <a:lvl4pPr marL="1828800" lvl="3" indent="-228600" algn="l">
              <a:spcBef>
                <a:spcPts val="195"/>
              </a:spcBef>
              <a:spcAft>
                <a:spcPts val="0"/>
              </a:spcAft>
              <a:buClr>
                <a:schemeClr val="dk1"/>
              </a:buClr>
              <a:buSzPts val="976"/>
              <a:buNone/>
              <a:defRPr sz="975"/>
            </a:lvl4pPr>
            <a:lvl5pPr marL="2286000" lvl="4" indent="-228600" algn="l">
              <a:spcBef>
                <a:spcPts val="195"/>
              </a:spcBef>
              <a:spcAft>
                <a:spcPts val="0"/>
              </a:spcAft>
              <a:buClr>
                <a:schemeClr val="dk1"/>
              </a:buClr>
              <a:buSzPts val="976"/>
              <a:buNone/>
              <a:defRPr sz="975"/>
            </a:lvl5pPr>
            <a:lvl6pPr marL="2743200" lvl="5" indent="-228600" algn="l">
              <a:spcBef>
                <a:spcPts val="195"/>
              </a:spcBef>
              <a:spcAft>
                <a:spcPts val="0"/>
              </a:spcAft>
              <a:buClr>
                <a:schemeClr val="dk1"/>
              </a:buClr>
              <a:buSzPts val="976"/>
              <a:buNone/>
              <a:defRPr sz="975"/>
            </a:lvl6pPr>
            <a:lvl7pPr marL="3200400" lvl="6" indent="-228600" algn="l">
              <a:spcBef>
                <a:spcPts val="195"/>
              </a:spcBef>
              <a:spcAft>
                <a:spcPts val="0"/>
              </a:spcAft>
              <a:buClr>
                <a:schemeClr val="dk1"/>
              </a:buClr>
              <a:buSzPts val="976"/>
              <a:buNone/>
              <a:defRPr sz="975"/>
            </a:lvl7pPr>
            <a:lvl8pPr marL="3657600" lvl="7" indent="-228600" algn="l">
              <a:spcBef>
                <a:spcPts val="195"/>
              </a:spcBef>
              <a:spcAft>
                <a:spcPts val="0"/>
              </a:spcAft>
              <a:buClr>
                <a:schemeClr val="dk1"/>
              </a:buClr>
              <a:buSzPts val="976"/>
              <a:buNone/>
              <a:defRPr sz="975"/>
            </a:lvl8pPr>
            <a:lvl9pPr marL="4114800" lvl="8" indent="-228600" algn="l">
              <a:spcBef>
                <a:spcPts val="195"/>
              </a:spcBef>
              <a:spcAft>
                <a:spcPts val="0"/>
              </a:spcAft>
              <a:buClr>
                <a:schemeClr val="dk1"/>
              </a:buClr>
              <a:buSzPts val="976"/>
              <a:buNone/>
              <a:defRPr sz="975"/>
            </a:lvl9pPr>
          </a:lstStyle>
          <a:p>
            <a:endParaRPr/>
          </a:p>
        </p:txBody>
      </p:sp>
      <p:sp>
        <p:nvSpPr>
          <p:cNvPr id="109" name="Google Shape;109;p43"/>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3"/>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3"/>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2"/>
        <p:cNvGrpSpPr/>
        <p:nvPr/>
      </p:nvGrpSpPr>
      <p:grpSpPr>
        <a:xfrm>
          <a:off x="0" y="0"/>
          <a:ext cx="0" cy="0"/>
          <a:chOff x="0" y="0"/>
          <a:chExt cx="0" cy="0"/>
        </a:xfrm>
      </p:grpSpPr>
      <p:sp>
        <p:nvSpPr>
          <p:cNvPr id="113" name="Google Shape;113;p44"/>
          <p:cNvSpPr txBox="1">
            <a:spLocks noGrp="1"/>
          </p:cNvSpPr>
          <p:nvPr>
            <p:ph type="title"/>
          </p:nvPr>
        </p:nvSpPr>
        <p:spPr>
          <a:xfrm>
            <a:off x="609600" y="274640"/>
            <a:ext cx="10972800" cy="1143000"/>
          </a:xfrm>
          <a:prstGeom prst="rect">
            <a:avLst/>
          </a:prstGeom>
          <a:noFill/>
          <a:ln>
            <a:noFill/>
          </a:ln>
        </p:spPr>
        <p:txBody>
          <a:bodyPr spcFirstLastPara="1" wrap="square" lIns="131150" tIns="65575" rIns="131150" bIns="655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44"/>
          <p:cNvSpPr txBox="1">
            <a:spLocks noGrp="1"/>
          </p:cNvSpPr>
          <p:nvPr>
            <p:ph type="body" idx="1"/>
          </p:nvPr>
        </p:nvSpPr>
        <p:spPr>
          <a:xfrm rot="5400000">
            <a:off x="3833018" y="-1623217"/>
            <a:ext cx="4525964" cy="10972800"/>
          </a:xfrm>
          <a:prstGeom prst="rect">
            <a:avLst/>
          </a:prstGeom>
          <a:noFill/>
          <a:ln>
            <a:noFill/>
          </a:ln>
        </p:spPr>
        <p:txBody>
          <a:bodyPr spcFirstLastPara="1" wrap="square" lIns="131150" tIns="65575" rIns="131150" bIns="6557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44"/>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4"/>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4"/>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8"/>
        <p:cNvGrpSpPr/>
        <p:nvPr/>
      </p:nvGrpSpPr>
      <p:grpSpPr>
        <a:xfrm>
          <a:off x="0" y="0"/>
          <a:ext cx="0" cy="0"/>
          <a:chOff x="0" y="0"/>
          <a:chExt cx="0" cy="0"/>
        </a:xfrm>
      </p:grpSpPr>
      <p:sp>
        <p:nvSpPr>
          <p:cNvPr id="119" name="Google Shape;119;p45"/>
          <p:cNvSpPr txBox="1">
            <a:spLocks noGrp="1"/>
          </p:cNvSpPr>
          <p:nvPr>
            <p:ph type="title"/>
          </p:nvPr>
        </p:nvSpPr>
        <p:spPr>
          <a:xfrm rot="5400000">
            <a:off x="7285038" y="1828802"/>
            <a:ext cx="5851525" cy="2743201"/>
          </a:xfrm>
          <a:prstGeom prst="rect">
            <a:avLst/>
          </a:prstGeom>
          <a:noFill/>
          <a:ln>
            <a:noFill/>
          </a:ln>
        </p:spPr>
        <p:txBody>
          <a:bodyPr spcFirstLastPara="1" wrap="square" lIns="131150" tIns="65575" rIns="131150" bIns="655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45"/>
          <p:cNvSpPr txBox="1">
            <a:spLocks noGrp="1"/>
          </p:cNvSpPr>
          <p:nvPr>
            <p:ph type="body" idx="1"/>
          </p:nvPr>
        </p:nvSpPr>
        <p:spPr>
          <a:xfrm rot="5400000">
            <a:off x="1697037" y="-812798"/>
            <a:ext cx="5851525" cy="8026400"/>
          </a:xfrm>
          <a:prstGeom prst="rect">
            <a:avLst/>
          </a:prstGeom>
          <a:noFill/>
          <a:ln>
            <a:noFill/>
          </a:ln>
        </p:spPr>
        <p:txBody>
          <a:bodyPr spcFirstLastPara="1" wrap="square" lIns="131150" tIns="65575" rIns="131150" bIns="6557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1" name="Google Shape;121;p45"/>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45"/>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5"/>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92125" indent="0" algn="ctr">
              <a:buNone/>
              <a:defRPr>
                <a:solidFill>
                  <a:schemeClr val="tx1">
                    <a:tint val="75000"/>
                  </a:schemeClr>
                </a:solidFill>
              </a:defRPr>
            </a:lvl2pPr>
            <a:lvl3pPr marL="984885" indent="0" algn="ctr">
              <a:buNone/>
              <a:defRPr>
                <a:solidFill>
                  <a:schemeClr val="tx1">
                    <a:tint val="75000"/>
                  </a:schemeClr>
                </a:solidFill>
              </a:defRPr>
            </a:lvl3pPr>
            <a:lvl4pPr marL="1477010" indent="0" algn="ctr">
              <a:buNone/>
              <a:defRPr>
                <a:solidFill>
                  <a:schemeClr val="tx1">
                    <a:tint val="75000"/>
                  </a:schemeClr>
                </a:solidFill>
              </a:defRPr>
            </a:lvl4pPr>
            <a:lvl5pPr marL="1969770" indent="0" algn="ctr">
              <a:buNone/>
              <a:defRPr>
                <a:solidFill>
                  <a:schemeClr val="tx1">
                    <a:tint val="75000"/>
                  </a:schemeClr>
                </a:solidFill>
              </a:defRPr>
            </a:lvl5pPr>
            <a:lvl6pPr marL="2461895" indent="0" algn="ctr">
              <a:buNone/>
              <a:defRPr>
                <a:solidFill>
                  <a:schemeClr val="tx1">
                    <a:tint val="75000"/>
                  </a:schemeClr>
                </a:solidFill>
              </a:defRPr>
            </a:lvl6pPr>
            <a:lvl7pPr marL="2954020" indent="0" algn="ctr">
              <a:buNone/>
              <a:defRPr>
                <a:solidFill>
                  <a:schemeClr val="tx1">
                    <a:tint val="75000"/>
                  </a:schemeClr>
                </a:solidFill>
              </a:defRPr>
            </a:lvl7pPr>
            <a:lvl8pPr marL="3446780" indent="0" algn="ctr">
              <a:buNone/>
              <a:defRPr>
                <a:solidFill>
                  <a:schemeClr val="tx1">
                    <a:tint val="75000"/>
                  </a:schemeClr>
                </a:solidFill>
              </a:defRPr>
            </a:lvl8pPr>
            <a:lvl9pPr marL="39389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5E6027-A882-422D-A9D1-F849DA847806}" type="datetimeFigureOut">
              <a:rPr lang="en-US" smtClean="0"/>
              <a:t>14/3/2025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14/3/2025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4"/>
          </a:xfrm>
        </p:spPr>
        <p:txBody>
          <a:bodyPr anchor="t"/>
          <a:lstStyle>
            <a:lvl1pPr algn="l">
              <a:defRPr sz="4280"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175">
                <a:solidFill>
                  <a:schemeClr val="tx1">
                    <a:tint val="75000"/>
                  </a:schemeClr>
                </a:solidFill>
              </a:defRPr>
            </a:lvl1pPr>
            <a:lvl2pPr marL="492125" indent="0">
              <a:buNone/>
              <a:defRPr sz="1950">
                <a:solidFill>
                  <a:schemeClr val="tx1">
                    <a:tint val="75000"/>
                  </a:schemeClr>
                </a:solidFill>
              </a:defRPr>
            </a:lvl2pPr>
            <a:lvl3pPr marL="984885" indent="0">
              <a:buNone/>
              <a:defRPr sz="1725">
                <a:solidFill>
                  <a:schemeClr val="tx1">
                    <a:tint val="75000"/>
                  </a:schemeClr>
                </a:solidFill>
              </a:defRPr>
            </a:lvl3pPr>
            <a:lvl4pPr marL="1477010" indent="0">
              <a:buNone/>
              <a:defRPr sz="1500">
                <a:solidFill>
                  <a:schemeClr val="tx1">
                    <a:tint val="75000"/>
                  </a:schemeClr>
                </a:solidFill>
              </a:defRPr>
            </a:lvl4pPr>
            <a:lvl5pPr marL="1969770" indent="0">
              <a:buNone/>
              <a:defRPr sz="1500">
                <a:solidFill>
                  <a:schemeClr val="tx1">
                    <a:tint val="75000"/>
                  </a:schemeClr>
                </a:solidFill>
              </a:defRPr>
            </a:lvl5pPr>
            <a:lvl6pPr marL="2461895" indent="0">
              <a:buNone/>
              <a:defRPr sz="1500">
                <a:solidFill>
                  <a:schemeClr val="tx1">
                    <a:tint val="75000"/>
                  </a:schemeClr>
                </a:solidFill>
              </a:defRPr>
            </a:lvl6pPr>
            <a:lvl7pPr marL="2954020" indent="0">
              <a:buNone/>
              <a:defRPr sz="1500">
                <a:solidFill>
                  <a:schemeClr val="tx1">
                    <a:tint val="75000"/>
                  </a:schemeClr>
                </a:solidFill>
              </a:defRPr>
            </a:lvl7pPr>
            <a:lvl8pPr marL="3446780" indent="0">
              <a:buNone/>
              <a:defRPr sz="1500">
                <a:solidFill>
                  <a:schemeClr val="tx1">
                    <a:tint val="75000"/>
                  </a:schemeClr>
                </a:solidFill>
              </a:defRPr>
            </a:lvl8pPr>
            <a:lvl9pPr marL="393890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5E6027-A882-422D-A9D1-F849DA847806}" type="datetimeFigureOut">
              <a:rPr lang="en-US" smtClean="0"/>
              <a:t>14/3/2025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4"/>
          </a:xfrm>
        </p:spPr>
        <p:txBody>
          <a:bodyPr/>
          <a:lstStyle>
            <a:lvl1pPr>
              <a:defRPr sz="3005"/>
            </a:lvl1pPr>
            <a:lvl2pPr>
              <a:defRPr sz="2555"/>
            </a:lvl2pPr>
            <a:lvl3pPr>
              <a:defRPr sz="2175"/>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p:spPr>
        <p:txBody>
          <a:bodyPr/>
          <a:lstStyle>
            <a:lvl1pPr>
              <a:defRPr sz="3005"/>
            </a:lvl1pPr>
            <a:lvl2pPr>
              <a:defRPr sz="2555"/>
            </a:lvl2pPr>
            <a:lvl3pPr>
              <a:defRPr sz="2175"/>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5E6027-A882-422D-A9D1-F849DA847806}" type="datetimeFigureOut">
              <a:rPr lang="en-US" smtClean="0"/>
              <a:t>14/3/2025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555" b="1"/>
            </a:lvl1pPr>
            <a:lvl2pPr marL="492125" indent="0">
              <a:buNone/>
              <a:defRPr sz="2175" b="1"/>
            </a:lvl2pPr>
            <a:lvl3pPr marL="984885" indent="0">
              <a:buNone/>
              <a:defRPr sz="1950" b="1"/>
            </a:lvl3pPr>
            <a:lvl4pPr marL="1477010" indent="0">
              <a:buNone/>
              <a:defRPr sz="1725" b="1"/>
            </a:lvl4pPr>
            <a:lvl5pPr marL="1969770" indent="0">
              <a:buNone/>
              <a:defRPr sz="1725" b="1"/>
            </a:lvl5pPr>
            <a:lvl6pPr marL="2461895" indent="0">
              <a:buNone/>
              <a:defRPr sz="1725" b="1"/>
            </a:lvl6pPr>
            <a:lvl7pPr marL="2954020" indent="0">
              <a:buNone/>
              <a:defRPr sz="1725" b="1"/>
            </a:lvl7pPr>
            <a:lvl8pPr marL="3446780" indent="0">
              <a:buNone/>
              <a:defRPr sz="1725" b="1"/>
            </a:lvl8pPr>
            <a:lvl9pPr marL="3938905" indent="0">
              <a:buNone/>
              <a:defRPr sz="172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555"/>
            </a:lvl1pPr>
            <a:lvl2pPr>
              <a:defRPr sz="2175"/>
            </a:lvl2pPr>
            <a:lvl3pPr>
              <a:defRPr sz="1950"/>
            </a:lvl3pPr>
            <a:lvl4pPr>
              <a:defRPr sz="1725"/>
            </a:lvl4pPr>
            <a:lvl5pPr>
              <a:defRPr sz="1725"/>
            </a:lvl5pPr>
            <a:lvl6pPr>
              <a:defRPr sz="1725"/>
            </a:lvl6pPr>
            <a:lvl7pPr>
              <a:defRPr sz="1725"/>
            </a:lvl7pPr>
            <a:lvl8pPr>
              <a:defRPr sz="1725"/>
            </a:lvl8pPr>
            <a:lvl9pPr>
              <a:defRPr sz="17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4" cy="639763"/>
          </a:xfrm>
        </p:spPr>
        <p:txBody>
          <a:bodyPr anchor="b"/>
          <a:lstStyle>
            <a:lvl1pPr marL="0" indent="0">
              <a:buNone/>
              <a:defRPr sz="2555" b="1"/>
            </a:lvl1pPr>
            <a:lvl2pPr marL="492125" indent="0">
              <a:buNone/>
              <a:defRPr sz="2175" b="1"/>
            </a:lvl2pPr>
            <a:lvl3pPr marL="984885" indent="0">
              <a:buNone/>
              <a:defRPr sz="1950" b="1"/>
            </a:lvl3pPr>
            <a:lvl4pPr marL="1477010" indent="0">
              <a:buNone/>
              <a:defRPr sz="1725" b="1"/>
            </a:lvl4pPr>
            <a:lvl5pPr marL="1969770" indent="0">
              <a:buNone/>
              <a:defRPr sz="1725" b="1"/>
            </a:lvl5pPr>
            <a:lvl6pPr marL="2461895" indent="0">
              <a:buNone/>
              <a:defRPr sz="1725" b="1"/>
            </a:lvl6pPr>
            <a:lvl7pPr marL="2954020" indent="0">
              <a:buNone/>
              <a:defRPr sz="1725" b="1"/>
            </a:lvl7pPr>
            <a:lvl8pPr marL="3446780" indent="0">
              <a:buNone/>
              <a:defRPr sz="1725" b="1"/>
            </a:lvl8pPr>
            <a:lvl9pPr marL="3938905" indent="0">
              <a:buNone/>
              <a:defRPr sz="1725"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555"/>
            </a:lvl1pPr>
            <a:lvl2pPr>
              <a:defRPr sz="2175"/>
            </a:lvl2pPr>
            <a:lvl3pPr>
              <a:defRPr sz="1950"/>
            </a:lvl3pPr>
            <a:lvl4pPr>
              <a:defRPr sz="1725"/>
            </a:lvl4pPr>
            <a:lvl5pPr>
              <a:defRPr sz="1725"/>
            </a:lvl5pPr>
            <a:lvl6pPr>
              <a:defRPr sz="1725"/>
            </a:lvl6pPr>
            <a:lvl7pPr>
              <a:defRPr sz="1725"/>
            </a:lvl7pPr>
            <a:lvl8pPr>
              <a:defRPr sz="1725"/>
            </a:lvl8pPr>
            <a:lvl9pPr>
              <a:defRPr sz="17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5E6027-A882-422D-A9D1-F849DA847806}" type="datetimeFigureOut">
              <a:rPr lang="en-US" smtClean="0"/>
              <a:t>14/3/2025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5E6027-A882-422D-A9D1-F849DA847806}" type="datetimeFigureOut">
              <a:rPr lang="en-US" smtClean="0"/>
              <a:t>14/3/2025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E6027-A882-422D-A9D1-F849DA847806}" type="datetimeFigureOut">
              <a:rPr lang="en-US" smtClean="0"/>
              <a:t>14/3/2025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871FE4-39E0-4365-AC23-F1771978C152}" type="datetimeFigureOut">
              <a:rPr lang="en-US" smtClean="0"/>
              <a:t>14/3/2025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175"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455"/>
            </a:lvl1pPr>
            <a:lvl2pPr>
              <a:defRPr sz="3005"/>
            </a:lvl2pPr>
            <a:lvl3pPr>
              <a:defRPr sz="2555"/>
            </a:lvl3pPr>
            <a:lvl4pPr>
              <a:defRPr sz="2175"/>
            </a:lvl4pPr>
            <a:lvl5pPr>
              <a:defRPr sz="2175"/>
            </a:lvl5pPr>
            <a:lvl6pPr>
              <a:defRPr sz="2175"/>
            </a:lvl6pPr>
            <a:lvl7pPr>
              <a:defRPr sz="2175"/>
            </a:lvl7pPr>
            <a:lvl8pPr>
              <a:defRPr sz="2175"/>
            </a:lvl8pPr>
            <a:lvl9pPr>
              <a:defRPr sz="21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500"/>
            </a:lvl1pPr>
            <a:lvl2pPr marL="492125" indent="0">
              <a:buNone/>
              <a:defRPr sz="1275"/>
            </a:lvl2pPr>
            <a:lvl3pPr marL="984885" indent="0">
              <a:buNone/>
              <a:defRPr sz="1050"/>
            </a:lvl3pPr>
            <a:lvl4pPr marL="1477010" indent="0">
              <a:buNone/>
              <a:defRPr sz="975"/>
            </a:lvl4pPr>
            <a:lvl5pPr marL="1969770" indent="0">
              <a:buNone/>
              <a:defRPr sz="975"/>
            </a:lvl5pPr>
            <a:lvl6pPr marL="2461895" indent="0">
              <a:buNone/>
              <a:defRPr sz="975"/>
            </a:lvl6pPr>
            <a:lvl7pPr marL="2954020" indent="0">
              <a:buNone/>
              <a:defRPr sz="975"/>
            </a:lvl7pPr>
            <a:lvl8pPr marL="3446780" indent="0">
              <a:buNone/>
              <a:defRPr sz="975"/>
            </a:lvl8pPr>
            <a:lvl9pPr marL="3938905"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t>14/3/2025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175"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455"/>
            </a:lvl1pPr>
            <a:lvl2pPr marL="492125" indent="0">
              <a:buNone/>
              <a:defRPr sz="3005"/>
            </a:lvl2pPr>
            <a:lvl3pPr marL="984885" indent="0">
              <a:buNone/>
              <a:defRPr sz="2555"/>
            </a:lvl3pPr>
            <a:lvl4pPr marL="1477010" indent="0">
              <a:buNone/>
              <a:defRPr sz="2175"/>
            </a:lvl4pPr>
            <a:lvl5pPr marL="1969770" indent="0">
              <a:buNone/>
              <a:defRPr sz="2175"/>
            </a:lvl5pPr>
            <a:lvl6pPr marL="2461895" indent="0">
              <a:buNone/>
              <a:defRPr sz="2175"/>
            </a:lvl6pPr>
            <a:lvl7pPr marL="2954020" indent="0">
              <a:buNone/>
              <a:defRPr sz="2175"/>
            </a:lvl7pPr>
            <a:lvl8pPr marL="3446780" indent="0">
              <a:buNone/>
              <a:defRPr sz="2175"/>
            </a:lvl8pPr>
            <a:lvl9pPr marL="3938905" indent="0">
              <a:buNone/>
              <a:defRPr sz="2175"/>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500"/>
            </a:lvl1pPr>
            <a:lvl2pPr marL="492125" indent="0">
              <a:buNone/>
              <a:defRPr sz="1275"/>
            </a:lvl2pPr>
            <a:lvl3pPr marL="984885" indent="0">
              <a:buNone/>
              <a:defRPr sz="1050"/>
            </a:lvl3pPr>
            <a:lvl4pPr marL="1477010" indent="0">
              <a:buNone/>
              <a:defRPr sz="975"/>
            </a:lvl4pPr>
            <a:lvl5pPr marL="1969770" indent="0">
              <a:buNone/>
              <a:defRPr sz="975"/>
            </a:lvl5pPr>
            <a:lvl6pPr marL="2461895" indent="0">
              <a:buNone/>
              <a:defRPr sz="975"/>
            </a:lvl6pPr>
            <a:lvl7pPr marL="2954020" indent="0">
              <a:buNone/>
              <a:defRPr sz="975"/>
            </a:lvl7pPr>
            <a:lvl8pPr marL="3446780" indent="0">
              <a:buNone/>
              <a:defRPr sz="975"/>
            </a:lvl8pPr>
            <a:lvl9pPr marL="3938905"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t>14/3/2025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14/3/2025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14/3/2025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panose="020B060402020202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1"/>
        <p:cNvGrpSpPr/>
        <p:nvPr/>
      </p:nvGrpSpPr>
      <p:grpSpPr>
        <a:xfrm>
          <a:off x="0" y="0"/>
          <a:ext cx="0" cy="0"/>
          <a:chOff x="0" y="0"/>
          <a:chExt cx="0" cy="0"/>
        </a:xfrm>
      </p:grpSpPr>
      <p:sp>
        <p:nvSpPr>
          <p:cNvPr id="22" name="Google Shape;22;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27"/>
        <p:cNvGrpSpPr/>
        <p:nvPr/>
      </p:nvGrpSpPr>
      <p:grpSpPr>
        <a:xfrm>
          <a:off x="0" y="0"/>
          <a:ext cx="0" cy="0"/>
          <a:chOff x="0" y="0"/>
          <a:chExt cx="0" cy="0"/>
        </a:xfrm>
      </p:grpSpPr>
      <p:sp>
        <p:nvSpPr>
          <p:cNvPr id="28" name="Google Shape;28;p48"/>
          <p:cNvSpPr txBox="1">
            <a:spLocks noGrp="1"/>
          </p:cNvSpPr>
          <p:nvPr>
            <p:ph type="body" idx="1"/>
          </p:nvPr>
        </p:nvSpPr>
        <p:spPr>
          <a:xfrm>
            <a:off x="609600" y="274649"/>
            <a:ext cx="10972800" cy="58515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29" name="Google Shape;29;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888888"/>
              </a:buClr>
              <a:buSzPts val="1400"/>
              <a:buFont typeface="Arial" panose="020B0604020202020204"/>
              <a:buNone/>
              <a:defRPr/>
            </a:lvl1pPr>
            <a:lvl2pPr lvl="1" algn="l">
              <a:spcBef>
                <a:spcPts val="0"/>
              </a:spcBef>
              <a:spcAft>
                <a:spcPts val="0"/>
              </a:spcAft>
              <a:buClr>
                <a:schemeClr val="dk1"/>
              </a:buClr>
              <a:buSzPts val="1400"/>
              <a:buFont typeface="Calibri" panose="020F0502020204030204"/>
              <a:buNone/>
              <a:defRPr/>
            </a:lvl2pPr>
            <a:lvl3pPr lvl="2" algn="l">
              <a:spcBef>
                <a:spcPts val="0"/>
              </a:spcBef>
              <a:spcAft>
                <a:spcPts val="0"/>
              </a:spcAft>
              <a:buClr>
                <a:schemeClr val="dk1"/>
              </a:buClr>
              <a:buSzPts val="1400"/>
              <a:buFont typeface="Calibri" panose="020F0502020204030204"/>
              <a:buNone/>
              <a:defRPr/>
            </a:lvl3pPr>
            <a:lvl4pPr lvl="3" algn="l">
              <a:spcBef>
                <a:spcPts val="0"/>
              </a:spcBef>
              <a:spcAft>
                <a:spcPts val="0"/>
              </a:spcAft>
              <a:buClr>
                <a:schemeClr val="dk1"/>
              </a:buClr>
              <a:buSzPts val="1400"/>
              <a:buFont typeface="Calibri" panose="020F0502020204030204"/>
              <a:buNone/>
              <a:defRPr/>
            </a:lvl4pPr>
            <a:lvl5pPr lvl="4" algn="l">
              <a:spcBef>
                <a:spcPts val="0"/>
              </a:spcBef>
              <a:spcAft>
                <a:spcPts val="0"/>
              </a:spcAft>
              <a:buClr>
                <a:schemeClr val="dk1"/>
              </a:buClr>
              <a:buSzPts val="1400"/>
              <a:buFont typeface="Calibri" panose="020F0502020204030204"/>
              <a:buNone/>
              <a:defRPr/>
            </a:lvl5pPr>
            <a:lvl6pPr lvl="5" algn="l">
              <a:spcBef>
                <a:spcPts val="0"/>
              </a:spcBef>
              <a:spcAft>
                <a:spcPts val="0"/>
              </a:spcAft>
              <a:buClr>
                <a:schemeClr val="dk1"/>
              </a:buClr>
              <a:buSzPts val="1400"/>
              <a:buFont typeface="Calibri" panose="020F0502020204030204"/>
              <a:buNone/>
              <a:defRPr/>
            </a:lvl6pPr>
            <a:lvl7pPr lvl="6" algn="l">
              <a:spcBef>
                <a:spcPts val="0"/>
              </a:spcBef>
              <a:spcAft>
                <a:spcPts val="0"/>
              </a:spcAft>
              <a:buClr>
                <a:schemeClr val="dk1"/>
              </a:buClr>
              <a:buSzPts val="1400"/>
              <a:buFont typeface="Calibri" panose="020F0502020204030204"/>
              <a:buNone/>
              <a:defRPr/>
            </a:lvl7pPr>
            <a:lvl8pPr lvl="7" algn="l">
              <a:spcBef>
                <a:spcPts val="0"/>
              </a:spcBef>
              <a:spcAft>
                <a:spcPts val="0"/>
              </a:spcAft>
              <a:buClr>
                <a:schemeClr val="dk1"/>
              </a:buClr>
              <a:buSzPts val="1400"/>
              <a:buFont typeface="Calibri" panose="020F0502020204030204"/>
              <a:buNone/>
              <a:defRPr/>
            </a:lvl8pPr>
            <a:lvl9pPr lvl="8" algn="l">
              <a:spcBef>
                <a:spcPts val="0"/>
              </a:spcBef>
              <a:spcAft>
                <a:spcPts val="0"/>
              </a:spcAft>
              <a:buClr>
                <a:schemeClr val="dk1"/>
              </a:buClr>
              <a:buSzPts val="1400"/>
              <a:buFont typeface="Calibri" panose="020F0502020204030204"/>
              <a:buNone/>
              <a:defRPr/>
            </a:lvl9pPr>
          </a:lstStyle>
          <a:p>
            <a:endParaRPr/>
          </a:p>
        </p:txBody>
      </p:sp>
      <p:sp>
        <p:nvSpPr>
          <p:cNvPr id="30" name="Google Shape;30;p4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1400"/>
              <a:buFont typeface="Arial" panose="020B0604020202020204"/>
              <a:buNone/>
              <a:defRPr/>
            </a:lvl1pPr>
            <a:lvl2pPr lvl="1" algn="l">
              <a:spcBef>
                <a:spcPts val="0"/>
              </a:spcBef>
              <a:spcAft>
                <a:spcPts val="0"/>
              </a:spcAft>
              <a:buClr>
                <a:schemeClr val="dk1"/>
              </a:buClr>
              <a:buSzPts val="1400"/>
              <a:buFont typeface="Calibri" panose="020F0502020204030204"/>
              <a:buNone/>
              <a:defRPr/>
            </a:lvl2pPr>
            <a:lvl3pPr lvl="2" algn="l">
              <a:spcBef>
                <a:spcPts val="0"/>
              </a:spcBef>
              <a:spcAft>
                <a:spcPts val="0"/>
              </a:spcAft>
              <a:buClr>
                <a:schemeClr val="dk1"/>
              </a:buClr>
              <a:buSzPts val="1400"/>
              <a:buFont typeface="Calibri" panose="020F0502020204030204"/>
              <a:buNone/>
              <a:defRPr/>
            </a:lvl3pPr>
            <a:lvl4pPr lvl="3" algn="l">
              <a:spcBef>
                <a:spcPts val="0"/>
              </a:spcBef>
              <a:spcAft>
                <a:spcPts val="0"/>
              </a:spcAft>
              <a:buClr>
                <a:schemeClr val="dk1"/>
              </a:buClr>
              <a:buSzPts val="1400"/>
              <a:buFont typeface="Calibri" panose="020F0502020204030204"/>
              <a:buNone/>
              <a:defRPr/>
            </a:lvl4pPr>
            <a:lvl5pPr lvl="4" algn="l">
              <a:spcBef>
                <a:spcPts val="0"/>
              </a:spcBef>
              <a:spcAft>
                <a:spcPts val="0"/>
              </a:spcAft>
              <a:buClr>
                <a:schemeClr val="dk1"/>
              </a:buClr>
              <a:buSzPts val="1400"/>
              <a:buFont typeface="Calibri" panose="020F0502020204030204"/>
              <a:buNone/>
              <a:defRPr/>
            </a:lvl5pPr>
            <a:lvl6pPr lvl="5" algn="l">
              <a:spcBef>
                <a:spcPts val="0"/>
              </a:spcBef>
              <a:spcAft>
                <a:spcPts val="0"/>
              </a:spcAft>
              <a:buClr>
                <a:schemeClr val="dk1"/>
              </a:buClr>
              <a:buSzPts val="1400"/>
              <a:buFont typeface="Calibri" panose="020F0502020204030204"/>
              <a:buNone/>
              <a:defRPr/>
            </a:lvl6pPr>
            <a:lvl7pPr lvl="6" algn="l">
              <a:spcBef>
                <a:spcPts val="0"/>
              </a:spcBef>
              <a:spcAft>
                <a:spcPts val="0"/>
              </a:spcAft>
              <a:buClr>
                <a:schemeClr val="dk1"/>
              </a:buClr>
              <a:buSzPts val="1400"/>
              <a:buFont typeface="Calibri" panose="020F0502020204030204"/>
              <a:buNone/>
              <a:defRPr/>
            </a:lvl7pPr>
            <a:lvl8pPr lvl="7" algn="l">
              <a:spcBef>
                <a:spcPts val="0"/>
              </a:spcBef>
              <a:spcAft>
                <a:spcPts val="0"/>
              </a:spcAft>
              <a:buClr>
                <a:schemeClr val="dk1"/>
              </a:buClr>
              <a:buSzPts val="1400"/>
              <a:buFont typeface="Calibri" panose="020F0502020204030204"/>
              <a:buNone/>
              <a:defRPr/>
            </a:lvl8pPr>
            <a:lvl9pPr lvl="8" algn="l">
              <a:spcBef>
                <a:spcPts val="0"/>
              </a:spcBef>
              <a:spcAft>
                <a:spcPts val="0"/>
              </a:spcAft>
              <a:buClr>
                <a:schemeClr val="dk1"/>
              </a:buClr>
              <a:buSzPts val="1400"/>
              <a:buFont typeface="Calibri" panose="020F0502020204030204"/>
              <a:buNone/>
              <a:defRPr/>
            </a:lvl9pPr>
          </a:lstStyle>
          <a:p>
            <a:endParaRPr/>
          </a:p>
        </p:txBody>
      </p:sp>
      <p:sp>
        <p:nvSpPr>
          <p:cNvPr id="31" name="Google Shape;31;p4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2"/>
        <p:cNvGrpSpPr/>
        <p:nvPr/>
      </p:nvGrpSpPr>
      <p:grpSpPr>
        <a:xfrm>
          <a:off x="0" y="0"/>
          <a:ext cx="0" cy="0"/>
          <a:chOff x="0" y="0"/>
          <a:chExt cx="0" cy="0"/>
        </a:xfrm>
      </p:grpSpPr>
      <p:sp>
        <p:nvSpPr>
          <p:cNvPr id="33" name="Google Shape;33;p4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panose="020B060402020202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5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1"/>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51"/>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1"/>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51"/>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871FE4-39E0-4365-AC23-F1771978C152}" type="datetimeFigureOut">
              <a:rPr lang="en-US" smtClean="0"/>
              <a:t>14/3/2025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9"/>
        <p:cNvGrpSpPr/>
        <p:nvPr/>
      </p:nvGrpSpPr>
      <p:grpSpPr>
        <a:xfrm>
          <a:off x="0" y="0"/>
          <a:ext cx="0" cy="0"/>
          <a:chOff x="0" y="0"/>
          <a:chExt cx="0" cy="0"/>
        </a:xfrm>
      </p:grpSpPr>
      <p:sp>
        <p:nvSpPr>
          <p:cNvPr id="60" name="Google Shape;6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3"/>
        <p:cNvGrpSpPr/>
        <p:nvPr/>
      </p:nvGrpSpPr>
      <p:grpSpPr>
        <a:xfrm>
          <a:off x="0" y="0"/>
          <a:ext cx="0" cy="0"/>
          <a:chOff x="0" y="0"/>
          <a:chExt cx="0" cy="0"/>
        </a:xfrm>
      </p:grpSpPr>
      <p:sp>
        <p:nvSpPr>
          <p:cNvPr id="64" name="Google Shape;64;p54"/>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panose="020B060402020202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54"/>
          <p:cNvSpPr>
            <a:spLocks noGrp="1"/>
          </p:cNvSpPr>
          <p:nvPr>
            <p:ph type="pic" idx="2"/>
          </p:nvPr>
        </p:nvSpPr>
        <p:spPr>
          <a:xfrm>
            <a:off x="5183188" y="457201"/>
            <a:ext cx="6172200" cy="5403850"/>
          </a:xfrm>
          <a:prstGeom prst="rect">
            <a:avLst/>
          </a:prstGeom>
          <a:noFill/>
          <a:ln>
            <a:noFill/>
          </a:ln>
        </p:spPr>
      </p:sp>
      <p:sp>
        <p:nvSpPr>
          <p:cNvPr id="66" name="Google Shape;66;p54"/>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7" name="Google Shape;6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70"/>
        <p:cNvGrpSpPr/>
        <p:nvPr/>
      </p:nvGrpSpPr>
      <p:grpSpPr>
        <a:xfrm>
          <a:off x="0" y="0"/>
          <a:ext cx="0" cy="0"/>
          <a:chOff x="0" y="0"/>
          <a:chExt cx="0" cy="0"/>
        </a:xfrm>
      </p:grpSpPr>
      <p:sp>
        <p:nvSpPr>
          <p:cNvPr id="71" name="Google Shape;7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内容">
  <p:cSld name="内容">
    <p:spTree>
      <p:nvGrpSpPr>
        <p:cNvPr id="1" name="Shape 76"/>
        <p:cNvGrpSpPr/>
        <p:nvPr/>
      </p:nvGrpSpPr>
      <p:grpSpPr>
        <a:xfrm>
          <a:off x="0" y="0"/>
          <a:ext cx="0" cy="0"/>
          <a:chOff x="0" y="0"/>
          <a:chExt cx="0" cy="0"/>
        </a:xfrm>
      </p:grpSpPr>
      <p:sp>
        <p:nvSpPr>
          <p:cNvPr id="77" name="Google Shape;77;p56"/>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871FE4-39E0-4365-AC23-F1771978C152}" type="datetimeFigureOut">
              <a:rPr lang="en-US" smtClean="0"/>
              <a:t>14/3/2025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871FE4-39E0-4365-AC23-F1771978C152}" type="datetimeFigureOut">
              <a:rPr lang="en-US" smtClean="0"/>
              <a:t>14/3/2025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871FE4-39E0-4365-AC23-F1771978C152}" type="datetimeFigureOut">
              <a:rPr lang="en-US" smtClean="0"/>
              <a:t>14/3/2025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DA90ED-9849-4406-B7E0-ED70CF92D89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3.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71FE4-39E0-4365-AC23-F1771978C152}" type="datetimeFigureOut">
              <a:rPr lang="en-US" smtClean="0"/>
              <a:t>14/3/2025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A90ED-9849-4406-B7E0-ED70CF92D89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3"/>
          <p:cNvPicPr preferRelativeResize="0"/>
          <p:nvPr/>
        </p:nvPicPr>
        <p:blipFill rotWithShape="1">
          <a:blip r:embed="rId11"/>
          <a:srcRect l="745" t="745" r="745" b="745"/>
          <a:stretch>
            <a:fillRect/>
          </a:stretch>
        </p:blipFill>
        <p:spPr>
          <a:xfrm>
            <a:off x="0" y="0"/>
            <a:ext cx="12191999" cy="6858000"/>
          </a:xfrm>
          <a:prstGeom prst="rect">
            <a:avLst/>
          </a:prstGeom>
          <a:noFill/>
          <a:ln>
            <a:noFill/>
          </a:ln>
        </p:spPr>
      </p:pic>
      <p:pic>
        <p:nvPicPr>
          <p:cNvPr id="11" name="Google Shape;11;p23"/>
          <p:cNvPicPr preferRelativeResize="0"/>
          <p:nvPr/>
        </p:nvPicPr>
        <p:blipFill rotWithShape="1">
          <a:blip r:embed="rId12"/>
          <a:srcRect/>
          <a:stretch>
            <a:fillRect/>
          </a:stretch>
        </p:blipFill>
        <p:spPr>
          <a:xfrm>
            <a:off x="-1" y="0"/>
            <a:ext cx="12192001"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1096450" y="13394"/>
            <a:ext cx="494218" cy="6814823"/>
            <a:chOff x="11096450" y="13394"/>
            <a:chExt cx="494218" cy="6814823"/>
          </a:xfrm>
          <a:solidFill>
            <a:schemeClr val="bg2">
              <a:lumMod val="90000"/>
            </a:schemeClr>
          </a:solidFill>
        </p:grpSpPr>
        <p:sp>
          <p:nvSpPr>
            <p:cNvPr id="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10" name="Freeform 15"/>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1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1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1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1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1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1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1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1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1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2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2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2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2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2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2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26" name="Freeform 56"/>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2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28" name="Freeform 59"/>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2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3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3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3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33" name="Freeform 7"/>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3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3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3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3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3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39" name="Freeform 14"/>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4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41" name="Freeform 17"/>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42" name="Freeform 21"/>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4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4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45" name="Freeform 31"/>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4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4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4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4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5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5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5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5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5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5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5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5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5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5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60" name="Freeform 47"/>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61" name="Freeform 48"/>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6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6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sp>
          <p:nvSpPr>
            <p:cNvPr id="6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lstStyle/>
            <a:p>
              <a:endParaRPr lang="en-US">
                <a:solidFill>
                  <a:srgbClr val="323232"/>
                </a:solidFill>
              </a:endParaRPr>
            </a:p>
          </p:txBody>
        </p:sp>
      </p:grpSp>
      <p:sp>
        <p:nvSpPr>
          <p:cNvPr id="2" name="Title Placeholder 1"/>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solidFill>
                  <a:srgbClr val="323232"/>
                </a:solidFill>
              </a:rPr>
              <a:t>14/3/2025</a:t>
            </a:fld>
            <a:endParaRPr lang="en-US" dirty="0">
              <a:solidFill>
                <a:srgbClr val="323232"/>
              </a:solidFill>
            </a:endParaRPr>
          </a:p>
        </p:txBody>
      </p:sp>
      <p:sp>
        <p:nvSpPr>
          <p:cNvPr id="5" name="Footer Placeholder 4"/>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solidFill>
                <a:srgbClr val="323232"/>
              </a:solidFill>
            </a:endParaRPr>
          </a:p>
        </p:txBody>
      </p:sp>
      <p:sp>
        <p:nvSpPr>
          <p:cNvPr id="6" name="Slide Number Placeholder 5"/>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solidFill>
                  <a:srgbClr val="323232"/>
                </a:solidFill>
              </a:rPr>
              <a:t>‹#›</a:t>
            </a:fld>
            <a:endParaRPr lang="en-US">
              <a:solidFill>
                <a:srgbClr val="323232"/>
              </a:solidFill>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609600" y="274640"/>
            <a:ext cx="10972800" cy="1143000"/>
          </a:xfrm>
          <a:prstGeom prst="rect">
            <a:avLst/>
          </a:prstGeom>
          <a:noFill/>
          <a:ln>
            <a:noFill/>
          </a:ln>
        </p:spPr>
        <p:txBody>
          <a:bodyPr spcFirstLastPara="1" wrap="square" lIns="131150" tIns="65575" rIns="131150" bIns="65575" anchor="ctr" anchorCtr="0">
            <a:normAutofit/>
          </a:bodyPr>
          <a:lstStyle>
            <a:lvl1pPr marR="0" lvl="0" algn="ctr" rtl="0">
              <a:spcBef>
                <a:spcPts val="0"/>
              </a:spcBef>
              <a:spcAft>
                <a:spcPts val="0"/>
              </a:spcAft>
              <a:buClr>
                <a:schemeClr val="dk1"/>
              </a:buClr>
              <a:buSzPts val="4730"/>
              <a:buFont typeface="Calibri" panose="020F0502020204030204"/>
              <a:buNone/>
              <a:defRPr sz="473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28"/>
          <p:cNvSpPr txBox="1">
            <a:spLocks noGrp="1"/>
          </p:cNvSpPr>
          <p:nvPr>
            <p:ph type="body" idx="1"/>
          </p:nvPr>
        </p:nvSpPr>
        <p:spPr>
          <a:xfrm>
            <a:off x="609600" y="1600201"/>
            <a:ext cx="10972800" cy="4525964"/>
          </a:xfrm>
          <a:prstGeom prst="rect">
            <a:avLst/>
          </a:prstGeom>
          <a:noFill/>
          <a:ln>
            <a:noFill/>
          </a:ln>
        </p:spPr>
        <p:txBody>
          <a:bodyPr spcFirstLastPara="1" wrap="square" lIns="131150" tIns="65575" rIns="131150" bIns="65575" anchor="t" anchorCtr="0">
            <a:normAutofit/>
          </a:bodyPr>
          <a:lstStyle>
            <a:lvl1pPr marL="457200" marR="0" lvl="0" indent="-447675" algn="l" rtl="0">
              <a:spcBef>
                <a:spcPts val="690"/>
              </a:spcBef>
              <a:spcAft>
                <a:spcPts val="0"/>
              </a:spcAft>
              <a:buClr>
                <a:schemeClr val="dk1"/>
              </a:buClr>
              <a:buSzPts val="3454"/>
              <a:buFont typeface="Arial" panose="020B0604020202020204"/>
              <a:buChar char="•"/>
              <a:defRPr sz="345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19100" algn="l" rtl="0">
              <a:spcBef>
                <a:spcPts val="600"/>
              </a:spcBef>
              <a:spcAft>
                <a:spcPts val="0"/>
              </a:spcAft>
              <a:buClr>
                <a:schemeClr val="dk1"/>
              </a:buClr>
              <a:buSzPts val="3003"/>
              <a:buFont typeface="Arial" panose="020B0604020202020204"/>
              <a:buChar char="–"/>
              <a:defRPr sz="300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90525" algn="l" rtl="0">
              <a:spcBef>
                <a:spcPts val="510"/>
              </a:spcBef>
              <a:spcAft>
                <a:spcPts val="0"/>
              </a:spcAft>
              <a:buClr>
                <a:schemeClr val="dk1"/>
              </a:buClr>
              <a:buSzPts val="2553"/>
              <a:buFont typeface="Arial" panose="020B0604020202020204"/>
              <a:buChar char="•"/>
              <a:defRPr sz="255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67030" algn="l" rtl="0">
              <a:spcBef>
                <a:spcPts val="435"/>
              </a:spcBef>
              <a:spcAft>
                <a:spcPts val="0"/>
              </a:spcAft>
              <a:buClr>
                <a:schemeClr val="dk1"/>
              </a:buClr>
              <a:buSzPts val="2177"/>
              <a:buFont typeface="Arial" panose="020B0604020202020204"/>
              <a:buChar char="–"/>
              <a:defRPr sz="217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67030" algn="l" rtl="0">
              <a:spcBef>
                <a:spcPts val="435"/>
              </a:spcBef>
              <a:spcAft>
                <a:spcPts val="0"/>
              </a:spcAft>
              <a:buClr>
                <a:schemeClr val="dk1"/>
              </a:buClr>
              <a:buSzPts val="2177"/>
              <a:buFont typeface="Arial" panose="020B0604020202020204"/>
              <a:buChar char="»"/>
              <a:defRPr sz="217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67030" algn="l" rtl="0">
              <a:spcBef>
                <a:spcPts val="435"/>
              </a:spcBef>
              <a:spcAft>
                <a:spcPts val="0"/>
              </a:spcAft>
              <a:buClr>
                <a:schemeClr val="dk1"/>
              </a:buClr>
              <a:buSzPts val="2177"/>
              <a:buFont typeface="Arial" panose="020B0604020202020204"/>
              <a:buChar char="•"/>
              <a:defRPr sz="217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67030" algn="l" rtl="0">
              <a:spcBef>
                <a:spcPts val="435"/>
              </a:spcBef>
              <a:spcAft>
                <a:spcPts val="0"/>
              </a:spcAft>
              <a:buClr>
                <a:schemeClr val="dk1"/>
              </a:buClr>
              <a:buSzPts val="2177"/>
              <a:buFont typeface="Arial" panose="020B0604020202020204"/>
              <a:buChar char="•"/>
              <a:defRPr sz="217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67030" algn="l" rtl="0">
              <a:spcBef>
                <a:spcPts val="435"/>
              </a:spcBef>
              <a:spcAft>
                <a:spcPts val="0"/>
              </a:spcAft>
              <a:buClr>
                <a:schemeClr val="dk1"/>
              </a:buClr>
              <a:buSzPts val="2177"/>
              <a:buFont typeface="Arial" panose="020B0604020202020204"/>
              <a:buChar char="•"/>
              <a:defRPr sz="217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67030" algn="l" rtl="0">
              <a:spcBef>
                <a:spcPts val="435"/>
              </a:spcBef>
              <a:spcAft>
                <a:spcPts val="0"/>
              </a:spcAft>
              <a:buClr>
                <a:schemeClr val="dk1"/>
              </a:buClr>
              <a:buSzPts val="2177"/>
              <a:buFont typeface="Arial" panose="020B0604020202020204"/>
              <a:buChar char="•"/>
              <a:defRPr sz="217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2" name="Google Shape;52;p28"/>
          <p:cNvSpPr txBox="1">
            <a:spLocks noGrp="1"/>
          </p:cNvSpPr>
          <p:nvPr>
            <p:ph type="dt" idx="10"/>
          </p:nvPr>
        </p:nvSpPr>
        <p:spPr>
          <a:xfrm>
            <a:off x="609601" y="6356351"/>
            <a:ext cx="2844800" cy="365125"/>
          </a:xfrm>
          <a:prstGeom prst="rect">
            <a:avLst/>
          </a:prstGeom>
          <a:noFill/>
          <a:ln>
            <a:noFill/>
          </a:ln>
        </p:spPr>
        <p:txBody>
          <a:bodyPr spcFirstLastPara="1" wrap="square" lIns="131150" tIns="65575" rIns="131150" bIns="65575" anchor="ctr" anchorCtr="0">
            <a:noAutofit/>
          </a:bodyPr>
          <a:lstStyle>
            <a:lvl1pPr marR="0" lvl="0" algn="l" rtl="0">
              <a:spcBef>
                <a:spcPts val="0"/>
              </a:spcBef>
              <a:spcAft>
                <a:spcPts val="0"/>
              </a:spcAft>
              <a:buSzPts val="1400"/>
              <a:buNone/>
              <a:defRPr sz="1275">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3" name="Google Shape;53;p28"/>
          <p:cNvSpPr txBox="1">
            <a:spLocks noGrp="1"/>
          </p:cNvSpPr>
          <p:nvPr>
            <p:ph type="ftr" idx="11"/>
          </p:nvPr>
        </p:nvSpPr>
        <p:spPr>
          <a:xfrm>
            <a:off x="4165600" y="6356351"/>
            <a:ext cx="3860800" cy="365125"/>
          </a:xfrm>
          <a:prstGeom prst="rect">
            <a:avLst/>
          </a:prstGeom>
          <a:noFill/>
          <a:ln>
            <a:noFill/>
          </a:ln>
        </p:spPr>
        <p:txBody>
          <a:bodyPr spcFirstLastPara="1" wrap="square" lIns="131150" tIns="65575" rIns="131150" bIns="65575" anchor="ctr" anchorCtr="0">
            <a:noAutofit/>
          </a:bodyPr>
          <a:lstStyle>
            <a:lvl1pPr marR="0" lvl="0" algn="ctr" rtl="0">
              <a:spcBef>
                <a:spcPts val="0"/>
              </a:spcBef>
              <a:spcAft>
                <a:spcPts val="0"/>
              </a:spcAft>
              <a:buSzPts val="1400"/>
              <a:buNone/>
              <a:defRPr sz="1275">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4" name="Google Shape;54;p28"/>
          <p:cNvSpPr txBox="1">
            <a:spLocks noGrp="1"/>
          </p:cNvSpPr>
          <p:nvPr>
            <p:ph type="sldNum" idx="12"/>
          </p:nvPr>
        </p:nvSpPr>
        <p:spPr>
          <a:xfrm>
            <a:off x="8737600" y="6356351"/>
            <a:ext cx="2844800" cy="365125"/>
          </a:xfrm>
          <a:prstGeom prst="rect">
            <a:avLst/>
          </a:prstGeom>
          <a:noFill/>
          <a:ln>
            <a:noFill/>
          </a:ln>
        </p:spPr>
        <p:txBody>
          <a:bodyPr spcFirstLastPara="1" wrap="square" lIns="131150" tIns="65575" rIns="131150" bIns="65575" anchor="ctr" anchorCtr="0">
            <a:noAutofit/>
          </a:bodyPr>
          <a:lstStyle>
            <a:lvl1pPr marL="0" marR="0" lvl="0" indent="0" algn="r" rtl="0">
              <a:spcBef>
                <a:spcPts val="0"/>
              </a:spcBef>
              <a:buNone/>
              <a:defRPr sz="1275">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75">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75">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75">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75">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75">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75">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75">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75">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fr-FR"/>
              <a:t>‹#›</a:t>
            </a:fld>
            <a:endParaRPr lang="fr-F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131162" tIns="65581" rIns="131162" bIns="65581"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4"/>
          </a:xfrm>
          <a:prstGeom prst="rect">
            <a:avLst/>
          </a:prstGeom>
        </p:spPr>
        <p:txBody>
          <a:bodyPr vert="horz" lIns="131162" tIns="65581" rIns="131162" bIns="65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131162" tIns="65581" rIns="131162" bIns="65581" rtlCol="0" anchor="ctr"/>
          <a:lstStyle>
            <a:lvl1pPr algn="l">
              <a:defRPr sz="1275">
                <a:solidFill>
                  <a:schemeClr val="tx1">
                    <a:tint val="75000"/>
                  </a:schemeClr>
                </a:solidFill>
              </a:defRPr>
            </a:lvl1pPr>
          </a:lstStyle>
          <a:p>
            <a:fld id="{095E6027-A882-422D-A9D1-F849DA847806}" type="datetimeFigureOut">
              <a:rPr lang="en-US" smtClean="0"/>
              <a:t>14/3/2025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1162" tIns="65581" rIns="131162" bIns="65581" rtlCol="0" anchor="ctr"/>
          <a:lstStyle>
            <a:lvl1pPr algn="ctr">
              <a:defRPr sz="12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1162" tIns="65581" rIns="131162" bIns="65581" rtlCol="0" anchor="ctr"/>
          <a:lstStyle>
            <a:lvl1pPr algn="r">
              <a:defRPr sz="1275">
                <a:solidFill>
                  <a:schemeClr val="tx1">
                    <a:tint val="75000"/>
                  </a:schemeClr>
                </a:solidFill>
              </a:defRPr>
            </a:lvl1pPr>
          </a:lstStyle>
          <a:p>
            <a:fld id="{E8B9FE83-06E5-4D2A-99AD-2ACE8CEC448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84885" rtl="0" eaLnBrk="1" latinLnBrk="0" hangingPunct="1">
        <a:spcBef>
          <a:spcPct val="0"/>
        </a:spcBef>
        <a:buNone/>
        <a:defRPr sz="4730" kern="1200">
          <a:solidFill>
            <a:schemeClr val="tx1"/>
          </a:solidFill>
          <a:latin typeface="+mj-lt"/>
          <a:ea typeface="+mj-ea"/>
          <a:cs typeface="+mj-cs"/>
        </a:defRPr>
      </a:lvl1pPr>
    </p:titleStyle>
    <p:bodyStyle>
      <a:lvl1pPr marL="369570" indent="-369570" algn="l" defTabSz="984885" rtl="0" eaLnBrk="1" latinLnBrk="0" hangingPunct="1">
        <a:spcBef>
          <a:spcPct val="20000"/>
        </a:spcBef>
        <a:buFont typeface="Arial" panose="020B0604020202020204" pitchFamily="34" charset="0"/>
        <a:buChar char="•"/>
        <a:defRPr sz="3455" kern="1200">
          <a:solidFill>
            <a:schemeClr val="tx1"/>
          </a:solidFill>
          <a:latin typeface="+mn-lt"/>
          <a:ea typeface="+mn-ea"/>
          <a:cs typeface="+mn-cs"/>
        </a:defRPr>
      </a:lvl1pPr>
      <a:lvl2pPr marL="800100" indent="-307975" algn="l" defTabSz="984885" rtl="0" eaLnBrk="1" latinLnBrk="0" hangingPunct="1">
        <a:spcBef>
          <a:spcPct val="20000"/>
        </a:spcBef>
        <a:buFont typeface="Arial" panose="020B0604020202020204" pitchFamily="34" charset="0"/>
        <a:buChar char="–"/>
        <a:defRPr sz="3005" kern="1200">
          <a:solidFill>
            <a:schemeClr val="tx1"/>
          </a:solidFill>
          <a:latin typeface="+mn-lt"/>
          <a:ea typeface="+mn-ea"/>
          <a:cs typeface="+mn-cs"/>
        </a:defRPr>
      </a:lvl2pPr>
      <a:lvl3pPr marL="1231265" indent="-246380" algn="l" defTabSz="984885" rtl="0" eaLnBrk="1" latinLnBrk="0" hangingPunct="1">
        <a:spcBef>
          <a:spcPct val="20000"/>
        </a:spcBef>
        <a:buFont typeface="Arial" panose="020B0604020202020204" pitchFamily="34" charset="0"/>
        <a:buChar char="•"/>
        <a:defRPr sz="2555" kern="1200">
          <a:solidFill>
            <a:schemeClr val="tx1"/>
          </a:solidFill>
          <a:latin typeface="+mn-lt"/>
          <a:ea typeface="+mn-ea"/>
          <a:cs typeface="+mn-cs"/>
        </a:defRPr>
      </a:lvl3pPr>
      <a:lvl4pPr marL="1723390" indent="-246380" algn="l" defTabSz="984885" rtl="0" eaLnBrk="1" latinLnBrk="0" hangingPunct="1">
        <a:spcBef>
          <a:spcPct val="20000"/>
        </a:spcBef>
        <a:buFont typeface="Arial" panose="020B0604020202020204" pitchFamily="34" charset="0"/>
        <a:buChar char="–"/>
        <a:defRPr sz="2175" kern="1200">
          <a:solidFill>
            <a:schemeClr val="tx1"/>
          </a:solidFill>
          <a:latin typeface="+mn-lt"/>
          <a:ea typeface="+mn-ea"/>
          <a:cs typeface="+mn-cs"/>
        </a:defRPr>
      </a:lvl4pPr>
      <a:lvl5pPr marL="2215515" indent="-246380" algn="l" defTabSz="984885" rtl="0" eaLnBrk="1" latinLnBrk="0" hangingPunct="1">
        <a:spcBef>
          <a:spcPct val="20000"/>
        </a:spcBef>
        <a:buFont typeface="Arial" panose="020B0604020202020204" pitchFamily="34" charset="0"/>
        <a:buChar char="»"/>
        <a:defRPr sz="2175" kern="1200">
          <a:solidFill>
            <a:schemeClr val="tx1"/>
          </a:solidFill>
          <a:latin typeface="+mn-lt"/>
          <a:ea typeface="+mn-ea"/>
          <a:cs typeface="+mn-cs"/>
        </a:defRPr>
      </a:lvl5pPr>
      <a:lvl6pPr marL="2708275" indent="-246380" algn="l" defTabSz="984885" rtl="0" eaLnBrk="1" latinLnBrk="0" hangingPunct="1">
        <a:spcBef>
          <a:spcPct val="20000"/>
        </a:spcBef>
        <a:buFont typeface="Arial" panose="020B0604020202020204" pitchFamily="34" charset="0"/>
        <a:buChar char="•"/>
        <a:defRPr sz="2175" kern="1200">
          <a:solidFill>
            <a:schemeClr val="tx1"/>
          </a:solidFill>
          <a:latin typeface="+mn-lt"/>
          <a:ea typeface="+mn-ea"/>
          <a:cs typeface="+mn-cs"/>
        </a:defRPr>
      </a:lvl6pPr>
      <a:lvl7pPr marL="3200400" indent="-246380" algn="l" defTabSz="984885" rtl="0" eaLnBrk="1" latinLnBrk="0" hangingPunct="1">
        <a:spcBef>
          <a:spcPct val="20000"/>
        </a:spcBef>
        <a:buFont typeface="Arial" panose="020B0604020202020204" pitchFamily="34" charset="0"/>
        <a:buChar char="•"/>
        <a:defRPr sz="2175" kern="1200">
          <a:solidFill>
            <a:schemeClr val="tx1"/>
          </a:solidFill>
          <a:latin typeface="+mn-lt"/>
          <a:ea typeface="+mn-ea"/>
          <a:cs typeface="+mn-cs"/>
        </a:defRPr>
      </a:lvl7pPr>
      <a:lvl8pPr marL="3693160" indent="-246380" algn="l" defTabSz="984885" rtl="0" eaLnBrk="1" latinLnBrk="0" hangingPunct="1">
        <a:spcBef>
          <a:spcPct val="20000"/>
        </a:spcBef>
        <a:buFont typeface="Arial" panose="020B0604020202020204" pitchFamily="34" charset="0"/>
        <a:buChar char="•"/>
        <a:defRPr sz="2175" kern="1200">
          <a:solidFill>
            <a:schemeClr val="tx1"/>
          </a:solidFill>
          <a:latin typeface="+mn-lt"/>
          <a:ea typeface="+mn-ea"/>
          <a:cs typeface="+mn-cs"/>
        </a:defRPr>
      </a:lvl8pPr>
      <a:lvl9pPr marL="4185285" indent="-246380" algn="l" defTabSz="984885" rtl="0" eaLnBrk="1" latinLnBrk="0" hangingPunct="1">
        <a:spcBef>
          <a:spcPct val="20000"/>
        </a:spcBef>
        <a:buFont typeface="Arial" panose="020B0604020202020204" pitchFamily="34" charset="0"/>
        <a:buChar char="•"/>
        <a:defRPr sz="2175" kern="1200">
          <a:solidFill>
            <a:schemeClr val="tx1"/>
          </a:solidFill>
          <a:latin typeface="+mn-lt"/>
          <a:ea typeface="+mn-ea"/>
          <a:cs typeface="+mn-cs"/>
        </a:defRPr>
      </a:lvl9pPr>
    </p:bodyStyle>
    <p:otherStyle>
      <a:defPPr>
        <a:defRPr lang="en-US"/>
      </a:defPPr>
      <a:lvl1pPr marL="0" algn="l" defTabSz="984885" rtl="0" eaLnBrk="1" latinLnBrk="0" hangingPunct="1">
        <a:defRPr sz="1950" kern="1200">
          <a:solidFill>
            <a:schemeClr val="tx1"/>
          </a:solidFill>
          <a:latin typeface="+mn-lt"/>
          <a:ea typeface="+mn-ea"/>
          <a:cs typeface="+mn-cs"/>
        </a:defRPr>
      </a:lvl1pPr>
      <a:lvl2pPr marL="492125" algn="l" defTabSz="984885" rtl="0" eaLnBrk="1" latinLnBrk="0" hangingPunct="1">
        <a:defRPr sz="1950" kern="1200">
          <a:solidFill>
            <a:schemeClr val="tx1"/>
          </a:solidFill>
          <a:latin typeface="+mn-lt"/>
          <a:ea typeface="+mn-ea"/>
          <a:cs typeface="+mn-cs"/>
        </a:defRPr>
      </a:lvl2pPr>
      <a:lvl3pPr marL="984885" algn="l" defTabSz="984885" rtl="0" eaLnBrk="1" latinLnBrk="0" hangingPunct="1">
        <a:defRPr sz="1950" kern="1200">
          <a:solidFill>
            <a:schemeClr val="tx1"/>
          </a:solidFill>
          <a:latin typeface="+mn-lt"/>
          <a:ea typeface="+mn-ea"/>
          <a:cs typeface="+mn-cs"/>
        </a:defRPr>
      </a:lvl3pPr>
      <a:lvl4pPr marL="1477010" algn="l" defTabSz="984885" rtl="0" eaLnBrk="1" latinLnBrk="0" hangingPunct="1">
        <a:defRPr sz="1950" kern="1200">
          <a:solidFill>
            <a:schemeClr val="tx1"/>
          </a:solidFill>
          <a:latin typeface="+mn-lt"/>
          <a:ea typeface="+mn-ea"/>
          <a:cs typeface="+mn-cs"/>
        </a:defRPr>
      </a:lvl4pPr>
      <a:lvl5pPr marL="1969770" algn="l" defTabSz="984885" rtl="0" eaLnBrk="1" latinLnBrk="0" hangingPunct="1">
        <a:defRPr sz="1950" kern="1200">
          <a:solidFill>
            <a:schemeClr val="tx1"/>
          </a:solidFill>
          <a:latin typeface="+mn-lt"/>
          <a:ea typeface="+mn-ea"/>
          <a:cs typeface="+mn-cs"/>
        </a:defRPr>
      </a:lvl5pPr>
      <a:lvl6pPr marL="2461895" algn="l" defTabSz="984885" rtl="0" eaLnBrk="1" latinLnBrk="0" hangingPunct="1">
        <a:defRPr sz="1950" kern="1200">
          <a:solidFill>
            <a:schemeClr val="tx1"/>
          </a:solidFill>
          <a:latin typeface="+mn-lt"/>
          <a:ea typeface="+mn-ea"/>
          <a:cs typeface="+mn-cs"/>
        </a:defRPr>
      </a:lvl6pPr>
      <a:lvl7pPr marL="2954020" algn="l" defTabSz="984885" rtl="0" eaLnBrk="1" latinLnBrk="0" hangingPunct="1">
        <a:defRPr sz="1950" kern="1200">
          <a:solidFill>
            <a:schemeClr val="tx1"/>
          </a:solidFill>
          <a:latin typeface="+mn-lt"/>
          <a:ea typeface="+mn-ea"/>
          <a:cs typeface="+mn-cs"/>
        </a:defRPr>
      </a:lvl7pPr>
      <a:lvl8pPr marL="3446780" algn="l" defTabSz="984885" rtl="0" eaLnBrk="1" latinLnBrk="0" hangingPunct="1">
        <a:defRPr sz="1950" kern="1200">
          <a:solidFill>
            <a:schemeClr val="tx1"/>
          </a:solidFill>
          <a:latin typeface="+mn-lt"/>
          <a:ea typeface="+mn-ea"/>
          <a:cs typeface="+mn-cs"/>
        </a:defRPr>
      </a:lvl8pPr>
      <a:lvl9pPr marL="3938905" algn="l" defTabSz="984885" rtl="0" eaLnBrk="1" latinLnBrk="0" hangingPunct="1">
        <a:defRPr sz="19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DEDED">
            <a:alpha val="45490"/>
          </a:srgbClr>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diagramLayout" Target="../diagrams/layout2.xml"/><Relationship Id="rId7" Type="http://schemas.openxmlformats.org/officeDocument/2006/relationships/image" Target="../media/image2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5.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5.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jpeg"/><Relationship Id="rId5" Type="http://schemas.openxmlformats.org/officeDocument/2006/relationships/slide" Target="slide31.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slide" Target="slide37.xml"/><Relationship Id="rId18" Type="http://schemas.openxmlformats.org/officeDocument/2006/relationships/slide" Target="slide33.xml"/><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slide" Target="slide35.xml"/><Relationship Id="rId2" Type="http://schemas.openxmlformats.org/officeDocument/2006/relationships/notesSlide" Target="../notesSlides/notesSlide14.xml"/><Relationship Id="rId16" Type="http://schemas.openxmlformats.org/officeDocument/2006/relationships/slide" Target="slide36.xml"/><Relationship Id="rId20" Type="http://schemas.openxmlformats.org/officeDocument/2006/relationships/comments" Target="../comments/comment1.xml"/><Relationship Id="rId1" Type="http://schemas.openxmlformats.org/officeDocument/2006/relationships/slideLayout" Target="../slideLayouts/slideLayout3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slide" Target="slide34.xml"/><Relationship Id="rId10" Type="http://schemas.openxmlformats.org/officeDocument/2006/relationships/image" Target="../media/image39.jpeg"/><Relationship Id="rId19" Type="http://schemas.openxmlformats.org/officeDocument/2006/relationships/slide" Target="slide32.xml"/><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slide" Target="slide31.xml"/><Relationship Id="rId5" Type="http://schemas.openxmlformats.org/officeDocument/2006/relationships/image" Target="../media/image45.jpe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slide" Target="slide31.xm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slide" Target="slide31.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slide" Target="slide31.xml"/><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slide" Target="slide31.xml"/><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0375" y="7937"/>
            <a:ext cx="10351477" cy="870560"/>
          </a:xfrm>
        </p:spPr>
        <p:txBody>
          <a:bodyPr>
            <a:normAutofit fontScale="90000"/>
          </a:bodyPr>
          <a:lstStyle/>
          <a:p>
            <a:r>
              <a:rPr lang="en-US" b="1" dirty="0" err="1">
                <a:solidFill>
                  <a:srgbClr val="0070C0"/>
                </a:solidFill>
                <a:latin typeface="Times New Roman" panose="02020603050405020304" pitchFamily="18" charset="0"/>
                <a:cs typeface="Times New Roman" panose="02020603050405020304" pitchFamily="18" charset="0"/>
              </a:rPr>
              <a:t>Khởi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động</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6" name="AutoShape 4" descr="Chú thích ả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129;p1"/>
          <p:cNvSpPr txBox="1"/>
          <p:nvPr/>
        </p:nvSpPr>
        <p:spPr>
          <a:xfrm>
            <a:off x="460375" y="878497"/>
            <a:ext cx="11731626" cy="1569620"/>
          </a:xfrm>
          <a:prstGeom prst="rect">
            <a:avLst/>
          </a:prstGeom>
          <a:noFill/>
          <a:ln>
            <a:noFill/>
          </a:ln>
        </p:spPr>
        <p:txBody>
          <a:bodyPr spcFirstLastPara="1" wrap="square" lIns="91425" tIns="45700" rIns="91425" bIns="45700" anchor="t" anchorCtr="0">
            <a:spAutoFit/>
          </a:bodyPr>
          <a:lstStyle/>
          <a:p>
            <a:pPr>
              <a:buClr>
                <a:srgbClr val="000000"/>
              </a:buClr>
              <a:buFont typeface="Arial" panose="020B0604020202020204"/>
              <a:buNone/>
            </a:pPr>
            <a:r>
              <a:rPr lang="en-US" sz="3200" kern="0" dirty="0" err="1">
                <a:solidFill>
                  <a:srgbClr val="000000"/>
                </a:solidFill>
                <a:latin typeface="Times New Roman" panose="02020603050405020304" pitchFamily="18" charset="0"/>
                <a:cs typeface="Arial" panose="020B0604020202020204"/>
                <a:sym typeface="Arial" panose="020B0604020202020204"/>
              </a:rPr>
              <a:t>Những</a:t>
            </a:r>
            <a:r>
              <a:rPr lang="en-US" sz="3200" kern="0" dirty="0">
                <a:solidFill>
                  <a:srgbClr val="000000"/>
                </a:solidFill>
                <a:latin typeface="Times New Roman" panose="02020603050405020304" pitchFamily="18" charset="0"/>
                <a:cs typeface="Arial" panose="020B0604020202020204"/>
                <a:sym typeface="Arial" panose="020B0604020202020204"/>
              </a:rPr>
              <a:t> h</a:t>
            </a:r>
            <a:r>
              <a:rPr lang="vi-VN" sz="3200" kern="0" dirty="0">
                <a:solidFill>
                  <a:srgbClr val="000000"/>
                </a:solidFill>
                <a:latin typeface="Times New Roman" panose="02020603050405020304" pitchFamily="18" charset="0"/>
                <a:cs typeface="Arial" panose="020B0604020202020204"/>
                <a:sym typeface="Arial" panose="020B0604020202020204"/>
              </a:rPr>
              <a:t>ình ảnh sau gợi cho em nghĩ đến tác phẩm nào? Tác phẩm đó </a:t>
            </a:r>
            <a:r>
              <a:rPr lang="en-US" sz="3200" kern="0" dirty="0">
                <a:solidFill>
                  <a:srgbClr val="000000"/>
                </a:solidFill>
                <a:latin typeface="Times New Roman" panose="02020603050405020304" pitchFamily="18" charset="0"/>
                <a:cs typeface="Arial" panose="020B0604020202020204"/>
                <a:sym typeface="Arial" panose="020B0604020202020204"/>
              </a:rPr>
              <a:t>do ai </a:t>
            </a:r>
            <a:r>
              <a:rPr lang="en-US" sz="3200" kern="0" dirty="0" err="1">
                <a:solidFill>
                  <a:srgbClr val="000000"/>
                </a:solidFill>
                <a:latin typeface="Times New Roman" panose="02020603050405020304" pitchFamily="18" charset="0"/>
                <a:cs typeface="Arial" panose="020B0604020202020204"/>
                <a:sym typeface="Arial" panose="020B0604020202020204"/>
              </a:rPr>
              <a:t>sáng</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tác</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vi-VN" sz="3200" kern="0" dirty="0">
                <a:solidFill>
                  <a:srgbClr val="000000"/>
                </a:solidFill>
                <a:latin typeface="Times New Roman" panose="02020603050405020304" pitchFamily="18" charset="0"/>
                <a:cs typeface="Arial" panose="020B0604020202020204"/>
                <a:sym typeface="Arial" panose="020B0604020202020204"/>
              </a:rPr>
              <a:t>được viết theo thể loại nào?</a:t>
            </a:r>
            <a:r>
              <a:rPr lang="en-US" sz="3200" kern="0" dirty="0">
                <a:solidFill>
                  <a:srgbClr val="000000"/>
                </a:solidFill>
                <a:latin typeface="Times New Roman" panose="02020603050405020304" pitchFamily="18" charset="0"/>
                <a:cs typeface="Arial" panose="020B0604020202020204"/>
                <a:sym typeface="Arial" panose="020B0604020202020204"/>
              </a:rPr>
              <a:t> Em </a:t>
            </a:r>
            <a:r>
              <a:rPr lang="en-US" sz="3200" kern="0" dirty="0" err="1">
                <a:solidFill>
                  <a:srgbClr val="000000"/>
                </a:solidFill>
                <a:latin typeface="Times New Roman" panose="02020603050405020304" pitchFamily="18" charset="0"/>
                <a:cs typeface="Arial" panose="020B0604020202020204"/>
                <a:sym typeface="Arial" panose="020B0604020202020204"/>
              </a:rPr>
              <a:t>hãy</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liệt</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kê</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những</a:t>
            </a:r>
            <a:r>
              <a:rPr lang="en-US" sz="3200" kern="0" dirty="0">
                <a:solidFill>
                  <a:srgbClr val="000000"/>
                </a:solidFill>
                <a:latin typeface="Times New Roman" panose="02020603050405020304" pitchFamily="18" charset="0"/>
                <a:cs typeface="Arial" panose="020B0604020202020204"/>
                <a:sym typeface="Arial" panose="020B0604020202020204"/>
              </a:rPr>
              <a:t> chi </a:t>
            </a:r>
            <a:r>
              <a:rPr lang="en-US" sz="3200" kern="0" dirty="0" err="1">
                <a:solidFill>
                  <a:srgbClr val="000000"/>
                </a:solidFill>
                <a:latin typeface="Times New Roman" panose="02020603050405020304" pitchFamily="18" charset="0"/>
                <a:cs typeface="Arial" panose="020B0604020202020204"/>
                <a:sym typeface="Arial" panose="020B0604020202020204"/>
              </a:rPr>
              <a:t>tiết</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kì</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ảo</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hoang</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đường</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xuất</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hiện</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trong</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tác</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phẩm</a:t>
            </a:r>
            <a:r>
              <a:rPr lang="en-US" sz="3200" kern="0" dirty="0">
                <a:solidFill>
                  <a:srgbClr val="000000"/>
                </a:solidFill>
                <a:latin typeface="Times New Roman" panose="02020603050405020304" pitchFamily="18" charset="0"/>
                <a:cs typeface="Arial" panose="020B0604020202020204"/>
                <a:sym typeface="Arial" panose="020B0604020202020204"/>
              </a:rPr>
              <a:t> </a:t>
            </a:r>
            <a:r>
              <a:rPr lang="en-US" sz="3200" kern="0" dirty="0" err="1">
                <a:solidFill>
                  <a:srgbClr val="000000"/>
                </a:solidFill>
                <a:latin typeface="Times New Roman" panose="02020603050405020304" pitchFamily="18" charset="0"/>
                <a:cs typeface="Arial" panose="020B0604020202020204"/>
                <a:sym typeface="Arial" panose="020B0604020202020204"/>
              </a:rPr>
              <a:t>này</a:t>
            </a:r>
            <a:r>
              <a:rPr lang="en-US" sz="3200" kern="0" dirty="0">
                <a:solidFill>
                  <a:srgbClr val="000000"/>
                </a:solidFill>
                <a:latin typeface="Times New Roman" panose="02020603050405020304" pitchFamily="18" charset="0"/>
                <a:cs typeface="Arial" panose="020B0604020202020204"/>
                <a:sym typeface="Arial" panose="020B0604020202020204"/>
              </a:rPr>
              <a:t>?</a:t>
            </a:r>
            <a:endParaRPr lang="en-US" sz="3200" kern="0" dirty="0">
              <a:solidFill>
                <a:srgbClr val="000000"/>
              </a:solidFill>
              <a:latin typeface="Arial" panose="020B0604020202020204"/>
              <a:cs typeface="Arial" panose="020B0604020202020204"/>
              <a:sym typeface="Arial" panose="020B0604020202020204"/>
            </a:endParaRPr>
          </a:p>
        </p:txBody>
      </p:sp>
      <p:pic>
        <p:nvPicPr>
          <p:cNvPr id="8" name="Picture 7" descr="A cartoon of a person holding a baby&#10;&#10;Description automatically generated"/>
          <p:cNvPicPr>
            <a:picLocks noChangeAspect="1"/>
          </p:cNvPicPr>
          <p:nvPr/>
        </p:nvPicPr>
        <p:blipFill>
          <a:blip r:embed="rId2"/>
          <a:stretch>
            <a:fillRect/>
          </a:stretch>
        </p:blipFill>
        <p:spPr>
          <a:xfrm>
            <a:off x="307975" y="3202495"/>
            <a:ext cx="5788025" cy="3655505"/>
          </a:xfrm>
          <a:prstGeom prst="rect">
            <a:avLst/>
          </a:prstGeom>
        </p:spPr>
      </p:pic>
      <p:pic>
        <p:nvPicPr>
          <p:cNvPr id="9" name="Picture 8" descr="Cartoon of a child in a room&#10;&#10;Description automatically generated"/>
          <p:cNvPicPr>
            <a:picLocks noChangeAspect="1"/>
          </p:cNvPicPr>
          <p:nvPr/>
        </p:nvPicPr>
        <p:blipFill>
          <a:blip r:embed="rId3"/>
          <a:stretch>
            <a:fillRect/>
          </a:stretch>
        </p:blipFill>
        <p:spPr>
          <a:xfrm>
            <a:off x="6403974" y="3202495"/>
            <a:ext cx="5645458" cy="3655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9">
                                            <p:txEl>
                                              <p:pRg st="0" end="0"/>
                                            </p:txEl>
                                          </p:spTgt>
                                        </p:tgtEl>
                                        <p:attrNameLst>
                                          <p:attrName>style.visibility</p:attrName>
                                        </p:attrNameLst>
                                      </p:cBhvr>
                                      <p:to>
                                        <p:strVal val="visible"/>
                                      </p:to>
                                    </p:set>
                                    <p:animEffect transition="in" filter="fade">
                                      <p:cBhvr>
                                        <p:cTn id="19" dur="500"/>
                                        <p:tgtEl>
                                          <p:spTgt spid="1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974"/>
            <a:ext cx="11165982" cy="1361007"/>
          </a:xfrm>
        </p:spPr>
        <p:txBody>
          <a:bodyPr>
            <a:normAutofit fontScale="90000"/>
          </a:bodyPr>
          <a:lstStyle/>
          <a:p>
            <a:pPr lvl="0">
              <a:spcBef>
                <a:spcPts val="1000"/>
              </a:spcBef>
            </a:pPr>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r>
              <a:rPr lang="en-US" sz="4800" b="1" dirty="0">
                <a:latin typeface="Times New Roman" panose="02020603050405020304" pitchFamily="18" charset="0"/>
                <a:cs typeface="Times New Roman" panose="02020603050405020304" pitchFamily="18" charset="0"/>
              </a:rPr>
              <a:t/>
            </a:r>
            <a:br>
              <a:rPr lang="en-US" sz="4800" b="1" dirty="0">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ea typeface="+mn-ea"/>
                <a:cs typeface="Times New Roman" panose="02020603050405020304" pitchFamily="18" charset="0"/>
              </a:rPr>
              <a:t>2. </a:t>
            </a:r>
            <a:r>
              <a:rPr lang="en-US" sz="4000" b="1" dirty="0" err="1">
                <a:solidFill>
                  <a:srgbClr val="FF0000"/>
                </a:solidFill>
                <a:latin typeface="Times New Roman" panose="02020603050405020304" pitchFamily="18" charset="0"/>
                <a:ea typeface="+mn-ea"/>
                <a:cs typeface="Times New Roman" panose="02020603050405020304" pitchFamily="18" charset="0"/>
              </a:rPr>
              <a:t>Tác</a:t>
            </a:r>
            <a:r>
              <a:rPr lang="en-US" sz="4000" b="1" dirty="0">
                <a:solidFill>
                  <a:srgbClr val="FF0000"/>
                </a:solidFill>
                <a:latin typeface="Times New Roman" panose="02020603050405020304" pitchFamily="18" charset="0"/>
                <a:ea typeface="+mn-ea"/>
                <a:cs typeface="Times New Roman" panose="02020603050405020304" pitchFamily="18" charset="0"/>
              </a:rPr>
              <a:t> </a:t>
            </a:r>
            <a:r>
              <a:rPr lang="en-US" sz="4000" b="1" dirty="0" err="1">
                <a:solidFill>
                  <a:srgbClr val="FF0000"/>
                </a:solidFill>
                <a:latin typeface="Times New Roman" panose="02020603050405020304" pitchFamily="18" charset="0"/>
                <a:ea typeface="+mn-ea"/>
                <a:cs typeface="Times New Roman" panose="02020603050405020304" pitchFamily="18" charset="0"/>
              </a:rPr>
              <a:t>phẩm</a:t>
            </a:r>
            <a:r>
              <a:rPr lang="en-US" sz="4000" b="1" dirty="0">
                <a:solidFill>
                  <a:srgbClr val="FF0000"/>
                </a:solidFill>
                <a:latin typeface="Times New Roman" panose="02020603050405020304" pitchFamily="18" charset="0"/>
                <a:ea typeface="+mn-ea"/>
                <a:cs typeface="Times New Roman" panose="02020603050405020304" pitchFamily="18" charset="0"/>
              </a:rPr>
              <a:t/>
            </a:r>
            <a:br>
              <a:rPr lang="en-US" sz="4000" b="1" dirty="0">
                <a:solidFill>
                  <a:srgbClr val="FF0000"/>
                </a:solidFill>
                <a:latin typeface="Times New Roman" panose="02020603050405020304" pitchFamily="18" charset="0"/>
                <a:ea typeface="+mn-ea"/>
                <a:cs typeface="Times New Roman" panose="02020603050405020304" pitchFamily="18" charset="0"/>
              </a:rPr>
            </a:br>
            <a:endParaRPr lang="en-US" sz="4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6576414"/>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pic>
        <p:nvPicPr>
          <p:cNvPr id="3076" name="Picture 4" descr="Kết quả hình ảnh cho Nguyễn dữ"/>
          <p:cNvPicPr>
            <a:picLocks noChangeAspect="1" noChangeArrowheads="1"/>
          </p:cNvPicPr>
          <p:nvPr/>
        </p:nvPicPr>
        <p:blipFill>
          <a:blip r:embed="rId2" cstate="email"/>
          <a:srcRect/>
          <a:stretch>
            <a:fillRect/>
          </a:stretch>
        </p:blipFill>
        <p:spPr bwMode="auto">
          <a:xfrm rot="917681">
            <a:off x="252448" y="3573414"/>
            <a:ext cx="3454577" cy="237790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6.jpg"/>
          <p:cNvPicPr/>
          <p:nvPr/>
        </p:nvPicPr>
        <p:blipFill>
          <a:blip r:embed="rId3" cstate="email"/>
          <a:srcRect/>
          <a:stretch>
            <a:fillRect/>
          </a:stretch>
        </p:blipFill>
        <p:spPr>
          <a:xfrm>
            <a:off x="5692877" y="235974"/>
            <a:ext cx="6499123" cy="61288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4"/>
          <p:cNvPicPr preferRelativeResize="0"/>
          <p:nvPr/>
        </p:nvPicPr>
        <p:blipFill rotWithShape="1">
          <a:blip r:embed="rId3"/>
          <a:srcRect/>
          <a:stretch>
            <a:fillRect/>
          </a:stretch>
        </p:blipFill>
        <p:spPr>
          <a:xfrm>
            <a:off x="255638" y="0"/>
            <a:ext cx="3470787" cy="4827639"/>
          </a:xfrm>
          <a:prstGeom prst="rect">
            <a:avLst/>
          </a:prstGeom>
          <a:noFill/>
          <a:ln>
            <a:noFill/>
          </a:ln>
        </p:spPr>
      </p:pic>
      <p:pic>
        <p:nvPicPr>
          <p:cNvPr id="163" name="Google Shape;163;p4" descr="Kết quả hình ảnh cho truyền kì mạn lục là gì"/>
          <p:cNvPicPr preferRelativeResize="0"/>
          <p:nvPr/>
        </p:nvPicPr>
        <p:blipFill rotWithShape="1">
          <a:blip r:embed="rId4"/>
          <a:srcRect/>
          <a:stretch>
            <a:fillRect/>
          </a:stretch>
        </p:blipFill>
        <p:spPr>
          <a:xfrm>
            <a:off x="4060722" y="0"/>
            <a:ext cx="3755923" cy="4827639"/>
          </a:xfrm>
          <a:prstGeom prst="rect">
            <a:avLst/>
          </a:prstGeom>
          <a:noFill/>
          <a:ln>
            <a:noFill/>
          </a:ln>
        </p:spPr>
      </p:pic>
      <p:pic>
        <p:nvPicPr>
          <p:cNvPr id="164" name="Google Shape;164;p4"/>
          <p:cNvPicPr preferRelativeResize="0"/>
          <p:nvPr/>
        </p:nvPicPr>
        <p:blipFill rotWithShape="1">
          <a:blip r:embed="rId5"/>
          <a:srcRect/>
          <a:stretch>
            <a:fillRect/>
          </a:stretch>
        </p:blipFill>
        <p:spPr>
          <a:xfrm>
            <a:off x="8150942" y="0"/>
            <a:ext cx="3854245" cy="4919008"/>
          </a:xfrm>
          <a:prstGeom prst="rect">
            <a:avLst/>
          </a:prstGeom>
          <a:noFill/>
          <a:ln>
            <a:noFill/>
          </a:ln>
        </p:spPr>
      </p:pic>
      <p:sp>
        <p:nvSpPr>
          <p:cNvPr id="165" name="Google Shape;165;p4"/>
          <p:cNvSpPr txBox="1"/>
          <p:nvPr/>
        </p:nvSpPr>
        <p:spPr>
          <a:xfrm rot="10800000" flipV="1">
            <a:off x="132735" y="5240239"/>
            <a:ext cx="119658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fr-FR" sz="2800" b="1" i="1" kern="0"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a. </a:t>
            </a:r>
            <a:r>
              <a:rPr kumimoji="0" lang="fr-FR" sz="2800" b="1" i="1" u="none" strike="noStrike" kern="0" cap="none" spc="0" normalizeH="0" baseline="0" noProof="0" dirty="0" err="1">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Thể</a:t>
            </a:r>
            <a:r>
              <a:rPr kumimoji="0" lang="fr-FR" sz="2800" b="1" i="1"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1" i="1" u="none" strike="noStrike" kern="0" cap="none" spc="0" normalizeH="0" baseline="0" noProof="0" dirty="0" err="1">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loại</a:t>
            </a:r>
            <a:r>
              <a:rPr kumimoji="0" lang="fr-FR" sz="2800" b="1" i="1"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1" i="1" u="none" strike="noStrike" kern="0" cap="none" spc="0" normalizeH="0" baseline="0" noProof="0" dirty="0" err="1">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truyện</a:t>
            </a:r>
            <a:r>
              <a:rPr kumimoji="0" lang="fr-FR" sz="2800" b="1" i="1"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1" i="1" u="none" strike="noStrike" kern="0" cap="none" spc="0" normalizeH="0" baseline="0" noProof="0" dirty="0" err="1">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truyền</a:t>
            </a:r>
            <a:r>
              <a:rPr kumimoji="0" lang="fr-FR" sz="2800" b="1" i="1"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1" i="1" u="none" strike="noStrike" kern="0" cap="none" spc="0" normalizeH="0" baseline="0" noProof="0" dirty="0" err="1">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kì</a:t>
            </a:r>
            <a:r>
              <a:rPr kumimoji="0" lang="fr-FR" sz="2800" b="1" i="1"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800" b="1" i="0"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anim calcmode="lin" valueType="num">
                                      <p:cBhvr additive="base">
                                        <p:cTn id="7" dur="500" fill="hold"/>
                                        <p:tgtEl>
                                          <p:spTgt spid="1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6437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5" name="Rectangle 4"/>
          <p:cNvSpPr/>
          <p:nvPr/>
        </p:nvSpPr>
        <p:spPr>
          <a:xfrm>
            <a:off x="0" y="6576414"/>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pic>
        <p:nvPicPr>
          <p:cNvPr id="6146" name="Picture 2" descr="Kết quả hình ảnh cho Nguyễn dữ"/>
          <p:cNvPicPr>
            <a:picLocks noChangeAspect="1" noChangeArrowheads="1"/>
          </p:cNvPicPr>
          <p:nvPr/>
        </p:nvPicPr>
        <p:blipFill>
          <a:blip r:embed="rId2"/>
          <a:srcRect/>
          <a:stretch>
            <a:fillRect/>
          </a:stretch>
        </p:blipFill>
        <p:spPr bwMode="auto">
          <a:xfrm rot="1114730">
            <a:off x="397154" y="3794094"/>
            <a:ext cx="2282215" cy="3050487"/>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graphicFrame>
        <p:nvGraphicFramePr>
          <p:cNvPr id="9" name="Diagram 8"/>
          <p:cNvGraphicFramePr/>
          <p:nvPr/>
        </p:nvGraphicFramePr>
        <p:xfrm>
          <a:off x="673855" y="1335931"/>
          <a:ext cx="10956867" cy="4348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C6476A7C-E285-4413-AF31-810D2F23C9FD}"/>
                                            </p:graphicEl>
                                          </p:spTgt>
                                        </p:tgtEl>
                                        <p:attrNameLst>
                                          <p:attrName>style.visibility</p:attrName>
                                        </p:attrNameLst>
                                      </p:cBhvr>
                                      <p:to>
                                        <p:strVal val="visible"/>
                                      </p:to>
                                    </p:set>
                                    <p:animEffect transition="in" filter="fade">
                                      <p:cBhvr>
                                        <p:cTn id="7" dur="1000"/>
                                        <p:tgtEl>
                                          <p:spTgt spid="9">
                                            <p:graphicEl>
                                              <a:dgm id="{C6476A7C-E285-4413-AF31-810D2F23C9FD}"/>
                                            </p:graphicEl>
                                          </p:spTgt>
                                        </p:tgtEl>
                                      </p:cBhvr>
                                    </p:animEffect>
                                    <p:anim calcmode="lin" valueType="num">
                                      <p:cBhvr>
                                        <p:cTn id="8" dur="1000" fill="hold"/>
                                        <p:tgtEl>
                                          <p:spTgt spid="9">
                                            <p:graphicEl>
                                              <a:dgm id="{C6476A7C-E285-4413-AF31-810D2F23C9FD}"/>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C6476A7C-E285-4413-AF31-810D2F23C9FD}"/>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graphicEl>
                                              <a:dgm id="{37737B91-5C55-47CF-95AE-C656B83BC18F}"/>
                                            </p:graphicEl>
                                          </p:spTgt>
                                        </p:tgtEl>
                                        <p:attrNameLst>
                                          <p:attrName>style.visibility</p:attrName>
                                        </p:attrNameLst>
                                      </p:cBhvr>
                                      <p:to>
                                        <p:strVal val="visible"/>
                                      </p:to>
                                    </p:set>
                                    <p:animEffect transition="in" filter="fade">
                                      <p:cBhvr>
                                        <p:cTn id="12" dur="1000"/>
                                        <p:tgtEl>
                                          <p:spTgt spid="9">
                                            <p:graphicEl>
                                              <a:dgm id="{37737B91-5C55-47CF-95AE-C656B83BC18F}"/>
                                            </p:graphicEl>
                                          </p:spTgt>
                                        </p:tgtEl>
                                      </p:cBhvr>
                                    </p:animEffect>
                                    <p:anim calcmode="lin" valueType="num">
                                      <p:cBhvr>
                                        <p:cTn id="13" dur="1000" fill="hold"/>
                                        <p:tgtEl>
                                          <p:spTgt spid="9">
                                            <p:graphicEl>
                                              <a:dgm id="{37737B91-5C55-47CF-95AE-C656B83BC18F}"/>
                                            </p:graphicEl>
                                          </p:spTgt>
                                        </p:tgtEl>
                                        <p:attrNameLst>
                                          <p:attrName>ppt_x</p:attrName>
                                        </p:attrNameLst>
                                      </p:cBhvr>
                                      <p:tavLst>
                                        <p:tav tm="0">
                                          <p:val>
                                            <p:strVal val="#ppt_x"/>
                                          </p:val>
                                        </p:tav>
                                        <p:tav tm="100000">
                                          <p:val>
                                            <p:strVal val="#ppt_x"/>
                                          </p:val>
                                        </p:tav>
                                      </p:tavLst>
                                    </p:anim>
                                    <p:anim calcmode="lin" valueType="num">
                                      <p:cBhvr>
                                        <p:cTn id="14" dur="1000" fill="hold"/>
                                        <p:tgtEl>
                                          <p:spTgt spid="9">
                                            <p:graphicEl>
                                              <a:dgm id="{37737B91-5C55-47CF-95AE-C656B83BC18F}"/>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graphicEl>
                                              <a:dgm id="{F59A66AC-1CD7-41CD-9D56-64288ABC1CDF}"/>
                                            </p:graphicEl>
                                          </p:spTgt>
                                        </p:tgtEl>
                                        <p:attrNameLst>
                                          <p:attrName>style.visibility</p:attrName>
                                        </p:attrNameLst>
                                      </p:cBhvr>
                                      <p:to>
                                        <p:strVal val="visible"/>
                                      </p:to>
                                    </p:set>
                                    <p:animEffect transition="in" filter="fade">
                                      <p:cBhvr>
                                        <p:cTn id="19" dur="1000"/>
                                        <p:tgtEl>
                                          <p:spTgt spid="9">
                                            <p:graphicEl>
                                              <a:dgm id="{F59A66AC-1CD7-41CD-9D56-64288ABC1CDF}"/>
                                            </p:graphicEl>
                                          </p:spTgt>
                                        </p:tgtEl>
                                      </p:cBhvr>
                                    </p:animEffect>
                                    <p:anim calcmode="lin" valueType="num">
                                      <p:cBhvr>
                                        <p:cTn id="20" dur="1000" fill="hold"/>
                                        <p:tgtEl>
                                          <p:spTgt spid="9">
                                            <p:graphicEl>
                                              <a:dgm id="{F59A66AC-1CD7-41CD-9D56-64288ABC1CDF}"/>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F59A66AC-1CD7-41CD-9D56-64288ABC1CDF}"/>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graphicEl>
                                              <a:dgm id="{A877419C-40F0-43E6-BA76-AB584A8EF776}"/>
                                            </p:graphicEl>
                                          </p:spTgt>
                                        </p:tgtEl>
                                        <p:attrNameLst>
                                          <p:attrName>style.visibility</p:attrName>
                                        </p:attrNameLst>
                                      </p:cBhvr>
                                      <p:to>
                                        <p:strVal val="visible"/>
                                      </p:to>
                                    </p:set>
                                    <p:animEffect transition="in" filter="fade">
                                      <p:cBhvr>
                                        <p:cTn id="24" dur="1000"/>
                                        <p:tgtEl>
                                          <p:spTgt spid="9">
                                            <p:graphicEl>
                                              <a:dgm id="{A877419C-40F0-43E6-BA76-AB584A8EF776}"/>
                                            </p:graphicEl>
                                          </p:spTgt>
                                        </p:tgtEl>
                                      </p:cBhvr>
                                    </p:animEffect>
                                    <p:anim calcmode="lin" valueType="num">
                                      <p:cBhvr>
                                        <p:cTn id="25" dur="1000" fill="hold"/>
                                        <p:tgtEl>
                                          <p:spTgt spid="9">
                                            <p:graphicEl>
                                              <a:dgm id="{A877419C-40F0-43E6-BA76-AB584A8EF776}"/>
                                            </p:graphicEl>
                                          </p:spTgt>
                                        </p:tgtEl>
                                        <p:attrNameLst>
                                          <p:attrName>ppt_x</p:attrName>
                                        </p:attrNameLst>
                                      </p:cBhvr>
                                      <p:tavLst>
                                        <p:tav tm="0">
                                          <p:val>
                                            <p:strVal val="#ppt_x"/>
                                          </p:val>
                                        </p:tav>
                                        <p:tav tm="100000">
                                          <p:val>
                                            <p:strVal val="#ppt_x"/>
                                          </p:val>
                                        </p:tav>
                                      </p:tavLst>
                                    </p:anim>
                                    <p:anim calcmode="lin" valueType="num">
                                      <p:cBhvr>
                                        <p:cTn id="26" dur="1000" fill="hold"/>
                                        <p:tgtEl>
                                          <p:spTgt spid="9">
                                            <p:graphicEl>
                                              <a:dgm id="{A877419C-40F0-43E6-BA76-AB584A8EF776}"/>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graphicEl>
                                              <a:dgm id="{0D96AB18-003B-4A15-BD23-56DE3C8B69CA}"/>
                                            </p:graphicEl>
                                          </p:spTgt>
                                        </p:tgtEl>
                                        <p:attrNameLst>
                                          <p:attrName>style.visibility</p:attrName>
                                        </p:attrNameLst>
                                      </p:cBhvr>
                                      <p:to>
                                        <p:strVal val="visible"/>
                                      </p:to>
                                    </p:set>
                                    <p:animEffect transition="in" filter="fade">
                                      <p:cBhvr>
                                        <p:cTn id="31" dur="1000"/>
                                        <p:tgtEl>
                                          <p:spTgt spid="9">
                                            <p:graphicEl>
                                              <a:dgm id="{0D96AB18-003B-4A15-BD23-56DE3C8B69CA}"/>
                                            </p:graphicEl>
                                          </p:spTgt>
                                        </p:tgtEl>
                                      </p:cBhvr>
                                    </p:animEffect>
                                    <p:anim calcmode="lin" valueType="num">
                                      <p:cBhvr>
                                        <p:cTn id="32" dur="1000" fill="hold"/>
                                        <p:tgtEl>
                                          <p:spTgt spid="9">
                                            <p:graphicEl>
                                              <a:dgm id="{0D96AB18-003B-4A15-BD23-56DE3C8B69CA}"/>
                                            </p:graphicEl>
                                          </p:spTgt>
                                        </p:tgtEl>
                                        <p:attrNameLst>
                                          <p:attrName>ppt_x</p:attrName>
                                        </p:attrNameLst>
                                      </p:cBhvr>
                                      <p:tavLst>
                                        <p:tav tm="0">
                                          <p:val>
                                            <p:strVal val="#ppt_x"/>
                                          </p:val>
                                        </p:tav>
                                        <p:tav tm="100000">
                                          <p:val>
                                            <p:strVal val="#ppt_x"/>
                                          </p:val>
                                        </p:tav>
                                      </p:tavLst>
                                    </p:anim>
                                    <p:anim calcmode="lin" valueType="num">
                                      <p:cBhvr>
                                        <p:cTn id="33" dur="1000" fill="hold"/>
                                        <p:tgtEl>
                                          <p:spTgt spid="9">
                                            <p:graphicEl>
                                              <a:dgm id="{0D96AB18-003B-4A15-BD23-56DE3C8B69CA}"/>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graphicEl>
                                              <a:dgm id="{BD13B01A-9C7D-4CC7-9CC0-EE04F137C5E5}"/>
                                            </p:graphicEl>
                                          </p:spTgt>
                                        </p:tgtEl>
                                        <p:attrNameLst>
                                          <p:attrName>style.visibility</p:attrName>
                                        </p:attrNameLst>
                                      </p:cBhvr>
                                      <p:to>
                                        <p:strVal val="visible"/>
                                      </p:to>
                                    </p:set>
                                    <p:animEffect transition="in" filter="fade">
                                      <p:cBhvr>
                                        <p:cTn id="36" dur="1000"/>
                                        <p:tgtEl>
                                          <p:spTgt spid="9">
                                            <p:graphicEl>
                                              <a:dgm id="{BD13B01A-9C7D-4CC7-9CC0-EE04F137C5E5}"/>
                                            </p:graphicEl>
                                          </p:spTgt>
                                        </p:tgtEl>
                                      </p:cBhvr>
                                    </p:animEffect>
                                    <p:anim calcmode="lin" valueType="num">
                                      <p:cBhvr>
                                        <p:cTn id="37" dur="1000" fill="hold"/>
                                        <p:tgtEl>
                                          <p:spTgt spid="9">
                                            <p:graphicEl>
                                              <a:dgm id="{BD13B01A-9C7D-4CC7-9CC0-EE04F137C5E5}"/>
                                            </p:graphicEl>
                                          </p:spTgt>
                                        </p:tgtEl>
                                        <p:attrNameLst>
                                          <p:attrName>ppt_x</p:attrName>
                                        </p:attrNameLst>
                                      </p:cBhvr>
                                      <p:tavLst>
                                        <p:tav tm="0">
                                          <p:val>
                                            <p:strVal val="#ppt_x"/>
                                          </p:val>
                                        </p:tav>
                                        <p:tav tm="100000">
                                          <p:val>
                                            <p:strVal val="#ppt_x"/>
                                          </p:val>
                                        </p:tav>
                                      </p:tavLst>
                                    </p:anim>
                                    <p:anim calcmode="lin" valueType="num">
                                      <p:cBhvr>
                                        <p:cTn id="38" dur="1000" fill="hold"/>
                                        <p:tgtEl>
                                          <p:spTgt spid="9">
                                            <p:graphicEl>
                                              <a:dgm id="{BD13B01A-9C7D-4CC7-9CC0-EE04F137C5E5}"/>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graphicEl>
                                              <a:dgm id="{CB95291E-9362-402A-AC9E-3F2C164D7D8A}"/>
                                            </p:graphicEl>
                                          </p:spTgt>
                                        </p:tgtEl>
                                        <p:attrNameLst>
                                          <p:attrName>style.visibility</p:attrName>
                                        </p:attrNameLst>
                                      </p:cBhvr>
                                      <p:to>
                                        <p:strVal val="visible"/>
                                      </p:to>
                                    </p:set>
                                    <p:animEffect transition="in" filter="fade">
                                      <p:cBhvr>
                                        <p:cTn id="43" dur="1000"/>
                                        <p:tgtEl>
                                          <p:spTgt spid="9">
                                            <p:graphicEl>
                                              <a:dgm id="{CB95291E-9362-402A-AC9E-3F2C164D7D8A}"/>
                                            </p:graphicEl>
                                          </p:spTgt>
                                        </p:tgtEl>
                                      </p:cBhvr>
                                    </p:animEffect>
                                    <p:anim calcmode="lin" valueType="num">
                                      <p:cBhvr>
                                        <p:cTn id="44" dur="1000" fill="hold"/>
                                        <p:tgtEl>
                                          <p:spTgt spid="9">
                                            <p:graphicEl>
                                              <a:dgm id="{CB95291E-9362-402A-AC9E-3F2C164D7D8A}"/>
                                            </p:graphicEl>
                                          </p:spTgt>
                                        </p:tgtEl>
                                        <p:attrNameLst>
                                          <p:attrName>ppt_x</p:attrName>
                                        </p:attrNameLst>
                                      </p:cBhvr>
                                      <p:tavLst>
                                        <p:tav tm="0">
                                          <p:val>
                                            <p:strVal val="#ppt_x"/>
                                          </p:val>
                                        </p:tav>
                                        <p:tav tm="100000">
                                          <p:val>
                                            <p:strVal val="#ppt_x"/>
                                          </p:val>
                                        </p:tav>
                                      </p:tavLst>
                                    </p:anim>
                                    <p:anim calcmode="lin" valueType="num">
                                      <p:cBhvr>
                                        <p:cTn id="45" dur="1000" fill="hold"/>
                                        <p:tgtEl>
                                          <p:spTgt spid="9">
                                            <p:graphicEl>
                                              <a:dgm id="{CB95291E-9362-402A-AC9E-3F2C164D7D8A}"/>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graphicEl>
                                              <a:dgm id="{FA2DFD37-CC31-4BC9-AE30-D001A5E7FF83}"/>
                                            </p:graphicEl>
                                          </p:spTgt>
                                        </p:tgtEl>
                                        <p:attrNameLst>
                                          <p:attrName>style.visibility</p:attrName>
                                        </p:attrNameLst>
                                      </p:cBhvr>
                                      <p:to>
                                        <p:strVal val="visible"/>
                                      </p:to>
                                    </p:set>
                                    <p:animEffect transition="in" filter="fade">
                                      <p:cBhvr>
                                        <p:cTn id="48" dur="1000"/>
                                        <p:tgtEl>
                                          <p:spTgt spid="9">
                                            <p:graphicEl>
                                              <a:dgm id="{FA2DFD37-CC31-4BC9-AE30-D001A5E7FF83}"/>
                                            </p:graphicEl>
                                          </p:spTgt>
                                        </p:tgtEl>
                                      </p:cBhvr>
                                    </p:animEffect>
                                    <p:anim calcmode="lin" valueType="num">
                                      <p:cBhvr>
                                        <p:cTn id="49" dur="1000" fill="hold"/>
                                        <p:tgtEl>
                                          <p:spTgt spid="9">
                                            <p:graphicEl>
                                              <a:dgm id="{FA2DFD37-CC31-4BC9-AE30-D001A5E7FF83}"/>
                                            </p:graphicEl>
                                          </p:spTgt>
                                        </p:tgtEl>
                                        <p:attrNameLst>
                                          <p:attrName>ppt_x</p:attrName>
                                        </p:attrNameLst>
                                      </p:cBhvr>
                                      <p:tavLst>
                                        <p:tav tm="0">
                                          <p:val>
                                            <p:strVal val="#ppt_x"/>
                                          </p:val>
                                        </p:tav>
                                        <p:tav tm="100000">
                                          <p:val>
                                            <p:strVal val="#ppt_x"/>
                                          </p:val>
                                        </p:tav>
                                      </p:tavLst>
                                    </p:anim>
                                    <p:anim calcmode="lin" valueType="num">
                                      <p:cBhvr>
                                        <p:cTn id="50" dur="1000" fill="hold"/>
                                        <p:tgtEl>
                                          <p:spTgt spid="9">
                                            <p:graphicEl>
                                              <a:dgm id="{FA2DFD37-CC31-4BC9-AE30-D001A5E7FF8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6437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5" name="Rectangle 4"/>
          <p:cNvSpPr/>
          <p:nvPr/>
        </p:nvSpPr>
        <p:spPr>
          <a:xfrm>
            <a:off x="0" y="6576414"/>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graphicFrame>
        <p:nvGraphicFramePr>
          <p:cNvPr id="9" name="Diagram 8"/>
          <p:cNvGraphicFramePr/>
          <p:nvPr/>
        </p:nvGraphicFramePr>
        <p:xfrm>
          <a:off x="218940" y="1399999"/>
          <a:ext cx="11754119" cy="4348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cstate="email"/>
          <a:stretch>
            <a:fillRect/>
          </a:stretch>
        </p:blipFill>
        <p:spPr>
          <a:xfrm rot="664777">
            <a:off x="203554" y="4135649"/>
            <a:ext cx="3516811" cy="2255838"/>
          </a:xfrm>
          <a:prstGeom prst="rect">
            <a:avLst/>
          </a:prstGeom>
        </p:spPr>
      </p:pic>
      <p:sp>
        <p:nvSpPr>
          <p:cNvPr id="11" name="Right Arrow 10">
            <a:hlinkClick r:id="rId8" action="ppaction://hlinksldjump"/>
          </p:cNvPr>
          <p:cNvSpPr/>
          <p:nvPr/>
        </p:nvSpPr>
        <p:spPr>
          <a:xfrm>
            <a:off x="10994265" y="6164290"/>
            <a:ext cx="1197735" cy="412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C6476A7C-E285-4413-AF31-810D2F23C9FD}"/>
                                            </p:graphicEl>
                                          </p:spTgt>
                                        </p:tgtEl>
                                        <p:attrNameLst>
                                          <p:attrName>style.visibility</p:attrName>
                                        </p:attrNameLst>
                                      </p:cBhvr>
                                      <p:to>
                                        <p:strVal val="visible"/>
                                      </p:to>
                                    </p:set>
                                    <p:animEffect transition="in" filter="fade">
                                      <p:cBhvr>
                                        <p:cTn id="7" dur="1000"/>
                                        <p:tgtEl>
                                          <p:spTgt spid="9">
                                            <p:graphicEl>
                                              <a:dgm id="{C6476A7C-E285-4413-AF31-810D2F23C9FD}"/>
                                            </p:graphicEl>
                                          </p:spTgt>
                                        </p:tgtEl>
                                      </p:cBhvr>
                                    </p:animEffect>
                                    <p:anim calcmode="lin" valueType="num">
                                      <p:cBhvr>
                                        <p:cTn id="8" dur="1000" fill="hold"/>
                                        <p:tgtEl>
                                          <p:spTgt spid="9">
                                            <p:graphicEl>
                                              <a:dgm id="{C6476A7C-E285-4413-AF31-810D2F23C9FD}"/>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C6476A7C-E285-4413-AF31-810D2F23C9FD}"/>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graphicEl>
                                              <a:dgm id="{37737B91-5C55-47CF-95AE-C656B83BC18F}"/>
                                            </p:graphicEl>
                                          </p:spTgt>
                                        </p:tgtEl>
                                        <p:attrNameLst>
                                          <p:attrName>style.visibility</p:attrName>
                                        </p:attrNameLst>
                                      </p:cBhvr>
                                      <p:to>
                                        <p:strVal val="visible"/>
                                      </p:to>
                                    </p:set>
                                    <p:animEffect transition="in" filter="fade">
                                      <p:cBhvr>
                                        <p:cTn id="12" dur="1000"/>
                                        <p:tgtEl>
                                          <p:spTgt spid="9">
                                            <p:graphicEl>
                                              <a:dgm id="{37737B91-5C55-47CF-95AE-C656B83BC18F}"/>
                                            </p:graphicEl>
                                          </p:spTgt>
                                        </p:tgtEl>
                                      </p:cBhvr>
                                    </p:animEffect>
                                    <p:anim calcmode="lin" valueType="num">
                                      <p:cBhvr>
                                        <p:cTn id="13" dur="1000" fill="hold"/>
                                        <p:tgtEl>
                                          <p:spTgt spid="9">
                                            <p:graphicEl>
                                              <a:dgm id="{37737B91-5C55-47CF-95AE-C656B83BC18F}"/>
                                            </p:graphicEl>
                                          </p:spTgt>
                                        </p:tgtEl>
                                        <p:attrNameLst>
                                          <p:attrName>ppt_x</p:attrName>
                                        </p:attrNameLst>
                                      </p:cBhvr>
                                      <p:tavLst>
                                        <p:tav tm="0">
                                          <p:val>
                                            <p:strVal val="#ppt_x"/>
                                          </p:val>
                                        </p:tav>
                                        <p:tav tm="100000">
                                          <p:val>
                                            <p:strVal val="#ppt_x"/>
                                          </p:val>
                                        </p:tav>
                                      </p:tavLst>
                                    </p:anim>
                                    <p:anim calcmode="lin" valueType="num">
                                      <p:cBhvr>
                                        <p:cTn id="14" dur="1000" fill="hold"/>
                                        <p:tgtEl>
                                          <p:spTgt spid="9">
                                            <p:graphicEl>
                                              <a:dgm id="{37737B91-5C55-47CF-95AE-C656B83BC18F}"/>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graphicEl>
                                              <a:dgm id="{0D96AB18-003B-4A15-BD23-56DE3C8B69CA}"/>
                                            </p:graphicEl>
                                          </p:spTgt>
                                        </p:tgtEl>
                                        <p:attrNameLst>
                                          <p:attrName>style.visibility</p:attrName>
                                        </p:attrNameLst>
                                      </p:cBhvr>
                                      <p:to>
                                        <p:strVal val="visible"/>
                                      </p:to>
                                    </p:set>
                                    <p:animEffect transition="in" filter="fade">
                                      <p:cBhvr>
                                        <p:cTn id="19" dur="1000"/>
                                        <p:tgtEl>
                                          <p:spTgt spid="9">
                                            <p:graphicEl>
                                              <a:dgm id="{0D96AB18-003B-4A15-BD23-56DE3C8B69CA}"/>
                                            </p:graphicEl>
                                          </p:spTgt>
                                        </p:tgtEl>
                                      </p:cBhvr>
                                    </p:animEffect>
                                    <p:anim calcmode="lin" valueType="num">
                                      <p:cBhvr>
                                        <p:cTn id="20" dur="1000" fill="hold"/>
                                        <p:tgtEl>
                                          <p:spTgt spid="9">
                                            <p:graphicEl>
                                              <a:dgm id="{0D96AB18-003B-4A15-BD23-56DE3C8B69CA}"/>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0D96AB18-003B-4A15-BD23-56DE3C8B69CA}"/>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graphicEl>
                                              <a:dgm id="{BD13B01A-9C7D-4CC7-9CC0-EE04F137C5E5}"/>
                                            </p:graphicEl>
                                          </p:spTgt>
                                        </p:tgtEl>
                                        <p:attrNameLst>
                                          <p:attrName>style.visibility</p:attrName>
                                        </p:attrNameLst>
                                      </p:cBhvr>
                                      <p:to>
                                        <p:strVal val="visible"/>
                                      </p:to>
                                    </p:set>
                                    <p:animEffect transition="in" filter="fade">
                                      <p:cBhvr>
                                        <p:cTn id="24" dur="1000"/>
                                        <p:tgtEl>
                                          <p:spTgt spid="9">
                                            <p:graphicEl>
                                              <a:dgm id="{BD13B01A-9C7D-4CC7-9CC0-EE04F137C5E5}"/>
                                            </p:graphicEl>
                                          </p:spTgt>
                                        </p:tgtEl>
                                      </p:cBhvr>
                                    </p:animEffect>
                                    <p:anim calcmode="lin" valueType="num">
                                      <p:cBhvr>
                                        <p:cTn id="25" dur="1000" fill="hold"/>
                                        <p:tgtEl>
                                          <p:spTgt spid="9">
                                            <p:graphicEl>
                                              <a:dgm id="{BD13B01A-9C7D-4CC7-9CC0-EE04F137C5E5}"/>
                                            </p:graphicEl>
                                          </p:spTgt>
                                        </p:tgtEl>
                                        <p:attrNameLst>
                                          <p:attrName>ppt_x</p:attrName>
                                        </p:attrNameLst>
                                      </p:cBhvr>
                                      <p:tavLst>
                                        <p:tav tm="0">
                                          <p:val>
                                            <p:strVal val="#ppt_x"/>
                                          </p:val>
                                        </p:tav>
                                        <p:tav tm="100000">
                                          <p:val>
                                            <p:strVal val="#ppt_x"/>
                                          </p:val>
                                        </p:tav>
                                      </p:tavLst>
                                    </p:anim>
                                    <p:anim calcmode="lin" valueType="num">
                                      <p:cBhvr>
                                        <p:cTn id="26" dur="1000" fill="hold"/>
                                        <p:tgtEl>
                                          <p:spTgt spid="9">
                                            <p:graphicEl>
                                              <a:dgm id="{BD13B01A-9C7D-4CC7-9CC0-EE04F137C5E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pSp>
        <p:nvGrpSpPr>
          <p:cNvPr id="181" name="Google Shape;181;p6"/>
          <p:cNvGrpSpPr/>
          <p:nvPr/>
        </p:nvGrpSpPr>
        <p:grpSpPr>
          <a:xfrm>
            <a:off x="3576062" y="3742625"/>
            <a:ext cx="2325922" cy="2325922"/>
            <a:chOff x="3559212" y="3574494"/>
            <a:chExt cx="2325922" cy="2325922"/>
          </a:xfrm>
        </p:grpSpPr>
        <p:sp>
          <p:nvSpPr>
            <p:cNvPr id="182" name="Google Shape;182;p6"/>
            <p:cNvSpPr/>
            <p:nvPr/>
          </p:nvSpPr>
          <p:spPr>
            <a:xfrm rot="-8147943">
              <a:off x="3899755" y="3915037"/>
              <a:ext cx="1644835" cy="1644835"/>
            </a:xfrm>
            <a:prstGeom prst="teardrop">
              <a:avLst>
                <a:gd name="adj" fmla="val 100000"/>
              </a:avLst>
            </a:prstGeom>
            <a:solidFill>
              <a:schemeClr val="accent4"/>
            </a:solidFill>
            <a:ln w="12700" cap="flat" cmpd="sng">
              <a:solidFill>
                <a:srgbClr val="D8D8D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83" name="Google Shape;183;p6"/>
            <p:cNvSpPr/>
            <p:nvPr/>
          </p:nvSpPr>
          <p:spPr>
            <a:xfrm rot="-8147943">
              <a:off x="4200547" y="4227798"/>
              <a:ext cx="1032609" cy="1032609"/>
            </a:xfrm>
            <a:prstGeom prst="teardrop">
              <a:avLst>
                <a:gd name="adj" fmla="val 100000"/>
              </a:avLst>
            </a:prstGeom>
            <a:solidFill>
              <a:srgbClr val="484849"/>
            </a:solidFill>
            <a:ln w="12700" cap="flat" cmpd="sng">
              <a:solidFill>
                <a:srgbClr val="D8D8D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184" name="Google Shape;184;p6"/>
          <p:cNvGrpSpPr/>
          <p:nvPr/>
        </p:nvGrpSpPr>
        <p:grpSpPr>
          <a:xfrm>
            <a:off x="6290656" y="3743263"/>
            <a:ext cx="2324645" cy="2324645"/>
            <a:chOff x="5616260" y="3501804"/>
            <a:chExt cx="2324645" cy="2324645"/>
          </a:xfrm>
        </p:grpSpPr>
        <p:sp>
          <p:nvSpPr>
            <p:cNvPr id="185" name="Google Shape;185;p6"/>
            <p:cNvSpPr/>
            <p:nvPr/>
          </p:nvSpPr>
          <p:spPr>
            <a:xfrm rot="2823591">
              <a:off x="5956165" y="3841709"/>
              <a:ext cx="1644835" cy="1644835"/>
            </a:xfrm>
            <a:prstGeom prst="teardrop">
              <a:avLst>
                <a:gd name="adj" fmla="val 100000"/>
              </a:avLst>
            </a:prstGeom>
            <a:solidFill>
              <a:schemeClr val="accent6"/>
            </a:solidFill>
            <a:ln w="12700" cap="flat" cmpd="sng">
              <a:solidFill>
                <a:srgbClr val="D8D8D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86" name="Google Shape;186;p6"/>
            <p:cNvSpPr/>
            <p:nvPr/>
          </p:nvSpPr>
          <p:spPr>
            <a:xfrm rot="2823591">
              <a:off x="6267924" y="4141447"/>
              <a:ext cx="1032609" cy="1032609"/>
            </a:xfrm>
            <a:prstGeom prst="teardrop">
              <a:avLst>
                <a:gd name="adj" fmla="val 100000"/>
              </a:avLst>
            </a:prstGeom>
            <a:solidFill>
              <a:srgbClr val="484849"/>
            </a:solidFill>
            <a:ln w="12700" cap="flat" cmpd="sng">
              <a:solidFill>
                <a:srgbClr val="D8D8D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187" name="Google Shape;187;p6"/>
          <p:cNvGrpSpPr/>
          <p:nvPr/>
        </p:nvGrpSpPr>
        <p:grpSpPr>
          <a:xfrm>
            <a:off x="6292107" y="1531319"/>
            <a:ext cx="2321742" cy="2321742"/>
            <a:chOff x="6275257" y="1439861"/>
            <a:chExt cx="2321742" cy="2321742"/>
          </a:xfrm>
        </p:grpSpPr>
        <p:sp>
          <p:nvSpPr>
            <p:cNvPr id="188" name="Google Shape;188;p6"/>
            <p:cNvSpPr/>
            <p:nvPr/>
          </p:nvSpPr>
          <p:spPr>
            <a:xfrm rot="2488378">
              <a:off x="6613711" y="1778314"/>
              <a:ext cx="1644835" cy="1644835"/>
            </a:xfrm>
            <a:prstGeom prst="teardrop">
              <a:avLst>
                <a:gd name="adj" fmla="val 100000"/>
              </a:avLst>
            </a:prstGeom>
            <a:solidFill>
              <a:schemeClr val="accent3"/>
            </a:solidFill>
            <a:ln w="12700" cap="flat" cmpd="sng">
              <a:solidFill>
                <a:srgbClr val="D8D8D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89" name="Google Shape;189;p6"/>
            <p:cNvSpPr/>
            <p:nvPr/>
          </p:nvSpPr>
          <p:spPr>
            <a:xfrm rot="2488378">
              <a:off x="6924822" y="2077533"/>
              <a:ext cx="1032609" cy="1032609"/>
            </a:xfrm>
            <a:prstGeom prst="teardrop">
              <a:avLst>
                <a:gd name="adj" fmla="val 100000"/>
              </a:avLst>
            </a:prstGeom>
            <a:solidFill>
              <a:srgbClr val="484849"/>
            </a:solidFill>
            <a:ln w="12700" cap="flat" cmpd="sng">
              <a:solidFill>
                <a:srgbClr val="D8D8D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190" name="Google Shape;190;p6"/>
          <p:cNvGrpSpPr/>
          <p:nvPr/>
        </p:nvGrpSpPr>
        <p:grpSpPr>
          <a:xfrm>
            <a:off x="3576732" y="1529899"/>
            <a:ext cx="2324580" cy="2324580"/>
            <a:chOff x="4077218" y="1361768"/>
            <a:chExt cx="2324580" cy="2324580"/>
          </a:xfrm>
        </p:grpSpPr>
        <p:sp>
          <p:nvSpPr>
            <p:cNvPr id="191" name="Google Shape;191;p6"/>
            <p:cNvSpPr/>
            <p:nvPr/>
          </p:nvSpPr>
          <p:spPr>
            <a:xfrm rot="-7973787">
              <a:off x="4417091" y="1701641"/>
              <a:ext cx="1644835" cy="1644835"/>
            </a:xfrm>
            <a:prstGeom prst="teardrop">
              <a:avLst>
                <a:gd name="adj" fmla="val 100000"/>
              </a:avLst>
            </a:prstGeom>
            <a:solidFill>
              <a:schemeClr val="accent1"/>
            </a:solidFill>
            <a:ln w="12700" cap="flat" cmpd="sng">
              <a:solidFill>
                <a:srgbClr val="D8D8D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92" name="Google Shape;192;p6"/>
            <p:cNvSpPr/>
            <p:nvPr/>
          </p:nvSpPr>
          <p:spPr>
            <a:xfrm rot="-7973787">
              <a:off x="4717553" y="2014124"/>
              <a:ext cx="1032609" cy="1032609"/>
            </a:xfrm>
            <a:prstGeom prst="teardrop">
              <a:avLst>
                <a:gd name="adj" fmla="val 100000"/>
              </a:avLst>
            </a:prstGeom>
            <a:solidFill>
              <a:srgbClr val="484849"/>
            </a:solidFill>
            <a:ln w="12700" cap="flat" cmpd="sng">
              <a:solidFill>
                <a:srgbClr val="D8D8D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sp>
        <p:nvSpPr>
          <p:cNvPr id="194" name="Google Shape;194;p6"/>
          <p:cNvSpPr txBox="1"/>
          <p:nvPr/>
        </p:nvSpPr>
        <p:spPr>
          <a:xfrm>
            <a:off x="5463045" y="493407"/>
            <a:ext cx="1770036"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Times New Roman" panose="02020603050405020304"/>
              <a:buNone/>
              <a:defRPr/>
            </a:pPr>
            <a:r>
              <a:rPr kumimoji="0" lang="fr-FR" sz="3200" b="1"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BỐ CỤC</a:t>
            </a:r>
            <a:endParaRPr kumimoji="0" sz="3200" b="1"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pic>
        <p:nvPicPr>
          <p:cNvPr id="195" name="Google Shape;195;p6"/>
          <p:cNvPicPr preferRelativeResize="0"/>
          <p:nvPr/>
        </p:nvPicPr>
        <p:blipFill rotWithShape="1">
          <a:blip r:embed="rId3"/>
          <a:srcRect/>
          <a:stretch>
            <a:fillRect/>
          </a:stretch>
        </p:blipFill>
        <p:spPr>
          <a:xfrm rot="1835927">
            <a:off x="402745" y="114742"/>
            <a:ext cx="620847" cy="777086"/>
          </a:xfrm>
          <a:prstGeom prst="rect">
            <a:avLst/>
          </a:prstGeom>
          <a:noFill/>
          <a:ln>
            <a:noFill/>
          </a:ln>
          <a:effectLst>
            <a:outerShdw blurRad="50800" dist="38100" dir="2700000" algn="tl" rotWithShape="0">
              <a:srgbClr val="000000">
                <a:alpha val="40000"/>
              </a:srgbClr>
            </a:outerShdw>
          </a:effectLst>
        </p:spPr>
      </p:pic>
      <p:sp>
        <p:nvSpPr>
          <p:cNvPr id="196" name="Google Shape;196;p6"/>
          <p:cNvSpPr/>
          <p:nvPr/>
        </p:nvSpPr>
        <p:spPr>
          <a:xfrm>
            <a:off x="8443343" y="4206937"/>
            <a:ext cx="3748657" cy="2564764"/>
          </a:xfrm>
          <a:prstGeom prst="rect">
            <a:avLst/>
          </a:prstGeom>
          <a:noFill/>
          <a:ln>
            <a:noFill/>
          </a:ln>
        </p:spPr>
        <p:txBody>
          <a:bodyPr spcFirstLastPara="1" wrap="square" lIns="91425" tIns="45700" rIns="91425" bIns="45700" anchor="t" anchorCtr="0">
            <a:spAutoFit/>
          </a:bodyPr>
          <a:lstStyle/>
          <a:p>
            <a:pPr algn="just">
              <a:lnSpc>
                <a:spcPct val="150000"/>
              </a:lnSpc>
              <a:spcAft>
                <a:spcPts val="800"/>
              </a:spcAft>
            </a:pPr>
            <a:r>
              <a:rPr kumimoji="0" lang="fr-FR" sz="2800" b="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Tử</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Văn</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vâng</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lời</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 </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mất</a:t>
            </a:r>
            <a:r>
              <a:rPr kumimoji="0" lang="fr-FR" sz="2800" b="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Tử Văn trong phiên tòa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1"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
        <p:nvSpPr>
          <p:cNvPr id="197" name="Google Shape;197;p6"/>
          <p:cNvSpPr/>
          <p:nvPr/>
        </p:nvSpPr>
        <p:spPr>
          <a:xfrm>
            <a:off x="8613850" y="1360814"/>
            <a:ext cx="3361840" cy="35393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800" b="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còn</a:t>
            </a:r>
            <a:r>
              <a:rPr kumimoji="0" lang="fr-FR" sz="2800" b="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lại</a:t>
            </a:r>
            <a:r>
              <a:rPr kumimoji="0" lang="fr-FR" sz="2800" b="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Tử</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Văn</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được</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Thổ</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thần</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giới</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thiệu</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và</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nhậm</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chức</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quan</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Phán</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sự</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đền</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Tản</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Viên</a:t>
            </a:r>
            <a:r>
              <a:rPr kumimoji="0" lang="fr-FR" sz="280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lang="fr-FR"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lang="fr-FR" sz="2800" kern="0" dirty="0">
              <a:solidFill>
                <a:srgbClr val="FFFFFF"/>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fr-FR" sz="2800" b="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lang="fr-FR" sz="2800" kern="0" dirty="0">
              <a:solidFill>
                <a:srgbClr val="FFFFFF"/>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800" b="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endParaRPr kumimoji="0" sz="2800" b="1"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
        <p:nvSpPr>
          <p:cNvPr id="198" name="Google Shape;198;p6"/>
          <p:cNvSpPr/>
          <p:nvPr/>
        </p:nvSpPr>
        <p:spPr>
          <a:xfrm>
            <a:off x="193137" y="1529899"/>
            <a:ext cx="3361840" cy="224409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800" b="0" i="1" u="none" strike="noStrike" kern="0" cap="none" spc="0" normalizeH="0" baseline="0" noProof="0" dirty="0">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a:t>
            </a:r>
            <a:r>
              <a:rPr kumimoji="0" lang="fr-FR" sz="2800" b="0" i="1" u="none" strike="noStrike" kern="0" cap="none" spc="0" normalizeH="0" baseline="0" noProof="0" dirty="0" err="1">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Ngô</a:t>
            </a:r>
            <a:r>
              <a:rPr kumimoji="0" lang="fr-FR" sz="2800" b="0" i="1" u="none" strike="noStrike" kern="0" cap="none" spc="0" normalizeH="0" baseline="0" noProof="0" dirty="0">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Tử</a:t>
            </a:r>
            <a:r>
              <a:rPr kumimoji="0" lang="fr-FR" sz="2800" b="0" i="1" u="none" strike="noStrike" kern="0" cap="none" spc="0" normalizeH="0" baseline="0" noProof="0" dirty="0">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Văn</a:t>
            </a:r>
            <a:r>
              <a:rPr kumimoji="0" lang="fr-FR" sz="2800" b="0" i="1" u="none" strike="noStrike" kern="0" cap="none" spc="0" normalizeH="0" baseline="0" noProof="0" dirty="0">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 ... ko </a:t>
            </a:r>
            <a:r>
              <a:rPr kumimoji="0" lang="fr-FR" sz="2800" b="0" i="1" u="none" strike="noStrike" kern="0" cap="none" spc="0" normalizeH="0" baseline="0" noProof="0" dirty="0" err="1">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cần</a:t>
            </a:r>
            <a:r>
              <a:rPr kumimoji="0" lang="fr-FR" sz="2800" b="0" i="1" u="none" strike="noStrike" kern="0" cap="none" spc="0" normalizeH="0" baseline="0" noProof="0" dirty="0">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gì</a:t>
            </a:r>
            <a:r>
              <a:rPr kumimoji="0" lang="fr-FR" sz="2800" b="0" i="1" u="none" strike="noStrike" kern="0" cap="none" spc="0" normalizeH="0" baseline="0" noProof="0" dirty="0">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cả</a:t>
            </a:r>
            <a:r>
              <a:rPr kumimoji="0" lang="fr-FR" sz="2800" b="0" i="1" u="none" strike="noStrike" kern="0" cap="none" spc="0" normalizeH="0" baseline="0" noProof="0" dirty="0">
                <a:ln>
                  <a:noFill/>
                </a:ln>
                <a:solidFill>
                  <a:schemeClr val="bg1"/>
                </a:solidFill>
                <a:effectLst/>
                <a:uLnTx/>
                <a:uFillTx/>
                <a:latin typeface="Times New Roman" panose="02020603050405020304"/>
                <a:ea typeface="Times New Roman" panose="02020603050405020304"/>
                <a:cs typeface="Times New Roman" panose="02020603050405020304"/>
                <a:sym typeface="Times New Roman" panose="02020603050405020304"/>
              </a:rPr>
              <a:t>”:</a:t>
            </a:r>
            <a:r>
              <a:rPr lang="vi-VN" sz="2800" dirty="0">
                <a:solidFill>
                  <a:schemeClr val="bg1"/>
                </a:solidFill>
                <a:latin typeface="Times New Roman" panose="02020603050405020304" pitchFamily="18" charset="0"/>
                <a:ea typeface="Times New Roman" panose="02020603050405020304" pitchFamily="18" charset="0"/>
              </a:rPr>
              <a:t>Giới thiệu nhân vật Ngô Tử Văn và hành động Tử Văn đốt đền</a:t>
            </a:r>
            <a:r>
              <a:rPr lang="en-US" altLang="vi-VN" sz="2800" dirty="0">
                <a:solidFill>
                  <a:schemeClr val="bg1"/>
                </a:solidFill>
                <a:latin typeface="Times New Roman" panose="02020603050405020304" pitchFamily="18" charset="0"/>
                <a:ea typeface="Times New Roman" panose="02020603050405020304" pitchFamily="18" charset="0"/>
              </a:rPr>
              <a:t>.</a:t>
            </a:r>
            <a:endParaRPr kumimoji="0" lang="en-US" altLang="vi-VN" sz="2800" b="1" i="0" u="none" strike="noStrike" kern="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a:sym typeface="Times New Roman" panose="02020603050405020304"/>
            </a:endParaRPr>
          </a:p>
        </p:txBody>
      </p:sp>
      <p:sp>
        <p:nvSpPr>
          <p:cNvPr id="199" name="Google Shape;199;p6"/>
          <p:cNvSpPr/>
          <p:nvPr/>
        </p:nvSpPr>
        <p:spPr>
          <a:xfrm>
            <a:off x="248193" y="4454013"/>
            <a:ext cx="3361839" cy="1815841"/>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Đốt</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đền</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xong</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 </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khó</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lòng</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thoát</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1"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nạn</a:t>
            </a:r>
            <a:r>
              <a:rPr kumimoji="0" lang="fr-FR" sz="2800" b="0" i="1"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a:t>
            </a:r>
            <a:r>
              <a:rPr kumimoji="0" lang="fr-FR" sz="2800" b="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Tử</a:t>
            </a:r>
            <a:r>
              <a:rPr kumimoji="0" lang="fr-FR"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Văn</a:t>
            </a:r>
            <a:r>
              <a:rPr kumimoji="0" lang="fr-FR"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gặp</a:t>
            </a:r>
            <a:r>
              <a:rPr kumimoji="0" lang="fr-FR"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bách</a:t>
            </a:r>
            <a:r>
              <a:rPr kumimoji="0" lang="fr-FR"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hộ</a:t>
            </a:r>
            <a:r>
              <a:rPr kumimoji="0" lang="fr-FR"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Thôi</a:t>
            </a:r>
            <a:r>
              <a:rPr kumimoji="0" lang="fr-FR"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và</a:t>
            </a:r>
            <a:r>
              <a:rPr kumimoji="0" lang="fr-FR"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Thổ</a:t>
            </a:r>
            <a:r>
              <a:rPr kumimoji="0" lang="fr-FR"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i="0" u="none" strike="noStrike" kern="0" cap="none" spc="0" normalizeH="0" baseline="0" noProof="0" dirty="0" err="1">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thần</a:t>
            </a:r>
            <a:r>
              <a:rPr kumimoji="0" lang="fr-FR"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800" i="0" u="none" strike="noStrike" kern="0" cap="none" spc="0" normalizeH="0" baseline="0" noProof="0" dirty="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
        <p:nvSpPr>
          <p:cNvPr id="201" name="Google Shape;201;p6"/>
          <p:cNvSpPr txBox="1"/>
          <p:nvPr/>
        </p:nvSpPr>
        <p:spPr>
          <a:xfrm>
            <a:off x="4246599" y="2536066"/>
            <a:ext cx="984846" cy="3708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18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PHẦN I</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6"/>
          <p:cNvSpPr txBox="1"/>
          <p:nvPr/>
        </p:nvSpPr>
        <p:spPr>
          <a:xfrm>
            <a:off x="6983956" y="4702244"/>
            <a:ext cx="1088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18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PHẦN III</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6"/>
          <p:cNvSpPr txBox="1"/>
          <p:nvPr/>
        </p:nvSpPr>
        <p:spPr>
          <a:xfrm>
            <a:off x="4108783" y="4720170"/>
            <a:ext cx="104332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18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PHẦN II</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6"/>
          <p:cNvSpPr txBox="1"/>
          <p:nvPr/>
        </p:nvSpPr>
        <p:spPr>
          <a:xfrm>
            <a:off x="6973080" y="2479968"/>
            <a:ext cx="1110139"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18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PHẦN IV</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2000"/>
                                        <p:tgtEl>
                                          <p:spTgt spid="19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1"/>
                                        </p:tgtEl>
                                        <p:attrNameLst>
                                          <p:attrName>style.visibility</p:attrName>
                                        </p:attrNameLst>
                                      </p:cBhvr>
                                      <p:to>
                                        <p:strVal val="visible"/>
                                      </p:to>
                                    </p:set>
                                    <p:animEffect transition="in" filter="fade">
                                      <p:cBhvr>
                                        <p:cTn id="11" dur="2000"/>
                                        <p:tgtEl>
                                          <p:spTgt spid="20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98"/>
                                        </p:tgtEl>
                                        <p:attrNameLst>
                                          <p:attrName>style.visibility</p:attrName>
                                        </p:attrNameLst>
                                      </p:cBhvr>
                                      <p:to>
                                        <p:strVal val="visible"/>
                                      </p:to>
                                    </p:set>
                                    <p:animEffect transition="in" filter="fade">
                                      <p:cBhvr>
                                        <p:cTn id="15" dur="2000"/>
                                        <p:tgtEl>
                                          <p:spTgt spid="19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03"/>
                                        </p:tgtEl>
                                        <p:attrNameLst>
                                          <p:attrName>style.visibility</p:attrName>
                                        </p:attrNameLst>
                                      </p:cBhvr>
                                      <p:to>
                                        <p:strVal val="visible"/>
                                      </p:to>
                                    </p:set>
                                    <p:animEffect transition="in" filter="fade">
                                      <p:cBhvr>
                                        <p:cTn id="19" dur="2000"/>
                                        <p:tgtEl>
                                          <p:spTgt spid="203"/>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99"/>
                                        </p:tgtEl>
                                        <p:attrNameLst>
                                          <p:attrName>style.visibility</p:attrName>
                                        </p:attrNameLst>
                                      </p:cBhvr>
                                      <p:to>
                                        <p:strVal val="visible"/>
                                      </p:to>
                                    </p:set>
                                    <p:animEffect transition="in" filter="fade">
                                      <p:cBhvr>
                                        <p:cTn id="23" dur="2000"/>
                                        <p:tgtEl>
                                          <p:spTgt spid="199"/>
                                        </p:tgtEl>
                                      </p:cBhvr>
                                    </p:animEffect>
                                  </p:childTnLst>
                                </p:cTn>
                              </p:par>
                            </p:childTnLst>
                          </p:cTn>
                        </p:par>
                        <p:par>
                          <p:cTn id="24" fill="hold">
                            <p:stCondLst>
                              <p:cond delay="10000"/>
                            </p:stCondLst>
                            <p:childTnLst>
                              <p:par>
                                <p:cTn id="25" presetID="2" presetClass="entr" presetSubtype="4" fill="hold" nodeType="afterEffect">
                                  <p:stCondLst>
                                    <p:cond delay="0"/>
                                  </p:stCondLst>
                                  <p:childTnLst>
                                    <p:set>
                                      <p:cBhvr>
                                        <p:cTn id="26" dur="1" fill="hold">
                                          <p:stCondLst>
                                            <p:cond delay="0"/>
                                          </p:stCondLst>
                                        </p:cTn>
                                        <p:tgtEl>
                                          <p:spTgt spid="181"/>
                                        </p:tgtEl>
                                        <p:attrNameLst>
                                          <p:attrName>style.visibility</p:attrName>
                                        </p:attrNameLst>
                                      </p:cBhvr>
                                      <p:to>
                                        <p:strVal val="visible"/>
                                      </p:to>
                                    </p:set>
                                    <p:anim calcmode="lin" valueType="num">
                                      <p:cBhvr additive="base">
                                        <p:cTn id="27" dur="500"/>
                                        <p:tgtEl>
                                          <p:spTgt spid="18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4"/>
                                        </p:tgtEl>
                                        <p:attrNameLst>
                                          <p:attrName>style.visibility</p:attrName>
                                        </p:attrNameLst>
                                      </p:cBhvr>
                                      <p:to>
                                        <p:strVal val="visible"/>
                                      </p:to>
                                    </p:set>
                                    <p:anim calcmode="lin" valueType="num">
                                      <p:cBhvr additive="base">
                                        <p:cTn id="32" dur="500"/>
                                        <p:tgtEl>
                                          <p:spTgt spid="184"/>
                                        </p:tgtEl>
                                        <p:attrNameLst>
                                          <p:attrName>ppt_y</p:attrName>
                                        </p:attrNameLst>
                                      </p:cBhvr>
                                      <p:tavLst>
                                        <p:tav tm="0">
                                          <p:val>
                                            <p:strVal val="#ppt_y+1"/>
                                          </p:val>
                                        </p:tav>
                                        <p:tav tm="100000">
                                          <p:val>
                                            <p:strVal val="#ppt_y"/>
                                          </p:val>
                                        </p:tav>
                                      </p:tavLst>
                                    </p:anim>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02"/>
                                        </p:tgtEl>
                                        <p:attrNameLst>
                                          <p:attrName>style.visibility</p:attrName>
                                        </p:attrNameLst>
                                      </p:cBhvr>
                                      <p:to>
                                        <p:strVal val="visible"/>
                                      </p:to>
                                    </p:set>
                                    <p:animEffect transition="in" filter="fade">
                                      <p:cBhvr>
                                        <p:cTn id="36" dur="2000"/>
                                        <p:tgtEl>
                                          <p:spTgt spid="202"/>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96"/>
                                        </p:tgtEl>
                                        <p:attrNameLst>
                                          <p:attrName>style.visibility</p:attrName>
                                        </p:attrNameLst>
                                      </p:cBhvr>
                                      <p:to>
                                        <p:strVal val="visible"/>
                                      </p:to>
                                    </p:set>
                                    <p:animEffect transition="in" filter="fade">
                                      <p:cBhvr>
                                        <p:cTn id="40" dur="2000"/>
                                        <p:tgtEl>
                                          <p:spTgt spid="19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4"/>
                                        </p:tgtEl>
                                        <p:attrNameLst>
                                          <p:attrName>style.visibility</p:attrName>
                                        </p:attrNameLst>
                                      </p:cBhvr>
                                      <p:to>
                                        <p:strVal val="visible"/>
                                      </p:to>
                                    </p:set>
                                    <p:animEffect transition="in" filter="fade">
                                      <p:cBhvr>
                                        <p:cTn id="45" dur="2000"/>
                                        <p:tgtEl>
                                          <p:spTgt spid="204"/>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187"/>
                                        </p:tgtEl>
                                        <p:attrNameLst>
                                          <p:attrName>style.visibility</p:attrName>
                                        </p:attrNameLst>
                                      </p:cBhvr>
                                      <p:to>
                                        <p:strVal val="visible"/>
                                      </p:to>
                                    </p:set>
                                    <p:animEffect transition="in" filter="fade">
                                      <p:cBhvr>
                                        <p:cTn id="49" dur="2000"/>
                                        <p:tgtEl>
                                          <p:spTgt spid="187"/>
                                        </p:tgtEl>
                                      </p:cBhvr>
                                    </p:animEffect>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197"/>
                                        </p:tgtEl>
                                        <p:attrNameLst>
                                          <p:attrName>style.visibility</p:attrName>
                                        </p:attrNameLst>
                                      </p:cBhvr>
                                      <p:to>
                                        <p:strVal val="visible"/>
                                      </p:to>
                                    </p:set>
                                    <p:animEffect transition="in" filter="fade">
                                      <p:cBhvr>
                                        <p:cTn id="53" dur="2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2" descr="7"/>
          <p:cNvPicPr preferRelativeResize="0"/>
          <p:nvPr/>
        </p:nvPicPr>
        <p:blipFill rotWithShape="1">
          <a:blip r:embed="rId3"/>
          <a:srcRect/>
          <a:stretch>
            <a:fillRect/>
          </a:stretch>
        </p:blipFill>
        <p:spPr>
          <a:xfrm>
            <a:off x="-674061" y="2235835"/>
            <a:ext cx="9442972" cy="4312747"/>
          </a:xfrm>
          <a:prstGeom prst="rect">
            <a:avLst/>
          </a:prstGeom>
          <a:noFill/>
          <a:ln>
            <a:noFill/>
          </a:ln>
        </p:spPr>
      </p:pic>
      <p:sp>
        <p:nvSpPr>
          <p:cNvPr id="363" name="Google Shape;363;p22"/>
          <p:cNvSpPr txBox="1"/>
          <p:nvPr/>
        </p:nvSpPr>
        <p:spPr>
          <a:xfrm>
            <a:off x="1799303" y="2635808"/>
            <a:ext cx="1209368" cy="923330"/>
          </a:xfrm>
          <a:prstGeom prst="rect">
            <a:avLst/>
          </a:prstGeom>
          <a:solidFill>
            <a:srgbClr val="3F3F3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II</a:t>
            </a:r>
            <a:endParaRPr kumimoji="0" sz="5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368" name="Google Shape;368;p22"/>
          <p:cNvSpPr txBox="1"/>
          <p:nvPr/>
        </p:nvSpPr>
        <p:spPr>
          <a:xfrm>
            <a:off x="3421627" y="2635808"/>
            <a:ext cx="8627806"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ĐỌC – HIỂU VĂN BẢN</a:t>
            </a:r>
            <a:endParaRPr kumimoji="0" sz="54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500"/>
                                        <p:tgtEl>
                                          <p:spTgt spid="3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
                                        </p:tgtEl>
                                        <p:attrNameLst>
                                          <p:attrName>style.visibility</p:attrName>
                                        </p:attrNameLst>
                                      </p:cBhvr>
                                      <p:to>
                                        <p:strVal val="visible"/>
                                      </p:to>
                                    </p:set>
                                    <p:animEffect transition="in" filter="fade">
                                      <p:cBhvr>
                                        <p:cTn id="12"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654" y="512956"/>
            <a:ext cx="10675328" cy="1084025"/>
          </a:xfrm>
        </p:spPr>
        <p:txBody>
          <a:bodyPr>
            <a:normAutofit/>
          </a:bodyPr>
          <a:lstStyle/>
          <a:p>
            <a:r>
              <a:rPr lang="en-US" sz="3200" b="1" dirty="0">
                <a:latin typeface="Times New Roman" panose="02020603050405020304" pitchFamily="18" charset="0"/>
                <a:cs typeface="Times New Roman" panose="02020603050405020304" pitchFamily="18" charset="0"/>
              </a:rPr>
              <a:t>II.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hiểu văn bản</a:t>
            </a:r>
          </a:p>
        </p:txBody>
      </p:sp>
      <p:sp>
        <p:nvSpPr>
          <p:cNvPr id="4" name="Rectangle 3"/>
          <p:cNvSpPr/>
          <p:nvPr/>
        </p:nvSpPr>
        <p:spPr>
          <a:xfrm>
            <a:off x="0" y="0"/>
            <a:ext cx="12192000" cy="76437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5" name="Rectangle 4"/>
          <p:cNvSpPr/>
          <p:nvPr/>
        </p:nvSpPr>
        <p:spPr>
          <a:xfrm>
            <a:off x="0" y="6576208"/>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10" name="Content Placeholder 2"/>
          <p:cNvSpPr>
            <a:spLocks noGrp="1"/>
          </p:cNvSpPr>
          <p:nvPr>
            <p:ph idx="1"/>
          </p:nvPr>
        </p:nvSpPr>
        <p:spPr>
          <a:xfrm>
            <a:off x="903249" y="1317577"/>
            <a:ext cx="7455140" cy="1013499"/>
          </a:xfrm>
        </p:spPr>
        <p:txBody>
          <a:bodyPr>
            <a:normAutofit/>
          </a:bodyPr>
          <a:lstStyle/>
          <a:p>
            <a:pPr marL="0" indent="0">
              <a:buNone/>
            </a:pPr>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vật Ngô Tử Văn</a:t>
            </a:r>
          </a:p>
        </p:txBody>
      </p:sp>
      <p:pic>
        <p:nvPicPr>
          <p:cNvPr id="1028" name="Picture 4" descr="Kết quả hình ảnh cho quan thời trần"/>
          <p:cNvPicPr>
            <a:picLocks noChangeAspect="1" noChangeArrowheads="1"/>
          </p:cNvPicPr>
          <p:nvPr/>
        </p:nvPicPr>
        <p:blipFill rotWithShape="1">
          <a:blip r:embed="rId2" cstate="email"/>
          <a:srcRect/>
          <a:stretch>
            <a:fillRect/>
          </a:stretch>
        </p:blipFill>
        <p:spPr bwMode="auto">
          <a:xfrm>
            <a:off x="8912181" y="1964028"/>
            <a:ext cx="2820473" cy="4074762"/>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2234" y="1784196"/>
            <a:ext cx="8229600" cy="4149090"/>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80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Thảo</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phiếu</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endParaRPr>
          </a:p>
          <a:p>
            <a:pPr marL="0" marR="0" lvl="0" indent="0" algn="just" defTabSz="914400" rtl="0" eaLnBrk="1" fontAlgn="auto" latinLnBrk="0" hangingPunct="1">
              <a:lnSpc>
                <a:spcPct val="150000"/>
              </a:lnSpc>
              <a:spcBef>
                <a:spcPts val="0"/>
              </a:spcBef>
              <a:spcAft>
                <a:spcPts val="800"/>
              </a:spcAft>
              <a:buClrTx/>
              <a:buSzTx/>
              <a:buFontTx/>
              <a:buNone/>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Nhóm</a:t>
            </a:r>
            <a:r>
              <a:rPr kumimoji="0" lang="en-US" sz="2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1</a:t>
            </a:r>
            <a:r>
              <a:rPr kumimoji="0" lang="en-US" sz="2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Lai</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lịch</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nhân</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vật</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Ngô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Tử</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Văn</a:t>
            </a: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a:t>
            </a:r>
          </a:p>
          <a:p>
            <a:pPr marL="0" marR="0" lvl="0" indent="0" algn="just" defTabSz="914400" rtl="0" eaLnBrk="1" fontAlgn="auto" latinLnBrk="0" hangingPunct="1">
              <a:lnSpc>
                <a:spcPct val="150000"/>
              </a:lnSpc>
              <a:spcBef>
                <a:spcPts val="0"/>
              </a:spcBef>
              <a:spcAft>
                <a:spcPts val="800"/>
              </a:spcAft>
              <a:buClrTx/>
              <a:buSzTx/>
              <a:buFontTx/>
              <a:buNone/>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Nhóm</a:t>
            </a:r>
            <a:r>
              <a:rPr kumimoji="0" lang="en-US" sz="2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2</a:t>
            </a:r>
            <a:r>
              <a:rPr kumimoji="0" lang="en-US" sz="2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Mối</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quan</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giữa</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Tử</a:t>
            </a:r>
            <a:r>
              <a:rPr kumimoji="0" lang="en-US" sz="2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Văn</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với</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mọi</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người</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dân</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làng</a:t>
            </a: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a:t>
            </a:r>
          </a:p>
          <a:p>
            <a:pPr marL="0" marR="0" lvl="0" indent="0" algn="just" defTabSz="914400" rtl="0" eaLnBrk="1" fontAlgn="auto" latinLnBrk="0" hangingPunct="1">
              <a:lnSpc>
                <a:spcPct val="150000"/>
              </a:lnSpc>
              <a:spcBef>
                <a:spcPts val="0"/>
              </a:spcBef>
              <a:spcAft>
                <a:spcPts val="800"/>
              </a:spcAft>
              <a:buClrTx/>
              <a:buSzTx/>
              <a:buFontTx/>
              <a:buNone/>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Nhóm</a:t>
            </a:r>
            <a:r>
              <a:rPr kumimoji="0" lang="en-US" sz="2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3</a:t>
            </a:r>
            <a:r>
              <a:rPr kumimoji="0" lang="en-US" sz="2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Mối</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quan</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hệ</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giữa</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Tử</a:t>
            </a:r>
            <a:r>
              <a:rPr kumimoji="0" lang="en-US" sz="2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 Văn</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với</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Thổ</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thần</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và</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tên</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Bách</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hộ</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họ</a:t>
            </a:r>
            <a:r>
              <a:rPr kumimoji="0" lang="en-US" sz="2600" b="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b="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Thôi.</a:t>
            </a:r>
            <a:endParaRPr kumimoji="0" lang="en-US" sz="2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endParaRPr>
          </a:p>
          <a:p>
            <a:pPr marL="0" marR="0" lvl="0" indent="0" algn="just" defTabSz="914400" rtl="0" eaLnBrk="1" fontAlgn="auto" latinLnBrk="0" hangingPunct="1">
              <a:lnSpc>
                <a:spcPct val="150000"/>
              </a:lnSpc>
              <a:spcBef>
                <a:spcPts val="0"/>
              </a:spcBef>
              <a:spcAft>
                <a:spcPts val="800"/>
              </a:spcAft>
              <a:buClrTx/>
              <a:buSzTx/>
              <a:buFontTx/>
              <a:buNone/>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Calibri" panose="020F0502020204030204"/>
              </a:rPr>
              <a:t>Nhóm</a:t>
            </a:r>
            <a:r>
              <a:rPr kumimoji="0" lang="en-US" sz="2600" b="1"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4. </a:t>
            </a:r>
            <a:r>
              <a:rPr kumimoji="0" lang="en-US" sz="260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Mối</a:t>
            </a:r>
            <a:r>
              <a:rPr kumimoji="0" lang="en-US" sz="260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quan</a:t>
            </a:r>
            <a:r>
              <a:rPr kumimoji="0" lang="en-US" sz="260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hệ</a:t>
            </a:r>
            <a:r>
              <a:rPr kumimoji="0" lang="en-US" sz="260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giữa</a:t>
            </a:r>
            <a:r>
              <a:rPr kumimoji="0" lang="en-US" sz="260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Tử</a:t>
            </a:r>
            <a:r>
              <a:rPr kumimoji="0" lang="en-US" sz="260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Văn </a:t>
            </a:r>
            <a:r>
              <a:rPr kumimoji="0" lang="en-US" sz="260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với</a:t>
            </a:r>
            <a:r>
              <a:rPr kumimoji="0" lang="en-US" sz="260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Diêm</a:t>
            </a:r>
            <a:r>
              <a:rPr kumimoji="0" lang="en-US" sz="2600" i="0" u="none" strike="noStrike" kern="1200" cap="none" spc="0" normalizeH="0" noProof="0" dirty="0">
                <a:ln>
                  <a:noFill/>
                </a:ln>
                <a:solidFill>
                  <a:prstClr val="black"/>
                </a:solidFill>
                <a:effectLst/>
                <a:uLnTx/>
                <a:uFillTx/>
                <a:latin typeface="Times New Roman" panose="02020603050405020304"/>
                <a:ea typeface="Times New Roman" panose="02020603050405020304"/>
                <a:cs typeface="Calibri" panose="020F0502020204030204"/>
              </a:rPr>
              <a:t> </a:t>
            </a:r>
            <a:r>
              <a:rPr kumimoji="0" lang="en-US" sz="2600" i="0" u="none" strike="noStrike" kern="1200" cap="none" spc="0" normalizeH="0" noProof="0" dirty="0" err="1">
                <a:ln>
                  <a:noFill/>
                </a:ln>
                <a:solidFill>
                  <a:prstClr val="black"/>
                </a:solidFill>
                <a:effectLst/>
                <a:uLnTx/>
                <a:uFillTx/>
                <a:latin typeface="Times New Roman" panose="02020603050405020304"/>
                <a:ea typeface="Times New Roman" panose="02020603050405020304"/>
                <a:cs typeface="Calibri" panose="020F0502020204030204"/>
              </a:rPr>
              <a:t>vương</a:t>
            </a:r>
            <a:r>
              <a:rPr kumimoji="0" lang="en-US" sz="260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5" name="Google Shape;375;p23"/>
          <p:cNvSpPr txBox="1"/>
          <p:nvPr/>
        </p:nvSpPr>
        <p:spPr>
          <a:xfrm>
            <a:off x="58994" y="-143247"/>
            <a:ext cx="13064475" cy="83095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1. </a:t>
            </a:r>
            <a:r>
              <a:rPr lang="en-US" sz="3200" b="1" kern="0" dirty="0" err="1">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Nhân</a:t>
            </a:r>
            <a:r>
              <a:rPr lang="en-US" sz="3200" b="1" kern="0" dirty="0">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200" b="1" kern="0" dirty="0" err="1">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vật</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Ngô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Tử</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Văn</a:t>
            </a:r>
            <a:endParaRPr kumimoji="0" sz="3200" b="0" i="1"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graphicFrame>
        <p:nvGraphicFramePr>
          <p:cNvPr id="376" name="Google Shape;376;p23"/>
          <p:cNvGraphicFramePr/>
          <p:nvPr>
            <p:custDataLst>
              <p:tags r:id="rId1"/>
            </p:custDataLst>
          </p:nvPr>
        </p:nvGraphicFramePr>
        <p:xfrm>
          <a:off x="339725" y="687705"/>
          <a:ext cx="11565255" cy="5974080"/>
        </p:xfrm>
        <a:graphic>
          <a:graphicData uri="http://schemas.openxmlformats.org/drawingml/2006/table">
            <a:tbl>
              <a:tblPr firstRow="1" firstCol="1" bandRow="1">
                <a:noFill/>
              </a:tblPr>
              <a:tblGrid>
                <a:gridCol w="3060700"/>
                <a:gridCol w="8504555"/>
              </a:tblGrid>
              <a:tr h="426720">
                <a:tc gridSpan="2">
                  <a:txBody>
                    <a:bodyPr/>
                    <a:lstStyle/>
                    <a:p>
                      <a:pPr marL="0" marR="0" lvl="0" indent="0" algn="ctr" rtl="0">
                        <a:lnSpc>
                          <a:spcPct val="100000"/>
                        </a:lnSpc>
                        <a:spcBef>
                          <a:spcPts val="0"/>
                        </a:spcBef>
                        <a:spcAft>
                          <a:spcPts val="0"/>
                        </a:spcAft>
                        <a:buNone/>
                      </a:pPr>
                      <a:r>
                        <a:rPr lang="en-US" sz="2800" u="none" strike="noStrike" cap="none" dirty="0">
                          <a:solidFill>
                            <a:srgbClr val="FF0000"/>
                          </a:solidFill>
                          <a:latin typeface="Times New Roman" panose="02020603050405020304" pitchFamily="18" charset="0"/>
                          <a:cs typeface="Times New Roman" panose="02020603050405020304" pitchFamily="18" charset="0"/>
                        </a:rPr>
                        <a:t>THẢO LUẬN NHÓM (5P)</a:t>
                      </a:r>
                      <a:endParaRPr lang="en-US" sz="2800" u="none" strike="noStrike" cap="none"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txBody>
                  <a:tcPr marL="28000" marR="28000" marT="0" marB="0"/>
                </a:tc>
                <a:tc hMerge="1">
                  <a:txBody>
                    <a:bodyPr/>
                    <a:lstStyle/>
                    <a:p>
                      <a:endParaRPr lang="en-US"/>
                    </a:p>
                  </a:txBody>
                  <a:tcPr/>
                </a:tc>
              </a:tr>
              <a:tr h="1280160">
                <a:tc>
                  <a:txBody>
                    <a:bodyPr/>
                    <a:lstStyle/>
                    <a:p>
                      <a:pPr marL="0" marR="0" lvl="0" indent="0" algn="just" rtl="0">
                        <a:lnSpc>
                          <a:spcPct val="100000"/>
                        </a:lnSpc>
                        <a:spcBef>
                          <a:spcPts val="0"/>
                        </a:spcBef>
                        <a:spcAft>
                          <a:spcPts val="0"/>
                        </a:spcAft>
                        <a:buNone/>
                      </a:pPr>
                      <a:r>
                        <a:rPr lang="en-US" sz="2800" b="1" u="none" strike="noStrike" cap="none" dirty="0" err="1">
                          <a:latin typeface="Times New Roman" panose="02020603050405020304" pitchFamily="18" charset="0"/>
                          <a:cs typeface="Times New Roman" panose="02020603050405020304" pitchFamily="18" charset="0"/>
                        </a:rPr>
                        <a:t>Nhóm</a:t>
                      </a:r>
                      <a:r>
                        <a:rPr lang="en-US" sz="2800" b="1" u="none" strike="noStrike" cap="none" dirty="0">
                          <a:latin typeface="Times New Roman" panose="02020603050405020304" pitchFamily="18" charset="0"/>
                          <a:cs typeface="Times New Roman" panose="02020603050405020304" pitchFamily="18" charset="0"/>
                        </a:rPr>
                        <a:t> 1. Lai </a:t>
                      </a:r>
                      <a:r>
                        <a:rPr lang="en-US" sz="2800" b="1" u="none" strike="noStrike" cap="none" dirty="0" err="1">
                          <a:latin typeface="Times New Roman" panose="02020603050405020304" pitchFamily="18" charset="0"/>
                          <a:cs typeface="Times New Roman" panose="02020603050405020304" pitchFamily="18" charset="0"/>
                        </a:rPr>
                        <a:t>lịch</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nhân</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vật</a:t>
                      </a:r>
                      <a:r>
                        <a:rPr lang="en-US" sz="2800" b="1" u="none" strike="noStrike" cap="none" dirty="0">
                          <a:latin typeface="Times New Roman" panose="02020603050405020304" pitchFamily="18" charset="0"/>
                          <a:cs typeface="Times New Roman" panose="02020603050405020304" pitchFamily="18" charset="0"/>
                        </a:rPr>
                        <a:t> Ngô </a:t>
                      </a:r>
                      <a:r>
                        <a:rPr lang="en-US" sz="2800" b="1" u="none" strike="noStrike" cap="none" dirty="0" err="1">
                          <a:latin typeface="Times New Roman" panose="02020603050405020304" pitchFamily="18" charset="0"/>
                          <a:cs typeface="Times New Roman" panose="02020603050405020304" pitchFamily="18" charset="0"/>
                        </a:rPr>
                        <a:t>Tử</a:t>
                      </a:r>
                      <a:r>
                        <a:rPr lang="en-US" sz="2800" b="1" u="none" strike="noStrike" cap="none" dirty="0">
                          <a:latin typeface="Times New Roman" panose="02020603050405020304" pitchFamily="18" charset="0"/>
                          <a:cs typeface="Times New Roman" panose="02020603050405020304" pitchFamily="18" charset="0"/>
                        </a:rPr>
                        <a:t> Văn</a:t>
                      </a:r>
                      <a:endParaRPr lang="en-US" sz="2800" b="1"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endParaRPr>
                    </a:p>
                  </a:txBody>
                  <a:tcPr marL="28000" marR="28000" marT="0" marB="0"/>
                </a:tc>
                <a:tc>
                  <a:txBody>
                    <a:bodyPr/>
                    <a:lstStyle/>
                    <a:p>
                      <a:pPr marL="0" marR="0" lvl="0" indent="0" algn="just" rtl="0">
                        <a:lnSpc>
                          <a:spcPct val="100000"/>
                        </a:lnSpc>
                        <a:spcBef>
                          <a:spcPts val="0"/>
                        </a:spcBef>
                        <a:spcAft>
                          <a:spcPts val="0"/>
                        </a:spcAft>
                        <a:buNone/>
                      </a:pPr>
                      <a:r>
                        <a:rPr lang="en-US" sz="2800" u="none" strike="noStrike" cap="none" dirty="0" err="1">
                          <a:latin typeface="Times New Roman" panose="02020603050405020304" pitchFamily="18" charset="0"/>
                          <a:cs typeface="Times New Roman" panose="02020603050405020304" pitchFamily="18" charset="0"/>
                        </a:rPr>
                        <a:t>Ngay</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từ</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đầu</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truyện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tác</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giả</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đã</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giới</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thiệu</a:t>
                      </a:r>
                      <a:r>
                        <a:rPr lang="en-US" sz="2800" u="none" strike="noStrike" cap="none" dirty="0">
                          <a:latin typeface="Times New Roman" panose="02020603050405020304" pitchFamily="18" charset="0"/>
                          <a:cs typeface="Times New Roman" panose="02020603050405020304" pitchFamily="18" charset="0"/>
                        </a:rPr>
                        <a:t> Ngô </a:t>
                      </a:r>
                      <a:r>
                        <a:rPr lang="en-US" sz="2800" u="none" strike="noStrike" cap="none" dirty="0" err="1">
                          <a:latin typeface="Times New Roman" panose="02020603050405020304" pitchFamily="18" charset="0"/>
                          <a:cs typeface="Times New Roman" panose="02020603050405020304" pitchFamily="18" charset="0"/>
                        </a:rPr>
                        <a:t>Tử</a:t>
                      </a:r>
                      <a:r>
                        <a:rPr lang="en-US" sz="2800" u="none" strike="noStrike" cap="none" dirty="0">
                          <a:latin typeface="Times New Roman" panose="02020603050405020304" pitchFamily="18" charset="0"/>
                          <a:cs typeface="Times New Roman" panose="02020603050405020304" pitchFamily="18" charset="0"/>
                        </a:rPr>
                        <a:t> Văn (NTV) - </a:t>
                      </a:r>
                      <a:r>
                        <a:rPr lang="en-US" sz="2800" u="none" strike="noStrike" cap="none" dirty="0" err="1">
                          <a:latin typeface="Times New Roman" panose="02020603050405020304" pitchFamily="18" charset="0"/>
                          <a:cs typeface="Times New Roman" panose="02020603050405020304" pitchFamily="18" charset="0"/>
                        </a:rPr>
                        <a:t>nhân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vật</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chính</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như</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thế</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nào</a:t>
                      </a:r>
                      <a:r>
                        <a:rPr lang="en-US" sz="2800" u="none" strike="noStrike" cap="none" dirty="0">
                          <a:latin typeface="Times New Roman" panose="02020603050405020304" pitchFamily="18" charset="0"/>
                          <a:cs typeface="Times New Roman" panose="02020603050405020304" pitchFamily="18" charset="0"/>
                        </a:rPr>
                        <a:t>? Em </a:t>
                      </a:r>
                      <a:r>
                        <a:rPr lang="en-US" sz="2800" u="none" strike="noStrike" cap="none" dirty="0" err="1">
                          <a:latin typeface="Times New Roman" panose="02020603050405020304" pitchFamily="18" charset="0"/>
                          <a:cs typeface="Times New Roman" panose="02020603050405020304" pitchFamily="18" charset="0"/>
                        </a:rPr>
                        <a:t>có</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nhận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xét</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gì</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về</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cách</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giới</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thiệu</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đó</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của</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tác</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giả</a:t>
                      </a:r>
                      <a:r>
                        <a:rPr lang="en-US" sz="2800" u="none" strike="noStrike" cap="none" dirty="0">
                          <a:latin typeface="Times New Roman" panose="02020603050405020304" pitchFamily="18" charset="0"/>
                          <a:cs typeface="Times New Roman" panose="02020603050405020304" pitchFamily="18" charset="0"/>
                        </a:rPr>
                        <a:t>?</a:t>
                      </a:r>
                      <a:endParaRPr lang="en-US" sz="2800" i="1"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endParaRPr>
                    </a:p>
                  </a:txBody>
                  <a:tcPr marL="28000" marR="28000" marT="0" marB="0"/>
                </a:tc>
              </a:tr>
              <a:tr h="1280160">
                <a:tc>
                  <a:txBody>
                    <a:bodyPr/>
                    <a:lstStyle/>
                    <a:p>
                      <a:pPr marL="0" marR="0" lvl="0" indent="0" algn="just" rtl="0">
                        <a:lnSpc>
                          <a:spcPct val="100000"/>
                        </a:lnSpc>
                        <a:spcBef>
                          <a:spcPts val="0"/>
                        </a:spcBef>
                        <a:spcAft>
                          <a:spcPts val="0"/>
                        </a:spcAft>
                        <a:buNone/>
                      </a:pPr>
                      <a:r>
                        <a:rPr lang="en-US" sz="2800" b="1" u="none" strike="noStrike" cap="none" dirty="0" err="1">
                          <a:latin typeface="Times New Roman" panose="02020603050405020304" pitchFamily="18" charset="0"/>
                          <a:cs typeface="Times New Roman" panose="02020603050405020304" pitchFamily="18" charset="0"/>
                        </a:rPr>
                        <a:t>Nhóm</a:t>
                      </a:r>
                      <a:r>
                        <a:rPr lang="en-US" sz="2800" b="1" u="none" strike="noStrike" cap="none" dirty="0">
                          <a:latin typeface="Times New Roman" panose="02020603050405020304" pitchFamily="18" charset="0"/>
                          <a:cs typeface="Times New Roman" panose="02020603050405020304" pitchFamily="18" charset="0"/>
                        </a:rPr>
                        <a:t> 2. </a:t>
                      </a:r>
                      <a:r>
                        <a:rPr lang="vi-VN" sz="2800" b="1" u="none" strike="noStrike" cap="none" dirty="0">
                          <a:latin typeface="Times New Roman" panose="02020603050405020304" pitchFamily="18" charset="0"/>
                          <a:cs typeface="Times New Roman" panose="02020603050405020304" pitchFamily="18" charset="0"/>
                        </a:rPr>
                        <a:t>M</a:t>
                      </a:r>
                      <a:r>
                        <a:rPr lang="en-US" sz="2800" b="1" u="none" strike="noStrike" cap="none" dirty="0" err="1">
                          <a:latin typeface="Times New Roman" panose="02020603050405020304" pitchFamily="18" charset="0"/>
                          <a:cs typeface="Times New Roman" panose="02020603050405020304" pitchFamily="18" charset="0"/>
                        </a:rPr>
                        <a:t>ối</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quân</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hệ</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của</a:t>
                      </a:r>
                      <a:r>
                        <a:rPr lang="en-US" sz="2800" b="1" u="none" strike="noStrike" cap="none" dirty="0">
                          <a:latin typeface="Times New Roman" panose="02020603050405020304" pitchFamily="18" charset="0"/>
                          <a:cs typeface="Times New Roman" panose="02020603050405020304" pitchFamily="18" charset="0"/>
                        </a:rPr>
                        <a:t> NTV </a:t>
                      </a:r>
                      <a:r>
                        <a:rPr lang="en-US" sz="2800" b="1" u="none" strike="noStrike" cap="none" dirty="0" err="1">
                          <a:latin typeface="Times New Roman" panose="02020603050405020304" pitchFamily="18" charset="0"/>
                          <a:cs typeface="Times New Roman" panose="02020603050405020304" pitchFamily="18" charset="0"/>
                        </a:rPr>
                        <a:t>với</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dân</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làng</a:t>
                      </a:r>
                      <a:endParaRPr sz="2800" b="1"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endParaRPr>
                    </a:p>
                  </a:txBody>
                  <a:tcPr marL="28000" marR="28000" marT="0" marB="0"/>
                </a:tc>
                <a:tc>
                  <a:txBody>
                    <a:bodyPr/>
                    <a:lstStyle/>
                    <a:p>
                      <a:pPr marL="0" marR="0" lvl="0" indent="0" algn="just" rtl="0">
                        <a:lnSpc>
                          <a:spcPct val="100000"/>
                        </a:lnSpc>
                        <a:spcBef>
                          <a:spcPts val="0"/>
                        </a:spcBef>
                        <a:spcAft>
                          <a:spcPts val="0"/>
                        </a:spcAft>
                        <a:buNone/>
                      </a:pPr>
                      <a:r>
                        <a:rPr lang="en-US" sz="2800" u="none" strike="noStrike" cap="none" dirty="0">
                          <a:latin typeface="Times New Roman" panose="02020603050405020304" pitchFamily="18" charset="0"/>
                          <a:cs typeface="Times New Roman" panose="02020603050405020304" pitchFamily="18" charset="0"/>
                        </a:rPr>
                        <a:t>Khi </a:t>
                      </a:r>
                      <a:r>
                        <a:rPr lang="en-US" sz="2800" u="none" strike="noStrike" cap="none" dirty="0" err="1">
                          <a:latin typeface="Times New Roman" panose="02020603050405020304" pitchFamily="18" charset="0"/>
                          <a:cs typeface="Times New Roman" panose="02020603050405020304" pitchFamily="18" charset="0"/>
                        </a:rPr>
                        <a:t>Tử</a:t>
                      </a:r>
                      <a:r>
                        <a:rPr lang="en-US" sz="2800" u="none" strike="noStrike" cap="none" dirty="0">
                          <a:latin typeface="Times New Roman" panose="02020603050405020304" pitchFamily="18" charset="0"/>
                          <a:cs typeface="Times New Roman" panose="02020603050405020304" pitchFamily="18" charset="0"/>
                        </a:rPr>
                        <a:t> Văn </a:t>
                      </a:r>
                      <a:r>
                        <a:rPr lang="en-US" sz="2800" u="none" strike="noStrike" cap="none" dirty="0" err="1">
                          <a:latin typeface="Times New Roman" panose="02020603050405020304" pitchFamily="18" charset="0"/>
                          <a:cs typeface="Times New Roman" panose="02020603050405020304" pitchFamily="18" charset="0"/>
                        </a:rPr>
                        <a:t>đốt</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đền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tà</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thái</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độ</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của</a:t>
                      </a:r>
                      <a:r>
                        <a:rPr lang="en-US" sz="2800" u="none" strike="noStrike" cap="none" dirty="0">
                          <a:latin typeface="Times New Roman" panose="02020603050405020304" pitchFamily="18" charset="0"/>
                          <a:cs typeface="Times New Roman" panose="02020603050405020304" pitchFamily="18" charset="0"/>
                        </a:rPr>
                        <a:t> NTV </a:t>
                      </a:r>
                      <a:r>
                        <a:rPr lang="en-US" sz="2800" u="none" strike="noStrike" cap="none" dirty="0" err="1">
                          <a:latin typeface="Times New Roman" panose="02020603050405020304" pitchFamily="18" charset="0"/>
                          <a:cs typeface="Times New Roman" panose="02020603050405020304" pitchFamily="18" charset="0"/>
                        </a:rPr>
                        <a:t>và</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dân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làng</a:t>
                      </a:r>
                      <a:r>
                        <a:rPr lang="en-US" sz="2800" u="none" strike="noStrike" cap="none" dirty="0">
                          <a:latin typeface="Times New Roman" panose="02020603050405020304" pitchFamily="18" charset="0"/>
                          <a:cs typeface="Times New Roman" panose="02020603050405020304" pitchFamily="18" charset="0"/>
                        </a:rPr>
                        <a:t> ra </a:t>
                      </a:r>
                      <a:r>
                        <a:rPr lang="en-US" sz="2800" u="none" strike="noStrike" cap="none" dirty="0" err="1">
                          <a:latin typeface="Times New Roman" panose="02020603050405020304" pitchFamily="18" charset="0"/>
                          <a:cs typeface="Times New Roman" panose="02020603050405020304" pitchFamily="18" charset="0"/>
                        </a:rPr>
                        <a:t>sao</a:t>
                      </a:r>
                      <a:r>
                        <a:rPr lang="en-US" sz="2800" u="none" strike="noStrike" cap="none" dirty="0">
                          <a:latin typeface="Times New Roman" panose="02020603050405020304" pitchFamily="18" charset="0"/>
                          <a:cs typeface="Times New Roman" panose="02020603050405020304" pitchFamily="18" charset="0"/>
                        </a:rPr>
                        <a:t>? Qua </a:t>
                      </a:r>
                      <a:r>
                        <a:rPr lang="en-US" sz="2800" u="none" strike="noStrike" cap="none" dirty="0" err="1">
                          <a:latin typeface="Times New Roman" panose="02020603050405020304" pitchFamily="18" charset="0"/>
                          <a:cs typeface="Times New Roman" panose="02020603050405020304" pitchFamily="18" charset="0"/>
                        </a:rPr>
                        <a:t>đó</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em</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có</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nhận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xét</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gì</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về</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nhân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vật</a:t>
                      </a:r>
                      <a:r>
                        <a:rPr lang="en-US" sz="2800" u="none" strike="noStrike" cap="none" dirty="0">
                          <a:latin typeface="Times New Roman" panose="02020603050405020304" pitchFamily="18" charset="0"/>
                          <a:cs typeface="Times New Roman" panose="02020603050405020304" pitchFamily="18" charset="0"/>
                        </a:rPr>
                        <a:t> NTV?</a:t>
                      </a:r>
                    </a:p>
                  </a:txBody>
                  <a:tcPr marL="28000" marR="28000" marT="0" marB="0"/>
                </a:tc>
              </a:tr>
              <a:tr h="1706880">
                <a:tc>
                  <a:txBody>
                    <a:bodyPr/>
                    <a:lstStyle/>
                    <a:p>
                      <a:pPr marL="0" marR="0" lvl="0" indent="0" algn="just" rtl="0">
                        <a:lnSpc>
                          <a:spcPct val="100000"/>
                        </a:lnSpc>
                        <a:spcBef>
                          <a:spcPts val="0"/>
                        </a:spcBef>
                        <a:spcAft>
                          <a:spcPts val="0"/>
                        </a:spcAft>
                        <a:buNone/>
                      </a:pPr>
                      <a:r>
                        <a:rPr lang="en-US" sz="2800" b="1" u="none" strike="noStrike" cap="none" dirty="0" err="1">
                          <a:latin typeface="Times New Roman" panose="02020603050405020304" pitchFamily="18" charset="0"/>
                          <a:cs typeface="Times New Roman" panose="02020603050405020304" pitchFamily="18" charset="0"/>
                        </a:rPr>
                        <a:t>Nhóm</a:t>
                      </a:r>
                      <a:r>
                        <a:rPr lang="en-US" sz="2800" b="1" u="none" strike="noStrike" cap="none" dirty="0">
                          <a:latin typeface="Times New Roman" panose="02020603050405020304" pitchFamily="18" charset="0"/>
                          <a:cs typeface="Times New Roman" panose="02020603050405020304" pitchFamily="18" charset="0"/>
                        </a:rPr>
                        <a:t> 3. </a:t>
                      </a:r>
                      <a:r>
                        <a:rPr lang="en-US" sz="2800" b="1" u="none" strike="noStrike" cap="none" dirty="0" err="1">
                          <a:latin typeface="Times New Roman" panose="02020603050405020304" pitchFamily="18" charset="0"/>
                          <a:cs typeface="Times New Roman" panose="02020603050405020304" pitchFamily="18" charset="0"/>
                        </a:rPr>
                        <a:t>Mối</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quan</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hệ</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giữa</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Tử</a:t>
                      </a:r>
                      <a:r>
                        <a:rPr lang="en-US" sz="2800" b="1" u="none" strike="noStrike" cap="none" dirty="0">
                          <a:latin typeface="Times New Roman" panose="02020603050405020304" pitchFamily="18" charset="0"/>
                          <a:cs typeface="Times New Roman" panose="02020603050405020304" pitchFamily="18" charset="0"/>
                        </a:rPr>
                        <a:t> Văn </a:t>
                      </a:r>
                      <a:r>
                        <a:rPr lang="en-US" sz="2800" b="1" u="none" strike="noStrike" cap="none" dirty="0" err="1">
                          <a:latin typeface="Times New Roman" panose="02020603050405020304" pitchFamily="18" charset="0"/>
                          <a:cs typeface="Times New Roman" panose="02020603050405020304" pitchFamily="18" charset="0"/>
                        </a:rPr>
                        <a:t>với</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hồn</a:t>
                      </a:r>
                      <a:r>
                        <a:rPr lang="en-US" sz="2800" b="1" u="none" strike="noStrike" cap="none" dirty="0">
                          <a:latin typeface="Times New Roman" panose="02020603050405020304" pitchFamily="18" charset="0"/>
                          <a:cs typeface="Times New Roman" panose="02020603050405020304" pitchFamily="18" charset="0"/>
                        </a:rPr>
                        <a:t> ma </a:t>
                      </a:r>
                      <a:r>
                        <a:rPr lang="vi-VN" sz="2800" b="1" u="none" strike="noStrike" cap="none" dirty="0">
                          <a:latin typeface="Times New Roman" panose="02020603050405020304" pitchFamily="18" charset="0"/>
                          <a:cs typeface="Times New Roman" panose="02020603050405020304" pitchFamily="18" charset="0"/>
                        </a:rPr>
                        <a:t>b</a:t>
                      </a:r>
                      <a:r>
                        <a:rPr lang="en-US" sz="2800" b="1" u="none" strike="noStrike" cap="none" dirty="0" err="1">
                          <a:latin typeface="Times New Roman" panose="02020603050405020304" pitchFamily="18" charset="0"/>
                          <a:cs typeface="Times New Roman" panose="02020603050405020304" pitchFamily="18" charset="0"/>
                        </a:rPr>
                        <a:t>ách</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hộ</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họ</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Thôi</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và</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Thổ</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công</a:t>
                      </a:r>
                      <a:r>
                        <a:rPr lang="en-US" sz="2800" b="1" u="none" strike="noStrike" cap="none" dirty="0">
                          <a:latin typeface="Times New Roman" panose="02020603050405020304" pitchFamily="18" charset="0"/>
                          <a:cs typeface="Times New Roman" panose="02020603050405020304" pitchFamily="18" charset="0"/>
                        </a:rPr>
                        <a:t> .</a:t>
                      </a:r>
                      <a:endParaRPr sz="2800" b="1"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endParaRPr>
                    </a:p>
                  </a:txBody>
                  <a:tcPr marL="28000" marR="28000" marT="0" marB="0"/>
                </a:tc>
                <a:tc>
                  <a:txBody>
                    <a:bodyPr/>
                    <a:lstStyle/>
                    <a:p>
                      <a:pPr marL="0" marR="0" lvl="0" indent="0" algn="just" rtl="0">
                        <a:lnSpc>
                          <a:spcPct val="100000"/>
                        </a:lnSpc>
                        <a:spcBef>
                          <a:spcPts val="0"/>
                        </a:spcBef>
                        <a:spcAft>
                          <a:spcPts val="0"/>
                        </a:spcAft>
                        <a:buNone/>
                      </a:pPr>
                      <a:r>
                        <a:rPr lang="en-US" sz="2800" u="none" strike="noStrike" cap="none" dirty="0" err="1">
                          <a:latin typeface="Times New Roman" panose="02020603050405020304" pitchFamily="18" charset="0"/>
                          <a:cs typeface="Times New Roman" panose="02020603050405020304" pitchFamily="18" charset="0"/>
                        </a:rPr>
                        <a:t>Cuộc</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đối</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mặt</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giữa</a:t>
                      </a:r>
                      <a:r>
                        <a:rPr lang="en-US" sz="2800" u="none" strike="noStrike" cap="none" dirty="0">
                          <a:latin typeface="Times New Roman" panose="02020603050405020304" pitchFamily="18" charset="0"/>
                          <a:cs typeface="Times New Roman" panose="02020603050405020304" pitchFamily="18" charset="0"/>
                        </a:rPr>
                        <a:t> Ngô </a:t>
                      </a:r>
                      <a:r>
                        <a:rPr lang="en-US" sz="2800" u="none" strike="noStrike" cap="none" dirty="0" err="1">
                          <a:latin typeface="Times New Roman" panose="02020603050405020304" pitchFamily="18" charset="0"/>
                          <a:cs typeface="Times New Roman" panose="02020603050405020304" pitchFamily="18" charset="0"/>
                        </a:rPr>
                        <a:t>Tử</a:t>
                      </a:r>
                      <a:r>
                        <a:rPr lang="en-US" sz="2800" u="none" strike="noStrike" cap="none" dirty="0">
                          <a:latin typeface="Times New Roman" panose="02020603050405020304" pitchFamily="18" charset="0"/>
                          <a:cs typeface="Times New Roman" panose="02020603050405020304" pitchFamily="18" charset="0"/>
                        </a:rPr>
                        <a:t> Văn </a:t>
                      </a:r>
                      <a:r>
                        <a:rPr lang="en-US" sz="2800" u="none" strike="noStrike" cap="none" dirty="0" err="1">
                          <a:latin typeface="Times New Roman" panose="02020603050405020304" pitchFamily="18" charset="0"/>
                          <a:cs typeface="Times New Roman" panose="02020603050405020304" pitchFamily="18" charset="0"/>
                        </a:rPr>
                        <a:t>với</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hồn</a:t>
                      </a:r>
                      <a:r>
                        <a:rPr lang="en-US" sz="2800" u="none" strike="noStrike" cap="none" dirty="0">
                          <a:latin typeface="Times New Roman" panose="02020603050405020304" pitchFamily="18" charset="0"/>
                          <a:cs typeface="Times New Roman" panose="02020603050405020304" pitchFamily="18" charset="0"/>
                        </a:rPr>
                        <a:t> ma </a:t>
                      </a:r>
                      <a:r>
                        <a:rPr lang="en-US" sz="2800" u="none" strike="noStrike" cap="none" dirty="0" err="1">
                          <a:latin typeface="Times New Roman" panose="02020603050405020304" pitchFamily="18" charset="0"/>
                          <a:cs typeface="Times New Roman" panose="02020603050405020304" pitchFamily="18" charset="0"/>
                        </a:rPr>
                        <a:t>tên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tướng</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giặc</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tự</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xưng</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là</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cư</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sĩ</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và</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thổ</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công</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diễn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ra</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như</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thế</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nào</a:t>
                      </a:r>
                      <a:r>
                        <a:rPr lang="en-US" sz="2800" u="none" strike="noStrike" cap="none" dirty="0">
                          <a:latin typeface="Times New Roman" panose="02020603050405020304" pitchFamily="18" charset="0"/>
                          <a:cs typeface="Times New Roman" panose="02020603050405020304" pitchFamily="18" charset="0"/>
                        </a:rPr>
                        <a:t>? Thái </a:t>
                      </a:r>
                      <a:r>
                        <a:rPr lang="en-US" sz="2800" u="none" strike="noStrike" cap="none" dirty="0" err="1">
                          <a:latin typeface="Times New Roman" panose="02020603050405020304" pitchFamily="18" charset="0"/>
                          <a:cs typeface="Times New Roman" panose="02020603050405020304" pitchFamily="18" charset="0"/>
                        </a:rPr>
                        <a:t>độ</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của</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hồn</a:t>
                      </a:r>
                      <a:r>
                        <a:rPr lang="en-US" sz="2800" u="none" strike="noStrike" cap="none" dirty="0">
                          <a:latin typeface="Times New Roman" panose="02020603050405020304" pitchFamily="18" charset="0"/>
                          <a:cs typeface="Times New Roman" panose="02020603050405020304" pitchFamily="18" charset="0"/>
                        </a:rPr>
                        <a:t> ma </a:t>
                      </a:r>
                      <a:r>
                        <a:rPr lang="en-US" sz="2800" u="none" strike="noStrike" cap="none" dirty="0" err="1">
                          <a:latin typeface="Times New Roman" panose="02020603050405020304" pitchFamily="18" charset="0"/>
                          <a:cs typeface="Times New Roman" panose="02020603050405020304" pitchFamily="18" charset="0"/>
                        </a:rPr>
                        <a:t>tên</a:t>
                      </a:r>
                      <a:r>
                        <a:rPr lang="en-US" sz="2800" u="none" strike="noStrike" cap="none" dirty="0">
                          <a:latin typeface="Times New Roman" panose="02020603050405020304" pitchFamily="18" charset="0"/>
                          <a:cs typeface="Times New Roman" panose="02020603050405020304" pitchFamily="18" charset="0"/>
                        </a:rPr>
                        <a:t> </a:t>
                      </a:r>
                      <a:r>
                        <a:rPr lang="vi-VN" sz="2800" u="none" strike="noStrike" cap="none" dirty="0">
                          <a:latin typeface="Times New Roman" panose="02020603050405020304" pitchFamily="18" charset="0"/>
                          <a:cs typeface="Times New Roman" panose="02020603050405020304" pitchFamily="18" charset="0"/>
                        </a:rPr>
                        <a:t>b</a:t>
                      </a:r>
                      <a:r>
                        <a:rPr lang="en-US" sz="2800" u="none" strike="noStrike" cap="none" dirty="0" err="1">
                          <a:latin typeface="Times New Roman" panose="02020603050405020304" pitchFamily="18" charset="0"/>
                          <a:cs typeface="Times New Roman" panose="02020603050405020304" pitchFamily="18" charset="0"/>
                        </a:rPr>
                        <a:t>ách</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hộ</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thổ</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thần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và</a:t>
                      </a:r>
                      <a:r>
                        <a:rPr lang="en-US" sz="2800" u="none" strike="noStrike" cap="none" dirty="0">
                          <a:latin typeface="Times New Roman" panose="02020603050405020304" pitchFamily="18" charset="0"/>
                          <a:cs typeface="Times New Roman" panose="02020603050405020304" pitchFamily="18" charset="0"/>
                        </a:rPr>
                        <a:t> Ngô </a:t>
                      </a:r>
                      <a:r>
                        <a:rPr lang="en-US" sz="2800" u="none" strike="noStrike" cap="none" dirty="0" err="1">
                          <a:latin typeface="Times New Roman" panose="02020603050405020304" pitchFamily="18" charset="0"/>
                          <a:cs typeface="Times New Roman" panose="02020603050405020304" pitchFamily="18" charset="0"/>
                        </a:rPr>
                        <a:t>Tử</a:t>
                      </a:r>
                      <a:r>
                        <a:rPr lang="en-US" sz="2800" u="none" strike="noStrike" cap="none" dirty="0">
                          <a:latin typeface="Times New Roman" panose="02020603050405020304" pitchFamily="18" charset="0"/>
                          <a:cs typeface="Times New Roman" panose="02020603050405020304" pitchFamily="18" charset="0"/>
                        </a:rPr>
                        <a:t> Văn?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Qua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nhận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xét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nhân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vật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NTV?</a:t>
                      </a:r>
                      <a:endParaRPr sz="2800" i="1"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endParaRPr>
                    </a:p>
                  </a:txBody>
                  <a:tcPr marL="28000" marR="28000" marT="0" marB="0"/>
                </a:tc>
              </a:tr>
              <a:tr h="1280160">
                <a:tc>
                  <a:txBody>
                    <a:bodyPr/>
                    <a:lstStyle/>
                    <a:p>
                      <a:pPr marL="0" marR="0" lvl="0" indent="0" algn="just" rtl="0">
                        <a:lnSpc>
                          <a:spcPct val="100000"/>
                        </a:lnSpc>
                        <a:spcBef>
                          <a:spcPts val="0"/>
                        </a:spcBef>
                        <a:spcAft>
                          <a:spcPts val="0"/>
                        </a:spcAft>
                        <a:buNone/>
                      </a:pPr>
                      <a:r>
                        <a:rPr lang="en-US" sz="2800" b="1" u="none" strike="noStrike" cap="none" dirty="0" err="1">
                          <a:latin typeface="Times New Roman" panose="02020603050405020304" pitchFamily="18" charset="0"/>
                          <a:cs typeface="Times New Roman" panose="02020603050405020304" pitchFamily="18" charset="0"/>
                        </a:rPr>
                        <a:t>Nhóm</a:t>
                      </a:r>
                      <a:r>
                        <a:rPr lang="en-US" sz="2800" b="1" u="none" strike="noStrike" cap="none" dirty="0">
                          <a:latin typeface="Times New Roman" panose="02020603050405020304" pitchFamily="18" charset="0"/>
                          <a:cs typeface="Times New Roman" panose="02020603050405020304" pitchFamily="18" charset="0"/>
                        </a:rPr>
                        <a:t> 4: </a:t>
                      </a:r>
                      <a:r>
                        <a:rPr lang="en-US" sz="2800" b="1" u="none" strike="noStrike" cap="none" dirty="0" err="1">
                          <a:latin typeface="Times New Roman" panose="02020603050405020304" pitchFamily="18" charset="0"/>
                          <a:cs typeface="Times New Roman" panose="02020603050405020304" pitchFamily="18" charset="0"/>
                        </a:rPr>
                        <a:t>Tử</a:t>
                      </a:r>
                      <a:r>
                        <a:rPr lang="en-US" sz="2800" b="1" u="none" strike="noStrike" cap="none" dirty="0">
                          <a:latin typeface="Times New Roman" panose="02020603050405020304" pitchFamily="18" charset="0"/>
                          <a:cs typeface="Times New Roman" panose="02020603050405020304" pitchFamily="18" charset="0"/>
                        </a:rPr>
                        <a:t> Văn </a:t>
                      </a:r>
                      <a:r>
                        <a:rPr lang="en-US" sz="2800" b="1" u="none" strike="noStrike" cap="none" dirty="0" err="1">
                          <a:latin typeface="Times New Roman" panose="02020603050405020304" pitchFamily="18" charset="0"/>
                          <a:cs typeface="Times New Roman" panose="02020603050405020304" pitchFamily="18" charset="0"/>
                        </a:rPr>
                        <a:t>gặp</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Diêm</a:t>
                      </a:r>
                      <a:r>
                        <a:rPr lang="en-US" sz="2800" b="1" u="none" strike="noStrike" cap="none" dirty="0">
                          <a:latin typeface="Times New Roman" panose="02020603050405020304" pitchFamily="18" charset="0"/>
                          <a:cs typeface="Times New Roman" panose="02020603050405020304" pitchFamily="18" charset="0"/>
                        </a:rPr>
                        <a:t> </a:t>
                      </a:r>
                      <a:r>
                        <a:rPr lang="en-US" sz="2800" b="1" u="none" strike="noStrike" cap="none" dirty="0" err="1">
                          <a:latin typeface="Times New Roman" panose="02020603050405020304" pitchFamily="18" charset="0"/>
                          <a:cs typeface="Times New Roman" panose="02020603050405020304" pitchFamily="18" charset="0"/>
                        </a:rPr>
                        <a:t>vương</a:t>
                      </a:r>
                      <a:endParaRPr lang="en-US" sz="2800" b="1"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endParaRPr>
                    </a:p>
                  </a:txBody>
                  <a:tcPr marL="28000" marR="28000" marT="0" marB="0"/>
                </a:tc>
                <a:tc>
                  <a:txBody>
                    <a:bodyPr/>
                    <a:lstStyle/>
                    <a:p>
                      <a:pPr marL="0" marR="0" lvl="0" indent="0" algn="just" rtl="0">
                        <a:lnSpc>
                          <a:spcPct val="100000"/>
                        </a:lnSpc>
                        <a:spcBef>
                          <a:spcPts val="0"/>
                        </a:spcBef>
                        <a:spcAft>
                          <a:spcPts val="0"/>
                        </a:spcAft>
                        <a:buNone/>
                      </a:pPr>
                      <a:r>
                        <a:rPr lang="en-US" sz="2800" u="none" strike="noStrike" cap="none" dirty="0" err="1">
                          <a:latin typeface="Times New Roman" panose="02020603050405020304" pitchFamily="18" charset="0"/>
                          <a:cs typeface="Times New Roman" panose="02020603050405020304" pitchFamily="18" charset="0"/>
                        </a:rPr>
                        <a:t>Cuộc</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đối</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thoại</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trực</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tiếp</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của</a:t>
                      </a:r>
                      <a:r>
                        <a:rPr lang="en-US" sz="2800" u="none" strike="noStrike" cap="none" dirty="0">
                          <a:latin typeface="Times New Roman" panose="02020603050405020304" pitchFamily="18" charset="0"/>
                          <a:cs typeface="Times New Roman" panose="02020603050405020304" pitchFamily="18" charset="0"/>
                        </a:rPr>
                        <a:t> NTV </a:t>
                      </a:r>
                      <a:r>
                        <a:rPr lang="en-US" sz="2800" u="none" strike="noStrike" cap="none" dirty="0" err="1">
                          <a:latin typeface="Times New Roman" panose="02020603050405020304" pitchFamily="18" charset="0"/>
                          <a:cs typeface="Times New Roman" panose="02020603050405020304" pitchFamily="18" charset="0"/>
                        </a:rPr>
                        <a:t>và</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Diêm</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vương</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dưới</a:t>
                      </a:r>
                      <a:r>
                        <a:rPr lang="en-US" sz="2800" u="none" strike="noStrike" cap="none" dirty="0">
                          <a:latin typeface="Times New Roman" panose="02020603050405020304" pitchFamily="18" charset="0"/>
                          <a:cs typeface="Times New Roman" panose="02020603050405020304" pitchFamily="18" charset="0"/>
                        </a:rPr>
                        <a:t> Minh </a:t>
                      </a:r>
                      <a:r>
                        <a:rPr lang="en-US" sz="2800" u="none" strike="noStrike" cap="none" dirty="0" err="1">
                          <a:latin typeface="Times New Roman" panose="02020603050405020304" pitchFamily="18" charset="0"/>
                          <a:cs typeface="Times New Roman" panose="02020603050405020304" pitchFamily="18" charset="0"/>
                        </a:rPr>
                        <a:t>ti</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diễn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ra</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như</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thế</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nào</a:t>
                      </a:r>
                      <a:r>
                        <a:rPr lang="en-US" sz="2800" u="none" strike="noStrike" cap="none" dirty="0">
                          <a:latin typeface="Times New Roman" panose="02020603050405020304" pitchFamily="18" charset="0"/>
                          <a:cs typeface="Times New Roman" panose="02020603050405020304" pitchFamily="18" charset="0"/>
                        </a:rPr>
                        <a:t>? Qua </a:t>
                      </a:r>
                      <a:r>
                        <a:rPr lang="en-US" sz="2800" u="none" strike="noStrike" cap="none" dirty="0" err="1">
                          <a:latin typeface="Times New Roman" panose="02020603050405020304" pitchFamily="18" charset="0"/>
                          <a:cs typeface="Times New Roman" panose="02020603050405020304" pitchFamily="18" charset="0"/>
                        </a:rPr>
                        <a:t>đó</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em</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hãy</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nhận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xét</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về</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nhân</a:t>
                      </a:r>
                      <a:r>
                        <a:rPr lang="en-US" sz="2800" u="none" strike="noStrike" cap="none" dirty="0">
                          <a:latin typeface="Times New Roman" panose="02020603050405020304" pitchFamily="18" charset="0"/>
                          <a:cs typeface="Times New Roman" panose="02020603050405020304" pitchFamily="18" charset="0"/>
                        </a:rPr>
                        <a:t> </a:t>
                      </a:r>
                      <a:r>
                        <a:rPr lang="en-US" sz="2800" u="none" strike="noStrike" cap="none" dirty="0" err="1">
                          <a:latin typeface="Times New Roman" panose="02020603050405020304" pitchFamily="18" charset="0"/>
                          <a:cs typeface="Times New Roman" panose="02020603050405020304" pitchFamily="18" charset="0"/>
                        </a:rPr>
                        <a:t>vật</a:t>
                      </a:r>
                      <a:r>
                        <a:rPr lang="en-US" sz="2800" u="none" strike="noStrike" cap="none" dirty="0">
                          <a:latin typeface="Times New Roman" panose="02020603050405020304" pitchFamily="18" charset="0"/>
                          <a:cs typeface="Times New Roman" panose="02020603050405020304" pitchFamily="18" charset="0"/>
                        </a:rPr>
                        <a:t> NTV?</a:t>
                      </a:r>
                      <a:endParaRPr lang="en-US" sz="2800" i="1"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endParaRPr>
                    </a:p>
                  </a:txBody>
                  <a:tcPr marL="28000" marR="28000" marT="0" marB="0"/>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5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6"/>
                                        </p:tgtEl>
                                        <p:attrNameLst>
                                          <p:attrName>style.visibility</p:attrName>
                                        </p:attrNameLst>
                                      </p:cBhvr>
                                      <p:to>
                                        <p:strVal val="visible"/>
                                      </p:to>
                                    </p:set>
                                    <p:animEffect transition="in" filter="fade">
                                      <p:cBhvr>
                                        <p:cTn id="12"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66" y="140896"/>
            <a:ext cx="10855816" cy="1456085"/>
          </a:xfrm>
        </p:spPr>
        <p:txBody>
          <a:bodyPr>
            <a:normAutofit fontScale="90000"/>
          </a:bodyPr>
          <a:lstStyle/>
          <a:p>
            <a:pPr lvl="0">
              <a:spcBef>
                <a:spcPts val="1000"/>
              </a:spcBef>
            </a:pPr>
            <a:r>
              <a:rPr lang="en-US" sz="4800" b="1" dirty="0">
                <a:latin typeface="Times New Roman" panose="02020603050405020304" pitchFamily="18" charset="0"/>
                <a:cs typeface="Times New Roman" panose="02020603050405020304" pitchFamily="18" charset="0"/>
              </a:rPr>
              <a:t>II.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hiểu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r>
            <a:br>
              <a:rPr lang="en-US" sz="4800" b="1" dirty="0">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ea typeface="+mn-ea"/>
                <a:cs typeface="Times New Roman" panose="02020603050405020304" pitchFamily="18" charset="0"/>
              </a:rPr>
              <a:t>1. </a:t>
            </a:r>
            <a:r>
              <a:rPr lang="en-US" sz="4000" b="1" dirty="0" err="1">
                <a:solidFill>
                  <a:srgbClr val="FF0000"/>
                </a:solidFill>
                <a:latin typeface="Times New Roman" panose="02020603050405020304" pitchFamily="18" charset="0"/>
                <a:ea typeface="+mn-ea"/>
                <a:cs typeface="Times New Roman" panose="02020603050405020304" pitchFamily="18" charset="0"/>
              </a:rPr>
              <a:t>Hình</a:t>
            </a:r>
            <a:r>
              <a:rPr lang="en-US" sz="4000" b="1" dirty="0">
                <a:solidFill>
                  <a:srgbClr val="FF0000"/>
                </a:solidFill>
                <a:latin typeface="Times New Roman" panose="02020603050405020304" pitchFamily="18" charset="0"/>
                <a:ea typeface="+mn-ea"/>
                <a:cs typeface="Times New Roman" panose="02020603050405020304" pitchFamily="18" charset="0"/>
              </a:rPr>
              <a:t> </a:t>
            </a:r>
            <a:r>
              <a:rPr lang="en-US" sz="4000" b="1" dirty="0" err="1">
                <a:solidFill>
                  <a:srgbClr val="FF0000"/>
                </a:solidFill>
                <a:latin typeface="Times New Roman" panose="02020603050405020304" pitchFamily="18" charset="0"/>
                <a:ea typeface="+mn-ea"/>
                <a:cs typeface="Times New Roman" panose="02020603050405020304" pitchFamily="18" charset="0"/>
              </a:rPr>
              <a:t>tượng</a:t>
            </a:r>
            <a:r>
              <a:rPr lang="en-US" sz="4000" b="1" dirty="0">
                <a:solidFill>
                  <a:srgbClr val="FF0000"/>
                </a:solidFill>
                <a:latin typeface="Times New Roman" panose="02020603050405020304" pitchFamily="18" charset="0"/>
                <a:ea typeface="+mn-ea"/>
                <a:cs typeface="Times New Roman" panose="02020603050405020304" pitchFamily="18" charset="0"/>
              </a:rPr>
              <a:t> </a:t>
            </a:r>
            <a:r>
              <a:rPr lang="en-US" sz="4000" b="1" dirty="0" err="1">
                <a:solidFill>
                  <a:srgbClr val="FF0000"/>
                </a:solidFill>
                <a:latin typeface="Times New Roman" panose="02020603050405020304" pitchFamily="18" charset="0"/>
                <a:ea typeface="+mn-ea"/>
                <a:cs typeface="Times New Roman" panose="02020603050405020304" pitchFamily="18" charset="0"/>
              </a:rPr>
              <a:t>nhân</a:t>
            </a:r>
            <a:r>
              <a:rPr lang="en-US" sz="4000" b="1" dirty="0">
                <a:solidFill>
                  <a:srgbClr val="FF0000"/>
                </a:solidFill>
                <a:latin typeface="Times New Roman" panose="02020603050405020304" pitchFamily="18" charset="0"/>
                <a:ea typeface="+mn-ea"/>
                <a:cs typeface="Times New Roman" panose="02020603050405020304" pitchFamily="18" charset="0"/>
              </a:rPr>
              <a:t> </a:t>
            </a:r>
            <a:r>
              <a:rPr lang="en-US" sz="4000" b="1" dirty="0" err="1">
                <a:solidFill>
                  <a:srgbClr val="FF0000"/>
                </a:solidFill>
                <a:latin typeface="Times New Roman" panose="02020603050405020304" pitchFamily="18" charset="0"/>
                <a:ea typeface="+mn-ea"/>
                <a:cs typeface="Times New Roman" panose="02020603050405020304" pitchFamily="18" charset="0"/>
              </a:rPr>
              <a:t>vật</a:t>
            </a:r>
            <a:r>
              <a:rPr lang="en-US" sz="4000" b="1" dirty="0">
                <a:solidFill>
                  <a:srgbClr val="FF0000"/>
                </a:solidFill>
                <a:latin typeface="Times New Roman" panose="02020603050405020304" pitchFamily="18" charset="0"/>
                <a:ea typeface="+mn-ea"/>
                <a:cs typeface="Times New Roman" panose="02020603050405020304" pitchFamily="18" charset="0"/>
              </a:rPr>
              <a:t> Ngô </a:t>
            </a:r>
            <a:r>
              <a:rPr lang="en-US" sz="4000" b="1" dirty="0" err="1">
                <a:solidFill>
                  <a:srgbClr val="FF0000"/>
                </a:solidFill>
                <a:latin typeface="Times New Roman" panose="02020603050405020304" pitchFamily="18" charset="0"/>
                <a:ea typeface="+mn-ea"/>
                <a:cs typeface="Times New Roman" panose="02020603050405020304" pitchFamily="18" charset="0"/>
              </a:rPr>
              <a:t>Tử</a:t>
            </a:r>
            <a:r>
              <a:rPr lang="en-US" sz="4000" b="1" dirty="0">
                <a:solidFill>
                  <a:srgbClr val="FF0000"/>
                </a:solidFill>
                <a:latin typeface="Times New Roman" panose="02020603050405020304" pitchFamily="18" charset="0"/>
                <a:ea typeface="+mn-ea"/>
                <a:cs typeface="Times New Roman" panose="02020603050405020304" pitchFamily="18" charset="0"/>
              </a:rPr>
              <a:t> Văn</a:t>
            </a:r>
            <a:br>
              <a:rPr lang="en-US" sz="4000" b="1" dirty="0">
                <a:solidFill>
                  <a:srgbClr val="FF0000"/>
                </a:solidFill>
                <a:latin typeface="Times New Roman" panose="02020603050405020304" pitchFamily="18" charset="0"/>
                <a:ea typeface="+mn-ea"/>
                <a:cs typeface="Times New Roman" panose="02020603050405020304" pitchFamily="18" charset="0"/>
              </a:rPr>
            </a:br>
            <a:endParaRPr lang="en-US" sz="4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6576208"/>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graphicFrame>
        <p:nvGraphicFramePr>
          <p:cNvPr id="11" name="Table 10"/>
          <p:cNvGraphicFramePr>
            <a:graphicFrameLocks noGrp="1"/>
          </p:cNvGraphicFramePr>
          <p:nvPr>
            <p:custDataLst>
              <p:tags r:id="rId1"/>
            </p:custDataLst>
          </p:nvPr>
        </p:nvGraphicFramePr>
        <p:xfrm>
          <a:off x="224155" y="1762125"/>
          <a:ext cx="8395970" cy="4276725"/>
        </p:xfrm>
        <a:graphic>
          <a:graphicData uri="http://schemas.openxmlformats.org/drawingml/2006/table">
            <a:tbl>
              <a:tblPr firstRow="1" bandRow="1">
                <a:tableStyleId>{00A15C55-8517-42AA-B614-E9B94910E393}</a:tableStyleId>
              </a:tblPr>
              <a:tblGrid>
                <a:gridCol w="8395970"/>
              </a:tblGrid>
              <a:tr h="762635">
                <a:tc>
                  <a:txBody>
                    <a:bodyPr/>
                    <a:lstStyle/>
                    <a:p>
                      <a:pPr marL="0" marR="0" lvl="1" indent="0" algn="just" defTabSz="914400" rtl="0" eaLnBrk="1" fontAlgn="auto" latinLnBrk="0" hangingPunct="1">
                        <a:lnSpc>
                          <a:spcPct val="100000"/>
                        </a:lnSpc>
                        <a:spcBef>
                          <a:spcPts val="0"/>
                        </a:spcBef>
                        <a:spcAft>
                          <a:spcPts val="0"/>
                        </a:spcAft>
                        <a:buClrTx/>
                        <a:buSzTx/>
                        <a:buFontTx/>
                        <a:buNone/>
                        <a:defRPr/>
                      </a:pPr>
                      <a:r>
                        <a:rPr lang="en-US" sz="3600" dirty="0">
                          <a:solidFill>
                            <a:schemeClr val="tx1"/>
                          </a:solidFill>
                          <a:latin typeface="Times New Roman" panose="02020603050405020304" pitchFamily="18" charset="0"/>
                          <a:cs typeface="Times New Roman" panose="02020603050405020304" pitchFamily="18" charset="0"/>
                        </a:rPr>
                        <a:t>a. Lai </a:t>
                      </a:r>
                      <a:r>
                        <a:rPr lang="en-US" sz="3600" dirty="0" err="1">
                          <a:solidFill>
                            <a:schemeClr val="tx1"/>
                          </a:solidFill>
                          <a:latin typeface="Times New Roman" panose="02020603050405020304" pitchFamily="18" charset="0"/>
                          <a:cs typeface="Times New Roman" panose="02020603050405020304" pitchFamily="18" charset="0"/>
                        </a:rPr>
                        <a:t>lịch</a:t>
                      </a:r>
                      <a:r>
                        <a:rPr lang="en-US" sz="3600" dirty="0">
                          <a:solidFill>
                            <a:schemeClr val="tx1"/>
                          </a:solidFill>
                          <a:latin typeface="Times New Roman" panose="02020603050405020304" pitchFamily="18" charset="0"/>
                          <a:cs typeface="Times New Roman" panose="02020603050405020304" pitchFamily="18" charset="0"/>
                        </a:rPr>
                        <a:t> Ngô </a:t>
                      </a:r>
                      <a:r>
                        <a:rPr lang="en-US" sz="3600" dirty="0" err="1">
                          <a:solidFill>
                            <a:schemeClr val="tx1"/>
                          </a:solidFill>
                          <a:latin typeface="Times New Roman" panose="02020603050405020304" pitchFamily="18" charset="0"/>
                          <a:cs typeface="Times New Roman" panose="02020603050405020304" pitchFamily="18" charset="0"/>
                        </a:rPr>
                        <a:t>Tử</a:t>
                      </a:r>
                      <a:r>
                        <a:rPr lang="en-US" sz="3600" dirty="0">
                          <a:solidFill>
                            <a:schemeClr val="tx1"/>
                          </a:solidFill>
                          <a:latin typeface="Times New Roman" panose="02020603050405020304" pitchFamily="18" charset="0"/>
                          <a:cs typeface="Times New Roman" panose="02020603050405020304" pitchFamily="18" charset="0"/>
                        </a:rPr>
                        <a:t> Văn</a:t>
                      </a:r>
                    </a:p>
                  </a:txBody>
                  <a:tcPr/>
                </a:tc>
              </a:tr>
              <a:tr h="1425575">
                <a:tc>
                  <a:txBody>
                    <a:bodyPr/>
                    <a:lstStyle/>
                    <a:p>
                      <a:pPr algn="just"/>
                      <a:endParaRPr lang="en-US" sz="3600" dirty="0">
                        <a:latin typeface="Times New Roman" panose="02020603050405020304" pitchFamily="18" charset="0"/>
                        <a:cs typeface="Times New Roman" panose="02020603050405020304" pitchFamily="18" charset="0"/>
                      </a:endParaRPr>
                    </a:p>
                  </a:txBody>
                  <a:tcPr/>
                </a:tc>
              </a:tr>
              <a:tr h="2088515">
                <a:tc>
                  <a:txBody>
                    <a:bodyPr/>
                    <a:lstStyle/>
                    <a:p>
                      <a:pPr algn="just"/>
                      <a:endParaRPr lang="en-US" sz="3600" dirty="0">
                        <a:latin typeface="Times New Roman" panose="02020603050405020304" pitchFamily="18" charset="0"/>
                        <a:cs typeface="Times New Roman" panose="02020603050405020304" pitchFamily="18" charset="0"/>
                      </a:endParaRPr>
                    </a:p>
                  </a:txBody>
                  <a:tcPr/>
                </a:tc>
              </a:tr>
            </a:tbl>
          </a:graphicData>
        </a:graphic>
      </p:graphicFrame>
      <p:sp>
        <p:nvSpPr>
          <p:cNvPr id="7" name="TextBox 6"/>
          <p:cNvSpPr txBox="1"/>
          <p:nvPr/>
        </p:nvSpPr>
        <p:spPr>
          <a:xfrm>
            <a:off x="459105" y="2402205"/>
            <a:ext cx="7822565" cy="1026795"/>
          </a:xfrm>
          <a:prstGeom prst="rect">
            <a:avLst/>
          </a:prstGeom>
          <a:noFill/>
        </p:spPr>
        <p:txBody>
          <a:bodyPr wrap="square" rtlCol="0">
            <a:noAutofit/>
          </a:bodyPr>
          <a:lstStyle/>
          <a:p>
            <a:pPr marL="0" marR="0" lvl="1"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Họ tên: Ngô Tử Văn/ Soạn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p:cNvSpPr txBox="1"/>
          <p:nvPr/>
        </p:nvSpPr>
        <p:spPr>
          <a:xfrm>
            <a:off x="224155" y="3083560"/>
            <a:ext cx="8473440" cy="1256030"/>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Quê quán: Huyện Yên Dũng, đất Lạng Giang.</a:t>
            </a:r>
          </a:p>
        </p:txBody>
      </p:sp>
      <p:sp>
        <p:nvSpPr>
          <p:cNvPr id="9" name="TextBox 8"/>
          <p:cNvSpPr txBox="1"/>
          <p:nvPr/>
        </p:nvSpPr>
        <p:spPr>
          <a:xfrm>
            <a:off x="309880" y="4125595"/>
            <a:ext cx="8188325" cy="17532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Tính tình: Khảng khái, nóng nảy, thấy sự gian tà không chịu được.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ngữ mang tính khẳng định.</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Kết quả hình ảnh cho quan thời trần"/>
          <p:cNvPicPr>
            <a:picLocks noChangeAspect="1" noChangeArrowheads="1"/>
          </p:cNvPicPr>
          <p:nvPr/>
        </p:nvPicPr>
        <p:blipFill rotWithShape="1">
          <a:blip r:embed="rId3" cstate="email"/>
          <a:srcRect/>
          <a:stretch>
            <a:fillRect/>
          </a:stretch>
        </p:blipFill>
        <p:spPr bwMode="auto">
          <a:xfrm>
            <a:off x="8912181" y="1964028"/>
            <a:ext cx="2820473" cy="4074762"/>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8" y="54109"/>
            <a:ext cx="11219568" cy="1950942"/>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800" b="1" dirty="0">
                <a:latin typeface="Times New Roman" panose="02020603050405020304" pitchFamily="18" charset="0"/>
                <a:cs typeface="Times New Roman" panose="02020603050405020304" pitchFamily="18" charset="0"/>
              </a:rPr>
              <a:t>II.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hiểu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r>
            <a:br>
              <a:rPr lang="en-US" sz="4800" b="1" dirty="0">
                <a:latin typeface="Times New Roman" panose="02020603050405020304" pitchFamily="18" charset="0"/>
                <a:cs typeface="Times New Roman" panose="02020603050405020304" pitchFamily="18" charset="0"/>
              </a:rPr>
            </a:b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Mối quan hệ giữa Ngô Tử Văn với các nhân vật </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US" sz="4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53586" y="6731951"/>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pic>
        <p:nvPicPr>
          <p:cNvPr id="14" name="Picture 13"/>
          <p:cNvPicPr>
            <a:picLocks noChangeAspect="1"/>
          </p:cNvPicPr>
          <p:nvPr/>
        </p:nvPicPr>
        <p:blipFill rotWithShape="1">
          <a:blip r:embed="rId2" cstate="email"/>
          <a:srcRect/>
          <a:stretch>
            <a:fillRect/>
          </a:stretch>
        </p:blipFill>
        <p:spPr>
          <a:xfrm>
            <a:off x="7816397" y="1881846"/>
            <a:ext cx="4096562" cy="423912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ectangle 20"/>
          <p:cNvSpPr/>
          <p:nvPr/>
        </p:nvSpPr>
        <p:spPr>
          <a:xfrm>
            <a:off x="506604" y="2345152"/>
            <a:ext cx="7920508" cy="4386799"/>
          </a:xfrm>
          <a:prstGeom prst="rect">
            <a:avLst/>
          </a:prstGeom>
          <a:ln w="28575"/>
        </p:spPr>
      </p:sp>
      <p:sp>
        <p:nvSpPr>
          <p:cNvPr id="28" name="Freeform 27"/>
          <p:cNvSpPr/>
          <p:nvPr/>
        </p:nvSpPr>
        <p:spPr>
          <a:xfrm>
            <a:off x="2426596" y="4865537"/>
            <a:ext cx="5867934" cy="1701902"/>
          </a:xfrm>
          <a:custGeom>
            <a:avLst/>
            <a:gdLst>
              <a:gd name="connsiteX0" fmla="*/ 0 w 5867934"/>
              <a:gd name="connsiteY0" fmla="*/ 0 h 1701902"/>
              <a:gd name="connsiteX1" fmla="*/ 5867934 w 5867934"/>
              <a:gd name="connsiteY1" fmla="*/ 0 h 1701902"/>
              <a:gd name="connsiteX2" fmla="*/ 5867934 w 5867934"/>
              <a:gd name="connsiteY2" fmla="*/ 1701902 h 1701902"/>
              <a:gd name="connsiteX3" fmla="*/ 0 w 5867934"/>
              <a:gd name="connsiteY3" fmla="*/ 1701902 h 1701902"/>
              <a:gd name="connsiteX4" fmla="*/ 0 w 5867934"/>
              <a:gd name="connsiteY4" fmla="*/ 0 h 1701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934" h="1701902">
                <a:moveTo>
                  <a:pt x="0" y="0"/>
                </a:moveTo>
                <a:lnTo>
                  <a:pt x="5867934" y="0"/>
                </a:lnTo>
                <a:lnTo>
                  <a:pt x="5867934" y="1701902"/>
                </a:lnTo>
                <a:lnTo>
                  <a:pt x="0" y="17019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marR="0" lvl="0" indent="0" algn="just" defTabSz="1600200" rtl="0" eaLnBrk="1" fontAlgn="auto" latinLnBrk="0" hangingPunct="1">
              <a:lnSpc>
                <a:spcPct val="90000"/>
              </a:lnSpc>
              <a:spcBef>
                <a:spcPct val="0"/>
              </a:spcBef>
              <a:spcAft>
                <a:spcPct val="35000"/>
              </a:spcAft>
              <a:buClrTx/>
              <a:buSzTx/>
              <a:buFontTx/>
              <a:buNone/>
              <a:defRPr/>
            </a:pP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47932" y="1270865"/>
            <a:ext cx="9096067" cy="923330"/>
          </a:xfrm>
          <a:prstGeom prst="rect">
            <a:avLst/>
          </a:prstGeom>
          <a:noFill/>
        </p:spPr>
        <p:txBody>
          <a:bodyPr wrap="square">
            <a:spAutoFit/>
          </a:bodyPr>
          <a:lstStyle/>
          <a:p>
            <a:r>
              <a:rPr lang="en-US" sz="3600" b="1" u="sng" dirty="0">
                <a:solidFill>
                  <a:srgbClr val="FF0000"/>
                </a:solidFill>
                <a:effectLst/>
                <a:latin typeface="Times New Roman" panose="02020603050405020304" pitchFamily="18" charset="0"/>
                <a:ea typeface="Times New Roman" panose="02020603050405020304" pitchFamily="18" charset="0"/>
              </a:rPr>
              <a:t>* </a:t>
            </a:r>
            <a:r>
              <a:rPr lang="vi-VN" sz="3600" b="1" u="sng" dirty="0">
                <a:solidFill>
                  <a:srgbClr val="FF0000"/>
                </a:solidFill>
                <a:effectLst/>
                <a:latin typeface="Times New Roman" panose="02020603050405020304" pitchFamily="18" charset="0"/>
                <a:ea typeface="Times New Roman" panose="02020603050405020304" pitchFamily="18" charset="0"/>
              </a:rPr>
              <a:t>Mối quan hệ giữa Tử Văn với</a:t>
            </a:r>
            <a:r>
              <a:rPr lang="en-US" sz="3600" b="1" u="sng" dirty="0">
                <a:solidFill>
                  <a:srgbClr val="FF0000"/>
                </a:solidFill>
                <a:effectLst/>
                <a:latin typeface="Times New Roman" panose="02020603050405020304" pitchFamily="18" charset="0"/>
                <a:ea typeface="Times New Roman" panose="02020603050405020304" pitchFamily="18" charset="0"/>
              </a:rPr>
              <a:t> </a:t>
            </a:r>
            <a:r>
              <a:rPr lang="en-US" sz="3600" b="1" u="sng" dirty="0" err="1">
                <a:solidFill>
                  <a:srgbClr val="FF0000"/>
                </a:solidFill>
                <a:effectLst/>
                <a:latin typeface="Times New Roman" panose="02020603050405020304" pitchFamily="18" charset="0"/>
                <a:ea typeface="Times New Roman" panose="02020603050405020304" pitchFamily="18" charset="0"/>
              </a:rPr>
              <a:t>mọi</a:t>
            </a:r>
            <a:r>
              <a:rPr lang="en-US" sz="3600" b="1" u="sng" dirty="0">
                <a:solidFill>
                  <a:srgbClr val="FF0000"/>
                </a:solidFill>
                <a:effectLst/>
                <a:latin typeface="Times New Roman" panose="02020603050405020304" pitchFamily="18" charset="0"/>
                <a:ea typeface="Times New Roman" panose="02020603050405020304" pitchFamily="18" charset="0"/>
              </a:rPr>
              <a:t> </a:t>
            </a:r>
            <a:r>
              <a:rPr lang="en-US" sz="3600" b="1" u="sng" dirty="0" err="1">
                <a:solidFill>
                  <a:srgbClr val="FF0000"/>
                </a:solidFill>
                <a:effectLst/>
                <a:latin typeface="Times New Roman" panose="02020603050405020304" pitchFamily="18" charset="0"/>
                <a:ea typeface="Times New Roman" panose="02020603050405020304" pitchFamily="18" charset="0"/>
              </a:rPr>
              <a:t>người</a:t>
            </a:r>
            <a:r>
              <a:rPr lang="vi-VN" sz="3600" b="1" u="sng" dirty="0">
                <a:solidFill>
                  <a:srgbClr val="FF0000"/>
                </a:solidFill>
                <a:effectLst/>
                <a:latin typeface="Times New Roman" panose="02020603050405020304" pitchFamily="18" charset="0"/>
                <a:ea typeface="Times New Roman" panose="02020603050405020304" pitchFamily="18" charset="0"/>
              </a:rPr>
              <a:t> </a:t>
            </a:r>
            <a:endParaRPr lang="en-US" sz="3600" b="1" u="sng" dirty="0">
              <a:solidFill>
                <a:srgbClr val="FF0000"/>
              </a:solidFill>
              <a:effectLst/>
              <a:latin typeface="Times New Roman" panose="02020603050405020304" pitchFamily="18" charset="0"/>
              <a:ea typeface="Times New Roman" panose="02020603050405020304" pitchFamily="18" charset="0"/>
            </a:endParaRPr>
          </a:p>
          <a:p>
            <a:endParaRPr lang="en-US" b="1" dirty="0"/>
          </a:p>
        </p:txBody>
      </p:sp>
      <p:sp>
        <p:nvSpPr>
          <p:cNvPr id="9" name="TextBox 8"/>
          <p:cNvSpPr txBox="1"/>
          <p:nvPr/>
        </p:nvSpPr>
        <p:spPr>
          <a:xfrm>
            <a:off x="-53586" y="1945468"/>
            <a:ext cx="7208273" cy="4071620"/>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Mọi người lắc đầu, lè lưỡi, lo sợ thay cho Tử Văn khi Tử Văn châm lửa, đốt đền =&gt; không dám phản kháng</a:t>
            </a:r>
            <a:r>
              <a:rPr lang="en-US" altLang="vi-VN"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rPr>
              <a:t>Tử Văn vung tay, không cần gì cả. </a:t>
            </a:r>
            <a:endParaRPr lang="en-US" sz="3600" dirty="0">
              <a:effectLst/>
              <a:latin typeface="Times New Roman" panose="02020603050405020304" pitchFamily="18" charset="0"/>
              <a:ea typeface="Times New Roman" panose="02020603050405020304" pitchFamily="18" charset="0"/>
            </a:endParaRPr>
          </a:p>
          <a:p>
            <a:pPr algn="just">
              <a:spcAft>
                <a:spcPts val="8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Văn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hiểu biết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rPr>
              <a:t>can đảm, cứng cỏi</a:t>
            </a:r>
            <a:r>
              <a:rPr lang="en-US" altLang="vi-VN" sz="3600" dirty="0">
                <a:effectLst/>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
          <p:cNvPicPr preferRelativeResize="0"/>
          <p:nvPr/>
        </p:nvPicPr>
        <p:blipFill rotWithShape="1">
          <a:blip r:embed="rId3"/>
          <a:srcRect l="11880" r="19751" b="27958"/>
          <a:stretch>
            <a:fillRect/>
          </a:stretch>
        </p:blipFill>
        <p:spPr>
          <a:xfrm>
            <a:off x="-131130" y="1509002"/>
            <a:ext cx="12192000" cy="5348998"/>
          </a:xfrm>
          <a:prstGeom prst="rect">
            <a:avLst/>
          </a:prstGeom>
          <a:noFill/>
          <a:ln>
            <a:noFill/>
          </a:ln>
        </p:spPr>
      </p:pic>
      <p:sp>
        <p:nvSpPr>
          <p:cNvPr id="141" name="Google Shape;141;p2"/>
          <p:cNvSpPr txBox="1"/>
          <p:nvPr/>
        </p:nvSpPr>
        <p:spPr>
          <a:xfrm>
            <a:off x="1103971" y="1008433"/>
            <a:ext cx="9750842" cy="378561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6000" b="1" i="0" u="none" strike="noStrike" kern="0" cap="none" spc="0" normalizeH="0" baseline="0" noProof="0" dirty="0" err="1">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Chuyện</a:t>
            </a:r>
            <a:r>
              <a:rPr kumimoji="0" lang="fr-FR" sz="6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fr-FR" sz="6000" b="1" i="0" u="none" strike="noStrike" kern="0" cap="none" spc="0" normalizeH="0" baseline="0" noProof="0" dirty="0" err="1">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chức</a:t>
            </a:r>
            <a:r>
              <a:rPr kumimoji="0" lang="fr-FR" sz="6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fr-FR" sz="6000" b="1" i="0" u="none" strike="noStrike" kern="0" cap="none" spc="0" normalizeH="0" baseline="0" noProof="0" dirty="0" err="1">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phán</a:t>
            </a:r>
            <a:r>
              <a:rPr kumimoji="0" lang="fr-FR" sz="6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fr-FR" sz="6000" b="1" i="0" u="none" strike="noStrike" kern="0" cap="none" spc="0" normalizeH="0" baseline="0" noProof="0" dirty="0" err="1">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sự</a:t>
            </a:r>
            <a:r>
              <a:rPr kumimoji="0" lang="fr-FR" sz="6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endParaRPr kumimoji="0" sz="6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6000" b="1" i="0" u="none" strike="noStrike" kern="0" cap="none" spc="0" normalizeH="0" baseline="0" noProof="0" dirty="0" err="1">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đền</a:t>
            </a:r>
            <a:r>
              <a:rPr kumimoji="0" lang="fr-FR" sz="6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fr-FR" sz="6000" b="1" i="0" u="none" strike="noStrike" kern="0" cap="none" spc="0" normalizeH="0" baseline="0" noProof="0" dirty="0" err="1">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Tản</a:t>
            </a:r>
            <a:r>
              <a:rPr kumimoji="0" lang="fr-FR" sz="6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fr-FR" sz="6000" b="1" i="0" u="none" strike="noStrike" kern="0" cap="none" spc="0" normalizeH="0" baseline="0" noProof="0" dirty="0" err="1">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Viên</a:t>
            </a:r>
            <a:r>
              <a:rPr kumimoji="0" lang="fr-FR" sz="6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endParaRPr kumimoji="0" lang="vi-VN" sz="6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4000" b="1" kern="0" dirty="0">
                <a:solidFill>
                  <a:srgbClr val="FFFFFF"/>
                </a:solidFill>
                <a:latin typeface="Times New Roman" panose="02020603050405020304" pitchFamily="18" charset="0"/>
                <a:ea typeface="Arial" panose="020B0604020202020204"/>
                <a:cs typeface="Times New Roman" panose="02020603050405020304" pitchFamily="18" charset="0"/>
                <a:sym typeface="Arial" panose="020B0604020202020204"/>
              </a:rPr>
              <a:t>(Trích </a:t>
            </a:r>
            <a:r>
              <a:rPr lang="vi-VN" sz="4000" b="1" i="1" kern="0" dirty="0">
                <a:solidFill>
                  <a:srgbClr val="FFFFFF"/>
                </a:solidFill>
                <a:latin typeface="Times New Roman" panose="02020603050405020304" pitchFamily="18" charset="0"/>
                <a:ea typeface="Arial" panose="020B0604020202020204"/>
                <a:cs typeface="Times New Roman" panose="02020603050405020304" pitchFamily="18" charset="0"/>
                <a:sym typeface="Arial" panose="020B0604020202020204"/>
              </a:rPr>
              <a:t>“Truyền kì mạn lục”)</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4000" b="1" kern="0" dirty="0">
                <a:solidFill>
                  <a:srgbClr val="FFFFFF"/>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fr-FR" sz="4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endParaRPr lang="vi-VN" sz="4000" b="1" kern="0" dirty="0">
              <a:solidFill>
                <a:srgbClr val="FFFFFF"/>
              </a:solidFill>
              <a:latin typeface="Times New Roman" panose="02020603050405020304" pitchFamily="18" charset="0"/>
              <a:ea typeface="Arial" panose="020B0604020202020204"/>
              <a:cs typeface="Times New Roman" panose="02020603050405020304"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Nguyễn Dữ</a:t>
            </a:r>
            <a:endParaRPr kumimoji="0" sz="4000" b="1" i="0" u="none" strike="noStrike" kern="0" cap="none" spc="0" normalizeH="0" baseline="0" noProof="0" dirty="0">
              <a:ln>
                <a:noFill/>
              </a:ln>
              <a:solidFill>
                <a:srgbClr val="FFFFFF"/>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nvGrpSpPr>
          <p:cNvPr id="143" name="Google Shape;143;p2"/>
          <p:cNvGrpSpPr/>
          <p:nvPr/>
        </p:nvGrpSpPr>
        <p:grpSpPr>
          <a:xfrm>
            <a:off x="2802583" y="176373"/>
            <a:ext cx="6632536" cy="1179824"/>
            <a:chOff x="2692276" y="722033"/>
            <a:chExt cx="6632536" cy="1179824"/>
          </a:xfrm>
        </p:grpSpPr>
        <p:pic>
          <p:nvPicPr>
            <p:cNvPr id="144" name="Google Shape;144;p2"/>
            <p:cNvPicPr preferRelativeResize="0"/>
            <p:nvPr/>
          </p:nvPicPr>
          <p:blipFill rotWithShape="1">
            <a:blip r:embed="rId4"/>
            <a:srcRect/>
            <a:stretch>
              <a:fillRect/>
            </a:stretch>
          </p:blipFill>
          <p:spPr>
            <a:xfrm rot="1835927">
              <a:off x="8669746" y="809817"/>
              <a:ext cx="524499" cy="656492"/>
            </a:xfrm>
            <a:prstGeom prst="rect">
              <a:avLst/>
            </a:prstGeom>
            <a:noFill/>
            <a:ln>
              <a:noFill/>
            </a:ln>
            <a:effectLst>
              <a:outerShdw blurRad="50800" dist="38100" dir="2700000" algn="tl" rotWithShape="0">
                <a:srgbClr val="000000">
                  <a:alpha val="40000"/>
                </a:srgbClr>
              </a:outerShdw>
            </a:effectLst>
          </p:spPr>
        </p:pic>
        <p:sp>
          <p:nvSpPr>
            <p:cNvPr id="145" name="Google Shape;145;p2"/>
            <p:cNvSpPr/>
            <p:nvPr/>
          </p:nvSpPr>
          <p:spPr>
            <a:xfrm>
              <a:off x="2692276" y="1120659"/>
              <a:ext cx="6146800" cy="781198"/>
            </a:xfrm>
            <a:custGeom>
              <a:avLst/>
              <a:gdLst/>
              <a:ahLst/>
              <a:cxnLst/>
              <a:rect l="l" t="t" r="r" b="b"/>
              <a:pathLst>
                <a:path w="6388100" h="927159" extrusionOk="0">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9525" cap="rnd" cmpd="sng">
              <a:solidFill>
                <a:schemeClr val="lt1"/>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additive="base">
                                        <p:cTn id="7" dur="1000"/>
                                        <p:tgtEl>
                                          <p:spTgt spid="140"/>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fade">
                                      <p:cBhvr>
                                        <p:cTn id="11" dur="1000"/>
                                        <p:tgtEl>
                                          <p:spTgt spid="14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fade">
                                      <p:cBhvr>
                                        <p:cTn id="15"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42013"/>
            <a:ext cx="11165983" cy="954968"/>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800" b="1" dirty="0">
                <a:latin typeface="Times New Roman" panose="02020603050405020304" pitchFamily="18" charset="0"/>
                <a:cs typeface="Times New Roman" panose="02020603050405020304" pitchFamily="18" charset="0"/>
              </a:rPr>
              <a:t>II.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hiểu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r>
            <a:br>
              <a:rPr lang="en-US" sz="4800" b="1" dirty="0">
                <a:latin typeface="Times New Roman" panose="02020603050405020304" pitchFamily="18" charset="0"/>
                <a:cs typeface="Times New Roman" panose="02020603050405020304" pitchFamily="18" charset="0"/>
              </a:rPr>
            </a:b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b. </a:t>
            </a:r>
            <a:r>
              <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Mối quan hệ giữa Ngô Tử Văn với các nhân vật</a:t>
            </a:r>
            <a:r>
              <a:rPr lang="en-US" sz="4800" b="1" dirty="0">
                <a:latin typeface="Times New Roman" panose="02020603050405020304" pitchFamily="18" charset="0"/>
                <a:cs typeface="Times New Roman" panose="02020603050405020304" pitchFamily="18" charset="0"/>
              </a:rPr>
              <a:t/>
            </a:r>
            <a:br>
              <a:rPr lang="en-US" sz="4800" b="1" dirty="0">
                <a:latin typeface="Times New Roman" panose="02020603050405020304" pitchFamily="18" charset="0"/>
                <a:cs typeface="Times New Roman" panose="02020603050405020304" pitchFamily="18" charset="0"/>
              </a:rPr>
            </a:b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Mối quan hệ giữa Tử Văn với</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thổ</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thần</a:t>
            </a:r>
            <a:r>
              <a:rPr kumimoji="0" lang="vi-VN"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r>
            <a:b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br>
            <a:endParaRPr lang="en-US" sz="4800" b="1" dirty="0">
              <a:latin typeface="Times New Roman" panose="02020603050405020304" pitchFamily="18" charset="0"/>
              <a:cs typeface="Times New Roman" panose="02020603050405020304" pitchFamily="18" charset="0"/>
            </a:endParaRPr>
          </a:p>
        </p:txBody>
      </p:sp>
      <p:sp>
        <p:nvSpPr>
          <p:cNvPr id="9" name="Straight Connector 8"/>
          <p:cNvSpPr/>
          <p:nvPr/>
        </p:nvSpPr>
        <p:spPr>
          <a:xfrm>
            <a:off x="1109047" y="3480586"/>
            <a:ext cx="2784884"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3" name="Straight Connector 12"/>
          <p:cNvSpPr/>
          <p:nvPr/>
        </p:nvSpPr>
        <p:spPr>
          <a:xfrm>
            <a:off x="5755851" y="3480587"/>
            <a:ext cx="4859391" cy="15288"/>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7" name="Straight Connector 16"/>
          <p:cNvSpPr/>
          <p:nvPr/>
        </p:nvSpPr>
        <p:spPr>
          <a:xfrm>
            <a:off x="743857" y="4901065"/>
            <a:ext cx="3062723" cy="1"/>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3" name="TextBox 2"/>
          <p:cNvSpPr txBox="1"/>
          <p:nvPr/>
        </p:nvSpPr>
        <p:spPr>
          <a:xfrm>
            <a:off x="63126" y="2595721"/>
            <a:ext cx="800219" cy="4172660"/>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Thổ công</a:t>
            </a:r>
          </a:p>
        </p:txBody>
      </p:sp>
      <p:sp>
        <p:nvSpPr>
          <p:cNvPr id="7" name="TextBox 6"/>
          <p:cNvSpPr txBox="1"/>
          <p:nvPr/>
        </p:nvSpPr>
        <p:spPr>
          <a:xfrm>
            <a:off x="863345" y="2525618"/>
            <a:ext cx="31768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Tỏ lời vui mừng</a:t>
            </a:r>
          </a:p>
        </p:txBody>
      </p:sp>
      <p:sp>
        <p:nvSpPr>
          <p:cNvPr id="19" name="TextBox 18"/>
          <p:cNvSpPr txBox="1"/>
          <p:nvPr/>
        </p:nvSpPr>
        <p:spPr>
          <a:xfrm>
            <a:off x="865007" y="3909439"/>
            <a:ext cx="3062723" cy="6451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Kể lại sự việc</a:t>
            </a:r>
          </a:p>
        </p:txBody>
      </p:sp>
      <p:sp>
        <p:nvSpPr>
          <p:cNvPr id="20" name="TextBox 19"/>
          <p:cNvSpPr txBox="1"/>
          <p:nvPr/>
        </p:nvSpPr>
        <p:spPr>
          <a:xfrm>
            <a:off x="1109047" y="5266384"/>
            <a:ext cx="3062723"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dặn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đỡ</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Văn.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613371" y="3589036"/>
            <a:ext cx="800219" cy="2410916"/>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Tử Văn</a:t>
            </a:r>
          </a:p>
        </p:txBody>
      </p:sp>
      <p:sp>
        <p:nvSpPr>
          <p:cNvPr id="22" name="TextBox 21"/>
          <p:cNvSpPr txBox="1"/>
          <p:nvPr/>
        </p:nvSpPr>
        <p:spPr>
          <a:xfrm>
            <a:off x="6096000" y="2608599"/>
            <a:ext cx="26512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Kinh ngạc</a:t>
            </a:r>
          </a:p>
        </p:txBody>
      </p:sp>
      <p:sp>
        <p:nvSpPr>
          <p:cNvPr id="23" name="TextBox 22"/>
          <p:cNvSpPr txBox="1"/>
          <p:nvPr/>
        </p:nvSpPr>
        <p:spPr>
          <a:xfrm>
            <a:off x="5755851" y="3721532"/>
            <a:ext cx="6373022" cy="2410916"/>
          </a:xfrm>
          <a:prstGeom prst="rect">
            <a:avLst/>
          </a:prstGeom>
          <a:noFill/>
        </p:spPr>
        <p:txBody>
          <a:bodyPr wrap="square" rtlCol="0">
            <a:spAutoFit/>
          </a:bodyPr>
          <a:lstStyle/>
          <a:p>
            <a:pPr algn="just">
              <a:spcAft>
                <a:spcPts val="800"/>
              </a:spcAft>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Bất bình cho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Thổ</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đầy bản lĩnh, không khiếp sợ trước gian tà.</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2" descr="Kết quả hình ảnh cho phán quan âm phủ"/>
          <p:cNvPicPr>
            <a:picLocks noChangeAspect="1" noChangeArrowheads="1"/>
          </p:cNvPicPr>
          <p:nvPr/>
        </p:nvPicPr>
        <p:blipFill rotWithShape="1">
          <a:blip r:embed="rId2" cstate="email"/>
          <a:srcRect/>
          <a:stretch>
            <a:fillRect/>
          </a:stretch>
        </p:blipFill>
        <p:spPr bwMode="auto">
          <a:xfrm rot="19710889">
            <a:off x="9216029" y="395914"/>
            <a:ext cx="2380585" cy="306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741782" y="5568052"/>
            <a:ext cx="6373022" cy="1198880"/>
          </a:xfrm>
          <a:prstGeom prst="rect">
            <a:avLst/>
          </a:prstGeom>
          <a:noFill/>
        </p:spPr>
        <p:txBody>
          <a:bodyPr wrap="square">
            <a:spAutoFit/>
          </a:bodyPr>
          <a:lstStyle/>
          <a:p>
            <a:r>
              <a:rPr lang="vi-VN" sz="3600" dirty="0">
                <a:effectLst/>
                <a:latin typeface="Times New Roman" panose="02020603050405020304" pitchFamily="18" charset="0"/>
                <a:ea typeface="Times New Roman" panose="02020603050405020304" pitchFamily="18" charset="0"/>
              </a:rPr>
              <a:t>Hợp tác với thổ thần chống lại viên bách hộ</a:t>
            </a:r>
            <a:r>
              <a:rPr lang="en-US" altLang="vi-VN" sz="3600" dirty="0">
                <a:effectLst/>
                <a:latin typeface="Times New Roman" panose="02020603050405020304" pitchFamily="18" charset="0"/>
                <a:ea typeface="Times New Roman" panose="02020603050405020304" pitchFamily="18" charset="0"/>
              </a:rPr>
              <a:t>.</a:t>
            </a:r>
          </a:p>
        </p:txBody>
      </p:sp>
      <p:sp>
        <p:nvSpPr>
          <p:cNvPr id="24" name="Straight Connector 23"/>
          <p:cNvSpPr/>
          <p:nvPr/>
        </p:nvSpPr>
        <p:spPr>
          <a:xfrm>
            <a:off x="5592480" y="5327105"/>
            <a:ext cx="5022762"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ircle(in)">
                                      <p:cBhvr>
                                        <p:cTn id="56" dur="20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p:bldP spid="7" grpId="0"/>
      <p:bldP spid="19" grpId="0"/>
      <p:bldP spid="20" grpId="0"/>
      <p:bldP spid="21" grpId="0"/>
      <p:bldP spid="22" grpId="0"/>
      <p:bldP spid="23" grpId="0"/>
      <p:bldP spid="18" grpId="0"/>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71" y="626946"/>
            <a:ext cx="11129611" cy="1714968"/>
          </a:xfrm>
        </p:spPr>
        <p:txBody>
          <a:bodyPr>
            <a:normAutofit fontScale="90000"/>
          </a:bodyPr>
          <a:lstStyle/>
          <a:p>
            <a:r>
              <a:rPr lang="en-US" sz="4800" b="1" dirty="0">
                <a:latin typeface="Times New Roman" panose="02020603050405020304" pitchFamily="18" charset="0"/>
                <a:cs typeface="Times New Roman" panose="02020603050405020304" pitchFamily="18" charset="0"/>
              </a:rPr>
              <a:t>II.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
            </a:r>
            <a:br>
              <a:rPr lang="en-US" sz="4800" b="1" dirty="0">
                <a:latin typeface="Times New Roman" panose="02020603050405020304" pitchFamily="18" charset="0"/>
                <a:cs typeface="Times New Roman" panose="02020603050405020304" pitchFamily="18" charset="0"/>
              </a:rPr>
            </a:b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b. </a:t>
            </a: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Mối quan hệ giữa Ngô Tử Văn với các nhân vật</a:t>
            </a:r>
            <a:r>
              <a:rPr kumimoji="0" lang="en-US" sz="43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en-US" sz="43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43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en-US" sz="43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32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j-cs"/>
              </a:rPr>
              <a:t>* </a:t>
            </a:r>
            <a:r>
              <a:rPr kumimoji="0" lang="vi-VN" sz="32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j-cs"/>
              </a:rPr>
              <a:t>Mối quan hệ giữa Tử Văn với</a:t>
            </a:r>
            <a:r>
              <a:rPr kumimoji="0" lang="en-US" sz="32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j-cs"/>
              </a:rPr>
              <a:t> </a:t>
            </a:r>
            <a:r>
              <a:rPr kumimoji="0" 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j-cs"/>
              </a:rPr>
              <a:t>viên</a:t>
            </a:r>
            <a:r>
              <a:rPr kumimoji="0" lang="en-US" sz="32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j-cs"/>
              </a:rPr>
              <a:t> </a:t>
            </a:r>
            <a:r>
              <a:rPr kumimoji="0" 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j-cs"/>
              </a:rPr>
              <a:t>Bách</a:t>
            </a:r>
            <a:r>
              <a:rPr kumimoji="0" lang="en-US" sz="32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j-cs"/>
              </a:rPr>
              <a:t> </a:t>
            </a:r>
            <a:r>
              <a:rPr kumimoji="0" 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j-cs"/>
              </a:rPr>
              <a:t>hộ</a:t>
            </a:r>
            <a:endParaRPr lang="en-US" sz="4800" b="1" dirty="0">
              <a:latin typeface="Times New Roman" panose="02020603050405020304" pitchFamily="18" charset="0"/>
              <a:cs typeface="Times New Roman" panose="02020603050405020304" pitchFamily="18" charset="0"/>
            </a:endParaRPr>
          </a:p>
        </p:txBody>
      </p:sp>
      <p:sp>
        <p:nvSpPr>
          <p:cNvPr id="8" name="Straight Connector 7"/>
          <p:cNvSpPr/>
          <p:nvPr/>
        </p:nvSpPr>
        <p:spPr>
          <a:xfrm flipV="1">
            <a:off x="-25758" y="4063099"/>
            <a:ext cx="3709117" cy="6625"/>
          </a:xfrm>
          <a:prstGeom prst="line">
            <a:avLst/>
          </a:prstGeom>
        </p:spPr>
        <p:style>
          <a:lnRef idx="2">
            <a:schemeClr val="accent2">
              <a:shade val="50000"/>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sp>
      <p:sp>
        <p:nvSpPr>
          <p:cNvPr id="9" name="Straight Connector 8"/>
          <p:cNvSpPr/>
          <p:nvPr/>
        </p:nvSpPr>
        <p:spPr>
          <a:xfrm>
            <a:off x="1056069" y="4819687"/>
            <a:ext cx="2627290"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a:off x="4872020" y="4056843"/>
            <a:ext cx="3365923" cy="0"/>
          </a:xfrm>
          <a:prstGeom prst="line">
            <a:avLst/>
          </a:prstGeom>
        </p:spPr>
        <p:style>
          <a:lnRef idx="2">
            <a:schemeClr val="accent2">
              <a:shade val="50000"/>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sp>
      <p:sp>
        <p:nvSpPr>
          <p:cNvPr id="13" name="Straight Connector 12"/>
          <p:cNvSpPr/>
          <p:nvPr/>
        </p:nvSpPr>
        <p:spPr>
          <a:xfrm>
            <a:off x="5338660" y="4781892"/>
            <a:ext cx="2899283"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4" name="Straight Connector 13"/>
          <p:cNvSpPr/>
          <p:nvPr/>
        </p:nvSpPr>
        <p:spPr>
          <a:xfrm>
            <a:off x="1004552" y="5579541"/>
            <a:ext cx="2702787"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5" name="Straight Connector 14"/>
          <p:cNvSpPr/>
          <p:nvPr/>
        </p:nvSpPr>
        <p:spPr>
          <a:xfrm>
            <a:off x="5362641" y="5541746"/>
            <a:ext cx="2899283"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6" name="Straight Connector 15"/>
          <p:cNvSpPr/>
          <p:nvPr/>
        </p:nvSpPr>
        <p:spPr>
          <a:xfrm>
            <a:off x="991673" y="6249242"/>
            <a:ext cx="271566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7" name="Straight Connector 16"/>
          <p:cNvSpPr/>
          <p:nvPr/>
        </p:nvSpPr>
        <p:spPr>
          <a:xfrm>
            <a:off x="5362641" y="6211447"/>
            <a:ext cx="2899283"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3" name="TextBox 2"/>
          <p:cNvSpPr txBox="1"/>
          <p:nvPr/>
        </p:nvSpPr>
        <p:spPr>
          <a:xfrm>
            <a:off x="36371" y="4056843"/>
            <a:ext cx="800219" cy="2519365"/>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dirty="0" err="1">
                <a:solidFill>
                  <a:prstClr val="black"/>
                </a:solidFill>
                <a:latin typeface="Times New Roman" panose="02020603050405020304" pitchFamily="18" charset="0"/>
                <a:cs typeface="Times New Roman" panose="02020603050405020304" pitchFamily="18" charset="0"/>
              </a:rPr>
              <a:t>Bách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hộ</a:t>
            </a:r>
            <a:r>
              <a:rPr lang="en-US" sz="4000" dirty="0">
                <a:solidFill>
                  <a:prstClr val="black"/>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056069" y="4082604"/>
            <a:ext cx="26512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Trách mắng</a:t>
            </a:r>
          </a:p>
        </p:txBody>
      </p:sp>
      <p:sp>
        <p:nvSpPr>
          <p:cNvPr id="19" name="TextBox 18"/>
          <p:cNvSpPr txBox="1"/>
          <p:nvPr/>
        </p:nvSpPr>
        <p:spPr>
          <a:xfrm>
            <a:off x="1065159" y="4862367"/>
            <a:ext cx="26512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Đòi trả đền </a:t>
            </a:r>
          </a:p>
        </p:txBody>
      </p:sp>
      <p:sp>
        <p:nvSpPr>
          <p:cNvPr id="20" name="TextBox 19"/>
          <p:cNvSpPr txBox="1"/>
          <p:nvPr/>
        </p:nvSpPr>
        <p:spPr>
          <a:xfrm>
            <a:off x="1065159" y="5557997"/>
            <a:ext cx="26512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Đe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doạ</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514461" y="4069723"/>
            <a:ext cx="800219" cy="2519365"/>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Tử Văn</a:t>
            </a:r>
          </a:p>
        </p:txBody>
      </p:sp>
      <p:sp>
        <p:nvSpPr>
          <p:cNvPr id="22" name="TextBox 21"/>
          <p:cNvSpPr txBox="1"/>
          <p:nvPr/>
        </p:nvSpPr>
        <p:spPr>
          <a:xfrm>
            <a:off x="5619801" y="4055626"/>
            <a:ext cx="26512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Mặc kệ</a:t>
            </a:r>
          </a:p>
        </p:txBody>
      </p:sp>
      <p:sp>
        <p:nvSpPr>
          <p:cNvPr id="23" name="TextBox 22"/>
          <p:cNvSpPr txBox="1"/>
          <p:nvPr/>
        </p:nvSpPr>
        <p:spPr>
          <a:xfrm>
            <a:off x="5144912" y="4893513"/>
            <a:ext cx="3396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Ngồi ngất ngưởng</a:t>
            </a:r>
          </a:p>
        </p:txBody>
      </p:sp>
      <p:sp>
        <p:nvSpPr>
          <p:cNvPr id="24" name="TextBox 23"/>
          <p:cNvSpPr txBox="1"/>
          <p:nvPr/>
        </p:nvSpPr>
        <p:spPr>
          <a:xfrm>
            <a:off x="5624280" y="5525870"/>
            <a:ext cx="26512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Tự nhiên</a:t>
            </a:r>
          </a:p>
        </p:txBody>
      </p:sp>
      <p:sp>
        <p:nvSpPr>
          <p:cNvPr id="18" name="Right Arrow 17"/>
          <p:cNvSpPr/>
          <p:nvPr/>
        </p:nvSpPr>
        <p:spPr>
          <a:xfrm>
            <a:off x="8360424" y="4989911"/>
            <a:ext cx="885122" cy="45279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9292580" y="3414732"/>
            <a:ext cx="2899420" cy="340626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Thái độ điề</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nhiên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ung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dung,</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không sợ những lời đe dọa của hung thần.</a:t>
            </a:r>
            <a:endPar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26" name="Picture 2" descr="Kết quả hình ảnh cho phán quan âm phủ"/>
          <p:cNvPicPr>
            <a:picLocks noChangeAspect="1" noChangeArrowheads="1"/>
          </p:cNvPicPr>
          <p:nvPr/>
        </p:nvPicPr>
        <p:blipFill rotWithShape="1">
          <a:blip r:embed="rId2" cstate="email"/>
          <a:srcRect r="-4"/>
          <a:stretch>
            <a:fillRect/>
          </a:stretch>
        </p:blipFill>
        <p:spPr bwMode="auto">
          <a:xfrm rot="20696040">
            <a:off x="9258851" y="383844"/>
            <a:ext cx="2272323" cy="2846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16" presetClass="entr" presetSubtype="21"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par>
                                <p:cTn id="48" presetID="22" presetClass="entr" presetSubtype="8"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par>
                                <p:cTn id="64" presetID="22" presetClass="entr" presetSubtype="8"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9" grpId="0"/>
      <p:bldP spid="20" grpId="0"/>
      <p:bldP spid="21" grpId="0"/>
      <p:bldP spid="22" grpId="0"/>
      <p:bldP spid="23" grpId="0"/>
      <p:bldP spid="24" grpId="0"/>
      <p:bldP spid="18"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76208"/>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17" name="Rectangle 16"/>
          <p:cNvSpPr/>
          <p:nvPr/>
        </p:nvSpPr>
        <p:spPr>
          <a:xfrm>
            <a:off x="-1" y="2421228"/>
            <a:ext cx="775067" cy="368258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Diêm Vương</a:t>
            </a:r>
          </a:p>
        </p:txBody>
      </p:sp>
      <p:sp>
        <p:nvSpPr>
          <p:cNvPr id="18" name="Rectangle 17"/>
          <p:cNvSpPr/>
          <p:nvPr/>
        </p:nvSpPr>
        <p:spPr>
          <a:xfrm>
            <a:off x="775067" y="2422003"/>
            <a:ext cx="2823539" cy="36825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Nghe lời tố cáo của tên tướng giặc mà trách mắng Tử Văn.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Isosceles Triangle 18"/>
          <p:cNvSpPr/>
          <p:nvPr/>
        </p:nvSpPr>
        <p:spPr>
          <a:xfrm rot="5400000">
            <a:off x="3584555" y="4052095"/>
            <a:ext cx="761914" cy="656822"/>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4388003" y="2421228"/>
            <a:ext cx="953037" cy="36833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Ngô Tử Văn</a:t>
            </a:r>
          </a:p>
        </p:txBody>
      </p:sp>
      <p:sp>
        <p:nvSpPr>
          <p:cNvPr id="12" name="Rectangle 11"/>
          <p:cNvSpPr/>
          <p:nvPr/>
        </p:nvSpPr>
        <p:spPr>
          <a:xfrm>
            <a:off x="5341041" y="2421228"/>
            <a:ext cx="2947553" cy="36833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Tỏ thái độ cứng cỏi, đấu tranh vạch mặt tên tướng giặc gian tà.</a:t>
            </a:r>
          </a:p>
        </p:txBody>
      </p:sp>
      <p:sp>
        <p:nvSpPr>
          <p:cNvPr id="6" name="Title 1"/>
          <p:cNvSpPr>
            <a:spLocks noGrp="1"/>
          </p:cNvSpPr>
          <p:nvPr>
            <p:ph type="title"/>
          </p:nvPr>
        </p:nvSpPr>
        <p:spPr>
          <a:xfrm>
            <a:off x="-1" y="642013"/>
            <a:ext cx="11165983" cy="954968"/>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800" b="1" dirty="0">
                <a:latin typeface="Times New Roman" panose="02020603050405020304" pitchFamily="18" charset="0"/>
                <a:cs typeface="Times New Roman" panose="02020603050405020304" pitchFamily="18" charset="0"/>
              </a:rPr>
              <a:t>II.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hiểu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r>
            <a:br>
              <a:rPr lang="en-US" sz="4800" b="1" dirty="0">
                <a:latin typeface="Times New Roman" panose="02020603050405020304" pitchFamily="18" charset="0"/>
                <a:cs typeface="Times New Roman" panose="02020603050405020304" pitchFamily="18" charset="0"/>
              </a:rPr>
            </a:b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b. </a:t>
            </a:r>
            <a:r>
              <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Mối quan hệ giữa Ngô Tử Văn với các nhân vật</a:t>
            </a:r>
            <a:r>
              <a:rPr lang="en-US" sz="4800" b="1" dirty="0">
                <a:latin typeface="Times New Roman" panose="02020603050405020304" pitchFamily="18" charset="0"/>
                <a:cs typeface="Times New Roman" panose="02020603050405020304" pitchFamily="18" charset="0"/>
              </a:rPr>
              <a:t/>
            </a:r>
            <a:br>
              <a:rPr lang="en-US" sz="4800" b="1" dirty="0">
                <a:latin typeface="Times New Roman" panose="02020603050405020304" pitchFamily="18" charset="0"/>
                <a:cs typeface="Times New Roman" panose="02020603050405020304" pitchFamily="18" charset="0"/>
              </a:rPr>
            </a:b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Mối quan hệ giữa Tử Văn với</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Diêm</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vương</a:t>
            </a:r>
            <a:r>
              <a:rPr kumimoji="0" lang="vi-VN"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r>
            <a:b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br>
            <a:endParaRPr lang="en-US" sz="4800" b="1" dirty="0">
              <a:latin typeface="Times New Roman" panose="02020603050405020304" pitchFamily="18" charset="0"/>
              <a:cs typeface="Times New Roman" panose="02020603050405020304" pitchFamily="18" charset="0"/>
            </a:endParaRPr>
          </a:p>
        </p:txBody>
      </p:sp>
      <p:sp>
        <p:nvSpPr>
          <p:cNvPr id="2" name="Isosceles Triangle 1"/>
          <p:cNvSpPr/>
          <p:nvPr/>
        </p:nvSpPr>
        <p:spPr>
          <a:xfrm rot="5400000">
            <a:off x="8236048" y="4315065"/>
            <a:ext cx="761914" cy="656822"/>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8945255" y="2421228"/>
            <a:ext cx="2823539" cy="36825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latin typeface="Times New Roman" panose="02020603050405020304" pitchFamily="18" charset="0"/>
                <a:ea typeface="Times New Roman" panose="02020603050405020304" pitchFamily="18" charset="0"/>
              </a:rPr>
              <a:t>Ngô </a:t>
            </a:r>
            <a:r>
              <a:rPr lang="en-US" sz="4000" dirty="0" err="1">
                <a:latin typeface="Times New Roman" panose="02020603050405020304" pitchFamily="18" charset="0"/>
                <a:ea typeface="Times New Roman" panose="02020603050405020304" pitchFamily="18" charset="0"/>
              </a:rPr>
              <a:t>Tử</a:t>
            </a:r>
            <a:r>
              <a:rPr lang="en-US" sz="4000" dirty="0">
                <a:latin typeface="Times New Roman" panose="02020603050405020304" pitchFamily="18" charset="0"/>
                <a:ea typeface="Times New Roman" panose="02020603050405020304" pitchFamily="18" charset="0"/>
              </a:rPr>
              <a:t> Văn </a:t>
            </a:r>
            <a:r>
              <a:rPr lang="en-US" sz="4000" dirty="0" err="1">
                <a:latin typeface="Times New Roman" panose="02020603050405020304" pitchFamily="18" charset="0"/>
                <a:ea typeface="Times New Roman" panose="02020603050405020304" pitchFamily="18" charset="0"/>
              </a:rPr>
              <a:t>vô</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cùng</a:t>
            </a:r>
            <a:r>
              <a:rPr lang="en-US" sz="4000" dirty="0">
                <a:latin typeface="Times New Roman" panose="02020603050405020304" pitchFamily="18" charset="0"/>
                <a:ea typeface="Times New Roman" panose="02020603050405020304" pitchFamily="18" charset="0"/>
              </a:rPr>
              <a:t> c</a:t>
            </a:r>
            <a:r>
              <a:rPr lang="vi-VN" sz="4000" dirty="0">
                <a:latin typeface="Times New Roman" panose="02020603050405020304" pitchFamily="18" charset="0"/>
                <a:ea typeface="Times New Roman" panose="02020603050405020304" pitchFamily="18" charset="0"/>
              </a:rPr>
              <a:t>an đảm, cứng cỏi, khảng khái</a:t>
            </a:r>
            <a:r>
              <a:rPr lang="en-US" sz="4000" dirty="0">
                <a:latin typeface="Times New Roman" panose="02020603050405020304" pitchFamily="18"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Horizontal)">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Horizontal)">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1" grpId="0" animBg="1"/>
      <p:bldP spid="12" grpId="0" animBg="1"/>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66" y="764371"/>
            <a:ext cx="10855816" cy="832610"/>
          </a:xfrm>
        </p:spPr>
        <p:txBody>
          <a:bodyPr>
            <a:normAutofit/>
          </a:bodyPr>
          <a:lstStyle/>
          <a:p>
            <a:r>
              <a:rPr lang="en-US" sz="4800" b="1" dirty="0">
                <a:latin typeface="Times New Roman" panose="02020603050405020304" pitchFamily="18" charset="0"/>
                <a:cs typeface="Times New Roman" panose="02020603050405020304" pitchFamily="18" charset="0"/>
              </a:rPr>
              <a:t>II.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hiểu văn bản</a:t>
            </a:r>
          </a:p>
        </p:txBody>
      </p:sp>
      <p:sp>
        <p:nvSpPr>
          <p:cNvPr id="4" name="Rectangle 3"/>
          <p:cNvSpPr/>
          <p:nvPr/>
        </p:nvSpPr>
        <p:spPr>
          <a:xfrm>
            <a:off x="0" y="0"/>
            <a:ext cx="12192000" cy="76437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5" name="Rectangle 4"/>
          <p:cNvSpPr/>
          <p:nvPr/>
        </p:nvSpPr>
        <p:spPr>
          <a:xfrm>
            <a:off x="0" y="6576208"/>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6" name="Content Placeholder 2"/>
          <p:cNvSpPr>
            <a:spLocks noGrp="1"/>
          </p:cNvSpPr>
          <p:nvPr>
            <p:ph idx="1"/>
          </p:nvPr>
        </p:nvSpPr>
        <p:spPr>
          <a:xfrm>
            <a:off x="40726" y="1596981"/>
            <a:ext cx="12151274" cy="4917701"/>
          </a:xfrm>
        </p:spPr>
        <p:txBody>
          <a:bodyPr>
            <a:normAutofit fontScale="92500" lnSpcReduction="20000"/>
          </a:bodyPr>
          <a:lstStyle/>
          <a:p>
            <a:pPr marL="0" lvl="0" indent="0" algn="just">
              <a:buNone/>
            </a:pP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thuật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hư</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kì</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US" sz="4000" b="1" dirty="0">
              <a:solidFill>
                <a:srgbClr val="FF0000"/>
              </a:solidFill>
            </a:endParaRPr>
          </a:p>
          <a:p>
            <a:pPr algn="just">
              <a:lnSpc>
                <a:spcPct val="150000"/>
              </a:lnSpc>
              <a:spcAft>
                <a:spcPts val="800"/>
              </a:spcAft>
              <a:buFontTx/>
              <a:buChar char="-"/>
            </a:pPr>
            <a:r>
              <a:rPr lang="en-US" sz="3200" dirty="0" err="1">
                <a:solidFill>
                  <a:srgbClr val="000000"/>
                </a:solidFill>
                <a:latin typeface="Times New Roman" panose="02020603050405020304"/>
                <a:ea typeface="Times New Roman" panose="02020603050405020304"/>
                <a:cs typeface="Calibri" panose="020F0502020204030204"/>
              </a:rPr>
              <a:t>Câu</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chuyện</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đầy</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tính</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chất</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kì</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ảo</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bởi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sự</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xuất</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hiện</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của</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thế</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giới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âm</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cung</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với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những</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hồn</a:t>
            </a:r>
            <a:r>
              <a:rPr lang="en-US" sz="3200" dirty="0">
                <a:solidFill>
                  <a:srgbClr val="000000"/>
                </a:solidFill>
                <a:latin typeface="Times New Roman" panose="02020603050405020304"/>
                <a:ea typeface="Times New Roman" panose="02020603050405020304"/>
                <a:cs typeface="Calibri" panose="020F0502020204030204"/>
              </a:rPr>
              <a:t> ma, </a:t>
            </a:r>
            <a:r>
              <a:rPr lang="en-US" sz="3200" dirty="0" err="1">
                <a:solidFill>
                  <a:srgbClr val="000000"/>
                </a:solidFill>
                <a:latin typeface="Times New Roman" panose="02020603050405020304"/>
                <a:ea typeface="Times New Roman" panose="02020603050405020304"/>
                <a:cs typeface="Calibri" panose="020F0502020204030204"/>
              </a:rPr>
              <a:t>bóng</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quỷ</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với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những</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cảnh</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vật</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khác</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thường</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với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chuyện</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người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chết</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đi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sống</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lại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từ</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dương</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gian</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đến</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địa</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phủ</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từ</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cõi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âm</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về</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lại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cõi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trần.</a:t>
            </a:r>
            <a:endParaRPr lang="en-US" sz="3200" dirty="0">
              <a:solidFill>
                <a:srgbClr val="000000"/>
              </a:solidFill>
              <a:latin typeface="Times New Roman" panose="02020603050405020304"/>
              <a:ea typeface="Times New Roman" panose="02020603050405020304"/>
              <a:cs typeface="Calibri" panose="020F0502020204030204"/>
            </a:endParaRPr>
          </a:p>
          <a:p>
            <a:pPr marL="0" lvl="0" indent="0" algn="just">
              <a:lnSpc>
                <a:spcPct val="150000"/>
              </a:lnSpc>
              <a:spcAft>
                <a:spcPts val="800"/>
              </a:spcAft>
              <a:buNone/>
            </a:pP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Yếu</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tố</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kì</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ảo</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là</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biện</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pháp</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nghệ</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thuật</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làm</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tăng</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tính</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hấp</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dẫn</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của</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câu</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chuyện</a:t>
            </a:r>
            <a:r>
              <a:rPr lang="en-US" sz="3200" dirty="0">
                <a:solidFill>
                  <a:srgbClr val="000000"/>
                </a:solidFill>
                <a:latin typeface="Times New Roman" panose="02020603050405020304"/>
                <a:ea typeface="Times New Roman" panose="02020603050405020304"/>
                <a:cs typeface="Calibri" panose="020F0502020204030204"/>
              </a:rPr>
              <a:t>.</a:t>
            </a:r>
            <a:endParaRPr lang="en-US" sz="2200" dirty="0">
              <a:solidFill>
                <a:prstClr val="black"/>
              </a:solidFill>
              <a:ea typeface="Calibri" panose="020F0502020204030204"/>
              <a:cs typeface="Calibri" panose="020F0502020204030204"/>
            </a:endParaRPr>
          </a:p>
          <a:p>
            <a:pPr marL="0" lvl="0" indent="0" algn="just">
              <a:lnSpc>
                <a:spcPct val="150000"/>
              </a:lnSpc>
              <a:spcAft>
                <a:spcPts val="800"/>
              </a:spcAft>
              <a:buNone/>
            </a:pP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Yếu</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tố</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hiện</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thực</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làm</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tăng</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tính</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xác</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thực</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làm</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cho</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câu</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chuyện</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có</a:t>
            </a:r>
            <a:r>
              <a:rPr lang="en-US" sz="3200" dirty="0">
                <a:solidFill>
                  <a:srgbClr val="000000"/>
                </a:solidFill>
                <a:latin typeface="Times New Roman" panose="02020603050405020304"/>
                <a:ea typeface="Times New Roman" panose="02020603050405020304"/>
                <a:cs typeface="Calibri" panose="020F0502020204030204"/>
              </a:rPr>
              <a:t> ý </a:t>
            </a:r>
            <a:r>
              <a:rPr lang="en-US" sz="3200" dirty="0" err="1">
                <a:solidFill>
                  <a:srgbClr val="000000"/>
                </a:solidFill>
                <a:latin typeface="Times New Roman" panose="02020603050405020304"/>
                <a:ea typeface="Times New Roman" panose="02020603050405020304"/>
                <a:cs typeface="Calibri" panose="020F0502020204030204"/>
              </a:rPr>
              <a:t>nghĩa</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xã</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hội</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sâu</a:t>
            </a:r>
            <a:r>
              <a:rPr lang="en-US" sz="3200" dirty="0">
                <a:solidFill>
                  <a:srgbClr val="000000"/>
                </a:solidFill>
                <a:latin typeface="Times New Roman" panose="02020603050405020304"/>
                <a:ea typeface="Times New Roman" panose="02020603050405020304"/>
                <a:cs typeface="Calibri" panose="020F0502020204030204"/>
              </a:rPr>
              <a:t> </a:t>
            </a:r>
            <a:r>
              <a:rPr lang="en-US" sz="3200" dirty="0" err="1">
                <a:solidFill>
                  <a:srgbClr val="000000"/>
                </a:solidFill>
                <a:latin typeface="Times New Roman" panose="02020603050405020304"/>
                <a:ea typeface="Times New Roman" panose="02020603050405020304"/>
                <a:cs typeface="Calibri" panose="020F0502020204030204"/>
              </a:rPr>
              <a:t>sắc.</a:t>
            </a:r>
            <a:endParaRPr lang="en-US" sz="2200" dirty="0">
              <a:solidFill>
                <a:prstClr val="black"/>
              </a:solidFill>
              <a:ea typeface="Calibri" panose="020F0502020204030204"/>
              <a:cs typeface="Calibri" panose="020F0502020204030204"/>
            </a:endParaRPr>
          </a:p>
          <a:p>
            <a:pPr algn="just">
              <a:lnSpc>
                <a:spcPct val="150000"/>
              </a:lnSpc>
              <a:spcAft>
                <a:spcPts val="800"/>
              </a:spcAft>
              <a:buFontTx/>
              <a:buChar char="-"/>
            </a:pPr>
            <a:endParaRPr lang="en-US" sz="2200" dirty="0">
              <a:ea typeface="Calibri" panose="020F0502020204030204"/>
              <a:cs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down)">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0"/>
                                        <p:tgtEl>
                                          <p:spTgt spid="6">
                                            <p:txEl>
                                              <p:pRg st="2" end="2"/>
                                            </p:txEl>
                                          </p:spTgt>
                                        </p:tgtEl>
                                      </p:cBhvr>
                                    </p:animEffect>
                                    <p:anim calcmode="lin" valueType="num">
                                      <p:cBhvr>
                                        <p:cTn id="2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1000"/>
                                        <p:tgtEl>
                                          <p:spTgt spid="6">
                                            <p:txEl>
                                              <p:pRg st="3" end="3"/>
                                            </p:txEl>
                                          </p:spTgt>
                                        </p:tgtEl>
                                      </p:cBhvr>
                                    </p:animEffect>
                                    <p:anim calcmode="lin" valueType="num">
                                      <p:cBhvr>
                                        <p:cTn id="3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66" y="764371"/>
            <a:ext cx="10855816" cy="832610"/>
          </a:xfrm>
        </p:spPr>
        <p:txBody>
          <a:bodyPr>
            <a:normAutofit/>
          </a:bodyPr>
          <a:lstStyle/>
          <a:p>
            <a:r>
              <a:rPr lang="en-US" sz="4800" b="1" dirty="0">
                <a:latin typeface="Times New Roman" panose="02020603050405020304" pitchFamily="18" charset="0"/>
                <a:cs typeface="Times New Roman" panose="02020603050405020304" pitchFamily="18" charset="0"/>
              </a:rPr>
              <a:t>II.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hiểu văn bản</a:t>
            </a:r>
          </a:p>
        </p:txBody>
      </p:sp>
      <p:sp>
        <p:nvSpPr>
          <p:cNvPr id="4" name="Rectangle 3"/>
          <p:cNvSpPr/>
          <p:nvPr/>
        </p:nvSpPr>
        <p:spPr>
          <a:xfrm>
            <a:off x="0" y="0"/>
            <a:ext cx="12192000" cy="76437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5" name="Rectangle 4"/>
          <p:cNvSpPr/>
          <p:nvPr/>
        </p:nvSpPr>
        <p:spPr>
          <a:xfrm>
            <a:off x="0" y="6576208"/>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6" name="Content Placeholder 2"/>
          <p:cNvSpPr>
            <a:spLocks noGrp="1"/>
          </p:cNvSpPr>
          <p:nvPr>
            <p:ph idx="1"/>
          </p:nvPr>
        </p:nvSpPr>
        <p:spPr>
          <a:xfrm>
            <a:off x="310166" y="1552363"/>
            <a:ext cx="8344437" cy="4191233"/>
          </a:xfrm>
        </p:spPr>
        <p:txBody>
          <a:bodyPr>
            <a:normAutofit fontScale="25000" lnSpcReduction="20000"/>
          </a:bodyPr>
          <a:lstStyle/>
          <a:p>
            <a:pPr marL="0" indent="0" algn="just">
              <a:lnSpc>
                <a:spcPct val="150000"/>
              </a:lnSpc>
              <a:spcAft>
                <a:spcPts val="800"/>
              </a:spcAft>
              <a:buNone/>
            </a:pPr>
            <a:r>
              <a:rPr lang="en-US" sz="1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1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 </a:t>
            </a:r>
            <a:r>
              <a:rPr lang="en-US" sz="1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1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1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1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1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1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truyện</a:t>
            </a:r>
            <a:endParaRPr lang="en-US" sz="11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20000"/>
              </a:lnSpc>
              <a:spcAft>
                <a:spcPts val="800"/>
              </a:spcAft>
              <a:buNone/>
            </a:pPr>
            <a:r>
              <a:rPr lang="en-US" sz="11100" b="1" i="1" dirty="0">
                <a:latin typeface="Times New Roman" panose="02020603050405020304" pitchFamily="18" charset="0"/>
                <a:ea typeface="Times New Roman" panose="02020603050405020304" pitchFamily="18" charset="0"/>
                <a:cs typeface="Times New Roman" panose="02020603050405020304" pitchFamily="18" charset="0"/>
              </a:rPr>
              <a:t>a. </a:t>
            </a:r>
            <a:r>
              <a:rPr lang="en-US" sz="11100" b="1"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111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100" b="1" i="1"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111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100" b="1" i="1"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sz="11100" b="1"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11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20000"/>
              </a:lnSpc>
              <a:spcAft>
                <a:spcPts val="800"/>
              </a:spcAft>
              <a:buNone/>
            </a:pPr>
            <a:r>
              <a:rPr lang="en-US" sz="11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1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11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1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11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100"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vi-VN" sz="11100" dirty="0">
                <a:latin typeface="Times New Roman" panose="02020603050405020304" pitchFamily="18" charset="0"/>
                <a:ea typeface="Times New Roman" panose="02020603050405020304" pitchFamily="18" charset="0"/>
                <a:cs typeface="Times New Roman" panose="02020603050405020304" pitchFamily="18" charset="0"/>
              </a:rPr>
              <a:t> toàn tri, biết tất nhưng giấu mặt</a:t>
            </a:r>
            <a:endParaRPr lang="en-US" sz="111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20000"/>
              </a:lnSpc>
              <a:spcAft>
                <a:spcPts val="800"/>
              </a:spcAft>
              <a:buNone/>
            </a:pPr>
            <a:r>
              <a:rPr lang="vi-VN" sz="11100" dirty="0">
                <a:latin typeface="Times New Roman" panose="02020603050405020304" pitchFamily="18" charset="0"/>
                <a:ea typeface="Times New Roman" panose="02020603050405020304" pitchFamily="18" charset="0"/>
                <a:cs typeface="Times New Roman" panose="02020603050405020304" pitchFamily="18" charset="0"/>
              </a:rPr>
              <a:t>- Không bộc lộ thái độ mà chỉ để câu chuyện được tái hiện một cách khách quan</a:t>
            </a:r>
            <a:endParaRPr lang="en-US" sz="111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20000"/>
              </a:lnSpc>
              <a:spcAft>
                <a:spcPts val="800"/>
              </a:spcAft>
              <a:buNone/>
            </a:pPr>
            <a:r>
              <a:rPr lang="vi-VN" sz="11100" dirty="0">
                <a:latin typeface="Times New Roman" panose="02020603050405020304" pitchFamily="18" charset="0"/>
                <a:ea typeface="Times New Roman" panose="02020603050405020304" pitchFamily="18" charset="0"/>
                <a:cs typeface="Times New Roman" panose="02020603050405020304" pitchFamily="18" charset="0"/>
              </a:rPr>
              <a:t>- Kết nối giữ độc giả và tác giả</a:t>
            </a:r>
            <a:endParaRPr lang="en-US" sz="11100" dirty="0">
              <a:latin typeface="Times New Roman" panose="02020603050405020304" pitchFamily="18" charset="0"/>
              <a:ea typeface="Calibri" panose="020F0502020204030204" pitchFamily="34" charset="0"/>
              <a:cs typeface="Times New Roman" panose="02020603050405020304" pitchFamily="18" charset="0"/>
            </a:endParaRPr>
          </a:p>
          <a:p>
            <a:pPr marL="457200" lvl="1" indent="0" algn="just">
              <a:buNone/>
            </a:pPr>
            <a:endParaRPr lang="vi-VN" sz="3200" dirty="0">
              <a:latin typeface="Times New Roman" panose="02020603050405020304" pitchFamily="18" charset="0"/>
              <a:cs typeface="Times New Roman" panose="02020603050405020304" pitchFamily="18" charset="0"/>
            </a:endParaRPr>
          </a:p>
        </p:txBody>
      </p:sp>
      <p:pic>
        <p:nvPicPr>
          <p:cNvPr id="1026" name="Picture 2" descr="Kết quả hình ảnh cho nho sĩ"/>
          <p:cNvPicPr>
            <a:picLocks noChangeAspect="1" noChangeArrowheads="1"/>
          </p:cNvPicPr>
          <p:nvPr/>
        </p:nvPicPr>
        <p:blipFill rotWithShape="1">
          <a:blip r:embed="rId2" cstate="email"/>
          <a:srcRect/>
          <a:stretch>
            <a:fillRect/>
          </a:stretch>
        </p:blipFill>
        <p:spPr bwMode="auto">
          <a:xfrm rot="20531555">
            <a:off x="8301638" y="-31673"/>
            <a:ext cx="3923763" cy="24246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66" y="764371"/>
            <a:ext cx="10855816" cy="832610"/>
          </a:xfrm>
        </p:spPr>
        <p:txBody>
          <a:bodyPr>
            <a:normAutofit/>
          </a:bodyPr>
          <a:lstStyle/>
          <a:p>
            <a:r>
              <a:rPr lang="en-US" sz="4800" b="1" dirty="0">
                <a:latin typeface="Times New Roman" panose="02020603050405020304" pitchFamily="18" charset="0"/>
                <a:cs typeface="Times New Roman" panose="02020603050405020304" pitchFamily="18" charset="0"/>
              </a:rPr>
              <a:t>II.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hiểu văn bản</a:t>
            </a:r>
          </a:p>
        </p:txBody>
      </p:sp>
      <p:sp>
        <p:nvSpPr>
          <p:cNvPr id="4" name="Rectangle 3"/>
          <p:cNvSpPr/>
          <p:nvPr/>
        </p:nvSpPr>
        <p:spPr>
          <a:xfrm>
            <a:off x="0" y="0"/>
            <a:ext cx="12192000" cy="76437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5" name="Rectangle 4"/>
          <p:cNvSpPr/>
          <p:nvPr/>
        </p:nvSpPr>
        <p:spPr>
          <a:xfrm>
            <a:off x="0" y="6576208"/>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6" name="Content Placeholder 2"/>
          <p:cNvSpPr>
            <a:spLocks noGrp="1"/>
          </p:cNvSpPr>
          <p:nvPr>
            <p:ph idx="1"/>
          </p:nvPr>
        </p:nvSpPr>
        <p:spPr>
          <a:xfrm>
            <a:off x="310166" y="1552364"/>
            <a:ext cx="11429550" cy="3302972"/>
          </a:xfrm>
        </p:spPr>
        <p:txBody>
          <a:bodyPr>
            <a:noAutofit/>
          </a:bodyPr>
          <a:lstStyle/>
          <a:p>
            <a:pPr marL="0" indent="0" algn="just">
              <a:lnSpc>
                <a:spcPct val="100000"/>
              </a:lnSpc>
              <a:spcAft>
                <a:spcPts val="800"/>
              </a:spcAft>
              <a:buNone/>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truyện</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Aft>
                <a:spcPts val="800"/>
              </a:spcAft>
              <a:buNone/>
            </a:pPr>
            <a:r>
              <a:rPr lang="vi-VN" sz="3200" b="1" i="1" dirty="0">
                <a:effectLst/>
                <a:latin typeface="Times New Roman" panose="02020603050405020304" pitchFamily="18" charset="0"/>
                <a:ea typeface="Times New Roman" panose="02020603050405020304" pitchFamily="18" charset="0"/>
                <a:cs typeface="Times New Roman" panose="02020603050405020304" pitchFamily="18" charset="0"/>
              </a:rPr>
              <a:t>b. Người bình cuối truyện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Aft>
                <a:spcPts val="800"/>
              </a:spcAft>
              <a:buNone/>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Kẻ sĩ chỉ lo không cứng cỏi được, còn gãy hay không là việc của trời.”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Aft>
                <a:spcPts val="800"/>
              </a:spcAft>
              <a:buNone/>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Là hiện thân trực tiếp trực tiếp của tác giả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Aft>
                <a:spcPts val="800"/>
              </a:spcAft>
              <a:buNone/>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Công khai bộc lộ thái độ và suy nghĩ của mình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buNone/>
            </a:pPr>
            <a:r>
              <a:rPr lang="vi-VN" sz="3200" dirty="0">
                <a:effectLst/>
                <a:latin typeface="Times New Roman" panose="02020603050405020304" pitchFamily="18" charset="0"/>
                <a:ea typeface="Times New Roman" panose="02020603050405020304" pitchFamily="18" charset="0"/>
              </a:rPr>
              <a:t>- Giao tiếp trực tiếp với độc giả.</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7"/>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Arial" panose="020B0604020202020204"/>
              <a:buNone/>
            </a:pPr>
            <a:endParaRPr/>
          </a:p>
        </p:txBody>
      </p:sp>
      <p:pic>
        <p:nvPicPr>
          <p:cNvPr id="320" name="Google Shape;320;p17"/>
          <p:cNvPicPr preferRelativeResize="0">
            <a:picLocks noGrp="1"/>
          </p:cNvPicPr>
          <p:nvPr>
            <p:ph type="body" idx="1"/>
          </p:nvPr>
        </p:nvPicPr>
        <p:blipFill rotWithShape="1">
          <a:blip r:embed="rId3"/>
          <a:srcRect/>
          <a:stretch>
            <a:fillRect/>
          </a:stretch>
        </p:blipFill>
        <p:spPr>
          <a:xfrm>
            <a:off x="1524000" y="27709"/>
            <a:ext cx="9144000" cy="6858000"/>
          </a:xfrm>
          <a:prstGeom prst="rect">
            <a:avLst/>
          </a:prstGeom>
          <a:noFill/>
          <a:ln>
            <a:noFill/>
          </a:ln>
        </p:spPr>
      </p:pic>
      <p:sp>
        <p:nvSpPr>
          <p:cNvPr id="321" name="Google Shape;321;p17"/>
          <p:cNvSpPr/>
          <p:nvPr/>
        </p:nvSpPr>
        <p:spPr>
          <a:xfrm>
            <a:off x="58994" y="27709"/>
            <a:ext cx="4267200" cy="914400"/>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Lời bình cuối truyện</a:t>
            </a:r>
            <a:endParaRPr kumimoji="0" sz="3200" b="0" i="0" u="none" strike="noStrike" kern="0" cap="none" spc="0" normalizeH="0" baseline="0" noProof="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
        <p:nvSpPr>
          <p:cNvPr id="322" name="Google Shape;322;p17"/>
          <p:cNvSpPr/>
          <p:nvPr/>
        </p:nvSpPr>
        <p:spPr>
          <a:xfrm>
            <a:off x="0" y="911718"/>
            <a:ext cx="7718323" cy="5946281"/>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3200" b="0" i="1" u="none" strike="noStrike" kern="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Than ôi! Người ta thường nói: “Cứng quá thì gãy”. Kẻ sĩ chỉ lo không cứng cỏi được, còn gãy hay không là việc của trời. Sao lại đoán trước là sẽ gãy mà chịu đổi cứng ra mềm?</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1" u="none" strike="noStrike" kern="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Ngô Tử Văn là một chàng áo vải. Vì cứng cỏi mà dám đốt cháy đền tà, chống lại yêu a, làm một việc hơn cả thần và người. Bởi thế được nổi tiếng và được giữ chức vị ở Minh ti, thật là xứng đáng. Vậy kẻ sĩ, không nên kiêng sợ sự cứng cỏi.</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7"/>
          <p:cNvSpPr/>
          <p:nvPr/>
        </p:nvSpPr>
        <p:spPr>
          <a:xfrm>
            <a:off x="5257801" y="-14078"/>
            <a:ext cx="4419600" cy="3532909"/>
          </a:xfrm>
          <a:prstGeom prst="cloudCallout">
            <a:avLst>
              <a:gd name="adj1" fmla="val -24170"/>
              <a:gd name="adj2" fmla="val 66675"/>
            </a:avLst>
          </a:prstGeom>
          <a:gradFill>
            <a:gsLst>
              <a:gs pos="0">
                <a:srgbClr val="A1B7E0"/>
              </a:gs>
              <a:gs pos="50000">
                <a:srgbClr val="93ABDA"/>
              </a:gs>
              <a:gs pos="100000">
                <a:srgbClr val="7F9FD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Thảo luận nhóm: Qua lời bình tác giả muốn nhắn nhủ điều gì?</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7"/>
          <p:cNvSpPr/>
          <p:nvPr/>
        </p:nvSpPr>
        <p:spPr>
          <a:xfrm>
            <a:off x="7767481" y="1030822"/>
            <a:ext cx="4365525" cy="5708072"/>
          </a:xfrm>
          <a:prstGeom prst="roundRect">
            <a:avLst>
              <a:gd name="adj" fmla="val 16667"/>
            </a:avLst>
          </a:prstGeom>
          <a:solidFill>
            <a:schemeClr val="accent1"/>
          </a:solidFill>
          <a:ln w="12700" cap="flat" cmpd="sng">
            <a:solidFill>
              <a:srgbClr val="2856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800" b="1" i="1" u="none" strike="noStrike" kern="0" cap="none" spc="0" normalizeH="0" baseline="0" noProof="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rPr>
              <a:t>Lời răn của kẻ sĩ về nhân cách, lối sống của con người phải là chính mình, cương trực, chân chính. Tác giả còn lên tiếng ca ngợi những con người dũng cảm, can đảm dám đứng lên tố cáo và đấu tranh với cái xấu, cái ác. </a:t>
            </a:r>
            <a:endParaRPr kumimoji="0" sz="2800" b="1" i="1" u="none" strike="noStrike" kern="0" cap="none" spc="0" normalizeH="0" baseline="0" noProof="0">
              <a:ln>
                <a:noFill/>
              </a:ln>
              <a:solidFill>
                <a:srgbClr val="FFFFFF"/>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gtEl>
                                        <p:attrNameLst>
                                          <p:attrName>style.visibility</p:attrName>
                                        </p:attrNameLst>
                                      </p:cBhvr>
                                      <p:to>
                                        <p:strVal val="visible"/>
                                      </p:to>
                                    </p:set>
                                    <p:animEffect transition="in" filter="fade">
                                      <p:cBhvr>
                                        <p:cTn id="12" dur="500"/>
                                        <p:tgtEl>
                                          <p:spTgt spid="3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3"/>
                                        </p:tgtEl>
                                        <p:attrNameLst>
                                          <p:attrName>style.visibility</p:attrName>
                                        </p:attrNameLst>
                                      </p:cBhvr>
                                      <p:to>
                                        <p:strVal val="visible"/>
                                      </p:to>
                                    </p:set>
                                    <p:animEffect transition="in" filter="fade">
                                      <p:cBhvr>
                                        <p:cTn id="17" dur="500"/>
                                        <p:tgtEl>
                                          <p:spTgt spid="3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23"/>
                                        </p:tgtEl>
                                      </p:cBhvr>
                                    </p:animEffect>
                                    <p:set>
                                      <p:cBhvr>
                                        <p:cTn id="22" dur="1" fill="hold">
                                          <p:stCondLst>
                                            <p:cond delay="500"/>
                                          </p:stCondLst>
                                        </p:cTn>
                                        <p:tgtEl>
                                          <p:spTgt spid="3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4"/>
                                        </p:tgtEl>
                                        <p:attrNameLst>
                                          <p:attrName>style.visibility</p:attrName>
                                        </p:attrNameLst>
                                      </p:cBhvr>
                                      <p:to>
                                        <p:strVal val="visible"/>
                                      </p:to>
                                    </p:set>
                                    <p:animEffect transition="in" filter="fade">
                                      <p:cBhvr>
                                        <p:cTn id="27" dur="20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092" y="1209848"/>
            <a:ext cx="10855816" cy="832610"/>
          </a:xfrm>
        </p:spPr>
        <p:txBody>
          <a:bodyPr>
            <a:normAutofit/>
          </a:bodyPr>
          <a:lstStyle/>
          <a:p>
            <a:r>
              <a:rPr lang="en-US" sz="4800" b="1" dirty="0" err="1">
                <a:solidFill>
                  <a:srgbClr val="0070C0"/>
                </a:solidFill>
                <a:latin typeface="Times New Roman" panose="02020603050405020304" pitchFamily="18" charset="0"/>
                <a:cs typeface="Times New Roman" panose="02020603050405020304" pitchFamily="18" charset="0"/>
              </a:rPr>
              <a:t>Hoạt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động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luyện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tập</a:t>
            </a:r>
            <a:endParaRPr lang="en-US" sz="4800"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0" y="0"/>
            <a:ext cx="12192000" cy="76437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sp>
        <p:nvSpPr>
          <p:cNvPr id="5" name="Rectangle 4"/>
          <p:cNvSpPr/>
          <p:nvPr/>
        </p:nvSpPr>
        <p:spPr>
          <a:xfrm>
            <a:off x="0" y="6576208"/>
            <a:ext cx="12192000" cy="28179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VNI-Aptima" pitchFamily="2" charset="0"/>
              <a:ea typeface="+mn-ea"/>
              <a:cs typeface="+mn-cs"/>
            </a:endParaRPr>
          </a:p>
        </p:txBody>
      </p:sp>
      <p:pic>
        <p:nvPicPr>
          <p:cNvPr id="7" name="Content Placeholder 6"/>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a:xfrm>
            <a:off x="246185" y="2110154"/>
            <a:ext cx="6623538" cy="3763108"/>
          </a:xfrm>
          <a:prstGeom prst="rect">
            <a:avLst/>
          </a:prstGeom>
        </p:spPr>
      </p:pic>
      <p:sp>
        <p:nvSpPr>
          <p:cNvPr id="9" name="TextBox 8"/>
          <p:cNvSpPr txBox="1"/>
          <p:nvPr/>
        </p:nvSpPr>
        <p:spPr>
          <a:xfrm>
            <a:off x="832338" y="2942116"/>
            <a:ext cx="500575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150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rotWithShape="1">
          <a:blip r:embed="rId4" cstate="email"/>
          <a:srcRect/>
          <a:stretch>
            <a:fillRect/>
          </a:stretch>
        </p:blipFill>
        <p:spPr>
          <a:xfrm>
            <a:off x="7556686" y="764371"/>
            <a:ext cx="4635315" cy="6093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48990" y="147864"/>
            <a:ext cx="5173218" cy="55643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kiểm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nvGraphicFramePr>
        <p:xfrm>
          <a:off x="475488" y="911447"/>
          <a:ext cx="11274553" cy="5702046"/>
        </p:xfrm>
        <a:graphic>
          <a:graphicData uri="http://schemas.openxmlformats.org/drawingml/2006/table">
            <a:tbl>
              <a:tblPr firstRow="1" firstCol="1" bandRow="1"/>
              <a:tblGrid>
                <a:gridCol w="851364"/>
                <a:gridCol w="8122824"/>
                <a:gridCol w="2300365"/>
              </a:tblGrid>
              <a:tr h="0">
                <a:tc>
                  <a:txBody>
                    <a:bodyPr/>
                    <a:lstStyle/>
                    <a:p>
                      <a:pPr marL="0" marR="0" algn="ctr">
                        <a:lnSpc>
                          <a:spcPct val="115000"/>
                        </a:lnSpc>
                        <a:spcBef>
                          <a:spcPts val="0"/>
                        </a:spcBef>
                        <a:spcAft>
                          <a:spcPts val="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vi-VN"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Đạt/ Chưa đạt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marL="0" marR="0" algn="ctr">
                        <a:lnSpc>
                          <a:spcPct val="115000"/>
                        </a:lnSpc>
                        <a:spcBef>
                          <a:spcPts val="0"/>
                        </a:spcBef>
                        <a:spcAft>
                          <a:spcPts val="0"/>
                        </a:spcAft>
                      </a:pPr>
                      <a:r>
                        <a:rPr lang="vi-VN"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Đảm bảo hình thức đoạn văn với dung lượng 150 chữ</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vi-VN"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phân tích một chi tiết kì ảo trong truyện thần thoại đã học hoặc đọc thêm: vị trí của chi tiết; giá trị, ý nghĩa biểu tượng của chi tiết đó.</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vi-VN"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 văn đảm bảo tính liên kết giữa các câu trong đoạn văn, có sự kết hợp các thao tác lập luận phù hợp.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vi-VN"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 văn đảm bảo yêu cầu về chính tả, cách sử dụng từ ngữ, ngữ pháp.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vi-VN"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 văn thể hiện sự sáng tạo: suy nghĩ sâu sắc về vấn đề nghị luận; có cách diễn đạt mới mẻ.</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38" descr="7"/>
          <p:cNvPicPr preferRelativeResize="0"/>
          <p:nvPr/>
        </p:nvPicPr>
        <p:blipFill rotWithShape="1">
          <a:blip r:embed="rId3"/>
          <a:srcRect/>
          <a:stretch>
            <a:fillRect/>
          </a:stretch>
        </p:blipFill>
        <p:spPr>
          <a:xfrm>
            <a:off x="-674061" y="2235835"/>
            <a:ext cx="9442972" cy="4312747"/>
          </a:xfrm>
          <a:prstGeom prst="rect">
            <a:avLst/>
          </a:prstGeom>
          <a:noFill/>
          <a:ln>
            <a:noFill/>
          </a:ln>
        </p:spPr>
      </p:pic>
      <p:sp>
        <p:nvSpPr>
          <p:cNvPr id="512" name="Google Shape;512;p38"/>
          <p:cNvSpPr txBox="1"/>
          <p:nvPr/>
        </p:nvSpPr>
        <p:spPr>
          <a:xfrm>
            <a:off x="2964119" y="2635808"/>
            <a:ext cx="1413918" cy="923330"/>
          </a:xfrm>
          <a:prstGeom prst="rect">
            <a:avLst/>
          </a:prstGeom>
          <a:solidFill>
            <a:srgbClr val="3F3F3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III</a:t>
            </a:r>
            <a:endParaRPr kumimoji="0" sz="5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pic>
        <p:nvPicPr>
          <p:cNvPr id="513" name="Google Shape;513;p38" descr="3"/>
          <p:cNvPicPr preferRelativeResize="0"/>
          <p:nvPr/>
        </p:nvPicPr>
        <p:blipFill rotWithShape="1">
          <a:blip r:embed="rId4"/>
          <a:srcRect/>
          <a:stretch>
            <a:fillRect/>
          </a:stretch>
        </p:blipFill>
        <p:spPr>
          <a:xfrm>
            <a:off x="7170218" y="551789"/>
            <a:ext cx="1598693" cy="1524218"/>
          </a:xfrm>
          <a:prstGeom prst="rect">
            <a:avLst/>
          </a:prstGeom>
          <a:noFill/>
          <a:ln>
            <a:noFill/>
          </a:ln>
        </p:spPr>
      </p:pic>
      <p:grpSp>
        <p:nvGrpSpPr>
          <p:cNvPr id="514" name="Google Shape;514;p38"/>
          <p:cNvGrpSpPr/>
          <p:nvPr/>
        </p:nvGrpSpPr>
        <p:grpSpPr>
          <a:xfrm>
            <a:off x="8768911" y="-705101"/>
            <a:ext cx="3197225" cy="3218815"/>
            <a:chOff x="11166" y="1010"/>
            <a:chExt cx="5035" cy="5069"/>
          </a:xfrm>
        </p:grpSpPr>
        <p:pic>
          <p:nvPicPr>
            <p:cNvPr id="515" name="Google Shape;515;p38" descr="1"/>
            <p:cNvPicPr preferRelativeResize="0"/>
            <p:nvPr/>
          </p:nvPicPr>
          <p:blipFill rotWithShape="1">
            <a:blip r:embed="rId5"/>
            <a:srcRect/>
            <a:stretch>
              <a:fillRect/>
            </a:stretch>
          </p:blipFill>
          <p:spPr>
            <a:xfrm>
              <a:off x="12059" y="1010"/>
              <a:ext cx="4142" cy="5069"/>
            </a:xfrm>
            <a:prstGeom prst="rect">
              <a:avLst/>
            </a:prstGeom>
            <a:noFill/>
            <a:ln>
              <a:noFill/>
            </a:ln>
          </p:spPr>
        </p:pic>
        <p:sp>
          <p:nvSpPr>
            <p:cNvPr id="516" name="Google Shape;516;p38"/>
            <p:cNvSpPr txBox="1"/>
            <p:nvPr/>
          </p:nvSpPr>
          <p:spPr>
            <a:xfrm>
              <a:off x="11166" y="1010"/>
              <a:ext cx="824" cy="412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6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517" name="Google Shape;517;p38"/>
          <p:cNvSpPr txBox="1"/>
          <p:nvPr/>
        </p:nvSpPr>
        <p:spPr>
          <a:xfrm>
            <a:off x="4743273" y="2635808"/>
            <a:ext cx="6545887"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TỔNG KẾT</a:t>
            </a:r>
            <a:endParaRPr kumimoji="0" sz="54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500"/>
                                        <p:tgtEl>
                                          <p:spTgt spid="5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7"/>
                                        </p:tgtEl>
                                        <p:attrNameLst>
                                          <p:attrName>style.visibility</p:attrName>
                                        </p:attrNameLst>
                                      </p:cBhvr>
                                      <p:to>
                                        <p:strVal val="visible"/>
                                      </p:to>
                                    </p:set>
                                    <p:animEffect transition="in" filter="fade">
                                      <p:cBhvr>
                                        <p:cTn id="12"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1" descr="7"/>
          <p:cNvPicPr preferRelativeResize="0"/>
          <p:nvPr/>
        </p:nvPicPr>
        <p:blipFill rotWithShape="1">
          <a:blip r:embed="rId3"/>
          <a:srcRect/>
          <a:stretch>
            <a:fillRect/>
          </a:stretch>
        </p:blipFill>
        <p:spPr>
          <a:xfrm>
            <a:off x="-674061" y="2235835"/>
            <a:ext cx="9442972" cy="4312747"/>
          </a:xfrm>
          <a:prstGeom prst="rect">
            <a:avLst/>
          </a:prstGeom>
          <a:noFill/>
          <a:ln>
            <a:noFill/>
          </a:ln>
        </p:spPr>
      </p:pic>
      <p:sp>
        <p:nvSpPr>
          <p:cNvPr id="209" name="Google Shape;209;p11"/>
          <p:cNvSpPr txBox="1"/>
          <p:nvPr/>
        </p:nvSpPr>
        <p:spPr>
          <a:xfrm>
            <a:off x="2964119" y="2635808"/>
            <a:ext cx="1413918" cy="923330"/>
          </a:xfrm>
          <a:prstGeom prst="rect">
            <a:avLst/>
          </a:prstGeom>
          <a:solidFill>
            <a:srgbClr val="3F3F3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I</a:t>
            </a:r>
            <a:endParaRPr kumimoji="0" sz="5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pic>
        <p:nvPicPr>
          <p:cNvPr id="210" name="Google Shape;210;p11" descr="3"/>
          <p:cNvPicPr preferRelativeResize="0"/>
          <p:nvPr/>
        </p:nvPicPr>
        <p:blipFill rotWithShape="1">
          <a:blip r:embed="rId4"/>
          <a:srcRect/>
          <a:stretch>
            <a:fillRect/>
          </a:stretch>
        </p:blipFill>
        <p:spPr>
          <a:xfrm>
            <a:off x="7170218" y="551789"/>
            <a:ext cx="1598693" cy="1524218"/>
          </a:xfrm>
          <a:prstGeom prst="rect">
            <a:avLst/>
          </a:prstGeom>
          <a:noFill/>
          <a:ln>
            <a:noFill/>
          </a:ln>
        </p:spPr>
      </p:pic>
      <p:grpSp>
        <p:nvGrpSpPr>
          <p:cNvPr id="211" name="Google Shape;211;p11"/>
          <p:cNvGrpSpPr/>
          <p:nvPr/>
        </p:nvGrpSpPr>
        <p:grpSpPr>
          <a:xfrm>
            <a:off x="8768911" y="-705101"/>
            <a:ext cx="3197225" cy="3218815"/>
            <a:chOff x="11166" y="1010"/>
            <a:chExt cx="5035" cy="5069"/>
          </a:xfrm>
        </p:grpSpPr>
        <p:pic>
          <p:nvPicPr>
            <p:cNvPr id="212" name="Google Shape;212;p11" descr="1"/>
            <p:cNvPicPr preferRelativeResize="0"/>
            <p:nvPr/>
          </p:nvPicPr>
          <p:blipFill rotWithShape="1">
            <a:blip r:embed="rId5"/>
            <a:srcRect/>
            <a:stretch>
              <a:fillRect/>
            </a:stretch>
          </p:blipFill>
          <p:spPr>
            <a:xfrm>
              <a:off x="12059" y="1010"/>
              <a:ext cx="4142" cy="5069"/>
            </a:xfrm>
            <a:prstGeom prst="rect">
              <a:avLst/>
            </a:prstGeom>
            <a:noFill/>
            <a:ln>
              <a:noFill/>
            </a:ln>
          </p:spPr>
        </p:pic>
        <p:sp>
          <p:nvSpPr>
            <p:cNvPr id="213" name="Google Shape;213;p11"/>
            <p:cNvSpPr txBox="1"/>
            <p:nvPr/>
          </p:nvSpPr>
          <p:spPr>
            <a:xfrm>
              <a:off x="11166" y="1010"/>
              <a:ext cx="824" cy="412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6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214" name="Google Shape;214;p11"/>
          <p:cNvSpPr txBox="1"/>
          <p:nvPr/>
        </p:nvSpPr>
        <p:spPr>
          <a:xfrm>
            <a:off x="4889900" y="2663132"/>
            <a:ext cx="6540100"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TÌM HIỂU CHUNG</a:t>
            </a:r>
            <a:endParaRPr kumimoji="0" sz="54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hlinkClick r:id="rId5" action="ppaction://hlinksldjump"/>
          </p:cNvPr>
          <p:cNvSpPr/>
          <p:nvPr/>
        </p:nvSpPr>
        <p:spPr>
          <a:xfrm>
            <a:off x="8155545" y="5717384"/>
            <a:ext cx="2231174" cy="743725"/>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885"/>
            <a:r>
              <a:rPr lang="en-US" sz="4055" dirty="0" err="1">
                <a:solidFill>
                  <a:srgbClr val="FF0000"/>
                </a:solidFill>
                <a:latin typeface="Calibri" panose="020F0502020204030204"/>
              </a:rPr>
              <a:t>Chơi</a:t>
            </a:r>
            <a:endParaRPr lang="en-US" sz="4055" dirty="0">
              <a:solidFill>
                <a:srgbClr val="FF0000"/>
              </a:solidFill>
              <a:latin typeface="Calibri" panose="020F0502020204030204"/>
            </a:endParaRPr>
          </a:p>
        </p:txBody>
      </p:sp>
      <p:sp>
        <p:nvSpPr>
          <p:cNvPr id="7" name="TextBox 6"/>
          <p:cNvSpPr txBox="1"/>
          <p:nvPr/>
        </p:nvSpPr>
        <p:spPr>
          <a:xfrm rot="20557504">
            <a:off x="2311158" y="4492392"/>
            <a:ext cx="7772390" cy="1132169"/>
          </a:xfrm>
          <a:prstGeom prst="rect">
            <a:avLst/>
          </a:prstGeom>
          <a:noFill/>
        </p:spPr>
        <p:txBody>
          <a:bodyPr wrap="square" rtlCol="0">
            <a:spAutoFit/>
          </a:bodyPr>
          <a:lstStyle/>
          <a:p>
            <a:pPr defTabSz="984885"/>
            <a:r>
              <a:rPr lang="en-US" sz="6755" dirty="0" err="1">
                <a:solidFill>
                  <a:srgbClr val="CC0099"/>
                </a:solidFill>
                <a:latin typeface="UTM Showcard" panose="02040603050506020204" pitchFamily="18" charset="0"/>
              </a:rPr>
              <a:t>Cánh</a:t>
            </a:r>
            <a:r>
              <a:rPr lang="en-US" sz="6755" dirty="0">
                <a:solidFill>
                  <a:srgbClr val="CC0099"/>
                </a:solidFill>
                <a:latin typeface="UTM Showcard" panose="02040603050506020204" pitchFamily="18" charset="0"/>
              </a:rPr>
              <a:t> </a:t>
            </a:r>
            <a:r>
              <a:rPr lang="en-US" sz="6755" dirty="0" err="1">
                <a:solidFill>
                  <a:srgbClr val="CC0099"/>
                </a:solidFill>
                <a:latin typeface="UTM Showcard" panose="02040603050506020204" pitchFamily="18" charset="0"/>
              </a:rPr>
              <a:t>cụt</a:t>
            </a:r>
            <a:r>
              <a:rPr lang="en-US" sz="6755" dirty="0">
                <a:solidFill>
                  <a:srgbClr val="CC0099"/>
                </a:solidFill>
                <a:latin typeface="UTM Showcard" panose="02040603050506020204" pitchFamily="18" charset="0"/>
              </a:rPr>
              <a:t> </a:t>
            </a:r>
            <a:r>
              <a:rPr lang="en-US" sz="6755" dirty="0" err="1">
                <a:solidFill>
                  <a:srgbClr val="CC0099"/>
                </a:solidFill>
                <a:latin typeface="UTM Showcard" panose="02040603050506020204" pitchFamily="18" charset="0"/>
              </a:rPr>
              <a:t>về</a:t>
            </a:r>
            <a:r>
              <a:rPr lang="en-US" sz="6755" dirty="0">
                <a:solidFill>
                  <a:srgbClr val="CC0099"/>
                </a:solidFill>
                <a:latin typeface="UTM Showcard" panose="02040603050506020204" pitchFamily="18" charset="0"/>
              </a:rPr>
              <a:t> </a:t>
            </a:r>
            <a:r>
              <a:rPr lang="en-US" sz="6755">
                <a:solidFill>
                  <a:srgbClr val="CC0099"/>
                </a:solidFill>
                <a:latin typeface="UTM Showcard" panose="02040603050506020204" pitchFamily="18" charset="0"/>
              </a:rPr>
              <a:t>nhà</a:t>
            </a:r>
            <a:endParaRPr lang="en-US" sz="6755" dirty="0">
              <a:solidFill>
                <a:srgbClr val="CC0099"/>
              </a:solidFill>
              <a:latin typeface="UTM Showcard" panose="02040603050506020204" pitchFamily="18" charset="0"/>
            </a:endParaRPr>
          </a:p>
        </p:txBody>
      </p:sp>
      <p:pic>
        <p:nvPicPr>
          <p:cNvPr id="8"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3438"/>
                </p14:media>
              </p:ext>
            </p:extLst>
          </p:nvPr>
        </p:nvPicPr>
        <p:blipFill>
          <a:blip r:embed="rId6"/>
          <a:stretch>
            <a:fillRect/>
          </a:stretch>
        </p:blipFill>
        <p:spPr>
          <a:xfrm>
            <a:off x="11410120" y="5860407"/>
            <a:ext cx="457677" cy="4576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714" fill="hold"/>
                                        <p:tgtEl>
                                          <p:spTgt spid="8"/>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16" presetClass="entr" presetSubtype="21"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indefinite"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9" descr="C:\Users\ADMIN\Desktop\giphy.gif"/>
          <p:cNvPicPr preferRelativeResize="0"/>
          <p:nvPr/>
        </p:nvPicPr>
        <p:blipFill rotWithShape="1">
          <a:blip r:embed="rId3"/>
          <a:srcRect/>
          <a:stretch>
            <a:fillRect/>
          </a:stretch>
        </p:blipFill>
        <p:spPr>
          <a:xfrm>
            <a:off x="0" y="2928939"/>
            <a:ext cx="12192000" cy="3929063"/>
          </a:xfrm>
          <a:prstGeom prst="rect">
            <a:avLst/>
          </a:prstGeom>
          <a:noFill/>
          <a:ln>
            <a:noFill/>
          </a:ln>
        </p:spPr>
      </p:pic>
      <p:pic>
        <p:nvPicPr>
          <p:cNvPr id="226" name="Google Shape;226;p9" descr="C:\Users\ADMIN\Desktop\25287107_1503553876407376_365816523_na.jpg"/>
          <p:cNvPicPr preferRelativeResize="0"/>
          <p:nvPr/>
        </p:nvPicPr>
        <p:blipFill rotWithShape="1">
          <a:blip r:embed="rId4"/>
          <a:srcRect/>
          <a:stretch>
            <a:fillRect/>
          </a:stretch>
        </p:blipFill>
        <p:spPr>
          <a:xfrm>
            <a:off x="-13673" y="437771"/>
            <a:ext cx="12113342" cy="6343651"/>
          </a:xfrm>
          <a:prstGeom prst="rect">
            <a:avLst/>
          </a:prstGeom>
          <a:noFill/>
          <a:ln>
            <a:noFill/>
          </a:ln>
        </p:spPr>
      </p:pic>
      <p:pic>
        <p:nvPicPr>
          <p:cNvPr id="227" name="Google Shape;227;p9" descr="C:\Users\ADMIN\Desktop\25287107_1503553876407376_365816523_na.jpg"/>
          <p:cNvPicPr preferRelativeResize="0"/>
          <p:nvPr/>
        </p:nvPicPr>
        <p:blipFill rotWithShape="1">
          <a:blip r:embed="rId5"/>
          <a:srcRect/>
          <a:stretch>
            <a:fillRect/>
          </a:stretch>
        </p:blipFill>
        <p:spPr>
          <a:xfrm>
            <a:off x="1470998" y="-387386"/>
            <a:ext cx="9144000" cy="6343651"/>
          </a:xfrm>
          <a:prstGeom prst="rect">
            <a:avLst/>
          </a:prstGeom>
          <a:noFill/>
          <a:ln>
            <a:noFill/>
          </a:ln>
        </p:spPr>
      </p:pic>
      <p:pic>
        <p:nvPicPr>
          <p:cNvPr id="228" name="Google Shape;228;p9" descr="C:\Users\ADMIN\Desktop\25287107_1503553876407376_365816523_na.jpg"/>
          <p:cNvPicPr preferRelativeResize="0"/>
          <p:nvPr/>
        </p:nvPicPr>
        <p:blipFill rotWithShape="1">
          <a:blip r:embed="rId5"/>
          <a:srcRect/>
          <a:stretch>
            <a:fillRect/>
          </a:stretch>
        </p:blipFill>
        <p:spPr>
          <a:xfrm flipH="1">
            <a:off x="-57357" y="-1162050"/>
            <a:ext cx="12260827" cy="6343651"/>
          </a:xfrm>
          <a:prstGeom prst="rect">
            <a:avLst/>
          </a:prstGeom>
          <a:noFill/>
          <a:ln>
            <a:noFill/>
          </a:ln>
        </p:spPr>
      </p:pic>
      <p:grpSp>
        <p:nvGrpSpPr>
          <p:cNvPr id="7" name="Group 6"/>
          <p:cNvGrpSpPr/>
          <p:nvPr/>
        </p:nvGrpSpPr>
        <p:grpSpPr>
          <a:xfrm>
            <a:off x="990599" y="842605"/>
            <a:ext cx="10363201" cy="4659233"/>
            <a:chOff x="990599" y="745327"/>
            <a:chExt cx="10363201" cy="4659233"/>
          </a:xfrm>
        </p:grpSpPr>
        <p:pic>
          <p:nvPicPr>
            <p:cNvPr id="229" name="Google Shape;229;p9" descr="C:\Users\ADMIN\Desktop\Untitled (a2).png"/>
            <p:cNvPicPr preferRelativeResize="0"/>
            <p:nvPr/>
          </p:nvPicPr>
          <p:blipFill rotWithShape="1">
            <a:blip r:embed="rId6"/>
            <a:srcRect/>
            <a:stretch>
              <a:fillRect/>
            </a:stretch>
          </p:blipFill>
          <p:spPr>
            <a:xfrm flipH="1">
              <a:off x="1792290" y="1947710"/>
              <a:ext cx="6589713" cy="2190751"/>
            </a:xfrm>
            <a:prstGeom prst="rect">
              <a:avLst/>
            </a:prstGeom>
            <a:noFill/>
            <a:ln>
              <a:noFill/>
            </a:ln>
          </p:spPr>
        </p:pic>
        <p:pic>
          <p:nvPicPr>
            <p:cNvPr id="230" name="Google Shape;230;p9" descr="C:\Users\ADMIN\Desktop\Untitled (a2).png"/>
            <p:cNvPicPr preferRelativeResize="0"/>
            <p:nvPr/>
          </p:nvPicPr>
          <p:blipFill rotWithShape="1">
            <a:blip r:embed="rId7"/>
            <a:srcRect/>
            <a:stretch>
              <a:fillRect/>
            </a:stretch>
          </p:blipFill>
          <p:spPr>
            <a:xfrm>
              <a:off x="990599" y="2000251"/>
              <a:ext cx="3240087" cy="2190751"/>
            </a:xfrm>
            <a:prstGeom prst="rect">
              <a:avLst/>
            </a:prstGeom>
            <a:noFill/>
            <a:ln>
              <a:noFill/>
            </a:ln>
          </p:spPr>
        </p:pic>
        <p:pic>
          <p:nvPicPr>
            <p:cNvPr id="231" name="Google Shape;231;p9" descr="C:\Users\ADMIN\Desktop\Untitled (a2).png"/>
            <p:cNvPicPr preferRelativeResize="0"/>
            <p:nvPr/>
          </p:nvPicPr>
          <p:blipFill rotWithShape="1">
            <a:blip r:embed="rId6"/>
            <a:srcRect/>
            <a:stretch>
              <a:fillRect/>
            </a:stretch>
          </p:blipFill>
          <p:spPr>
            <a:xfrm>
              <a:off x="6629400" y="2000251"/>
              <a:ext cx="4724400" cy="2190751"/>
            </a:xfrm>
            <a:prstGeom prst="rect">
              <a:avLst/>
            </a:prstGeom>
            <a:noFill/>
            <a:ln>
              <a:noFill/>
            </a:ln>
          </p:spPr>
        </p:pic>
        <p:pic>
          <p:nvPicPr>
            <p:cNvPr id="232" name="Google Shape;232;p9" descr="C:\Users\ADMIN\Desktop\Untitlead (4).png"/>
            <p:cNvPicPr preferRelativeResize="0"/>
            <p:nvPr/>
          </p:nvPicPr>
          <p:blipFill rotWithShape="1">
            <a:blip r:embed="rId8"/>
            <a:srcRect/>
            <a:stretch>
              <a:fillRect/>
            </a:stretch>
          </p:blipFill>
          <p:spPr>
            <a:xfrm>
              <a:off x="8401050" y="1117600"/>
              <a:ext cx="1047750" cy="1320801"/>
            </a:xfrm>
            <a:prstGeom prst="rect">
              <a:avLst/>
            </a:prstGeom>
            <a:noFill/>
            <a:ln>
              <a:noFill/>
            </a:ln>
          </p:spPr>
        </p:pic>
        <p:pic>
          <p:nvPicPr>
            <p:cNvPr id="233" name="Google Shape;233;p9" descr="C:\Users\ADMIN\Desktop\Untitlead (6).png"/>
            <p:cNvPicPr preferRelativeResize="0"/>
            <p:nvPr/>
          </p:nvPicPr>
          <p:blipFill rotWithShape="1">
            <a:blip r:embed="rId9"/>
            <a:srcRect/>
            <a:stretch>
              <a:fillRect/>
            </a:stretch>
          </p:blipFill>
          <p:spPr>
            <a:xfrm flipH="1">
              <a:off x="2861969" y="745327"/>
              <a:ext cx="936876" cy="1352551"/>
            </a:xfrm>
            <a:prstGeom prst="rect">
              <a:avLst/>
            </a:prstGeom>
            <a:noFill/>
            <a:ln>
              <a:noFill/>
            </a:ln>
          </p:spPr>
        </p:pic>
        <p:pic>
          <p:nvPicPr>
            <p:cNvPr id="234" name="Google Shape;234;p9" descr="C:\Users\ADMIN\Desktop\Untitlead (4).png"/>
            <p:cNvPicPr preferRelativeResize="0"/>
            <p:nvPr/>
          </p:nvPicPr>
          <p:blipFill rotWithShape="1">
            <a:blip r:embed="rId8"/>
            <a:srcRect/>
            <a:stretch>
              <a:fillRect/>
            </a:stretch>
          </p:blipFill>
          <p:spPr>
            <a:xfrm>
              <a:off x="5378801" y="1735012"/>
              <a:ext cx="945470" cy="1191865"/>
            </a:xfrm>
            <a:prstGeom prst="rect">
              <a:avLst/>
            </a:prstGeom>
            <a:noFill/>
            <a:ln>
              <a:noFill/>
            </a:ln>
          </p:spPr>
        </p:pic>
        <p:pic>
          <p:nvPicPr>
            <p:cNvPr id="235" name="Google Shape;235;p9" descr="C:\Users\ADMIN\Desktop\Untitlead (5).png"/>
            <p:cNvPicPr preferRelativeResize="0"/>
            <p:nvPr/>
          </p:nvPicPr>
          <p:blipFill rotWithShape="1">
            <a:blip r:embed="rId10"/>
            <a:srcRect/>
            <a:stretch>
              <a:fillRect/>
            </a:stretch>
          </p:blipFill>
          <p:spPr>
            <a:xfrm>
              <a:off x="3806829" y="4250276"/>
              <a:ext cx="990168" cy="1154284"/>
            </a:xfrm>
            <a:prstGeom prst="rect">
              <a:avLst/>
            </a:prstGeom>
            <a:noFill/>
            <a:ln>
              <a:noFill/>
            </a:ln>
          </p:spPr>
        </p:pic>
        <p:pic>
          <p:nvPicPr>
            <p:cNvPr id="237" name="Google Shape;237;p9" descr="C:\Users\ADMIN\Desktop\Untitlead (7).png"/>
            <p:cNvPicPr preferRelativeResize="0"/>
            <p:nvPr/>
          </p:nvPicPr>
          <p:blipFill rotWithShape="1">
            <a:blip r:embed="rId11"/>
            <a:srcRect/>
            <a:stretch>
              <a:fillRect/>
            </a:stretch>
          </p:blipFill>
          <p:spPr>
            <a:xfrm>
              <a:off x="8615505" y="4091055"/>
              <a:ext cx="1143343" cy="1165225"/>
            </a:xfrm>
            <a:prstGeom prst="rect">
              <a:avLst/>
            </a:prstGeom>
            <a:noFill/>
            <a:ln>
              <a:noFill/>
            </a:ln>
          </p:spPr>
        </p:pic>
      </p:grpSp>
      <p:pic>
        <p:nvPicPr>
          <p:cNvPr id="247" name="Google Shape;247;p9"/>
          <p:cNvPicPr preferRelativeResize="0"/>
          <p:nvPr/>
        </p:nvPicPr>
        <p:blipFill rotWithShape="1">
          <a:blip r:embed="rId12"/>
          <a:srcRect/>
          <a:stretch>
            <a:fillRect/>
          </a:stretch>
        </p:blipFill>
        <p:spPr>
          <a:xfrm>
            <a:off x="11484076" y="5523834"/>
            <a:ext cx="457677" cy="457677"/>
          </a:xfrm>
          <a:prstGeom prst="rect">
            <a:avLst/>
          </a:prstGeom>
          <a:noFill/>
          <a:ln>
            <a:noFill/>
          </a:ln>
        </p:spPr>
      </p:pic>
      <p:sp>
        <p:nvSpPr>
          <p:cNvPr id="248" name="Google Shape;248;p9">
            <a:hlinkClick r:id="rId13" action="ppaction://hlinksldjump"/>
          </p:cNvPr>
          <p:cNvSpPr/>
          <p:nvPr/>
        </p:nvSpPr>
        <p:spPr>
          <a:xfrm>
            <a:off x="10614997" y="6180615"/>
            <a:ext cx="1183713" cy="767269"/>
          </a:xfrm>
          <a:prstGeom prst="rightArrow">
            <a:avLst>
              <a:gd name="adj1" fmla="val 50000"/>
              <a:gd name="adj2" fmla="val 50000"/>
            </a:avLst>
          </a:prstGeom>
          <a:solidFill>
            <a:srgbClr val="8CB3E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6" name="Group 5"/>
          <p:cNvGrpSpPr/>
          <p:nvPr/>
        </p:nvGrpSpPr>
        <p:grpSpPr>
          <a:xfrm>
            <a:off x="8053532" y="74166"/>
            <a:ext cx="1395268" cy="2489519"/>
            <a:chOff x="3798845" y="3281210"/>
            <a:chExt cx="1196722" cy="2182624"/>
          </a:xfrm>
        </p:grpSpPr>
        <p:pic>
          <p:nvPicPr>
            <p:cNvPr id="236" name="Google Shape;236;p9" descr="C:\Users\ADMIN\Desktop\Untitlead (3).png"/>
            <p:cNvPicPr preferRelativeResize="0"/>
            <p:nvPr/>
          </p:nvPicPr>
          <p:blipFill rotWithShape="1">
            <a:blip r:embed="rId14"/>
            <a:srcRect/>
            <a:stretch>
              <a:fillRect/>
            </a:stretch>
          </p:blipFill>
          <p:spPr>
            <a:xfrm>
              <a:off x="3798845" y="4315021"/>
              <a:ext cx="1165225" cy="1148813"/>
            </a:xfrm>
            <a:prstGeom prst="rect">
              <a:avLst/>
            </a:prstGeom>
            <a:noFill/>
            <a:ln>
              <a:noFill/>
            </a:ln>
          </p:spPr>
        </p:pic>
        <p:sp>
          <p:nvSpPr>
            <p:cNvPr id="242" name="Google Shape;242;p9">
              <a:hlinkClick r:id="rId15" action="ppaction://hlinksldjump"/>
            </p:cNvPr>
            <p:cNvSpPr/>
            <p:nvPr/>
          </p:nvSpPr>
          <p:spPr>
            <a:xfrm>
              <a:off x="3851252" y="3281210"/>
              <a:ext cx="1144315" cy="829797"/>
            </a:xfrm>
            <a:prstGeom prst="roundRect">
              <a:avLst>
                <a:gd name="adj" fmla="val 16667"/>
              </a:avLst>
            </a:prstGeom>
            <a:solidFill>
              <a:srgbClr val="FFFF00"/>
            </a:solidFill>
            <a:ln w="25400" cap="flat" cmpd="sng">
              <a:solidFill>
                <a:srgbClr val="FF0000"/>
              </a:solidFill>
              <a:prstDash val="solid"/>
              <a:round/>
              <a:headEnd type="none" w="sm" len="sm"/>
              <a:tailEnd type="none" w="sm" len="sm"/>
            </a:ln>
          </p:spPr>
          <p:txBody>
            <a:bodyPr spcFirstLastPara="1" wrap="square" lIns="98450" tIns="49225" rIns="98450" bIns="492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1500" b="1" i="0" u="none" strike="noStrike" kern="0" cap="none" spc="0" normalizeH="0" baseline="0" noProof="0" dirty="0" err="1">
                  <a:ln>
                    <a:noFill/>
                  </a:ln>
                  <a:solidFill>
                    <a:srgbClr val="0000FF"/>
                  </a:solidFill>
                  <a:effectLst/>
                  <a:uLnTx/>
                  <a:uFillTx/>
                  <a:latin typeface="Arial" panose="020B0604020202020204"/>
                  <a:ea typeface="Arial" panose="020B0604020202020204"/>
                  <a:cs typeface="Arial" panose="020B0604020202020204"/>
                  <a:sym typeface="Arial" panose="020B0604020202020204"/>
                </a:rPr>
                <a:t>Nhiệt</a:t>
              </a:r>
              <a:r>
                <a:rPr kumimoji="0" lang="fr-FR" sz="1500" b="1" i="0" u="none" strike="noStrike" kern="0" cap="none" spc="0" normalizeH="0" baseline="0" noProof="0" dirty="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fr-FR" sz="1500" b="1" i="0" u="none" strike="noStrike" kern="0" cap="none" spc="0" normalizeH="0" baseline="0" noProof="0" dirty="0" err="1">
                  <a:ln>
                    <a:noFill/>
                  </a:ln>
                  <a:solidFill>
                    <a:srgbClr val="0000FF"/>
                  </a:solidFill>
                  <a:effectLst/>
                  <a:uLnTx/>
                  <a:uFillTx/>
                  <a:latin typeface="Arial" panose="020B0604020202020204"/>
                  <a:ea typeface="Arial" panose="020B0604020202020204"/>
                  <a:cs typeface="Arial" panose="020B0604020202020204"/>
                  <a:sym typeface="Arial" panose="020B0604020202020204"/>
                </a:rPr>
                <a:t>tình</a:t>
              </a:r>
              <a:endParaRPr kumimoji="0" sz="1500" b="1" i="0" u="none" strike="noStrike" kern="0" cap="none" spc="0" normalizeH="0" baseline="0" noProof="0" dirty="0">
                <a:ln>
                  <a:noFill/>
                </a:ln>
                <a:solidFill>
                  <a:srgbClr val="0000FF"/>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5" name="Group 4"/>
          <p:cNvGrpSpPr/>
          <p:nvPr/>
        </p:nvGrpSpPr>
        <p:grpSpPr>
          <a:xfrm>
            <a:off x="8651373" y="3524195"/>
            <a:ext cx="1165225" cy="1865235"/>
            <a:chOff x="8647002" y="3333751"/>
            <a:chExt cx="1165225" cy="1865235"/>
          </a:xfrm>
        </p:grpSpPr>
        <p:pic>
          <p:nvPicPr>
            <p:cNvPr id="238" name="Google Shape;238;p9" descr="C:\Users\ADMIN\Desktop\Untitlead (3).png"/>
            <p:cNvPicPr preferRelativeResize="0"/>
            <p:nvPr/>
          </p:nvPicPr>
          <p:blipFill rotWithShape="1">
            <a:blip r:embed="rId14"/>
            <a:srcRect/>
            <a:stretch>
              <a:fillRect/>
            </a:stretch>
          </p:blipFill>
          <p:spPr>
            <a:xfrm>
              <a:off x="8647002" y="4050173"/>
              <a:ext cx="1165225" cy="1148813"/>
            </a:xfrm>
            <a:prstGeom prst="rect">
              <a:avLst/>
            </a:prstGeom>
            <a:noFill/>
            <a:ln>
              <a:noFill/>
            </a:ln>
          </p:spPr>
        </p:pic>
        <p:sp>
          <p:nvSpPr>
            <p:cNvPr id="243" name="Google Shape;243;p9">
              <a:hlinkClick r:id="rId16" action="ppaction://hlinksldjump"/>
            </p:cNvPr>
            <p:cNvSpPr/>
            <p:nvPr/>
          </p:nvSpPr>
          <p:spPr>
            <a:xfrm>
              <a:off x="8687132" y="3333751"/>
              <a:ext cx="1071716" cy="673115"/>
            </a:xfrm>
            <a:prstGeom prst="roundRect">
              <a:avLst>
                <a:gd name="adj" fmla="val 16667"/>
              </a:avLst>
            </a:prstGeom>
            <a:solidFill>
              <a:srgbClr val="FFFF00"/>
            </a:solidFill>
            <a:ln w="25400" cap="flat" cmpd="sng">
              <a:solidFill>
                <a:srgbClr val="FF0000"/>
              </a:solidFill>
              <a:prstDash val="solid"/>
              <a:round/>
              <a:headEnd type="none" w="sm" len="sm"/>
              <a:tailEnd type="none" w="sm" len="sm"/>
            </a:ln>
          </p:spPr>
          <p:txBody>
            <a:bodyPr spcFirstLastPara="1" wrap="square" lIns="98450" tIns="49225" rIns="98450" bIns="492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1500" b="1" i="0" u="none" strike="noStrike" kern="0" cap="none" spc="0" normalizeH="0" baseline="0" noProof="0" dirty="0">
                  <a:ln>
                    <a:noFill/>
                  </a:ln>
                  <a:solidFill>
                    <a:srgbClr val="0000FF"/>
                  </a:solidFill>
                  <a:effectLst/>
                  <a:uLnTx/>
                  <a:uFillTx/>
                  <a:latin typeface="Arial" panose="020B0604020202020204"/>
                  <a:ea typeface="Arial" panose="020B0604020202020204"/>
                  <a:cs typeface="Arial" panose="020B0604020202020204"/>
                  <a:sym typeface="Arial" panose="020B0604020202020204"/>
                </a:rPr>
                <a:t>Linh </a:t>
              </a:r>
              <a:r>
                <a:rPr kumimoji="0" lang="fr-FR" sz="1500" b="1" i="0" u="none" strike="noStrike" kern="0" cap="none" spc="0" normalizeH="0" baseline="0" noProof="0" dirty="0" err="1">
                  <a:ln>
                    <a:noFill/>
                  </a:ln>
                  <a:solidFill>
                    <a:srgbClr val="0000FF"/>
                  </a:solidFill>
                  <a:effectLst/>
                  <a:uLnTx/>
                  <a:uFillTx/>
                  <a:latin typeface="Arial" panose="020B0604020202020204"/>
                  <a:ea typeface="Arial" panose="020B0604020202020204"/>
                  <a:cs typeface="Arial" panose="020B0604020202020204"/>
                  <a:sym typeface="Arial" panose="020B0604020202020204"/>
                </a:rPr>
                <a:t>hoạt</a:t>
              </a:r>
              <a:endParaRPr kumimoji="0" sz="1500" b="1" i="0" u="none" strike="noStrike" kern="0" cap="none" spc="0" normalizeH="0" baseline="0" noProof="0" dirty="0">
                <a:ln>
                  <a:noFill/>
                </a:ln>
                <a:solidFill>
                  <a:srgbClr val="0000FF"/>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4" name="Group 3"/>
          <p:cNvGrpSpPr/>
          <p:nvPr/>
        </p:nvGrpSpPr>
        <p:grpSpPr>
          <a:xfrm>
            <a:off x="3672372" y="3471276"/>
            <a:ext cx="1352550" cy="2163762"/>
            <a:chOff x="8096250" y="271309"/>
            <a:chExt cx="1352550" cy="2163762"/>
          </a:xfrm>
        </p:grpSpPr>
        <p:sp>
          <p:nvSpPr>
            <p:cNvPr id="240" name="Google Shape;240;p9">
              <a:hlinkClick r:id="rId17" action="ppaction://hlinksldjump"/>
            </p:cNvPr>
            <p:cNvSpPr/>
            <p:nvPr/>
          </p:nvSpPr>
          <p:spPr>
            <a:xfrm>
              <a:off x="8247994" y="271309"/>
              <a:ext cx="1144315" cy="795491"/>
            </a:xfrm>
            <a:prstGeom prst="roundRect">
              <a:avLst>
                <a:gd name="adj" fmla="val 16667"/>
              </a:avLst>
            </a:prstGeom>
            <a:solidFill>
              <a:srgbClr val="FFFF00"/>
            </a:solidFill>
            <a:ln w="25400" cap="flat" cmpd="sng">
              <a:solidFill>
                <a:srgbClr val="FF0000"/>
              </a:solidFill>
              <a:prstDash val="solid"/>
              <a:round/>
              <a:headEnd type="none" w="sm" len="sm"/>
              <a:tailEnd type="none" w="sm" len="sm"/>
            </a:ln>
          </p:spPr>
          <p:txBody>
            <a:bodyPr spcFirstLastPara="1" wrap="square" lIns="98450" tIns="49225" rIns="98450" bIns="492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1500" b="1"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Tự tin</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245" name="Google Shape;245;p9" descr="C:\Users\ADMIN\Desktop\Untitlead (3).png"/>
            <p:cNvPicPr preferRelativeResize="0"/>
            <p:nvPr/>
          </p:nvPicPr>
          <p:blipFill rotWithShape="1">
            <a:blip r:embed="rId14"/>
            <a:srcRect/>
            <a:stretch>
              <a:fillRect/>
            </a:stretch>
          </p:blipFill>
          <p:spPr>
            <a:xfrm>
              <a:off x="8096250" y="1101571"/>
              <a:ext cx="1352550" cy="1333500"/>
            </a:xfrm>
            <a:prstGeom prst="rect">
              <a:avLst/>
            </a:prstGeom>
            <a:noFill/>
            <a:ln>
              <a:noFill/>
            </a:ln>
          </p:spPr>
        </p:pic>
      </p:grpSp>
      <p:grpSp>
        <p:nvGrpSpPr>
          <p:cNvPr id="3" name="Group 2"/>
          <p:cNvGrpSpPr/>
          <p:nvPr/>
        </p:nvGrpSpPr>
        <p:grpSpPr>
          <a:xfrm>
            <a:off x="5085103" y="1330607"/>
            <a:ext cx="1295730" cy="1662306"/>
            <a:chOff x="5103756" y="1290841"/>
            <a:chExt cx="1295730" cy="1662306"/>
          </a:xfrm>
        </p:grpSpPr>
        <p:sp>
          <p:nvSpPr>
            <p:cNvPr id="241" name="Google Shape;241;p9">
              <a:hlinkClick r:id="rId18" action="ppaction://hlinksldjump"/>
            </p:cNvPr>
            <p:cNvSpPr/>
            <p:nvPr/>
          </p:nvSpPr>
          <p:spPr>
            <a:xfrm>
              <a:off x="5255171" y="1290841"/>
              <a:ext cx="1144315" cy="390525"/>
            </a:xfrm>
            <a:prstGeom prst="roundRect">
              <a:avLst>
                <a:gd name="adj" fmla="val 16667"/>
              </a:avLst>
            </a:prstGeom>
            <a:solidFill>
              <a:srgbClr val="FFFF00"/>
            </a:solidFill>
            <a:ln w="25400" cap="flat" cmpd="sng">
              <a:solidFill>
                <a:srgbClr val="FF0000"/>
              </a:solidFill>
              <a:prstDash val="solid"/>
              <a:round/>
              <a:headEnd type="none" w="sm" len="sm"/>
              <a:tailEnd type="none" w="sm" len="sm"/>
            </a:ln>
          </p:spPr>
          <p:txBody>
            <a:bodyPr spcFirstLastPara="1" wrap="square" lIns="98450" tIns="49225" rIns="98450" bIns="492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1500" b="1" i="0" u="none" strike="noStrike" kern="0" cap="none" spc="0" normalizeH="0" baseline="0" noProof="0" dirty="0" err="1">
                  <a:ln>
                    <a:noFill/>
                  </a:ln>
                  <a:solidFill>
                    <a:srgbClr val="0000FF"/>
                  </a:solidFill>
                  <a:effectLst/>
                  <a:uLnTx/>
                  <a:uFillTx/>
                  <a:latin typeface="Arial" panose="020B0604020202020204"/>
                  <a:ea typeface="Arial" panose="020B0604020202020204"/>
                  <a:cs typeface="Arial" panose="020B0604020202020204"/>
                  <a:sym typeface="Arial" panose="020B0604020202020204"/>
                </a:rPr>
                <a:t>Sáng</a:t>
              </a:r>
              <a:r>
                <a:rPr kumimoji="0" lang="fr-FR" sz="1500" b="1" i="0" u="none" strike="noStrike" kern="0" cap="none" spc="0" normalizeH="0" baseline="0" noProof="0" dirty="0">
                  <a:ln>
                    <a:noFill/>
                  </a:ln>
                  <a:solidFill>
                    <a:srgbClr val="0000FF"/>
                  </a:solidFill>
                  <a:effectLst/>
                  <a:uLnTx/>
                  <a:uFillTx/>
                  <a:latin typeface="Arial" panose="020B0604020202020204"/>
                  <a:ea typeface="Arial" panose="020B0604020202020204"/>
                  <a:cs typeface="Arial" panose="020B0604020202020204"/>
                  <a:sym typeface="Arial" panose="020B0604020202020204"/>
                </a:rPr>
                <a:t> </a:t>
              </a:r>
              <a:r>
                <a:rPr kumimoji="0" lang="fr-FR" sz="1500" b="1" i="0" u="none" strike="noStrike" kern="0" cap="none" spc="0" normalizeH="0" baseline="0" noProof="0" dirty="0" err="1">
                  <a:ln>
                    <a:noFill/>
                  </a:ln>
                  <a:solidFill>
                    <a:srgbClr val="0000FF"/>
                  </a:solidFill>
                  <a:effectLst/>
                  <a:uLnTx/>
                  <a:uFillTx/>
                  <a:latin typeface="Arial" panose="020B0604020202020204"/>
                  <a:ea typeface="Arial" panose="020B0604020202020204"/>
                  <a:cs typeface="Arial" panose="020B0604020202020204"/>
                  <a:sym typeface="Arial" panose="020B0604020202020204"/>
                </a:rPr>
                <a:t>tạo</a:t>
              </a:r>
              <a:endParaRPr kumimoji="0" sz="1500" b="1" i="0" u="none" strike="noStrike" kern="0" cap="none" spc="0" normalizeH="0" baseline="0" noProof="0" dirty="0">
                <a:ln>
                  <a:noFill/>
                </a:ln>
                <a:solidFill>
                  <a:srgbClr val="0000FF"/>
                </a:solidFill>
                <a:effectLst/>
                <a:uLnTx/>
                <a:uFillTx/>
                <a:latin typeface="Arial" panose="020B0604020202020204"/>
                <a:ea typeface="Arial" panose="020B0604020202020204"/>
                <a:cs typeface="Arial" panose="020B0604020202020204"/>
                <a:sym typeface="Arial" panose="020B0604020202020204"/>
              </a:endParaRPr>
            </a:p>
          </p:txBody>
        </p:sp>
        <p:pic>
          <p:nvPicPr>
            <p:cNvPr id="246" name="Google Shape;246;p9" descr="C:\Users\ADMIN\Desktop\Untitlead (3).png"/>
            <p:cNvPicPr preferRelativeResize="0"/>
            <p:nvPr/>
          </p:nvPicPr>
          <p:blipFill rotWithShape="1">
            <a:blip r:embed="rId14"/>
            <a:srcRect/>
            <a:stretch>
              <a:fillRect/>
            </a:stretch>
          </p:blipFill>
          <p:spPr>
            <a:xfrm>
              <a:off x="5103756" y="1749822"/>
              <a:ext cx="1220515" cy="1203325"/>
            </a:xfrm>
            <a:prstGeom prst="rect">
              <a:avLst/>
            </a:prstGeom>
            <a:noFill/>
            <a:ln>
              <a:noFill/>
            </a:ln>
          </p:spPr>
        </p:pic>
      </p:grpSp>
      <p:grpSp>
        <p:nvGrpSpPr>
          <p:cNvPr id="48" name="Group 47"/>
          <p:cNvGrpSpPr/>
          <p:nvPr/>
        </p:nvGrpSpPr>
        <p:grpSpPr>
          <a:xfrm>
            <a:off x="2787889" y="74166"/>
            <a:ext cx="1352550" cy="2163762"/>
            <a:chOff x="8096250" y="271309"/>
            <a:chExt cx="1352550" cy="2163762"/>
          </a:xfrm>
        </p:grpSpPr>
        <p:sp>
          <p:nvSpPr>
            <p:cNvPr id="49" name="Google Shape;240;p9">
              <a:hlinkClick r:id="rId19" action="ppaction://hlinksldjump"/>
            </p:cNvPr>
            <p:cNvSpPr/>
            <p:nvPr/>
          </p:nvSpPr>
          <p:spPr>
            <a:xfrm>
              <a:off x="8247994" y="271309"/>
              <a:ext cx="1144315" cy="795491"/>
            </a:xfrm>
            <a:prstGeom prst="roundRect">
              <a:avLst>
                <a:gd name="adj" fmla="val 16667"/>
              </a:avLst>
            </a:prstGeom>
            <a:solidFill>
              <a:srgbClr val="FFFF00"/>
            </a:solidFill>
            <a:ln w="25400" cap="flat" cmpd="sng">
              <a:solidFill>
                <a:srgbClr val="FF0000"/>
              </a:solidFill>
              <a:prstDash val="solid"/>
              <a:round/>
              <a:headEnd type="none" w="sm" len="sm"/>
              <a:tailEnd type="none" w="sm" len="sm"/>
            </a:ln>
          </p:spPr>
          <p:txBody>
            <a:bodyPr spcFirstLastPara="1" wrap="square" lIns="98450" tIns="49225" rIns="98450" bIns="492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1500" b="1" kern="0" dirty="0">
                  <a:solidFill>
                    <a:srgbClr val="0000FF"/>
                  </a:solidFill>
                  <a:latin typeface="Arial" panose="020B0604020202020204"/>
                  <a:cs typeface="Arial" panose="020B0604020202020204"/>
                  <a:sym typeface="Arial" panose="020B0604020202020204"/>
                </a:rPr>
                <a:t>Dũng cảm</a:t>
              </a: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pic>
          <p:nvPicPr>
            <p:cNvPr id="50" name="Google Shape;245;p9" descr="C:\Users\ADMIN\Desktop\Untitlead (3).png"/>
            <p:cNvPicPr preferRelativeResize="0"/>
            <p:nvPr/>
          </p:nvPicPr>
          <p:blipFill rotWithShape="1">
            <a:blip r:embed="rId14"/>
            <a:srcRect/>
            <a:stretch>
              <a:fillRect/>
            </a:stretch>
          </p:blipFill>
          <p:spPr>
            <a:xfrm>
              <a:off x="8096250" y="1101571"/>
              <a:ext cx="1352550" cy="13335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strVal val="ppt_w*0.70"/>
                                          </p:val>
                                        </p:tav>
                                      </p:tavLst>
                                    </p:anim>
                                    <p:anim calcmode="lin" valueType="num">
                                      <p:cBhvr>
                                        <p:cTn id="7" dur="1000"/>
                                        <p:tgtEl>
                                          <p:spTgt spid="3"/>
                                        </p:tgtEl>
                                        <p:attrNameLst>
                                          <p:attrName>ppt_h</p:attrName>
                                        </p:attrNameLst>
                                      </p:cBhvr>
                                      <p:tavLst>
                                        <p:tav tm="0">
                                          <p:val>
                                            <p:strVal val="ppt_h"/>
                                          </p:val>
                                        </p:tav>
                                        <p:tav tm="100000">
                                          <p:val>
                                            <p:strVal val="ppt_h"/>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55" presetClass="exit" presetSubtype="0" fill="hold" nodeType="clickEffect">
                                  <p:stCondLst>
                                    <p:cond delay="0"/>
                                  </p:stCondLst>
                                  <p:childTnLst>
                                    <p:anim calcmode="lin" valueType="num">
                                      <p:cBhvr>
                                        <p:cTn id="14" dur="1000"/>
                                        <p:tgtEl>
                                          <p:spTgt spid="6"/>
                                        </p:tgtEl>
                                        <p:attrNameLst>
                                          <p:attrName>ppt_w</p:attrName>
                                        </p:attrNameLst>
                                      </p:cBhvr>
                                      <p:tavLst>
                                        <p:tav tm="0">
                                          <p:val>
                                            <p:strVal val="ppt_w"/>
                                          </p:val>
                                        </p:tav>
                                        <p:tav tm="100000">
                                          <p:val>
                                            <p:strVal val="ppt_w*0.70"/>
                                          </p:val>
                                        </p:tav>
                                      </p:tavLst>
                                    </p:anim>
                                    <p:anim calcmode="lin" valueType="num">
                                      <p:cBhvr>
                                        <p:cTn id="15" dur="1000"/>
                                        <p:tgtEl>
                                          <p:spTgt spid="6"/>
                                        </p:tgtEl>
                                        <p:attrNameLst>
                                          <p:attrName>ppt_h</p:attrName>
                                        </p:attrNameLst>
                                      </p:cBhvr>
                                      <p:tavLst>
                                        <p:tav tm="0">
                                          <p:val>
                                            <p:strVal val="ppt_h"/>
                                          </p:val>
                                        </p:tav>
                                        <p:tav tm="100000">
                                          <p:val>
                                            <p:strVal val="ppt_h"/>
                                          </p:val>
                                        </p:tav>
                                      </p:tavLst>
                                    </p:anim>
                                    <p:animEffect transition="out" filter="fade">
                                      <p:cBhvr>
                                        <p:cTn id="16" dur="1000"/>
                                        <p:tgtEl>
                                          <p:spTgt spid="6"/>
                                        </p:tgtEl>
                                      </p:cBhvr>
                                    </p:animEffect>
                                    <p:set>
                                      <p:cBhvr>
                                        <p:cTn id="1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55" presetClass="exit" presetSubtype="0" fill="hold" nodeType="clickEffect">
                                  <p:stCondLst>
                                    <p:cond delay="0"/>
                                  </p:stCondLst>
                                  <p:childTnLst>
                                    <p:anim calcmode="lin" valueType="num">
                                      <p:cBhvr>
                                        <p:cTn id="22" dur="1000"/>
                                        <p:tgtEl>
                                          <p:spTgt spid="5"/>
                                        </p:tgtEl>
                                        <p:attrNameLst>
                                          <p:attrName>ppt_w</p:attrName>
                                        </p:attrNameLst>
                                      </p:cBhvr>
                                      <p:tavLst>
                                        <p:tav tm="0">
                                          <p:val>
                                            <p:strVal val="ppt_w"/>
                                          </p:val>
                                        </p:tav>
                                        <p:tav tm="100000">
                                          <p:val>
                                            <p:strVal val="ppt_w*0.70"/>
                                          </p:val>
                                        </p:tav>
                                      </p:tavLst>
                                    </p:anim>
                                    <p:anim calcmode="lin" valueType="num">
                                      <p:cBhvr>
                                        <p:cTn id="23" dur="1000"/>
                                        <p:tgtEl>
                                          <p:spTgt spid="5"/>
                                        </p:tgtEl>
                                        <p:attrNameLst>
                                          <p:attrName>ppt_h</p:attrName>
                                        </p:attrNameLst>
                                      </p:cBhvr>
                                      <p:tavLst>
                                        <p:tav tm="0">
                                          <p:val>
                                            <p:strVal val="ppt_h"/>
                                          </p:val>
                                        </p:tav>
                                        <p:tav tm="100000">
                                          <p:val>
                                            <p:strVal val="ppt_h"/>
                                          </p:val>
                                        </p:tav>
                                      </p:tavLst>
                                    </p:anim>
                                    <p:animEffect transition="out" filter="fade">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55" presetClass="exit" presetSubtype="0" fill="hold" nodeType="clickEffect">
                                  <p:stCondLst>
                                    <p:cond delay="0"/>
                                  </p:stCondLst>
                                  <p:childTnLst>
                                    <p:anim calcmode="lin" valueType="num">
                                      <p:cBhvr>
                                        <p:cTn id="30" dur="1000"/>
                                        <p:tgtEl>
                                          <p:spTgt spid="4"/>
                                        </p:tgtEl>
                                        <p:attrNameLst>
                                          <p:attrName>ppt_w</p:attrName>
                                        </p:attrNameLst>
                                      </p:cBhvr>
                                      <p:tavLst>
                                        <p:tav tm="0">
                                          <p:val>
                                            <p:strVal val="ppt_w"/>
                                          </p:val>
                                        </p:tav>
                                        <p:tav tm="100000">
                                          <p:val>
                                            <p:strVal val="ppt_w*0.70"/>
                                          </p:val>
                                        </p:tav>
                                      </p:tavLst>
                                    </p:anim>
                                    <p:anim calcmode="lin" valueType="num">
                                      <p:cBhvr>
                                        <p:cTn id="31" dur="1000"/>
                                        <p:tgtEl>
                                          <p:spTgt spid="4"/>
                                        </p:tgtEl>
                                        <p:attrNameLst>
                                          <p:attrName>ppt_h</p:attrName>
                                        </p:attrNameLst>
                                      </p:cBhvr>
                                      <p:tavLst>
                                        <p:tav tm="0">
                                          <p:val>
                                            <p:strVal val="ppt_h"/>
                                          </p:val>
                                        </p:tav>
                                        <p:tav tm="100000">
                                          <p:val>
                                            <p:strVal val="ppt_h"/>
                                          </p:val>
                                        </p:tav>
                                      </p:tavLst>
                                    </p:anim>
                                    <p:animEffect transition="out" filter="fade">
                                      <p:cBhvr>
                                        <p:cTn id="32" dur="1000"/>
                                        <p:tgtEl>
                                          <p:spTgt spid="4"/>
                                        </p:tgtEl>
                                      </p:cBhvr>
                                    </p:animEffect>
                                    <p:set>
                                      <p:cBhvr>
                                        <p:cTn id="33"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48"/>
                    </p:tgtEl>
                  </p:cond>
                </p:stCondLst>
                <p:endSync evt="end" delay="0">
                  <p:rtn val="all"/>
                </p:endSync>
                <p:childTnLst>
                  <p:par>
                    <p:cTn id="35" fill="hold">
                      <p:stCondLst>
                        <p:cond delay="0"/>
                      </p:stCondLst>
                      <p:childTnLst>
                        <p:par>
                          <p:cTn id="36" fill="hold">
                            <p:stCondLst>
                              <p:cond delay="0"/>
                            </p:stCondLst>
                            <p:childTnLst>
                              <p:par>
                                <p:cTn id="37" presetID="55" presetClass="exit" presetSubtype="0" fill="hold" nodeType="clickEffect">
                                  <p:stCondLst>
                                    <p:cond delay="0"/>
                                  </p:stCondLst>
                                  <p:childTnLst>
                                    <p:anim calcmode="lin" valueType="num">
                                      <p:cBhvr>
                                        <p:cTn id="38" dur="1000"/>
                                        <p:tgtEl>
                                          <p:spTgt spid="48"/>
                                        </p:tgtEl>
                                        <p:attrNameLst>
                                          <p:attrName>ppt_w</p:attrName>
                                        </p:attrNameLst>
                                      </p:cBhvr>
                                      <p:tavLst>
                                        <p:tav tm="0">
                                          <p:val>
                                            <p:strVal val="ppt_w"/>
                                          </p:val>
                                        </p:tav>
                                        <p:tav tm="100000">
                                          <p:val>
                                            <p:strVal val="ppt_w*0.70"/>
                                          </p:val>
                                        </p:tav>
                                      </p:tavLst>
                                    </p:anim>
                                    <p:anim calcmode="lin" valueType="num">
                                      <p:cBhvr>
                                        <p:cTn id="39" dur="1000"/>
                                        <p:tgtEl>
                                          <p:spTgt spid="48"/>
                                        </p:tgtEl>
                                        <p:attrNameLst>
                                          <p:attrName>ppt_h</p:attrName>
                                        </p:attrNameLst>
                                      </p:cBhvr>
                                      <p:tavLst>
                                        <p:tav tm="0">
                                          <p:val>
                                            <p:strVal val="ppt_h"/>
                                          </p:val>
                                        </p:tav>
                                        <p:tav tm="100000">
                                          <p:val>
                                            <p:strVal val="ppt_h"/>
                                          </p:val>
                                        </p:tav>
                                      </p:tavLst>
                                    </p:anim>
                                    <p:animEffect transition="out" filter="fade">
                                      <p:cBhvr>
                                        <p:cTn id="40" dur="1000"/>
                                        <p:tgtEl>
                                          <p:spTgt spid="48"/>
                                        </p:tgtEl>
                                      </p:cBhvr>
                                    </p:animEffect>
                                    <p:set>
                                      <p:cBhvr>
                                        <p:cTn id="41"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1" descr="C:\Users\ADMIN\Desktop\Untitlead (7).png"/>
          <p:cNvPicPr preferRelativeResize="0"/>
          <p:nvPr/>
        </p:nvPicPr>
        <p:blipFill rotWithShape="1">
          <a:blip r:embed="rId3"/>
          <a:srcRect/>
          <a:stretch>
            <a:fillRect/>
          </a:stretch>
        </p:blipFill>
        <p:spPr>
          <a:xfrm>
            <a:off x="2004273" y="3810912"/>
            <a:ext cx="1699743" cy="1724025"/>
          </a:xfrm>
          <a:prstGeom prst="rect">
            <a:avLst/>
          </a:prstGeom>
          <a:noFill/>
          <a:ln>
            <a:noFill/>
          </a:ln>
        </p:spPr>
      </p:pic>
      <p:pic>
        <p:nvPicPr>
          <p:cNvPr id="264" name="Google Shape;264;p11" descr="C:\Users\ADMIN\Desktop\Untitlead (3).png"/>
          <p:cNvPicPr preferRelativeResize="0"/>
          <p:nvPr/>
        </p:nvPicPr>
        <p:blipFill rotWithShape="1">
          <a:blip r:embed="rId4"/>
          <a:srcRect/>
          <a:stretch>
            <a:fillRect/>
          </a:stretch>
        </p:blipFill>
        <p:spPr>
          <a:xfrm>
            <a:off x="1905001" y="658404"/>
            <a:ext cx="1741018" cy="1716497"/>
          </a:xfrm>
          <a:prstGeom prst="rect">
            <a:avLst/>
          </a:prstGeom>
          <a:noFill/>
          <a:ln>
            <a:noFill/>
          </a:ln>
        </p:spPr>
      </p:pic>
      <p:pic>
        <p:nvPicPr>
          <p:cNvPr id="265" name="Google Shape;265;p11" descr="C:\Users\ADMIN\Desktop\crushed-ice-frame-white-background-5463669a2 (a2a).jpg"/>
          <p:cNvPicPr preferRelativeResize="0"/>
          <p:nvPr/>
        </p:nvPicPr>
        <p:blipFill rotWithShape="1">
          <a:blip r:embed="rId5"/>
          <a:srcRect/>
          <a:stretch>
            <a:fillRect/>
          </a:stretch>
        </p:blipFill>
        <p:spPr>
          <a:xfrm>
            <a:off x="3750885" y="4093156"/>
            <a:ext cx="6489699" cy="1312607"/>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pic>
        <p:nvPicPr>
          <p:cNvPr id="266" name="Google Shape;266;p11" descr="C:\Users\ADMIN\Desktop\Untitled1 (2).png">
            <a:hlinkClick r:id="rId6" action="ppaction://hlinksldjump"/>
          </p:cNvPr>
          <p:cNvPicPr preferRelativeResize="0"/>
          <p:nvPr/>
        </p:nvPicPr>
        <p:blipFill rotWithShape="1">
          <a:blip r:embed="rId7"/>
          <a:srcRect/>
          <a:stretch>
            <a:fillRect/>
          </a:stretch>
        </p:blipFill>
        <p:spPr>
          <a:xfrm>
            <a:off x="8305802" y="5104255"/>
            <a:ext cx="1781175" cy="1485458"/>
          </a:xfrm>
          <a:prstGeom prst="rect">
            <a:avLst/>
          </a:prstGeom>
          <a:noFill/>
          <a:ln>
            <a:noFill/>
          </a:ln>
        </p:spPr>
      </p:pic>
      <p:sp>
        <p:nvSpPr>
          <p:cNvPr id="267" name="Google Shape;267;p11"/>
          <p:cNvSpPr txBox="1"/>
          <p:nvPr/>
        </p:nvSpPr>
        <p:spPr>
          <a:xfrm>
            <a:off x="3507371" y="387489"/>
            <a:ext cx="8124190" cy="3054091"/>
          </a:xfrm>
          <a:prstGeom prst="rect">
            <a:avLst/>
          </a:prstGeom>
          <a:noFill/>
          <a:ln>
            <a:noFill/>
          </a:ln>
        </p:spPr>
        <p:txBody>
          <a:bodyPr spcFirstLastPara="1" wrap="square" lIns="98450" tIns="49225" rIns="98450" bIns="492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Đặc</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điểm</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nào</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dưới</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đây</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được</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coi là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đặc</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trưng</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tiêu</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biểu</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của</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thể</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loại</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truyện</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truyền</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kì</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A. Là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một</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thể</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văn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xuôi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tự</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sự</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thời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trung</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đại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B.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Truyện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phản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ánh</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hiện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thực</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qua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những</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yếu</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tố</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kì</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ảo</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hoang</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đường</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C. Là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thể</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văn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xuôi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có</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nguồn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gốc</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từ</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Trung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Quốc</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D.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Truyện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miêu</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tả</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thế</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giới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cõi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âm</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với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nhiều</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nhân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vật</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thánh</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thần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ma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quỷ</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
        <p:nvSpPr>
          <p:cNvPr id="268" name="Google Shape;268;p11"/>
          <p:cNvSpPr txBox="1"/>
          <p:nvPr/>
        </p:nvSpPr>
        <p:spPr>
          <a:xfrm>
            <a:off x="4208083" y="4452679"/>
            <a:ext cx="5575302" cy="758078"/>
          </a:xfrm>
          <a:prstGeom prst="rect">
            <a:avLst/>
          </a:prstGeom>
          <a:noFill/>
          <a:ln>
            <a:noFill/>
          </a:ln>
        </p:spPr>
        <p:txBody>
          <a:bodyPr spcFirstLastPara="1" wrap="square" lIns="98450" tIns="49225" rIns="98450" bIns="492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4280" b="0"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B</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0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fade">
                                      <p:cBhvr>
                                        <p:cTn id="12" dur="500"/>
                                        <p:tgtEl>
                                          <p:spTgt spid="265"/>
                                        </p:tgtEl>
                                      </p:cBhvr>
                                    </p:animEffect>
                                  </p:childTnLst>
                                </p:cTn>
                              </p:par>
                              <p:par>
                                <p:cTn id="13" presetID="10" presetClass="entr" presetSubtype="0" fill="hold" nodeType="withEffect">
                                  <p:stCondLst>
                                    <p:cond delay="0"/>
                                  </p:stCondLst>
                                  <p:childTnLst>
                                    <p:set>
                                      <p:cBhvr>
                                        <p:cTn id="14" dur="1" fill="hold">
                                          <p:stCondLst>
                                            <p:cond delay="0"/>
                                          </p:stCondLst>
                                        </p:cTn>
                                        <p:tgtEl>
                                          <p:spTgt spid="268"/>
                                        </p:tgtEl>
                                        <p:attrNameLst>
                                          <p:attrName>style.visibility</p:attrName>
                                        </p:attrNameLst>
                                      </p:cBhvr>
                                      <p:to>
                                        <p:strVal val="visible"/>
                                      </p:to>
                                    </p:set>
                                    <p:animEffect transition="in" filter="fade">
                                      <p:cBhvr>
                                        <p:cTn id="15"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2" descr="C:\Users\ADMIN\Desktop\Untitlead (7).png"/>
          <p:cNvPicPr preferRelativeResize="0"/>
          <p:nvPr/>
        </p:nvPicPr>
        <p:blipFill rotWithShape="1">
          <a:blip r:embed="rId3"/>
          <a:srcRect/>
          <a:stretch>
            <a:fillRect/>
          </a:stretch>
        </p:blipFill>
        <p:spPr>
          <a:xfrm>
            <a:off x="2004273" y="3810912"/>
            <a:ext cx="1699743" cy="1724025"/>
          </a:xfrm>
          <a:prstGeom prst="rect">
            <a:avLst/>
          </a:prstGeom>
          <a:noFill/>
          <a:ln>
            <a:noFill/>
          </a:ln>
        </p:spPr>
      </p:pic>
      <p:pic>
        <p:nvPicPr>
          <p:cNvPr id="274" name="Google Shape;274;p12" descr="C:\Users\ADMIN\Desktop\Untitlead (3).png"/>
          <p:cNvPicPr preferRelativeResize="0"/>
          <p:nvPr/>
        </p:nvPicPr>
        <p:blipFill rotWithShape="1">
          <a:blip r:embed="rId4"/>
          <a:srcRect/>
          <a:stretch>
            <a:fillRect/>
          </a:stretch>
        </p:blipFill>
        <p:spPr>
          <a:xfrm>
            <a:off x="1905001" y="658404"/>
            <a:ext cx="1741018" cy="1716497"/>
          </a:xfrm>
          <a:prstGeom prst="rect">
            <a:avLst/>
          </a:prstGeom>
          <a:noFill/>
          <a:ln>
            <a:noFill/>
          </a:ln>
        </p:spPr>
      </p:pic>
      <p:pic>
        <p:nvPicPr>
          <p:cNvPr id="275" name="Google Shape;275;p12" descr="C:\Users\ADMIN\Desktop\crushed-ice-frame-white-background-5463669a2 (a2a).jpg"/>
          <p:cNvPicPr preferRelativeResize="0"/>
          <p:nvPr/>
        </p:nvPicPr>
        <p:blipFill rotWithShape="1">
          <a:blip r:embed="rId5"/>
          <a:srcRect/>
          <a:stretch>
            <a:fillRect/>
          </a:stretch>
        </p:blipFill>
        <p:spPr>
          <a:xfrm>
            <a:off x="3750885" y="4093156"/>
            <a:ext cx="6489699" cy="1312607"/>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pic>
        <p:nvPicPr>
          <p:cNvPr id="276" name="Google Shape;276;p12" descr="C:\Users\ADMIN\Desktop\Untitled1 (2).png">
            <a:hlinkClick r:id="rId6" action="ppaction://hlinksldjump"/>
          </p:cNvPr>
          <p:cNvPicPr preferRelativeResize="0"/>
          <p:nvPr/>
        </p:nvPicPr>
        <p:blipFill rotWithShape="1">
          <a:blip r:embed="rId7"/>
          <a:srcRect/>
          <a:stretch>
            <a:fillRect/>
          </a:stretch>
        </p:blipFill>
        <p:spPr>
          <a:xfrm>
            <a:off x="8305802" y="5104255"/>
            <a:ext cx="1781175" cy="1485458"/>
          </a:xfrm>
          <a:prstGeom prst="rect">
            <a:avLst/>
          </a:prstGeom>
          <a:noFill/>
          <a:ln>
            <a:noFill/>
          </a:ln>
        </p:spPr>
      </p:pic>
      <p:sp>
        <p:nvSpPr>
          <p:cNvPr id="277" name="Google Shape;277;p12"/>
          <p:cNvSpPr txBox="1"/>
          <p:nvPr/>
        </p:nvSpPr>
        <p:spPr>
          <a:xfrm>
            <a:off x="3646019" y="571567"/>
            <a:ext cx="8124190" cy="2315403"/>
          </a:xfrm>
          <a:prstGeom prst="rect">
            <a:avLst/>
          </a:prstGeom>
          <a:noFill/>
          <a:ln>
            <a:noFill/>
          </a:ln>
        </p:spPr>
        <p:txBody>
          <a:bodyPr spcFirstLastPara="1" wrap="square" lIns="98450" tIns="49225" rIns="98450" bIns="492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Vai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trò</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của</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những</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yếu</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tố</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kì</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ảo</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trong</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truyện</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truyền</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kì</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là </a:t>
            </a:r>
            <a:r>
              <a:rPr kumimoji="0" lang="fr-FR" sz="24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gì</a:t>
            </a:r>
            <a:r>
              <a:rPr kumimoji="0" lang="fr-FR"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4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A. Là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cách</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để</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truyền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tải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nội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dung</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hiện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thực</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cũng</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như</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quan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niệm</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và</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thái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độ</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của</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tác</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giả</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B.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Làm</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tăng</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sức</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hấp</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dẫn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cho</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truyện</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C.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Để</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phát</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huy</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trí</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tưởng</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tượng</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của</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người</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đọc</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D.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Gồm</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A </a:t>
            </a:r>
            <a:r>
              <a:rPr kumimoji="0" lang="fr-FR" sz="2400" b="0" i="0" u="none" strike="noStrike" kern="0" cap="none" spc="0" normalizeH="0" baseline="0" noProof="0" dirty="0" err="1">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và</a:t>
            </a:r>
            <a:r>
              <a:rPr kumimoji="0" lang="fr-FR"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 B.</a:t>
            </a:r>
            <a:endParaRPr kumimoji="0" sz="2400" b="0" i="0" u="none" strike="noStrike" kern="0" cap="none" spc="0" normalizeH="0" baseline="0" noProof="0" dirty="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
        <p:nvSpPr>
          <p:cNvPr id="278" name="Google Shape;278;p12"/>
          <p:cNvSpPr txBox="1"/>
          <p:nvPr/>
        </p:nvSpPr>
        <p:spPr>
          <a:xfrm>
            <a:off x="4208083" y="4442972"/>
            <a:ext cx="5575302" cy="758078"/>
          </a:xfrm>
          <a:prstGeom prst="rect">
            <a:avLst/>
          </a:prstGeom>
          <a:noFill/>
          <a:ln>
            <a:noFill/>
          </a:ln>
        </p:spPr>
        <p:txBody>
          <a:bodyPr spcFirstLastPara="1" wrap="square" lIns="98450" tIns="49225" rIns="98450" bIns="492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4280" b="0" i="0" u="none" strike="noStrike" kern="0" cap="none" spc="0" normalizeH="0" baseline="0" noProof="0">
                <a:ln>
                  <a:noFill/>
                </a:ln>
                <a:solidFill>
                  <a:srgbClr val="0000FF"/>
                </a:solidFill>
                <a:effectLst/>
                <a:uLnTx/>
                <a:uFillTx/>
                <a:latin typeface="Arial" panose="020B0604020202020204"/>
                <a:ea typeface="Arial" panose="020B0604020202020204"/>
                <a:cs typeface="Arial" panose="020B0604020202020204"/>
                <a:sym typeface="Arial" panose="020B0604020202020204"/>
              </a:rPr>
              <a:t>D</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10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500"/>
                                        <p:tgtEl>
                                          <p:spTgt spid="275"/>
                                        </p:tgtEl>
                                      </p:cBhvr>
                                    </p:animEffect>
                                  </p:childTnLst>
                                </p:cTn>
                              </p:par>
                              <p:par>
                                <p:cTn id="13" presetID="10" presetClass="entr" presetSubtype="0" fill="hold" nodeType="withEffect">
                                  <p:stCondLst>
                                    <p:cond delay="0"/>
                                  </p:stCondLst>
                                  <p:childTnLst>
                                    <p:set>
                                      <p:cBhvr>
                                        <p:cTn id="14" dur="1" fill="hold">
                                          <p:stCondLst>
                                            <p:cond delay="0"/>
                                          </p:stCondLst>
                                        </p:cTn>
                                        <p:tgtEl>
                                          <p:spTgt spid="278"/>
                                        </p:tgtEl>
                                        <p:attrNameLst>
                                          <p:attrName>style.visibility</p:attrName>
                                        </p:attrNameLst>
                                      </p:cBhvr>
                                      <p:to>
                                        <p:strVal val="visible"/>
                                      </p:to>
                                    </p:set>
                                    <p:animEffect transition="in" filter="fade">
                                      <p:cBhvr>
                                        <p:cTn id="15"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10" descr="C:\Users\ADMIN\Desktop\Untitlead (7).png"/>
          <p:cNvPicPr preferRelativeResize="0"/>
          <p:nvPr/>
        </p:nvPicPr>
        <p:blipFill rotWithShape="1">
          <a:blip r:embed="rId3"/>
          <a:srcRect/>
          <a:stretch>
            <a:fillRect/>
          </a:stretch>
        </p:blipFill>
        <p:spPr>
          <a:xfrm>
            <a:off x="2004273" y="3810912"/>
            <a:ext cx="1699743" cy="1724025"/>
          </a:xfrm>
          <a:prstGeom prst="rect">
            <a:avLst/>
          </a:prstGeom>
          <a:noFill/>
          <a:ln>
            <a:noFill/>
          </a:ln>
        </p:spPr>
      </p:pic>
      <p:pic>
        <p:nvPicPr>
          <p:cNvPr id="254" name="Google Shape;254;p10" descr="C:\Users\ADMIN\Desktop\Untitlead (3).png"/>
          <p:cNvPicPr preferRelativeResize="0"/>
          <p:nvPr/>
        </p:nvPicPr>
        <p:blipFill rotWithShape="1">
          <a:blip r:embed="rId4"/>
          <a:srcRect/>
          <a:stretch>
            <a:fillRect/>
          </a:stretch>
        </p:blipFill>
        <p:spPr>
          <a:xfrm>
            <a:off x="1905001" y="658404"/>
            <a:ext cx="1741018" cy="1716497"/>
          </a:xfrm>
          <a:prstGeom prst="rect">
            <a:avLst/>
          </a:prstGeom>
          <a:noFill/>
          <a:ln>
            <a:noFill/>
          </a:ln>
        </p:spPr>
      </p:pic>
      <p:pic>
        <p:nvPicPr>
          <p:cNvPr id="255" name="Google Shape;255;p10" descr="C:\Users\ADMIN\Desktop\crushed-ice-frame-white-background-5463669a2 (a2a).jpg"/>
          <p:cNvPicPr preferRelativeResize="0"/>
          <p:nvPr/>
        </p:nvPicPr>
        <p:blipFill rotWithShape="1">
          <a:blip r:embed="rId5"/>
          <a:srcRect/>
          <a:stretch>
            <a:fillRect/>
          </a:stretch>
        </p:blipFill>
        <p:spPr>
          <a:xfrm>
            <a:off x="3750885" y="4093156"/>
            <a:ext cx="6489699" cy="1312607"/>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pic>
        <p:nvPicPr>
          <p:cNvPr id="256" name="Google Shape;256;p10" descr="C:\Users\ADMIN\Desktop\Untitled1 (2).png">
            <a:hlinkClick r:id="rId6" action="ppaction://hlinksldjump"/>
          </p:cNvPr>
          <p:cNvPicPr preferRelativeResize="0"/>
          <p:nvPr/>
        </p:nvPicPr>
        <p:blipFill rotWithShape="1">
          <a:blip r:embed="rId7"/>
          <a:srcRect/>
          <a:stretch>
            <a:fillRect/>
          </a:stretch>
        </p:blipFill>
        <p:spPr>
          <a:xfrm>
            <a:off x="8459410" y="5405763"/>
            <a:ext cx="1323976" cy="1312607"/>
          </a:xfrm>
          <a:prstGeom prst="rect">
            <a:avLst/>
          </a:prstGeom>
          <a:noFill/>
          <a:ln>
            <a:noFill/>
          </a:ln>
        </p:spPr>
      </p:pic>
      <p:sp>
        <p:nvSpPr>
          <p:cNvPr id="257" name="Google Shape;257;p10"/>
          <p:cNvSpPr txBox="1"/>
          <p:nvPr/>
        </p:nvSpPr>
        <p:spPr>
          <a:xfrm>
            <a:off x="3507371" y="387489"/>
            <a:ext cx="8124190" cy="2724150"/>
          </a:xfrm>
          <a:prstGeom prst="rect">
            <a:avLst/>
          </a:prstGeom>
          <a:noFill/>
          <a:ln>
            <a:noFill/>
          </a:ln>
        </p:spPr>
        <p:txBody>
          <a:bodyPr spcFirstLastPara="1" wrap="square" lIns="98450" tIns="49225" rIns="98450" bIns="49225" anchor="t" anchorCtr="0">
            <a:spAutoFit/>
          </a:bodyPr>
          <a:lstStyle/>
          <a:p>
            <a:pPr algn="just">
              <a:spcAft>
                <a:spcPts val="800"/>
              </a:spcAft>
            </a:pPr>
            <a:r>
              <a:rPr lang="vi-VN"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Chủ đề của tác phẩm </a:t>
            </a:r>
            <a:r>
              <a:rPr lang="vi-VN"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“Chuyện chức phán sự đền Tản Viên”</a:t>
            </a:r>
            <a:r>
              <a:rPr lang="vi-VN"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hùng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hể hiện khát vọng công lí, niềm tin công lí, chính nghĩa nhất định sẽ chiến thắng.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Ở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8" name="Google Shape;258;p10"/>
          <p:cNvSpPr txBox="1"/>
          <p:nvPr/>
        </p:nvSpPr>
        <p:spPr>
          <a:xfrm>
            <a:off x="4232787" y="4395020"/>
            <a:ext cx="5550598" cy="758053"/>
          </a:xfrm>
          <a:prstGeom prst="rect">
            <a:avLst/>
          </a:prstGeom>
          <a:noFill/>
          <a:ln>
            <a:noFill/>
          </a:ln>
        </p:spPr>
        <p:txBody>
          <a:bodyPr spcFirstLastPara="1" wrap="square" lIns="98450" tIns="49225" rIns="98450" bIns="492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fr-FR" sz="4280" kern="0" dirty="0">
                <a:solidFill>
                  <a:srgbClr val="0000FF"/>
                </a:solidFill>
                <a:latin typeface="Arial" panose="020B0604020202020204"/>
                <a:cs typeface="Arial" panose="020B0604020202020204"/>
                <a:sym typeface="Arial" panose="020B0604020202020204"/>
              </a:rPr>
              <a:t>B</a:t>
            </a: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10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500"/>
                                        <p:tgtEl>
                                          <p:spTgt spid="255"/>
                                        </p:tgtEl>
                                      </p:cBhvr>
                                    </p:animEffect>
                                  </p:childTnLst>
                                </p:cTn>
                              </p:par>
                              <p:par>
                                <p:cTn id="13" presetID="10" presetClass="entr" presetSubtype="0" fill="hold" nodeType="withEffect">
                                  <p:stCondLst>
                                    <p:cond delay="0"/>
                                  </p:stCondLst>
                                  <p:childTnLst>
                                    <p:set>
                                      <p:cBhvr>
                                        <p:cTn id="14" dur="1" fill="hold">
                                          <p:stCondLst>
                                            <p:cond delay="0"/>
                                          </p:stCondLst>
                                        </p:cTn>
                                        <p:tgtEl>
                                          <p:spTgt spid="258"/>
                                        </p:tgtEl>
                                        <p:attrNameLst>
                                          <p:attrName>style.visibility</p:attrName>
                                        </p:attrNameLst>
                                      </p:cBhvr>
                                      <p:to>
                                        <p:strVal val="visible"/>
                                      </p:to>
                                    </p:set>
                                    <p:animEffect transition="in" filter="fade">
                                      <p:cBhvr>
                                        <p:cTn id="15"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3" descr="C:\Users\ADMIN\Desktop\Untitlead (7).png"/>
          <p:cNvPicPr preferRelativeResize="0"/>
          <p:nvPr/>
        </p:nvPicPr>
        <p:blipFill rotWithShape="1">
          <a:blip r:embed="rId3"/>
          <a:srcRect/>
          <a:stretch>
            <a:fillRect/>
          </a:stretch>
        </p:blipFill>
        <p:spPr>
          <a:xfrm>
            <a:off x="2004273" y="3810912"/>
            <a:ext cx="1699743" cy="1724025"/>
          </a:xfrm>
          <a:prstGeom prst="rect">
            <a:avLst/>
          </a:prstGeom>
          <a:noFill/>
          <a:ln>
            <a:noFill/>
          </a:ln>
        </p:spPr>
      </p:pic>
      <p:pic>
        <p:nvPicPr>
          <p:cNvPr id="284" name="Google Shape;284;p13" descr="C:\Users\ADMIN\Desktop\Untitlead (3).png"/>
          <p:cNvPicPr preferRelativeResize="0"/>
          <p:nvPr/>
        </p:nvPicPr>
        <p:blipFill rotWithShape="1">
          <a:blip r:embed="rId4"/>
          <a:srcRect/>
          <a:stretch>
            <a:fillRect/>
          </a:stretch>
        </p:blipFill>
        <p:spPr>
          <a:xfrm>
            <a:off x="1905001" y="658404"/>
            <a:ext cx="1741018" cy="1716497"/>
          </a:xfrm>
          <a:prstGeom prst="rect">
            <a:avLst/>
          </a:prstGeom>
          <a:noFill/>
          <a:ln>
            <a:noFill/>
          </a:ln>
        </p:spPr>
      </p:pic>
      <p:pic>
        <p:nvPicPr>
          <p:cNvPr id="285" name="Google Shape;285;p13" descr="C:\Users\ADMIN\Desktop\crushed-ice-frame-white-background-5463669a2 (a2a).jpg"/>
          <p:cNvPicPr preferRelativeResize="0"/>
          <p:nvPr/>
        </p:nvPicPr>
        <p:blipFill rotWithShape="1">
          <a:blip r:embed="rId5"/>
          <a:srcRect/>
          <a:stretch>
            <a:fillRect/>
          </a:stretch>
        </p:blipFill>
        <p:spPr>
          <a:xfrm>
            <a:off x="3750885" y="4093156"/>
            <a:ext cx="6489699" cy="1312607"/>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pic>
        <p:nvPicPr>
          <p:cNvPr id="286" name="Google Shape;286;p13" descr="C:\Users\ADMIN\Desktop\Untitled1 (2).png">
            <a:hlinkClick r:id="rId6" action="ppaction://hlinksldjump"/>
          </p:cNvPr>
          <p:cNvPicPr preferRelativeResize="0"/>
          <p:nvPr/>
        </p:nvPicPr>
        <p:blipFill rotWithShape="1">
          <a:blip r:embed="rId7"/>
          <a:srcRect/>
          <a:stretch>
            <a:fillRect/>
          </a:stretch>
        </p:blipFill>
        <p:spPr>
          <a:xfrm>
            <a:off x="8305802" y="5104255"/>
            <a:ext cx="1781175" cy="1485458"/>
          </a:xfrm>
          <a:prstGeom prst="rect">
            <a:avLst/>
          </a:prstGeom>
          <a:noFill/>
          <a:ln>
            <a:noFill/>
          </a:ln>
        </p:spPr>
      </p:pic>
      <p:sp>
        <p:nvSpPr>
          <p:cNvPr id="287" name="Google Shape;287;p13"/>
          <p:cNvSpPr txBox="1"/>
          <p:nvPr/>
        </p:nvSpPr>
        <p:spPr>
          <a:xfrm>
            <a:off x="3507371" y="387489"/>
            <a:ext cx="8124190" cy="3277870"/>
          </a:xfrm>
          <a:prstGeom prst="rect">
            <a:avLst/>
          </a:prstGeom>
          <a:noFill/>
          <a:ln>
            <a:noFill/>
          </a:ln>
        </p:spPr>
        <p:txBody>
          <a:bodyPr spcFirstLastPara="1" wrap="square" lIns="98450" tIns="49225" rIns="98450" bIns="49225" anchor="t" anchorCtr="0">
            <a:spAutoFit/>
          </a:bodyPr>
          <a:lstStyle/>
          <a:p>
            <a:pPr algn="just">
              <a:lnSpc>
                <a:spcPct val="150000"/>
              </a:lnSpc>
              <a:spcAft>
                <a:spcPts val="800"/>
              </a:spcAft>
            </a:pPr>
            <a:r>
              <a:rPr lang="vi-VN"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Những phẩm chất tốt đẹp của Ngô Tử Văn?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một trí thức yêu chính nghĩa, dũng cảm, cương trực</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một con người nóng nảy, khảng khái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8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một người anh hùng cứng cỏi, khí phách</a:t>
            </a:r>
            <a:r>
              <a:rPr lang="en-US" alt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một người đàn ông mạnh mẽ, quyết đoán.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8" name="Google Shape;288;p13"/>
          <p:cNvSpPr txBox="1"/>
          <p:nvPr/>
        </p:nvSpPr>
        <p:spPr>
          <a:xfrm>
            <a:off x="4208083" y="4442972"/>
            <a:ext cx="5575302" cy="758053"/>
          </a:xfrm>
          <a:prstGeom prst="rect">
            <a:avLst/>
          </a:prstGeom>
          <a:noFill/>
          <a:ln>
            <a:noFill/>
          </a:ln>
        </p:spPr>
        <p:txBody>
          <a:bodyPr spcFirstLastPara="1" wrap="square" lIns="98450" tIns="49225" rIns="98450" bIns="492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fr-FR" sz="4280" kern="0" dirty="0">
                <a:solidFill>
                  <a:srgbClr val="0000FF"/>
                </a:solidFill>
                <a:latin typeface="Arial" panose="020B0604020202020204"/>
                <a:cs typeface="Arial" panose="020B0604020202020204"/>
                <a:sym typeface="Arial" panose="020B0604020202020204"/>
              </a:rPr>
              <a:t>A</a:t>
            </a: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5"/>
                                        </p:tgtEl>
                                        <p:attrNameLst>
                                          <p:attrName>style.visibility</p:attrName>
                                        </p:attrNameLst>
                                      </p:cBhvr>
                                      <p:to>
                                        <p:strVal val="visible"/>
                                      </p:to>
                                    </p:set>
                                    <p:animEffect transition="in" filter="fade">
                                      <p:cBhvr>
                                        <p:cTn id="12" dur="500"/>
                                        <p:tgtEl>
                                          <p:spTgt spid="285"/>
                                        </p:tgtEl>
                                      </p:cBhvr>
                                    </p:animEffect>
                                  </p:childTnLst>
                                </p:cTn>
                              </p:par>
                              <p:par>
                                <p:cTn id="13" presetID="10" presetClass="entr" presetSubtype="0" fill="hold" nodeType="withEffect">
                                  <p:stCondLst>
                                    <p:cond delay="0"/>
                                  </p:stCondLst>
                                  <p:childTnLst>
                                    <p:set>
                                      <p:cBhvr>
                                        <p:cTn id="14" dur="1" fill="hold">
                                          <p:stCondLst>
                                            <p:cond delay="0"/>
                                          </p:stCondLst>
                                        </p:cTn>
                                        <p:tgtEl>
                                          <p:spTgt spid="288"/>
                                        </p:tgtEl>
                                        <p:attrNameLst>
                                          <p:attrName>style.visibility</p:attrName>
                                        </p:attrNameLst>
                                      </p:cBhvr>
                                      <p:to>
                                        <p:strVal val="visible"/>
                                      </p:to>
                                    </p:set>
                                    <p:animEffect transition="in" filter="fade">
                                      <p:cBhvr>
                                        <p:cTn id="15"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4" descr="C:\Users\ADMIN\Desktop\Untitlead (7).png"/>
          <p:cNvPicPr preferRelativeResize="0"/>
          <p:nvPr/>
        </p:nvPicPr>
        <p:blipFill rotWithShape="1">
          <a:blip r:embed="rId3"/>
          <a:srcRect/>
          <a:stretch>
            <a:fillRect/>
          </a:stretch>
        </p:blipFill>
        <p:spPr>
          <a:xfrm>
            <a:off x="2004273" y="3810912"/>
            <a:ext cx="1699743" cy="1724025"/>
          </a:xfrm>
          <a:prstGeom prst="rect">
            <a:avLst/>
          </a:prstGeom>
          <a:noFill/>
          <a:ln>
            <a:noFill/>
          </a:ln>
        </p:spPr>
      </p:pic>
      <p:pic>
        <p:nvPicPr>
          <p:cNvPr id="294" name="Google Shape;294;p14" descr="C:\Users\ADMIN\Desktop\Untitlead (3).png"/>
          <p:cNvPicPr preferRelativeResize="0"/>
          <p:nvPr/>
        </p:nvPicPr>
        <p:blipFill rotWithShape="1">
          <a:blip r:embed="rId4"/>
          <a:srcRect/>
          <a:stretch>
            <a:fillRect/>
          </a:stretch>
        </p:blipFill>
        <p:spPr>
          <a:xfrm>
            <a:off x="1905001" y="658404"/>
            <a:ext cx="1741018" cy="1716497"/>
          </a:xfrm>
          <a:prstGeom prst="rect">
            <a:avLst/>
          </a:prstGeom>
          <a:noFill/>
          <a:ln>
            <a:noFill/>
          </a:ln>
        </p:spPr>
      </p:pic>
      <p:pic>
        <p:nvPicPr>
          <p:cNvPr id="295" name="Google Shape;295;p14" descr="C:\Users\ADMIN\Desktop\crushed-ice-frame-white-background-5463669a2 (a2a).jpg"/>
          <p:cNvPicPr preferRelativeResize="0"/>
          <p:nvPr/>
        </p:nvPicPr>
        <p:blipFill rotWithShape="1">
          <a:blip r:embed="rId5"/>
          <a:srcRect/>
          <a:stretch>
            <a:fillRect/>
          </a:stretch>
        </p:blipFill>
        <p:spPr>
          <a:xfrm>
            <a:off x="3750885" y="4093156"/>
            <a:ext cx="6489699" cy="1312607"/>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pic>
        <p:nvPicPr>
          <p:cNvPr id="296" name="Google Shape;296;p14" descr="C:\Users\ADMIN\Desktop\Untitled1 (2).png">
            <a:hlinkClick r:id="rId6" action="ppaction://hlinksldjump"/>
          </p:cNvPr>
          <p:cNvPicPr preferRelativeResize="0"/>
          <p:nvPr/>
        </p:nvPicPr>
        <p:blipFill rotWithShape="1">
          <a:blip r:embed="rId7"/>
          <a:srcRect/>
          <a:stretch>
            <a:fillRect/>
          </a:stretch>
        </p:blipFill>
        <p:spPr>
          <a:xfrm>
            <a:off x="8305802" y="5104255"/>
            <a:ext cx="1781175" cy="1485458"/>
          </a:xfrm>
          <a:prstGeom prst="rect">
            <a:avLst/>
          </a:prstGeom>
          <a:noFill/>
          <a:ln>
            <a:noFill/>
          </a:ln>
        </p:spPr>
      </p:pic>
      <p:sp>
        <p:nvSpPr>
          <p:cNvPr id="297" name="Google Shape;297;p14"/>
          <p:cNvSpPr txBox="1"/>
          <p:nvPr/>
        </p:nvSpPr>
        <p:spPr>
          <a:xfrm>
            <a:off x="3646019" y="268288"/>
            <a:ext cx="8319839" cy="2724150"/>
          </a:xfrm>
          <a:prstGeom prst="rect">
            <a:avLst/>
          </a:prstGeom>
          <a:noFill/>
          <a:ln>
            <a:noFill/>
          </a:ln>
        </p:spPr>
        <p:txBody>
          <a:bodyPr spcFirstLastPara="1" wrap="square" lIns="98450" tIns="49225" rIns="98450" bIns="49225" anchor="t" anchorCtr="0">
            <a:spAutoFit/>
          </a:bodyPr>
          <a:lstStyle/>
          <a:p>
            <a:pPr algn="just">
              <a:spcAft>
                <a:spcPts val="800"/>
              </a:spcAft>
            </a:pPr>
            <a:r>
              <a:rPr lang="vi-VN"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Nghệ thuật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vi-VN"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của tác phẩm?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cách kể chuyện lôi cuốn với những tình tiết và cách xây dựng truyện giàu kịch tính</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xây dựng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chân dung nhân vật Ngô Tử Văn sắc nét và sinh động.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C. sử dụng những chi tiết kì ảo, hoang đường.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D. Cả A, B, C đều đúng</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98" name="Google Shape;298;p14"/>
          <p:cNvSpPr txBox="1"/>
          <p:nvPr/>
        </p:nvSpPr>
        <p:spPr>
          <a:xfrm>
            <a:off x="4208083" y="4442972"/>
            <a:ext cx="5575302" cy="758053"/>
          </a:xfrm>
          <a:prstGeom prst="rect">
            <a:avLst/>
          </a:prstGeom>
          <a:noFill/>
          <a:ln>
            <a:noFill/>
          </a:ln>
        </p:spPr>
        <p:txBody>
          <a:bodyPr spcFirstLastPara="1" wrap="square" lIns="98450" tIns="49225" rIns="98450" bIns="492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fr-FR" sz="4280" kern="0" dirty="0">
                <a:solidFill>
                  <a:srgbClr val="0000FF"/>
                </a:solidFill>
                <a:latin typeface="Arial" panose="020B0604020202020204"/>
                <a:cs typeface="Arial" panose="020B0604020202020204"/>
                <a:sym typeface="Arial" panose="020B0604020202020204"/>
              </a:rPr>
              <a:t>D</a:t>
            </a: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000"/>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500"/>
                                        <p:tgtEl>
                                          <p:spTgt spid="295"/>
                                        </p:tgtEl>
                                      </p:cBhvr>
                                    </p:animEffect>
                                  </p:childTnLst>
                                </p:cTn>
                              </p:par>
                              <p:par>
                                <p:cTn id="13" presetID="10" presetClass="entr" presetSubtype="0" fill="hold" nodeType="withEffect">
                                  <p:stCondLst>
                                    <p:cond delay="0"/>
                                  </p:stCondLst>
                                  <p:childTnLst>
                                    <p:set>
                                      <p:cBhvr>
                                        <p:cTn id="14" dur="1" fill="hold">
                                          <p:stCondLst>
                                            <p:cond delay="0"/>
                                          </p:stCondLst>
                                        </p:cTn>
                                        <p:tgtEl>
                                          <p:spTgt spid="298"/>
                                        </p:tgtEl>
                                        <p:attrNameLst>
                                          <p:attrName>style.visibility</p:attrName>
                                        </p:attrNameLst>
                                      </p:cBhvr>
                                      <p:to>
                                        <p:strVal val="visible"/>
                                      </p:to>
                                    </p:set>
                                    <p:animEffect transition="in" filter="fade">
                                      <p:cBhvr>
                                        <p:cTn id="15"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9"/>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Arial" panose="020B0604020202020204"/>
              <a:buNone/>
            </a:pPr>
            <a:endParaRPr/>
          </a:p>
        </p:txBody>
      </p:sp>
      <p:pic>
        <p:nvPicPr>
          <p:cNvPr id="341" name="Google Shape;341;p19"/>
          <p:cNvPicPr preferRelativeResize="0">
            <a:picLocks noGrp="1"/>
          </p:cNvPicPr>
          <p:nvPr>
            <p:ph type="body" idx="1"/>
          </p:nvPr>
        </p:nvPicPr>
        <p:blipFill rotWithShape="1">
          <a:blip r:embed="rId3"/>
          <a:srcRect/>
          <a:stretch>
            <a:fillRect/>
          </a:stretch>
        </p:blipFill>
        <p:spPr>
          <a:xfrm>
            <a:off x="1" y="0"/>
            <a:ext cx="12078928" cy="6858000"/>
          </a:xfrm>
          <a:prstGeom prst="rect">
            <a:avLst/>
          </a:prstGeom>
          <a:noFill/>
          <a:ln>
            <a:noFill/>
          </a:ln>
        </p:spPr>
      </p:pic>
      <p:sp>
        <p:nvSpPr>
          <p:cNvPr id="342" name="Google Shape;342;p19"/>
          <p:cNvSpPr/>
          <p:nvPr/>
        </p:nvSpPr>
        <p:spPr>
          <a:xfrm>
            <a:off x="4343400" y="152400"/>
            <a:ext cx="3429000" cy="1066800"/>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III. TỔNG KẾT</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9"/>
          <p:cNvSpPr/>
          <p:nvPr/>
        </p:nvSpPr>
        <p:spPr>
          <a:xfrm>
            <a:off x="1981200" y="2743201"/>
            <a:ext cx="1905000" cy="1981199"/>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Nội dung</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9"/>
          <p:cNvSpPr/>
          <p:nvPr/>
        </p:nvSpPr>
        <p:spPr>
          <a:xfrm>
            <a:off x="4876800" y="2971800"/>
            <a:ext cx="5581650" cy="1752599"/>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Đề cao tinh thần khảng khái, cương trực dám đấu tranh chống lại cái ác, trừ hại cho dân </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9"/>
          <p:cNvSpPr/>
          <p:nvPr/>
        </p:nvSpPr>
        <p:spPr>
          <a:xfrm>
            <a:off x="5715001" y="1371600"/>
            <a:ext cx="4710544" cy="1371600"/>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Phê phán sự gian tà, giả mạo và tàn ác của tên Bách hộ họ Thôi.</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9"/>
          <p:cNvSpPr/>
          <p:nvPr/>
        </p:nvSpPr>
        <p:spPr>
          <a:xfrm>
            <a:off x="4191001" y="5181600"/>
            <a:ext cx="6234545" cy="1219200"/>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Thể hiện niềm tin công lí, chính nghĩa nhất định chiến thắng gian tà.</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5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gtEl>
                                        <p:attrNameLst>
                                          <p:attrName>style.visibility</p:attrName>
                                        </p:attrNameLst>
                                      </p:cBhvr>
                                      <p:to>
                                        <p:strVal val="visible"/>
                                      </p:to>
                                    </p:set>
                                    <p:animEffect transition="in" filter="fade">
                                      <p:cBhvr>
                                        <p:cTn id="12" dur="500"/>
                                        <p:tgtEl>
                                          <p:spTgt spid="3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5"/>
                                        </p:tgtEl>
                                        <p:attrNameLst>
                                          <p:attrName>style.visibility</p:attrName>
                                        </p:attrNameLst>
                                      </p:cBhvr>
                                      <p:to>
                                        <p:strVal val="visible"/>
                                      </p:to>
                                    </p:set>
                                    <p:animEffect transition="in" filter="fade">
                                      <p:cBhvr>
                                        <p:cTn id="17" dur="500"/>
                                        <p:tgtEl>
                                          <p:spTgt spid="3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4"/>
                                        </p:tgtEl>
                                        <p:attrNameLst>
                                          <p:attrName>style.visibility</p:attrName>
                                        </p:attrNameLst>
                                      </p:cBhvr>
                                      <p:to>
                                        <p:strVal val="visible"/>
                                      </p:to>
                                    </p:set>
                                    <p:animEffect transition="in" filter="fade">
                                      <p:cBhvr>
                                        <p:cTn id="22" dur="500"/>
                                        <p:tgtEl>
                                          <p:spTgt spid="3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6"/>
                                        </p:tgtEl>
                                        <p:attrNameLst>
                                          <p:attrName>style.visibility</p:attrName>
                                        </p:attrNameLst>
                                      </p:cBhvr>
                                      <p:to>
                                        <p:strVal val="visible"/>
                                      </p:to>
                                    </p:set>
                                    <p:animEffect transition="in" filter="fade">
                                      <p:cBhvr>
                                        <p:cTn id="27"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Arial" panose="020B0604020202020204"/>
              <a:buNone/>
            </a:pPr>
            <a:endParaRPr/>
          </a:p>
        </p:txBody>
      </p:sp>
      <p:pic>
        <p:nvPicPr>
          <p:cNvPr id="330" name="Google Shape;330;p18"/>
          <p:cNvPicPr preferRelativeResize="0">
            <a:picLocks noGrp="1"/>
          </p:cNvPicPr>
          <p:nvPr>
            <p:ph type="body" idx="1"/>
          </p:nvPr>
        </p:nvPicPr>
        <p:blipFill rotWithShape="1">
          <a:blip r:embed="rId3"/>
          <a:srcRect/>
          <a:stretch>
            <a:fillRect/>
          </a:stretch>
        </p:blipFill>
        <p:spPr>
          <a:xfrm>
            <a:off x="0" y="-17318"/>
            <a:ext cx="12191999" cy="6858000"/>
          </a:xfrm>
          <a:prstGeom prst="rect">
            <a:avLst/>
          </a:prstGeom>
          <a:noFill/>
          <a:ln>
            <a:noFill/>
          </a:ln>
        </p:spPr>
      </p:pic>
      <p:sp>
        <p:nvSpPr>
          <p:cNvPr id="331" name="Google Shape;331;p18"/>
          <p:cNvSpPr/>
          <p:nvPr/>
        </p:nvSpPr>
        <p:spPr>
          <a:xfrm>
            <a:off x="3657600" y="152400"/>
            <a:ext cx="4953000" cy="914400"/>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Nghệ</a:t>
            </a:r>
            <a:r>
              <a:rPr kumimoji="0" lang="fr-FR" sz="32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3200" b="0" i="0" u="none" strike="noStrike" kern="0" cap="none" spc="0" normalizeH="0" baseline="0" noProof="0" dirty="0" err="1">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thuật</a:t>
            </a:r>
            <a:endParaRPr kumimoji="0" sz="32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
        <p:nvSpPr>
          <p:cNvPr id="332" name="Google Shape;332;p18"/>
          <p:cNvSpPr/>
          <p:nvPr/>
        </p:nvSpPr>
        <p:spPr>
          <a:xfrm>
            <a:off x="1905000" y="1371600"/>
            <a:ext cx="3962400" cy="2182761"/>
          </a:xfrm>
          <a:prstGeom prst="cloud">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Nêu những đặc sắc nghệ thuật của tác phẩm?</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8"/>
          <p:cNvSpPr/>
          <p:nvPr/>
        </p:nvSpPr>
        <p:spPr>
          <a:xfrm>
            <a:off x="6477000" y="1638300"/>
            <a:ext cx="4191000" cy="1676400"/>
          </a:xfrm>
          <a:prstGeom prst="roundRect">
            <a:avLst>
              <a:gd name="adj" fmla="val 16667"/>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Kết cấu truyện giàu kịch tính với những tình tiết lôi cuốn.</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8"/>
          <p:cNvSpPr/>
          <p:nvPr/>
        </p:nvSpPr>
        <p:spPr>
          <a:xfrm>
            <a:off x="1676400" y="4038600"/>
            <a:ext cx="3962400" cy="2514600"/>
          </a:xfrm>
          <a:prstGeom prst="roundRect">
            <a:avLst>
              <a:gd name="adj" fmla="val 16667"/>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Cách dẫn dắt truyện hợp lô gích, khéo léo; cách kể tả sinh động, hấp dẫn.</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8"/>
          <p:cNvSpPr/>
          <p:nvPr/>
        </p:nvSpPr>
        <p:spPr>
          <a:xfrm>
            <a:off x="6324600" y="4038600"/>
            <a:ext cx="4343400" cy="2514600"/>
          </a:xfrm>
          <a:prstGeom prst="roundRect">
            <a:avLst>
              <a:gd name="adj" fmla="val 16667"/>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3200" b="0" i="0" u="none" strike="noStrike" kern="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rPr>
              <a:t>Kể chuyện theo từng đoạn, theo thời gian, li kì biến họa linh hoạt, tự nhiên, xen lẫn giữa các yếu tố kì ảo.</a:t>
            </a: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500"/>
                                        <p:tgtEl>
                                          <p:spTgt spid="3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500"/>
                                        <p:tgtEl>
                                          <p:spTgt spid="3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
                                        </p:tgtEl>
                                        <p:attrNameLst>
                                          <p:attrName>style.visibility</p:attrName>
                                        </p:attrNameLst>
                                      </p:cBhvr>
                                      <p:to>
                                        <p:strVal val="visible"/>
                                      </p:to>
                                    </p:set>
                                    <p:animEffect transition="in" filter="fade">
                                      <p:cBhvr>
                                        <p:cTn id="17" dur="500"/>
                                        <p:tgtEl>
                                          <p:spTgt spid="3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4"/>
                                        </p:tgtEl>
                                        <p:attrNameLst>
                                          <p:attrName>style.visibility</p:attrName>
                                        </p:attrNameLst>
                                      </p:cBhvr>
                                      <p:to>
                                        <p:strVal val="visible"/>
                                      </p:to>
                                    </p:set>
                                    <p:animEffect transition="in" filter="fade">
                                      <p:cBhvr>
                                        <p:cTn id="22" dur="500"/>
                                        <p:tgtEl>
                                          <p:spTgt spid="3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5"/>
                                        </p:tgtEl>
                                        <p:attrNameLst>
                                          <p:attrName>style.visibility</p:attrName>
                                        </p:attrNameLst>
                                      </p:cBhvr>
                                      <p:to>
                                        <p:strVal val="visible"/>
                                      </p:to>
                                    </p:set>
                                    <p:animEffect transition="in" filter="fade">
                                      <p:cBhvr>
                                        <p:cTn id="27"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7" name="Google Shape;517;p38"/>
          <p:cNvSpPr txBox="1"/>
          <p:nvPr/>
        </p:nvSpPr>
        <p:spPr>
          <a:xfrm>
            <a:off x="1466386" y="314987"/>
            <a:ext cx="9155151"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4000" b="1" kern="0" dirty="0">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CÁCH ĐỌC HIỂU VĂN BẢN</a:t>
            </a:r>
            <a:endParaRPr lang="vi-VN" sz="4000" b="1" kern="0" dirty="0">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4000" b="1" kern="0" dirty="0">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 TRUYỆN TRUYỀN KÌ</a:t>
            </a:r>
            <a:endParaRPr kumimoji="0" sz="40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3" name="TextBox 2"/>
          <p:cNvSpPr txBox="1"/>
          <p:nvPr/>
        </p:nvSpPr>
        <p:spPr>
          <a:xfrm>
            <a:off x="390294" y="1685273"/>
            <a:ext cx="11307336" cy="4856480"/>
          </a:xfrm>
          <a:prstGeom prst="rect">
            <a:avLst/>
          </a:prstGeom>
          <a:noFill/>
        </p:spPr>
        <p:txBody>
          <a:bodyPr wrap="square">
            <a:spAutoFit/>
          </a:bodyPr>
          <a:lstStyle/>
          <a:p>
            <a:pPr algn="just">
              <a:spcAft>
                <a:spcPts val="600"/>
              </a:spcAft>
            </a:pPr>
            <a:r>
              <a:rPr lang="en-US" sz="3200" b="1"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tuyến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600"/>
              </a:spcAft>
            </a:pPr>
            <a:r>
              <a:rPr lang="en-US" sz="3200" b="1"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tâm.</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800"/>
              </a:spcAft>
            </a:pPr>
            <a:r>
              <a:rPr lang="en-US" sz="3200" b="1"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600"/>
              </a:spcAft>
            </a:pPr>
            <a:r>
              <a:rPr lang="en-US" sz="3200" b="1"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3200"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ếu</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600"/>
              </a:spcAft>
            </a:pPr>
            <a:r>
              <a:rPr lang="en-US" sz="3200" b="1" dirty="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Nêu được chủ đề, tư tưởng, thông điệp mà văn bản muốn gửi đến người đọc.</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2"/>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1" name="Google Shape;221;p12"/>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1. KIẾN THỨC NGỮ VĂN</a:t>
            </a:r>
            <a:endParaRPr kumimoji="0" sz="40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22" name="Google Shape;222;p12"/>
          <p:cNvSpPr txBox="1"/>
          <p:nvPr/>
        </p:nvSpPr>
        <p:spPr>
          <a:xfrm>
            <a:off x="342146" y="797160"/>
            <a:ext cx="6220690" cy="92328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a.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Truyện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truyền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kì</a:t>
            </a:r>
            <a:endParaRPr kumimoji="0" sz="36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23" name="Google Shape;223;p12"/>
          <p:cNvSpPr/>
          <p:nvPr/>
        </p:nvSpPr>
        <p:spPr>
          <a:xfrm>
            <a:off x="813941" y="3429000"/>
            <a:ext cx="2618509" cy="1122218"/>
          </a:xfrm>
          <a:prstGeom prst="roundRect">
            <a:avLst>
              <a:gd name="adj" fmla="val 16667"/>
            </a:avLst>
          </a:prstGeom>
          <a:solidFill>
            <a:srgbClr val="7B7B7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Khái</a:t>
            </a:r>
            <a:r>
              <a:rPr kumimoji="0" lang="en-US" sz="36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niệm</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24" name="Google Shape;224;p12"/>
          <p:cNvSpPr/>
          <p:nvPr/>
        </p:nvSpPr>
        <p:spPr>
          <a:xfrm>
            <a:off x="3934691" y="2067201"/>
            <a:ext cx="7162800" cy="1122218"/>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là</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một</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thể</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loại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tự</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sự</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của</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văn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học</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trung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đại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25" name="Google Shape;225;p12"/>
          <p:cNvSpPr/>
          <p:nvPr/>
        </p:nvSpPr>
        <p:spPr>
          <a:xfrm>
            <a:off x="3983154" y="3464216"/>
            <a:ext cx="7162800" cy="1122218"/>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tiếp</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thu</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từ</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văn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học</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Trung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Quốc</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26" name="Google Shape;226;p12"/>
          <p:cNvSpPr/>
          <p:nvPr/>
        </p:nvSpPr>
        <p:spPr>
          <a:xfrm>
            <a:off x="3934691" y="4902795"/>
            <a:ext cx="7162800" cy="1122218"/>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dựa</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trên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truyền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thống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tự</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sự</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dân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gian</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cxnSp>
        <p:nvCxnSpPr>
          <p:cNvPr id="227" name="Google Shape;227;p12"/>
          <p:cNvCxnSpPr>
            <a:stCxn id="223" idx="3"/>
            <a:endCxn id="224" idx="1"/>
          </p:cNvCxnSpPr>
          <p:nvPr/>
        </p:nvCxnSpPr>
        <p:spPr>
          <a:xfrm rot="10800000" flipH="1">
            <a:off x="3432450" y="2628409"/>
            <a:ext cx="502200" cy="1361700"/>
          </a:xfrm>
          <a:prstGeom prst="curvedConnector3">
            <a:avLst>
              <a:gd name="adj1" fmla="val 50000"/>
            </a:avLst>
          </a:prstGeom>
          <a:noFill/>
          <a:ln w="28575" cap="flat" cmpd="sng">
            <a:solidFill>
              <a:srgbClr val="262626"/>
            </a:solidFill>
            <a:prstDash val="solid"/>
            <a:miter lim="800000"/>
            <a:headEnd type="none" w="sm" len="sm"/>
            <a:tailEnd type="triangle" w="med" len="med"/>
          </a:ln>
        </p:spPr>
      </p:cxnSp>
      <p:cxnSp>
        <p:nvCxnSpPr>
          <p:cNvPr id="228" name="Google Shape;228;p12"/>
          <p:cNvCxnSpPr>
            <a:stCxn id="223" idx="3"/>
            <a:endCxn id="225" idx="1"/>
          </p:cNvCxnSpPr>
          <p:nvPr/>
        </p:nvCxnSpPr>
        <p:spPr>
          <a:xfrm>
            <a:off x="3432450" y="3990109"/>
            <a:ext cx="550800" cy="35100"/>
          </a:xfrm>
          <a:prstGeom prst="curvedConnector3">
            <a:avLst>
              <a:gd name="adj1" fmla="val 49991"/>
            </a:avLst>
          </a:prstGeom>
          <a:noFill/>
          <a:ln w="28575" cap="flat" cmpd="sng">
            <a:solidFill>
              <a:srgbClr val="262626"/>
            </a:solidFill>
            <a:prstDash val="solid"/>
            <a:miter lim="800000"/>
            <a:headEnd type="none" w="sm" len="sm"/>
            <a:tailEnd type="triangle" w="med" len="med"/>
          </a:ln>
        </p:spPr>
      </p:cxnSp>
      <p:cxnSp>
        <p:nvCxnSpPr>
          <p:cNvPr id="229" name="Google Shape;229;p12"/>
          <p:cNvCxnSpPr>
            <a:stCxn id="223" idx="3"/>
            <a:endCxn id="226" idx="1"/>
          </p:cNvCxnSpPr>
          <p:nvPr/>
        </p:nvCxnSpPr>
        <p:spPr>
          <a:xfrm>
            <a:off x="3432450" y="3990109"/>
            <a:ext cx="502200" cy="1473900"/>
          </a:xfrm>
          <a:prstGeom prst="curvedConnector3">
            <a:avLst>
              <a:gd name="adj1" fmla="val 50004"/>
            </a:avLst>
          </a:prstGeom>
          <a:noFill/>
          <a:ln w="28575" cap="flat" cmpd="sng">
            <a:solidFill>
              <a:srgbClr val="262626"/>
            </a:solidFill>
            <a:prstDash val="solid"/>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3"/>
                                        </p:tgtEl>
                                        <p:attrNameLst>
                                          <p:attrName>style.visibility</p:attrName>
                                        </p:attrNameLst>
                                      </p:cBhvr>
                                      <p:to>
                                        <p:strVal val="visible"/>
                                      </p:to>
                                    </p:set>
                                    <p:animEffect transition="in" filter="fade">
                                      <p:cBhvr>
                                        <p:cTn id="17" dur="500"/>
                                        <p:tgtEl>
                                          <p:spTgt spid="2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par>
                                <p:cTn id="23" presetID="10" presetClass="entr" presetSubtype="0" fill="hold" nodeType="withEffect">
                                  <p:stCondLst>
                                    <p:cond delay="0"/>
                                  </p:stCondLst>
                                  <p:childTnLst>
                                    <p:set>
                                      <p:cBhvr>
                                        <p:cTn id="24" dur="1" fill="hold">
                                          <p:stCondLst>
                                            <p:cond delay="0"/>
                                          </p:stCondLst>
                                        </p:cTn>
                                        <p:tgtEl>
                                          <p:spTgt spid="224"/>
                                        </p:tgtEl>
                                        <p:attrNameLst>
                                          <p:attrName>style.visibility</p:attrName>
                                        </p:attrNameLst>
                                      </p:cBhvr>
                                      <p:to>
                                        <p:strVal val="visible"/>
                                      </p:to>
                                    </p:set>
                                    <p:animEffect transition="in" filter="fade">
                                      <p:cBhvr>
                                        <p:cTn id="25" dur="500"/>
                                        <p:tgtEl>
                                          <p:spTgt spid="2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500"/>
                                        <p:tgtEl>
                                          <p:spTgt spid="228"/>
                                        </p:tgtEl>
                                      </p:cBhvr>
                                    </p:animEffect>
                                  </p:childTnLst>
                                </p:cTn>
                              </p:par>
                              <p:par>
                                <p:cTn id="31" presetID="10" presetClass="entr" presetSubtype="0" fill="hold" nodeType="withEffect">
                                  <p:stCondLst>
                                    <p:cond delay="0"/>
                                  </p:stCondLst>
                                  <p:childTnLst>
                                    <p:set>
                                      <p:cBhvr>
                                        <p:cTn id="32" dur="1" fill="hold">
                                          <p:stCondLst>
                                            <p:cond delay="0"/>
                                          </p:stCondLst>
                                        </p:cTn>
                                        <p:tgtEl>
                                          <p:spTgt spid="225"/>
                                        </p:tgtEl>
                                        <p:attrNameLst>
                                          <p:attrName>style.visibility</p:attrName>
                                        </p:attrNameLst>
                                      </p:cBhvr>
                                      <p:to>
                                        <p:strVal val="visible"/>
                                      </p:to>
                                    </p:set>
                                    <p:animEffect transition="in" filter="fade">
                                      <p:cBhvr>
                                        <p:cTn id="33" dur="500"/>
                                        <p:tgtEl>
                                          <p:spTgt spid="2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6"/>
                                        </p:tgtEl>
                                        <p:attrNameLst>
                                          <p:attrName>style.visibility</p:attrName>
                                        </p:attrNameLst>
                                      </p:cBhvr>
                                      <p:to>
                                        <p:strVal val="visible"/>
                                      </p:to>
                                    </p:set>
                                    <p:animEffect transition="in" filter="fade">
                                      <p:cBhvr>
                                        <p:cTn id="38" dur="500"/>
                                        <p:tgtEl>
                                          <p:spTgt spid="226"/>
                                        </p:tgtEl>
                                      </p:cBhvr>
                                    </p:animEffect>
                                  </p:childTnLst>
                                </p:cTn>
                              </p:par>
                              <p:par>
                                <p:cTn id="39" presetID="10" presetClass="entr" presetSubtype="0" fill="hold" nodeType="withEffect">
                                  <p:stCondLst>
                                    <p:cond delay="0"/>
                                  </p:stCondLst>
                                  <p:childTnLst>
                                    <p:set>
                                      <p:cBhvr>
                                        <p:cTn id="40" dur="1" fill="hold">
                                          <p:stCondLst>
                                            <p:cond delay="0"/>
                                          </p:stCondLst>
                                        </p:cTn>
                                        <p:tgtEl>
                                          <p:spTgt spid="229"/>
                                        </p:tgtEl>
                                        <p:attrNameLst>
                                          <p:attrName>style.visibility</p:attrName>
                                        </p:attrNameLst>
                                      </p:cBhvr>
                                      <p:to>
                                        <p:strVal val="visible"/>
                                      </p:to>
                                    </p:set>
                                    <p:animEffect transition="in" filter="fade">
                                      <p:cBhvr>
                                        <p:cTn id="41"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2"/>
          <p:cNvPicPr preferRelativeResize="0"/>
          <p:nvPr/>
        </p:nvPicPr>
        <p:blipFill rotWithShape="1">
          <a:blip r:embed="rId3"/>
          <a:srcRect l="11880" r="19751" b="27958"/>
          <a:stretch>
            <a:fillRect/>
          </a:stretch>
        </p:blipFill>
        <p:spPr>
          <a:xfrm>
            <a:off x="0" y="1509002"/>
            <a:ext cx="12192000" cy="5348998"/>
          </a:xfrm>
          <a:prstGeom prst="rect">
            <a:avLst/>
          </a:prstGeom>
          <a:noFill/>
          <a:ln>
            <a:noFill/>
          </a:ln>
        </p:spPr>
      </p:pic>
      <p:pic>
        <p:nvPicPr>
          <p:cNvPr id="363" name="Google Shape;363;p22"/>
          <p:cNvPicPr preferRelativeResize="0"/>
          <p:nvPr/>
        </p:nvPicPr>
        <p:blipFill rotWithShape="1">
          <a:blip r:embed="rId4"/>
          <a:srcRect/>
          <a:stretch>
            <a:fillRect/>
          </a:stretch>
        </p:blipFill>
        <p:spPr>
          <a:xfrm>
            <a:off x="2948684" y="1307701"/>
            <a:ext cx="8163484" cy="4867065"/>
          </a:xfrm>
          <a:prstGeom prst="rect">
            <a:avLst/>
          </a:prstGeom>
          <a:noFill/>
          <a:ln>
            <a:noFill/>
          </a:ln>
        </p:spPr>
      </p:pic>
      <p:sp>
        <p:nvSpPr>
          <p:cNvPr id="364" name="Google Shape;364;p22"/>
          <p:cNvSpPr txBox="1"/>
          <p:nvPr/>
        </p:nvSpPr>
        <p:spPr>
          <a:xfrm>
            <a:off x="3488792" y="371744"/>
            <a:ext cx="5754524"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4400" b="1" i="0" u="none" strike="noStrike" kern="0" cap="none" spc="0" normalizeH="0" baseline="0" noProof="0" dirty="0">
                <a:ln>
                  <a:noFill/>
                </a:ln>
                <a:solidFill>
                  <a:srgbClr val="F1E258"/>
                </a:solidFill>
                <a:effectLst/>
                <a:uLnTx/>
                <a:uFillTx/>
                <a:latin typeface="Arial" panose="020B0604020202020204"/>
                <a:ea typeface="Arial" panose="020B0604020202020204"/>
                <a:cs typeface="Arial" panose="020B0604020202020204"/>
                <a:sym typeface="Arial" panose="020B0604020202020204"/>
              </a:rPr>
              <a:t>BÀI TẬP VẬN DỤNG </a:t>
            </a:r>
            <a:endParaRPr kumimoji="0" sz="4400" b="1" i="0" u="none" strike="noStrike" kern="0" cap="none" spc="0" normalizeH="0" baseline="0" noProof="0" dirty="0">
              <a:ln>
                <a:noFill/>
              </a:ln>
              <a:solidFill>
                <a:srgbClr val="F1E258"/>
              </a:solidFill>
              <a:effectLst/>
              <a:uLnTx/>
              <a:uFillTx/>
              <a:latin typeface="Arial" panose="020B0604020202020204"/>
              <a:ea typeface="Arial" panose="020B0604020202020204"/>
              <a:cs typeface="Arial" panose="020B0604020202020204"/>
              <a:sym typeface="Arial" panose="020B0604020202020204"/>
            </a:endParaRPr>
          </a:p>
        </p:txBody>
      </p:sp>
      <p:sp>
        <p:nvSpPr>
          <p:cNvPr id="3" name="TextBox 2"/>
          <p:cNvSpPr txBox="1"/>
          <p:nvPr/>
        </p:nvSpPr>
        <p:spPr>
          <a:xfrm>
            <a:off x="3488792" y="1509004"/>
            <a:ext cx="5754524" cy="3416320"/>
          </a:xfrm>
          <a:prstGeom prst="rect">
            <a:avLst/>
          </a:prstGeom>
          <a:noFill/>
        </p:spPr>
        <p:txBody>
          <a:bodyPr wrap="square">
            <a:spAutoFit/>
          </a:bodyPr>
          <a:lstStyle/>
          <a:p>
            <a:pPr algn="just"/>
            <a:r>
              <a:rPr lang="vi-VN" sz="3600" b="1" dirty="0">
                <a:solidFill>
                  <a:schemeClr val="accent6">
                    <a:lumMod val="60000"/>
                    <a:lumOff val="40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Trước</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câu</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chuyện</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Tử</a:t>
            </a:r>
            <a:r>
              <a:rPr lang="en-US" sz="3600" b="1" dirty="0">
                <a:solidFill>
                  <a:schemeClr val="accent3"/>
                </a:solidFill>
                <a:effectLst/>
                <a:latin typeface="Times New Roman" panose="02020603050405020304" pitchFamily="18" charset="0"/>
                <a:ea typeface="Times New Roman" panose="02020603050405020304" pitchFamily="18" charset="0"/>
              </a:rPr>
              <a:t> Văn </a:t>
            </a:r>
            <a:r>
              <a:rPr lang="en-US" sz="3600" b="1" dirty="0" err="1">
                <a:solidFill>
                  <a:schemeClr val="accent3"/>
                </a:solidFill>
                <a:effectLst/>
                <a:latin typeface="Times New Roman" panose="02020603050405020304" pitchFamily="18" charset="0"/>
                <a:ea typeface="Times New Roman" panose="02020603050405020304" pitchFamily="18" charset="0"/>
              </a:rPr>
              <a:t>đốt</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đền</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có</a:t>
            </a:r>
            <a:r>
              <a:rPr lang="en-US" sz="3600" b="1" dirty="0">
                <a:solidFill>
                  <a:schemeClr val="accent3"/>
                </a:solidFill>
                <a:effectLst/>
                <a:latin typeface="Times New Roman" panose="02020603050405020304" pitchFamily="18" charset="0"/>
                <a:ea typeface="Times New Roman" panose="02020603050405020304" pitchFamily="18" charset="0"/>
              </a:rPr>
              <a:t> ý </a:t>
            </a:r>
            <a:r>
              <a:rPr lang="vi-VN" sz="3600" b="1" dirty="0">
                <a:solidFill>
                  <a:schemeClr val="accent3"/>
                </a:solidFill>
                <a:latin typeface="Times New Roman" panose="02020603050405020304" pitchFamily="18" charset="0"/>
                <a:ea typeface="Times New Roman" panose="02020603050405020304" pitchFamily="18" charset="0"/>
              </a:rPr>
              <a:t>kiến</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cho</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rằng</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Người</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xấu</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không</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đáng</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sợ</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bằng</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sự</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im</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lặng</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của</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người</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tốt</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vi-VN" sz="3600" b="1" dirty="0">
                <a:solidFill>
                  <a:schemeClr val="accent3"/>
                </a:solidFill>
                <a:effectLst/>
                <a:latin typeface="Times New Roman" panose="02020603050405020304" pitchFamily="18" charset="0"/>
                <a:ea typeface="Times New Roman" panose="02020603050405020304" pitchFamily="18" charset="0"/>
              </a:rPr>
              <a:t>Trình bày s</a:t>
            </a:r>
            <a:r>
              <a:rPr lang="vi-VN" sz="3600" b="1" dirty="0">
                <a:solidFill>
                  <a:schemeClr val="accent3"/>
                </a:solidFill>
                <a:latin typeface="Times New Roman" panose="02020603050405020304" pitchFamily="18" charset="0"/>
                <a:ea typeface="Times New Roman" panose="02020603050405020304" pitchFamily="18" charset="0"/>
              </a:rPr>
              <a:t>uy nghĩ của em</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về</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vấn</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en-US" sz="3600" b="1" dirty="0" err="1">
                <a:solidFill>
                  <a:schemeClr val="accent3"/>
                </a:solidFill>
                <a:effectLst/>
                <a:latin typeface="Times New Roman" panose="02020603050405020304" pitchFamily="18" charset="0"/>
                <a:ea typeface="Times New Roman" panose="02020603050405020304" pitchFamily="18" charset="0"/>
              </a:rPr>
              <a:t>đề</a:t>
            </a:r>
            <a:r>
              <a:rPr lang="en-US" sz="3600" b="1" dirty="0">
                <a:solidFill>
                  <a:schemeClr val="accent3"/>
                </a:solidFill>
                <a:effectLst/>
                <a:latin typeface="Times New Roman" panose="02020603050405020304" pitchFamily="18" charset="0"/>
                <a:ea typeface="Times New Roman" panose="02020603050405020304" pitchFamily="18" charset="0"/>
              </a:rPr>
              <a:t> </a:t>
            </a:r>
            <a:r>
              <a:rPr lang="vi-VN" sz="3600" b="1" dirty="0">
                <a:solidFill>
                  <a:schemeClr val="accent3"/>
                </a:solidFill>
                <a:effectLst/>
                <a:latin typeface="Times New Roman" panose="02020603050405020304" pitchFamily="18" charset="0"/>
                <a:ea typeface="Times New Roman" panose="02020603050405020304" pitchFamily="18" charset="0"/>
              </a:rPr>
              <a:t>này.</a:t>
            </a:r>
            <a:endParaRPr lang="en-US" sz="3600" b="1" dirty="0">
              <a:solidFill>
                <a:schemeClr val="accent3"/>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3"/>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36" name="Google Shape;236;p13"/>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1. KIẾN THỨC NGỮ VĂN</a:t>
            </a:r>
            <a:endParaRPr kumimoji="0" sz="40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37" name="Google Shape;237;p13"/>
          <p:cNvSpPr txBox="1"/>
          <p:nvPr/>
        </p:nvSpPr>
        <p:spPr>
          <a:xfrm>
            <a:off x="342146" y="797160"/>
            <a:ext cx="6220690" cy="92328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a.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Truyện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truyền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kì</a:t>
            </a:r>
            <a:endParaRPr kumimoji="0" sz="36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38" name="Google Shape;238;p13"/>
          <p:cNvSpPr/>
          <p:nvPr/>
        </p:nvSpPr>
        <p:spPr>
          <a:xfrm>
            <a:off x="486634" y="2297197"/>
            <a:ext cx="11218732" cy="754630"/>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1" i="1"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Mô</a:t>
            </a: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1" i="1"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típ</a:t>
            </a: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(1):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người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hoá</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thần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người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chết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sống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lại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39" name="Google Shape;239;p13"/>
          <p:cNvSpPr/>
          <p:nvPr/>
        </p:nvSpPr>
        <p:spPr>
          <a:xfrm>
            <a:off x="462375" y="3248214"/>
            <a:ext cx="11218732" cy="754630"/>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1" i="1"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Nhân</a:t>
            </a: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1" i="1"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vật</a:t>
            </a: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sự</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tương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giao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giữa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thần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người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cõi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sống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cõi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chết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40" name="Google Shape;240;p13"/>
          <p:cNvSpPr/>
          <p:nvPr/>
        </p:nvSpPr>
        <p:spPr>
          <a:xfrm>
            <a:off x="462375" y="4194140"/>
            <a:ext cx="11218731" cy="1122218"/>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1" i="1"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Nội</a:t>
            </a: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dung: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viết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những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câu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chuyện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xảy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ra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quá</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khứ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thường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mượn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xưa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nói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“nay”.</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41" name="Google Shape;241;p13"/>
          <p:cNvSpPr txBox="1"/>
          <p:nvPr/>
        </p:nvSpPr>
        <p:spPr>
          <a:xfrm>
            <a:off x="342146" y="1489881"/>
            <a:ext cx="6220690" cy="83095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Đặc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trưng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42" name="Google Shape;242;p13"/>
          <p:cNvSpPr/>
          <p:nvPr/>
        </p:nvSpPr>
        <p:spPr>
          <a:xfrm>
            <a:off x="462374" y="5451764"/>
            <a:ext cx="11218731" cy="1122218"/>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1" i="1"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Yếu</a:t>
            </a: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1" i="1"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tố</a:t>
            </a: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1" i="1"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kì</a:t>
            </a: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1" i="1"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ảo</a:t>
            </a:r>
            <a:r>
              <a:rPr kumimoji="0" lang="en-US" sz="2800" b="1" i="1"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khiến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cho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câu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chuyện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thêm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hấp</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dẫn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thú</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vừa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kín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đáo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phản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ánh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hiện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thực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bộc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lộ</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độ</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người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viết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
                                        <p:tgtEl>
                                          <p:spTgt spid="2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fade">
                                      <p:cBhvr>
                                        <p:cTn id="12" dur="500"/>
                                        <p:tgtEl>
                                          <p:spTgt spid="238"/>
                                        </p:tgtEl>
                                      </p:cBhvr>
                                    </p:animEffect>
                                  </p:childTnLst>
                                </p:cTn>
                              </p:par>
                              <p:par>
                                <p:cTn id="13" presetID="10" presetClass="entr" presetSubtype="0" fill="hold" nodeType="withEffect">
                                  <p:stCondLst>
                                    <p:cond delay="0"/>
                                  </p:stCondLst>
                                  <p:childTnLst>
                                    <p:set>
                                      <p:cBhvr>
                                        <p:cTn id="14" dur="1" fill="hold">
                                          <p:stCondLst>
                                            <p:cond delay="0"/>
                                          </p:stCondLst>
                                        </p:cTn>
                                        <p:tgtEl>
                                          <p:spTgt spid="239"/>
                                        </p:tgtEl>
                                        <p:attrNameLst>
                                          <p:attrName>style.visibility</p:attrName>
                                        </p:attrNameLst>
                                      </p:cBhvr>
                                      <p:to>
                                        <p:strVal val="visible"/>
                                      </p:to>
                                    </p:set>
                                    <p:animEffect transition="in" filter="fade">
                                      <p:cBhvr>
                                        <p:cTn id="15" dur="500"/>
                                        <p:tgtEl>
                                          <p:spTgt spid="239"/>
                                        </p:tgtEl>
                                      </p:cBhvr>
                                    </p:animEffect>
                                  </p:childTnLst>
                                </p:cTn>
                              </p:par>
                              <p:par>
                                <p:cTn id="16" presetID="10" presetClass="entr" presetSubtype="0" fill="hold" nodeType="withEffect">
                                  <p:stCondLst>
                                    <p:cond delay="0"/>
                                  </p:stCondLst>
                                  <p:childTnLst>
                                    <p:set>
                                      <p:cBhvr>
                                        <p:cTn id="17" dur="1" fill="hold">
                                          <p:stCondLst>
                                            <p:cond delay="0"/>
                                          </p:stCondLst>
                                        </p:cTn>
                                        <p:tgtEl>
                                          <p:spTgt spid="240"/>
                                        </p:tgtEl>
                                        <p:attrNameLst>
                                          <p:attrName>style.visibility</p:attrName>
                                        </p:attrNameLst>
                                      </p:cBhvr>
                                      <p:to>
                                        <p:strVal val="visible"/>
                                      </p:to>
                                    </p:set>
                                    <p:animEffect transition="in" filter="fade">
                                      <p:cBhvr>
                                        <p:cTn id="18" dur="500"/>
                                        <p:tgtEl>
                                          <p:spTgt spid="240"/>
                                        </p:tgtEl>
                                      </p:cBhvr>
                                    </p:animEffect>
                                  </p:childTnLst>
                                </p:cTn>
                              </p:par>
                              <p:par>
                                <p:cTn id="19" presetID="10" presetClass="entr" presetSubtype="0" fill="hold" nodeType="withEffect">
                                  <p:stCondLst>
                                    <p:cond delay="0"/>
                                  </p:stCondLst>
                                  <p:childTnLst>
                                    <p:set>
                                      <p:cBhvr>
                                        <p:cTn id="20" dur="1" fill="hold">
                                          <p:stCondLst>
                                            <p:cond delay="0"/>
                                          </p:stCondLst>
                                        </p:cTn>
                                        <p:tgtEl>
                                          <p:spTgt spid="242"/>
                                        </p:tgtEl>
                                        <p:attrNameLst>
                                          <p:attrName>style.visibility</p:attrName>
                                        </p:attrNameLst>
                                      </p:cBhvr>
                                      <p:to>
                                        <p:strVal val="visible"/>
                                      </p:to>
                                    </p:set>
                                    <p:animEffect transition="in" filter="fade">
                                      <p:cBhvr>
                                        <p:cTn id="21"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4"/>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9" name="Google Shape;249;p14"/>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1. KIẾN THỨC NGỮ VĂN</a:t>
            </a:r>
            <a:endParaRPr kumimoji="0" sz="40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50" name="Google Shape;250;p14"/>
          <p:cNvSpPr txBox="1"/>
          <p:nvPr/>
        </p:nvSpPr>
        <p:spPr>
          <a:xfrm>
            <a:off x="342145" y="797160"/>
            <a:ext cx="11849855" cy="92328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b.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Mối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quan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hệ</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giữa</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truyện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truyền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kì</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và</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truyện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dân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gian</a:t>
            </a:r>
            <a:endParaRPr kumimoji="0" sz="36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graphicFrame>
        <p:nvGraphicFramePr>
          <p:cNvPr id="251" name="Google Shape;251;p14"/>
          <p:cNvGraphicFramePr/>
          <p:nvPr/>
        </p:nvGraphicFramePr>
        <p:xfrm>
          <a:off x="465559" y="1886713"/>
          <a:ext cx="11141025" cy="4541550"/>
        </p:xfrm>
        <a:graphic>
          <a:graphicData uri="http://schemas.openxmlformats.org/drawingml/2006/table">
            <a:tbl>
              <a:tblPr firstRow="1" bandRow="1">
                <a:noFill/>
              </a:tblPr>
              <a:tblGrid>
                <a:gridCol w="1189625"/>
                <a:gridCol w="4016425"/>
                <a:gridCol w="5934975"/>
              </a:tblGrid>
              <a:tr h="413875">
                <a:tc>
                  <a:txBody>
                    <a:bodyPr/>
                    <a:lstStyle/>
                    <a:p>
                      <a:pPr marL="0" marR="0" lvl="0" indent="0" algn="l" rtl="0">
                        <a:lnSpc>
                          <a:spcPct val="100000"/>
                        </a:lnSpc>
                        <a:spcBef>
                          <a:spcPts val="0"/>
                        </a:spcBef>
                        <a:spcAft>
                          <a:spcPts val="0"/>
                        </a:spcAft>
                        <a:buNone/>
                      </a:pPr>
                      <a:endParaRPr sz="2800" u="none" strike="noStrike" cap="none" dirty="0">
                        <a:latin typeface="Calibri" panose="020F0502020204030204"/>
                        <a:ea typeface="Calibri" panose="020F0502020204030204"/>
                        <a:cs typeface="Calibri" panose="020F0502020204030204"/>
                        <a:sym typeface="Calibri" panose="020F0502020204030204"/>
                      </a:endParaRPr>
                    </a:p>
                  </a:txBody>
                  <a:tcPr marL="91450" marR="91450" marT="45725" marB="45725"/>
                </a:tc>
                <a:tc>
                  <a:txBody>
                    <a:bodyPr/>
                    <a:lstStyle/>
                    <a:p>
                      <a:pPr marL="0" marR="0" lvl="0" indent="0" algn="ctr" rtl="0">
                        <a:lnSpc>
                          <a:spcPct val="100000"/>
                        </a:lnSpc>
                        <a:spcBef>
                          <a:spcPts val="0"/>
                        </a:spcBef>
                        <a:spcAft>
                          <a:spcPts val="0"/>
                        </a:spcAft>
                        <a:buNone/>
                      </a:pPr>
                      <a:r>
                        <a:rPr lang="en-US" sz="2800" u="none" strike="noStrike" cap="none" dirty="0" err="1">
                          <a:latin typeface="Times New Roman" panose="02020603050405020304" pitchFamily="18" charset="0"/>
                          <a:ea typeface="Calibri" panose="020F0502020204030204"/>
                          <a:cs typeface="Times New Roman" panose="02020603050405020304" pitchFamily="18" charset="0"/>
                          <a:sym typeface="Calibri" panose="020F0502020204030204"/>
                        </a:rPr>
                        <a:t>Truyện</a:t>
                      </a:r>
                      <a:r>
                        <a:rPr lang="en-US" sz="2800"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latin typeface="Times New Roman" panose="02020603050405020304" pitchFamily="18" charset="0"/>
                          <a:ea typeface="Calibri" panose="020F0502020204030204"/>
                          <a:cs typeface="Times New Roman" panose="02020603050405020304" pitchFamily="18" charset="0"/>
                          <a:sym typeface="Calibri" panose="020F0502020204030204"/>
                        </a:rPr>
                        <a:t>dân</a:t>
                      </a:r>
                      <a:r>
                        <a:rPr lang="en-US" sz="2800"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latin typeface="Times New Roman" panose="02020603050405020304" pitchFamily="18" charset="0"/>
                          <a:ea typeface="Calibri" panose="020F0502020204030204"/>
                          <a:cs typeface="Times New Roman" panose="02020603050405020304" pitchFamily="18" charset="0"/>
                          <a:sym typeface="Calibri" panose="020F0502020204030204"/>
                        </a:rPr>
                        <a:t>gian</a:t>
                      </a:r>
                      <a:endParaRPr dirty="0">
                        <a:latin typeface="Times New Roman" panose="02020603050405020304" pitchFamily="18" charset="0"/>
                        <a:cs typeface="Times New Roman" panose="02020603050405020304" pitchFamily="18" charset="0"/>
                      </a:endParaRPr>
                    </a:p>
                  </a:txBody>
                  <a:tcPr marL="91450" marR="91450" marT="45725" marB="45725">
                    <a:solidFill>
                      <a:srgbClr val="00B050"/>
                    </a:solidFill>
                  </a:tcPr>
                </a:tc>
                <a:tc>
                  <a:txBody>
                    <a:bodyPr/>
                    <a:lstStyle/>
                    <a:p>
                      <a:pPr marL="0" marR="0" lvl="0" indent="0" algn="ctr" rtl="0">
                        <a:lnSpc>
                          <a:spcPct val="100000"/>
                        </a:lnSpc>
                        <a:spcBef>
                          <a:spcPts val="0"/>
                        </a:spcBef>
                        <a:spcAft>
                          <a:spcPts val="0"/>
                        </a:spcAft>
                        <a:buNone/>
                      </a:pPr>
                      <a:r>
                        <a:rPr lang="en-US" sz="2800" u="none" strike="noStrike" cap="none" dirty="0" err="1">
                          <a:latin typeface="Times New Roman" panose="02020603050405020304" pitchFamily="18" charset="0"/>
                          <a:ea typeface="Calibri" panose="020F0502020204030204"/>
                          <a:cs typeface="Times New Roman" panose="02020603050405020304" pitchFamily="18" charset="0"/>
                          <a:sym typeface="Calibri" panose="020F0502020204030204"/>
                        </a:rPr>
                        <a:t>Truyện</a:t>
                      </a:r>
                      <a:r>
                        <a:rPr lang="en-US" sz="2800"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latin typeface="Times New Roman" panose="02020603050405020304" pitchFamily="18" charset="0"/>
                          <a:ea typeface="Calibri" panose="020F0502020204030204"/>
                          <a:cs typeface="Times New Roman" panose="02020603050405020304" pitchFamily="18" charset="0"/>
                          <a:sym typeface="Calibri" panose="020F0502020204030204"/>
                        </a:rPr>
                        <a:t>truyền</a:t>
                      </a:r>
                      <a:r>
                        <a:rPr lang="en-US" sz="2800"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latin typeface="Times New Roman" panose="02020603050405020304" pitchFamily="18" charset="0"/>
                          <a:ea typeface="Calibri" panose="020F0502020204030204"/>
                          <a:cs typeface="Times New Roman" panose="02020603050405020304" pitchFamily="18" charset="0"/>
                          <a:sym typeface="Calibri" panose="020F0502020204030204"/>
                        </a:rPr>
                        <a:t>kì</a:t>
                      </a:r>
                      <a:endParaRPr dirty="0">
                        <a:latin typeface="Times New Roman" panose="02020603050405020304" pitchFamily="18" charset="0"/>
                        <a:cs typeface="Times New Roman" panose="02020603050405020304" pitchFamily="18" charset="0"/>
                      </a:endParaRPr>
                    </a:p>
                  </a:txBody>
                  <a:tcPr marL="91450" marR="91450" marT="45725" marB="45725">
                    <a:solidFill>
                      <a:srgbClr val="00B050"/>
                    </a:solidFill>
                  </a:tcPr>
                </a:tc>
              </a:tr>
              <a:tr h="1326675">
                <a:tc>
                  <a:txBody>
                    <a:bodyPr/>
                    <a:lstStyle/>
                    <a:p>
                      <a:pPr marL="0" marR="0" lvl="0" indent="0" algn="ctr" rtl="0">
                        <a:lnSpc>
                          <a:spcPct val="100000"/>
                        </a:lnSpc>
                        <a:spcBef>
                          <a:spcPts val="0"/>
                        </a:spcBef>
                        <a:spcAft>
                          <a:spcPts val="0"/>
                        </a:spcAft>
                        <a:buNone/>
                      </a:pPr>
                      <a:r>
                        <a:rPr lang="en-US" sz="2800" b="1" i="1" u="none" strike="noStrike" cap="none" dirty="0" err="1">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Điểm</a:t>
                      </a:r>
                      <a:r>
                        <a:rPr lang="en-US" sz="2800" b="1" i="1" u="none" strike="noStrike" cap="none" dirty="0">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b="1" i="1" u="none" strike="noStrike" cap="none" dirty="0" err="1">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gặp</a:t>
                      </a:r>
                      <a:r>
                        <a:rPr lang="en-US" sz="2800" b="1" i="1" u="none" strike="noStrike" cap="none" dirty="0">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b="1" i="1" u="none" strike="noStrike" cap="none" dirty="0" err="1">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gỡ</a:t>
                      </a:r>
                      <a:endParaRPr dirty="0">
                        <a:latin typeface="Times New Roman" panose="02020603050405020304" pitchFamily="18" charset="0"/>
                        <a:cs typeface="Times New Roman" panose="02020603050405020304" pitchFamily="18" charset="0"/>
                      </a:endParaRPr>
                    </a:p>
                  </a:txBody>
                  <a:tcPr marL="91450" marR="91450" marT="45725" marB="45725"/>
                </a:tc>
                <a:tc gridSpan="2">
                  <a:txBody>
                    <a:bodyPr/>
                    <a:lstStyle/>
                    <a:p>
                      <a:pPr marL="457200" marR="0" lvl="0" indent="-457200" algn="just" rtl="0">
                        <a:lnSpc>
                          <a:spcPct val="100000"/>
                        </a:lnSpc>
                        <a:spcBef>
                          <a:spcPts val="0"/>
                        </a:spcBef>
                        <a:spcAft>
                          <a:spcPts val="0"/>
                        </a:spcAft>
                        <a:buClr>
                          <a:schemeClr val="dk1"/>
                        </a:buClr>
                        <a:buSzPts val="2800"/>
                        <a:buFont typeface="Calibri" panose="020F0502020204030204"/>
                        <a:buChar char="-"/>
                      </a:pP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Cùng</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có</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chung</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mô</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hình</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về</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thế</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giới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sự</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song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song</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tồn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tại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có</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tác</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động</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qua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lại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của</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thế</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giới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người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cõi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trần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và</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thần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tiên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ma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quỷ</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thiên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đình</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cõi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âm</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a:t>
                      </a:r>
                      <a:endParaRPr dirty="0">
                        <a:latin typeface="Times New Roman" panose="02020603050405020304" pitchFamily="18" charset="0"/>
                        <a:cs typeface="Times New Roman" panose="02020603050405020304" pitchFamily="18" charset="0"/>
                      </a:endParaRPr>
                    </a:p>
                  </a:txBody>
                  <a:tcPr marL="91450" marR="91450" marT="45725" marB="45725"/>
                </a:tc>
                <a:tc hMerge="1">
                  <a:txBody>
                    <a:bodyPr/>
                    <a:lstStyle/>
                    <a:p>
                      <a:endParaRPr lang="en-US"/>
                    </a:p>
                  </a:txBody>
                  <a:tcPr/>
                </a:tc>
              </a:tr>
              <a:tr h="1326675">
                <a:tc>
                  <a:txBody>
                    <a:bodyPr/>
                    <a:lstStyle/>
                    <a:p>
                      <a:pPr marL="0" marR="0" lvl="0" indent="0" algn="ctr" rtl="0">
                        <a:lnSpc>
                          <a:spcPct val="100000"/>
                        </a:lnSpc>
                        <a:spcBef>
                          <a:spcPts val="0"/>
                        </a:spcBef>
                        <a:spcAft>
                          <a:spcPts val="0"/>
                        </a:spcAft>
                        <a:buNone/>
                      </a:pPr>
                      <a:r>
                        <a:rPr lang="en-US" sz="2800" b="1" i="1" u="none" strike="noStrike" cap="none" dirty="0" err="1">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Điểm</a:t>
                      </a:r>
                      <a:r>
                        <a:rPr lang="en-US" sz="2800" b="1" i="1" u="none" strike="noStrike" cap="none" dirty="0">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b="1" i="1" u="none" strike="noStrike" cap="none" dirty="0" err="1">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riêng</a:t>
                      </a:r>
                      <a:r>
                        <a:rPr lang="en-US" sz="2800" b="1" i="1" u="none" strike="noStrike" cap="none" dirty="0">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b="1" i="1" u="none" strike="noStrike" cap="none" dirty="0" err="1">
                          <a:solidFill>
                            <a:srgbClr val="C00000"/>
                          </a:solidFill>
                          <a:latin typeface="Times New Roman" panose="02020603050405020304" pitchFamily="18" charset="0"/>
                          <a:ea typeface="Calibri" panose="020F0502020204030204"/>
                          <a:cs typeface="Times New Roman" panose="02020603050405020304" pitchFamily="18" charset="0"/>
                          <a:sym typeface="Calibri" panose="020F0502020204030204"/>
                        </a:rPr>
                        <a:t>biệt</a:t>
                      </a:r>
                      <a:endParaRPr dirty="0">
                        <a:latin typeface="Times New Roman" panose="02020603050405020304" pitchFamily="18" charset="0"/>
                        <a:cs typeface="Times New Roman" panose="02020603050405020304" pitchFamily="18" charset="0"/>
                      </a:endParaRPr>
                    </a:p>
                  </a:txBody>
                  <a:tcPr marL="91450" marR="91450" marT="45725" marB="45725"/>
                </a:tc>
                <a:tc>
                  <a:txBody>
                    <a:bodyPr/>
                    <a:lstStyle/>
                    <a:p>
                      <a:pPr marL="457200" marR="0" lvl="0" indent="-457200" algn="just" rtl="0">
                        <a:lnSpc>
                          <a:spcPct val="100000"/>
                        </a:lnSpc>
                        <a:spcBef>
                          <a:spcPts val="0"/>
                        </a:spcBef>
                        <a:spcAft>
                          <a:spcPts val="0"/>
                        </a:spcAft>
                        <a:buClr>
                          <a:schemeClr val="dk1"/>
                        </a:buClr>
                        <a:buSzPts val="2800"/>
                        <a:buFont typeface="Calibri" panose="020F0502020204030204"/>
                        <a:buChar char="-"/>
                      </a:pPr>
                      <a:r>
                        <a:rPr lang="en-US" sz="2800" u="none" strike="noStrike" cap="none">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Là thể loại văn học truyền miệng, đề cao vai trò cộng đồng.</a:t>
                      </a:r>
                      <a:endParaRPr>
                        <a:latin typeface="Times New Roman" panose="02020603050405020304" pitchFamily="18" charset="0"/>
                        <a:cs typeface="Times New Roman" panose="02020603050405020304" pitchFamily="18" charset="0"/>
                      </a:endParaRPr>
                    </a:p>
                  </a:txBody>
                  <a:tcPr marL="91450" marR="91450" marT="45725" marB="45725"/>
                </a:tc>
                <a:tc>
                  <a:txBody>
                    <a:bodyPr/>
                    <a:lstStyle/>
                    <a:p>
                      <a:pPr marL="457200" marR="0" lvl="0" indent="-457200" algn="just" rtl="0">
                        <a:lnSpc>
                          <a:spcPct val="100000"/>
                        </a:lnSpc>
                        <a:spcBef>
                          <a:spcPts val="0"/>
                        </a:spcBef>
                        <a:spcAft>
                          <a:spcPts val="0"/>
                        </a:spcAft>
                        <a:buClr>
                          <a:schemeClr val="dk1"/>
                        </a:buClr>
                        <a:buSzPts val="2800"/>
                        <a:buFont typeface="Calibri" panose="020F0502020204030204"/>
                        <a:buChar char="-"/>
                      </a:pP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Là</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thể</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loại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văn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học</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viết</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vai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trò</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của</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cá</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tính</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sáng</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tạo</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đã</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hiện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diện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a:t>
                      </a:r>
                      <a:r>
                        <a:rPr lang="en-US" sz="2800"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rPr>
                        <a:t> </a:t>
                      </a:r>
                      <a:endParaRPr dirty="0">
                        <a:latin typeface="Times New Roman" panose="02020603050405020304" pitchFamily="18" charset="0"/>
                        <a:cs typeface="Times New Roman" panose="02020603050405020304" pitchFamily="18" charset="0"/>
                      </a:endParaRPr>
                    </a:p>
                    <a:p>
                      <a:pPr marL="457200" marR="0" lvl="0" indent="-457200" algn="just" rtl="0">
                        <a:lnSpc>
                          <a:spcPct val="100000"/>
                        </a:lnSpc>
                        <a:spcBef>
                          <a:spcPts val="0"/>
                        </a:spcBef>
                        <a:spcAft>
                          <a:spcPts val="0"/>
                        </a:spcAft>
                        <a:buClr>
                          <a:schemeClr val="dk1"/>
                        </a:buClr>
                        <a:buSzPts val="2800"/>
                        <a:buFont typeface="Calibri" panose="020F0502020204030204"/>
                        <a:buChar char="-"/>
                      </a:pP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Tiếp</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thu</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những</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mô</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típ</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kì</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ảo</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của</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truyện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cổ</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dân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gian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và</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cải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biến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sáng</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tạo</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những</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mô</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típ</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này</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để</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gửi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gắm</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tâm</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sự</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cách</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nhìn</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về</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đời</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u="none" strike="noStrike" cap="none"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sống</a:t>
                      </a:r>
                      <a:r>
                        <a:rPr lang="en-US" sz="2800" u="none" strike="noStrike" cap="none"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a:t>
                      </a:r>
                      <a:endParaRPr sz="2800" u="none" strike="noStrike" cap="none" dirty="0">
                        <a:latin typeface="Times New Roman" panose="02020603050405020304" pitchFamily="18" charset="0"/>
                        <a:ea typeface="Calibri" panose="020F0502020204030204"/>
                        <a:cs typeface="Times New Roman" panose="02020603050405020304" pitchFamily="18" charset="0"/>
                        <a:sym typeface="Calibri" panose="020F0502020204030204"/>
                      </a:endParaRPr>
                    </a:p>
                  </a:txBody>
                  <a:tcPr marL="91450" marR="91450" marT="45725" marB="45725"/>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5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 calcmode="lin" valueType="num">
                                      <p:cBhvr additive="base">
                                        <p:cTn id="12" dur="500"/>
                                        <p:tgtEl>
                                          <p:spTgt spid="2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5"/>
          <p:cNvSpPr/>
          <p:nvPr/>
        </p:nvSpPr>
        <p:spPr>
          <a:xfrm>
            <a:off x="256309" y="922439"/>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8" name="Google Shape;258;p15"/>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a:ln>
                  <a:noFill/>
                </a:ln>
                <a:solidFill>
                  <a:srgbClr val="C00000"/>
                </a:solidFill>
                <a:effectLst/>
                <a:uLnTx/>
                <a:uFillTx/>
                <a:latin typeface="Calibri" panose="020F0502020204030204"/>
                <a:ea typeface="Calibri" panose="020F0502020204030204"/>
                <a:cs typeface="Calibri" panose="020F0502020204030204"/>
                <a:sym typeface="Calibri" panose="020F0502020204030204"/>
              </a:rPr>
              <a:t>1. KIẾN THỨC NGỮ VĂN</a:t>
            </a:r>
            <a:endParaRPr kumimoji="0" sz="4000" b="1" i="0" u="none" strike="noStrike" kern="0" cap="none" spc="0" normalizeH="0" baseline="0" noProof="0">
              <a:ln>
                <a:noFill/>
              </a:ln>
              <a:solidFill>
                <a:srgbClr val="C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9" name="Google Shape;259;p15"/>
          <p:cNvSpPr txBox="1"/>
          <p:nvPr/>
        </p:nvSpPr>
        <p:spPr>
          <a:xfrm>
            <a:off x="342146" y="797160"/>
            <a:ext cx="11507708" cy="83747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c.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Giá</a:t>
            </a: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trị</a:t>
            </a: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nhận</a:t>
            </a: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thức</a:t>
            </a: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giáo</a:t>
            </a: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dục</a:t>
            </a: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thẩm</a:t>
            </a: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mĩ</a:t>
            </a: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của</a:t>
            </a: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văn</a:t>
            </a:r>
            <a:r>
              <a:rPr kumimoji="0" lang="en-US" sz="36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0" cap="none" spc="0" normalizeH="0" baseline="0" noProof="0" dirty="0" err="1">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học</a:t>
            </a:r>
            <a:endParaRPr kumimoji="0" sz="3600" b="0"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60" name="Google Shape;260;p15"/>
          <p:cNvGrpSpPr/>
          <p:nvPr/>
        </p:nvGrpSpPr>
        <p:grpSpPr>
          <a:xfrm>
            <a:off x="1016923" y="2155208"/>
            <a:ext cx="10367516" cy="3986915"/>
            <a:chOff x="455779" y="715875"/>
            <a:chExt cx="10367516" cy="3986915"/>
          </a:xfrm>
        </p:grpSpPr>
        <p:sp>
          <p:nvSpPr>
            <p:cNvPr id="261" name="Google Shape;261;p15"/>
            <p:cNvSpPr/>
            <p:nvPr/>
          </p:nvSpPr>
          <p:spPr>
            <a:xfrm>
              <a:off x="455779" y="1989660"/>
              <a:ext cx="2342162" cy="144855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 name="Google Shape;262;p15"/>
            <p:cNvSpPr txBox="1"/>
            <p:nvPr/>
          </p:nvSpPr>
          <p:spPr>
            <a:xfrm>
              <a:off x="498206" y="2032087"/>
              <a:ext cx="2257308" cy="1363696"/>
            </a:xfrm>
            <a:prstGeom prst="rect">
              <a:avLst/>
            </a:prstGeom>
            <a:solidFill>
              <a:srgbClr val="00B0F0"/>
            </a:solidFill>
            <a:ln>
              <a:solidFill>
                <a:schemeClr val="bg1"/>
              </a:solidFill>
            </a:ln>
          </p:spPr>
          <p:txBody>
            <a:bodyPr spcFirstLastPara="1" wrap="square" lIns="20300" tIns="20300" rIns="20300" bIns="203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Calibri" panose="020F0502020204030204"/>
                <a:buNone/>
                <a:defRPr/>
              </a:pPr>
              <a:r>
                <a:rPr kumimoji="0" lang="en-US"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Văn </a:t>
              </a:r>
              <a:r>
                <a:rPr kumimoji="0" lang="en-US"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học</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63" name="Google Shape;263;p15"/>
            <p:cNvSpPr/>
            <p:nvPr/>
          </p:nvSpPr>
          <p:spPr>
            <a:xfrm rot="-3086446">
              <a:off x="2452754" y="1964249"/>
              <a:ext cx="1832807" cy="66181"/>
            </a:xfrm>
            <a:custGeom>
              <a:avLst/>
              <a:gdLst/>
              <a:ahLst/>
              <a:cxnLst/>
              <a:rect l="l" t="t" r="r" b="b"/>
              <a:pathLst>
                <a:path w="120000" h="120000" extrusionOk="0">
                  <a:moveTo>
                    <a:pt x="0" y="59999"/>
                  </a:moveTo>
                  <a:lnTo>
                    <a:pt x="120000" y="59999"/>
                  </a:lnTo>
                </a:path>
              </a:pathLst>
            </a:custGeom>
            <a:noFill/>
            <a:ln w="12700" cap="flat" cmpd="sng">
              <a:solidFill>
                <a:srgbClr val="487AA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15"/>
            <p:cNvSpPr txBox="1"/>
            <p:nvPr/>
          </p:nvSpPr>
          <p:spPr>
            <a:xfrm rot="-3086446">
              <a:off x="3323337" y="1951520"/>
              <a:ext cx="91640" cy="91640"/>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Calibri" panose="020F0502020204030204"/>
                <a:buNone/>
                <a:defRPr/>
              </a:pPr>
              <a:endParaRPr kumimoji="0" sz="30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5" name="Google Shape;265;p15"/>
            <p:cNvSpPr/>
            <p:nvPr/>
          </p:nvSpPr>
          <p:spPr>
            <a:xfrm>
              <a:off x="3940373" y="715875"/>
              <a:ext cx="6882922" cy="112974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15"/>
            <p:cNvSpPr txBox="1"/>
            <p:nvPr/>
          </p:nvSpPr>
          <p:spPr>
            <a:xfrm>
              <a:off x="3973462" y="748964"/>
              <a:ext cx="6816744" cy="1063562"/>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000"/>
                <a:buFont typeface="Calibri" panose="020F0502020204030204"/>
                <a:buNone/>
                <a:defRPr/>
              </a:pP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Hiểu</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đời</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hiểu</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mình</a:t>
              </a:r>
              <a:endParaRPr kumimoji="0"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67" name="Google Shape;267;p15"/>
            <p:cNvSpPr/>
            <p:nvPr/>
          </p:nvSpPr>
          <p:spPr>
            <a:xfrm rot="-13849">
              <a:off x="2797937" y="2678543"/>
              <a:ext cx="1142441" cy="66181"/>
            </a:xfrm>
            <a:custGeom>
              <a:avLst/>
              <a:gdLst/>
              <a:ahLst/>
              <a:cxnLst/>
              <a:rect l="l" t="t" r="r" b="b"/>
              <a:pathLst>
                <a:path w="120000" h="120000" extrusionOk="0">
                  <a:moveTo>
                    <a:pt x="0" y="59999"/>
                  </a:moveTo>
                  <a:lnTo>
                    <a:pt x="120000" y="59999"/>
                  </a:lnTo>
                </a:path>
              </a:pathLst>
            </a:custGeom>
            <a:noFill/>
            <a:ln w="12700" cap="flat" cmpd="sng">
              <a:solidFill>
                <a:srgbClr val="487AA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15"/>
            <p:cNvSpPr txBox="1"/>
            <p:nvPr/>
          </p:nvSpPr>
          <p:spPr>
            <a:xfrm rot="-13849">
              <a:off x="3340596" y="2683073"/>
              <a:ext cx="57122" cy="57122"/>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Calibri" panose="020F0502020204030204"/>
                <a:buNone/>
                <a:defRPr/>
              </a:pPr>
              <a:endParaRPr kumimoji="0" sz="30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9" name="Google Shape;269;p15"/>
            <p:cNvSpPr/>
            <p:nvPr/>
          </p:nvSpPr>
          <p:spPr>
            <a:xfrm>
              <a:off x="3940373" y="2144463"/>
              <a:ext cx="6882922" cy="112974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15"/>
            <p:cNvSpPr txBox="1"/>
            <p:nvPr/>
          </p:nvSpPr>
          <p:spPr>
            <a:xfrm>
              <a:off x="3973462" y="2177552"/>
              <a:ext cx="6816744" cy="1063562"/>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000"/>
                <a:buFont typeface="Calibri" panose="020F0502020204030204"/>
                <a:buNone/>
                <a:defRPr/>
              </a:pPr>
              <a:r>
                <a:rPr lang="en-US" sz="3000" kern="0" dirty="0">
                  <a:solidFill>
                    <a:srgbClr val="FFFFFF"/>
                  </a:solidFill>
                  <a:latin typeface="Times New Roman" panose="02020603050405020304" pitchFamily="18" charset="0"/>
                  <a:ea typeface="Calibri" panose="020F0502020204030204"/>
                  <a:cs typeface="Times New Roman" panose="02020603050405020304" pitchFamily="18" charset="0"/>
                  <a:sym typeface="Calibri" panose="020F0502020204030204"/>
                </a:rPr>
                <a:t>H</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ình</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thành</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hoặc</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biến</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đổi</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hệ</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giá</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trị</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chuẩn</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mực</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đạo</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đức</a:t>
              </a:r>
              <a:endParaRPr kumimoji="0"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71" name="Google Shape;271;p15"/>
            <p:cNvSpPr/>
            <p:nvPr/>
          </p:nvSpPr>
          <p:spPr>
            <a:xfrm rot="3075642">
              <a:off x="2456348" y="3392837"/>
              <a:ext cx="1825619" cy="66181"/>
            </a:xfrm>
            <a:custGeom>
              <a:avLst/>
              <a:gdLst/>
              <a:ahLst/>
              <a:cxnLst/>
              <a:rect l="l" t="t" r="r" b="b"/>
              <a:pathLst>
                <a:path w="120000" h="120000" extrusionOk="0">
                  <a:moveTo>
                    <a:pt x="0" y="59999"/>
                  </a:moveTo>
                  <a:lnTo>
                    <a:pt x="120000" y="59999"/>
                  </a:lnTo>
                </a:path>
              </a:pathLst>
            </a:custGeom>
            <a:noFill/>
            <a:ln w="12700" cap="flat" cmpd="sng">
              <a:solidFill>
                <a:srgbClr val="487AA8"/>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15"/>
            <p:cNvSpPr txBox="1"/>
            <p:nvPr/>
          </p:nvSpPr>
          <p:spPr>
            <a:xfrm rot="3075642">
              <a:off x="3323517" y="3380288"/>
              <a:ext cx="91280" cy="91280"/>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Calibri" panose="020F0502020204030204"/>
                <a:buNone/>
                <a:defRPr/>
              </a:pPr>
              <a:endParaRPr kumimoji="0" sz="30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3" name="Google Shape;273;p15"/>
            <p:cNvSpPr/>
            <p:nvPr/>
          </p:nvSpPr>
          <p:spPr>
            <a:xfrm>
              <a:off x="3940373" y="3573050"/>
              <a:ext cx="6882922" cy="112974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15"/>
            <p:cNvSpPr txBox="1"/>
            <p:nvPr/>
          </p:nvSpPr>
          <p:spPr>
            <a:xfrm>
              <a:off x="3966185" y="3573050"/>
              <a:ext cx="6816744" cy="1063562"/>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000"/>
                <a:buFont typeface="Calibri" panose="020F0502020204030204"/>
                <a:buNone/>
                <a:defRPr/>
              </a:pP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Đem</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lại</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khoái</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cảm</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về</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cái</a:t>
              </a:r>
              <a:r>
                <a:rPr kumimoji="0" lang="en-US"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3000" b="0"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đẹp</a:t>
              </a:r>
              <a:endParaRPr kumimoji="0" sz="30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 calcmode="lin" valueType="num">
                                      <p:cBhvr additive="base">
                                        <p:cTn id="7" dur="500" fill="hold"/>
                                        <p:tgtEl>
                                          <p:spTgt spid="259"/>
                                        </p:tgtEl>
                                        <p:attrNameLst>
                                          <p:attrName>ppt_x</p:attrName>
                                        </p:attrNameLst>
                                      </p:cBhvr>
                                      <p:tavLst>
                                        <p:tav tm="0">
                                          <p:val>
                                            <p:strVal val="#ppt_x"/>
                                          </p:val>
                                        </p:tav>
                                        <p:tav tm="100000">
                                          <p:val>
                                            <p:strVal val="#ppt_x"/>
                                          </p:val>
                                        </p:tav>
                                      </p:tavLst>
                                    </p:anim>
                                    <p:anim calcmode="lin" valueType="num">
                                      <p:cBhvr additive="base">
                                        <p:cTn id="8" dur="500" fill="hold"/>
                                        <p:tgtEl>
                                          <p:spTgt spid="2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0"/>
                                        </p:tgtEl>
                                        <p:attrNameLst>
                                          <p:attrName>style.visibility</p:attrName>
                                        </p:attrNameLst>
                                      </p:cBhvr>
                                      <p:to>
                                        <p:strVal val="visible"/>
                                      </p:to>
                                    </p:set>
                                    <p:animEffect transition="in" filter="barn(inVertical)">
                                      <p:cBhvr>
                                        <p:cTn id="13"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0" y="376677"/>
            <a:ext cx="10855816" cy="2521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28700" marR="0" lvl="0" indent="-1028700" algn="l" defTabSz="914400" rtl="0" eaLnBrk="1" fontAlgn="auto" latinLnBrk="0" hangingPunct="1">
              <a:lnSpc>
                <a:spcPct val="90000"/>
              </a:lnSpc>
              <a:spcBef>
                <a:spcPct val="0"/>
              </a:spcBef>
              <a:spcAft>
                <a:spcPts val="0"/>
              </a:spcAft>
              <a:buClrTx/>
              <a:buSzTx/>
              <a:buFontTx/>
              <a:buAutoNum type="romanUcPeriod"/>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R="0" lvl="0" algn="l" defTabSz="914400" rtl="0" eaLnBrk="1" fontAlgn="auto" latinLnBrk="0" hangingPunct="1">
              <a:lnSpc>
                <a:spcPct val="90000"/>
              </a:lnSpc>
              <a:spcBef>
                <a:spcPct val="0"/>
              </a:spcBef>
              <a:spcAft>
                <a:spcPts val="0"/>
              </a:spcAft>
              <a:buClrTx/>
              <a:buSzTx/>
              <a:defRPr/>
            </a:pP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lvl="0" algn="just" defTabSz="1778000">
              <a:spcAft>
                <a:spcPct val="35000"/>
              </a:spcAft>
              <a:defRPr/>
            </a:pPr>
            <a:r>
              <a:rPr lang="en-US" sz="4000" b="1" dirty="0">
                <a:solidFill>
                  <a:srgbClr val="FF0000"/>
                </a:solidFill>
                <a:latin typeface="Times New Roman" panose="02020603050405020304" pitchFamily="18" charset="0"/>
                <a:ea typeface="+mn-ea"/>
                <a:cs typeface="Times New Roman" panose="02020603050405020304" pitchFamily="18" charset="0"/>
              </a:rPr>
              <a:t>2. </a:t>
            </a:r>
            <a:r>
              <a:rPr lang="en-US" sz="4000" b="1" dirty="0" err="1">
                <a:solidFill>
                  <a:srgbClr val="FF0000"/>
                </a:solidFill>
                <a:latin typeface="Times New Roman" panose="02020603050405020304" pitchFamily="18" charset="0"/>
                <a:ea typeface="+mn-ea"/>
                <a:cs typeface="Times New Roman" panose="02020603050405020304" pitchFamily="18" charset="0"/>
              </a:rPr>
              <a:t>Tác</a:t>
            </a:r>
            <a:r>
              <a:rPr lang="en-US" sz="4000" b="1" dirty="0">
                <a:solidFill>
                  <a:srgbClr val="FF0000"/>
                </a:solidFill>
                <a:latin typeface="Times New Roman" panose="02020603050405020304" pitchFamily="18" charset="0"/>
                <a:ea typeface="+mn-ea"/>
                <a:cs typeface="Times New Roman" panose="02020603050405020304" pitchFamily="18" charset="0"/>
              </a:rPr>
              <a:t> </a:t>
            </a:r>
            <a:r>
              <a:rPr lang="en-US" sz="4000" b="1" dirty="0" err="1">
                <a:solidFill>
                  <a:srgbClr val="FF0000"/>
                </a:solidFill>
                <a:latin typeface="Times New Roman" panose="02020603050405020304" pitchFamily="18" charset="0"/>
                <a:ea typeface="+mn-ea"/>
                <a:cs typeface="Times New Roman" panose="02020603050405020304" pitchFamily="18" charset="0"/>
              </a:rPr>
              <a:t>giả</a:t>
            </a:r>
            <a:r>
              <a:rPr lang="en-US" sz="4000" b="1" dirty="0">
                <a:solidFill>
                  <a:srgbClr val="FF0000"/>
                </a:solidFill>
                <a:latin typeface="Times New Roman" panose="02020603050405020304" pitchFamily="18" charset="0"/>
                <a:ea typeface="+mn-ea"/>
                <a:cs typeface="Times New Roman" panose="02020603050405020304" pitchFamily="18" charset="0"/>
              </a:rPr>
              <a:t>: Nguyễn </a:t>
            </a:r>
            <a:r>
              <a:rPr lang="en-US" sz="4000" b="1" dirty="0" err="1">
                <a:solidFill>
                  <a:srgbClr val="FF0000"/>
                </a:solidFill>
                <a:latin typeface="Times New Roman" panose="02020603050405020304" pitchFamily="18" charset="0"/>
                <a:ea typeface="+mn-ea"/>
                <a:cs typeface="Times New Roman" panose="02020603050405020304" pitchFamily="18" charset="0"/>
              </a:rPr>
              <a:t>Dữ</a:t>
            </a:r>
            <a:endParaRPr lang="en-US" sz="4000" b="1" dirty="0">
              <a:solidFill>
                <a:srgbClr val="FF0000"/>
              </a:solidFill>
              <a:latin typeface="Times New Roman" panose="02020603050405020304" pitchFamily="18" charset="0"/>
              <a:ea typeface="+mn-ea"/>
              <a:cs typeface="Times New Roman" panose="02020603050405020304" pitchFamily="18" charset="0"/>
            </a:endParaRPr>
          </a:p>
          <a:p>
            <a:pPr marR="0" lvl="0" algn="l" defTabSz="914400" rtl="0" eaLnBrk="1" fontAlgn="auto" latinLnBrk="0" hangingPunct="1">
              <a:lnSpc>
                <a:spcPct val="90000"/>
              </a:lnSpc>
              <a:spcBef>
                <a:spcPct val="0"/>
              </a:spcBef>
              <a:spcAft>
                <a:spcPts val="0"/>
              </a:spcAft>
              <a:buClrTx/>
              <a:buSzTx/>
              <a:defRPr/>
            </a:pP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grpSp>
        <p:nvGrpSpPr>
          <p:cNvPr id="9" name="Group 8"/>
          <p:cNvGrpSpPr/>
          <p:nvPr/>
        </p:nvGrpSpPr>
        <p:grpSpPr>
          <a:xfrm>
            <a:off x="0" y="376679"/>
            <a:ext cx="7479207" cy="6634797"/>
            <a:chOff x="-4267316" y="0"/>
            <a:chExt cx="7479207" cy="6634797"/>
          </a:xfrm>
        </p:grpSpPr>
        <p:sp>
          <p:nvSpPr>
            <p:cNvPr id="10" name="Rectangle 9"/>
            <p:cNvSpPr/>
            <p:nvPr/>
          </p:nvSpPr>
          <p:spPr>
            <a:xfrm>
              <a:off x="0" y="0"/>
              <a:ext cx="3211891" cy="49792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4267316" y="822960"/>
              <a:ext cx="6459794" cy="58118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2400" tIns="152400" rIns="152400" bIns="152400" numCol="1" spcCol="1270" anchor="t" anchorCtr="0">
              <a:noAutofit/>
            </a:bodyPr>
            <a:lstStyle/>
            <a:p>
              <a:pPr marL="0" marR="0" lvl="0" indent="0" algn="just" defTabSz="1778000" rtl="0" eaLnBrk="1" fontAlgn="auto" latinLnBrk="0" hangingPunct="1">
                <a:lnSpc>
                  <a:spcPct val="90000"/>
                </a:lnSpc>
                <a:spcBef>
                  <a:spcPct val="0"/>
                </a:spcBef>
                <a:spcAft>
                  <a:spcPct val="35000"/>
                </a:spcAft>
                <a:buClrTx/>
                <a:buSzTx/>
                <a:buFontTx/>
                <a:buNone/>
                <a:defRPr/>
              </a:pP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3"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097" y="220253"/>
            <a:ext cx="6218903" cy="58118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29400" y="6032092"/>
            <a:ext cx="6080760" cy="4492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2400" tIns="152400" rIns="152400" bIns="152400" numCol="1" spcCol="1270" anchor="t" anchorCtr="0">
            <a:noAutofit/>
          </a:bodyPr>
          <a:lstStyle/>
          <a:p>
            <a:pPr marL="0" marR="0" lvl="0" indent="0" algn="just" defTabSz="1778000" rtl="0" eaLnBrk="1" fontAlgn="auto" latinLnBrk="0" hangingPunct="1">
              <a:lnSpc>
                <a:spcPct val="90000"/>
              </a:lnSpc>
              <a:spcBef>
                <a:spcPct val="0"/>
              </a:spcBef>
              <a:spcAft>
                <a:spcPct val="3500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Hoàn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phiếu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3"/>
          <p:cNvPicPr preferRelativeResize="0"/>
          <p:nvPr/>
        </p:nvPicPr>
        <p:blipFill rotWithShape="1">
          <a:blip r:embed="rId3"/>
          <a:srcRect t="42914"/>
          <a:stretch>
            <a:fillRect/>
          </a:stretch>
        </p:blipFill>
        <p:spPr>
          <a:xfrm>
            <a:off x="272270" y="0"/>
            <a:ext cx="5660148" cy="3069342"/>
          </a:xfrm>
          <a:prstGeom prst="rect">
            <a:avLst/>
          </a:prstGeom>
          <a:noFill/>
          <a:ln>
            <a:noFill/>
          </a:ln>
        </p:spPr>
      </p:pic>
      <p:sp>
        <p:nvSpPr>
          <p:cNvPr id="152" name="Google Shape;152;p3"/>
          <p:cNvSpPr/>
          <p:nvPr/>
        </p:nvSpPr>
        <p:spPr>
          <a:xfrm>
            <a:off x="2756607" y="3344089"/>
            <a:ext cx="939376" cy="93937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53" name="Google Shape;153;p3"/>
          <p:cNvSpPr txBox="1"/>
          <p:nvPr/>
        </p:nvSpPr>
        <p:spPr>
          <a:xfrm>
            <a:off x="2991295" y="3455386"/>
            <a:ext cx="4700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40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1</a:t>
            </a:r>
            <a:endParaRPr kumimoji="0" sz="40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54" name="Google Shape;154;p3"/>
          <p:cNvSpPr txBox="1"/>
          <p:nvPr/>
        </p:nvSpPr>
        <p:spPr>
          <a:xfrm>
            <a:off x="3998793" y="2915804"/>
            <a:ext cx="7703472" cy="31064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800" b="1" i="1"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1" i="1" u="none" strike="noStrike" kern="0" cap="none" spc="0" normalizeH="0" baseline="0" noProof="0" dirty="0" err="1">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Tác</a:t>
            </a:r>
            <a:r>
              <a:rPr kumimoji="0" lang="fr-FR" sz="2800" b="1" i="1"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1" i="1" u="none" strike="noStrike" kern="0" cap="none" spc="0" normalizeH="0" baseline="0" noProof="0" dirty="0" err="1">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giả</a:t>
            </a:r>
            <a:r>
              <a:rPr kumimoji="0" lang="fr-FR" sz="2800" b="1" i="1"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 Nguyễn </a:t>
            </a:r>
            <a:r>
              <a:rPr kumimoji="0" lang="fr-FR" sz="2800" b="1" i="1" u="none" strike="noStrike" kern="0" cap="none" spc="0" normalizeH="0" baseline="0" noProof="0" dirty="0" err="1">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Dữ</a:t>
            </a:r>
            <a:r>
              <a:rPr kumimoji="0" lang="fr-FR" sz="2800" b="1" i="1"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800" b="0" i="0"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Sống</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vào</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khoảng</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thế</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kỉ</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XVI.</a:t>
            </a:r>
            <a:endParaRPr kumimoji="0"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Quê</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quán</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xã</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Đỗ</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Tùng</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huyện</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Trường</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Tân</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nay</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thuộc</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huyện</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Thanh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Miện</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Hải</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Dương</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Xuất</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thân</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trong</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gia</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đình</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khoa</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bảng</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a:t>
            </a:r>
            <a:endParaRPr kumimoji="0"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Từng</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đi</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thi</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và</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đã</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ra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làm</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quan</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nhưng</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ko bao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lâu</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thì</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lui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về</a:t>
            </a:r>
            <a:r>
              <a:rPr kumimoji="0" lang="fr-FR" sz="2800" b="0" i="0" u="none" strike="noStrike" kern="0" cap="none" spc="0" normalizeH="0" baseline="0" noProof="0" dirty="0">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 ở </a:t>
            </a:r>
            <a:r>
              <a:rPr kumimoji="0" 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ẩn</a:t>
            </a:r>
            <a:r>
              <a:rPr kumimoji="0" lang="en-US" altLang="fr-FR" sz="2800" b="0" i="0" u="none" strike="noStrike" kern="0" cap="none" spc="0" normalizeH="0" baseline="0" noProof="0" dirty="0" err="1">
                <a:ln>
                  <a:noFill/>
                </a:ln>
                <a:solidFill>
                  <a:srgbClr val="F2F2F2"/>
                </a:solidFill>
                <a:effectLst/>
                <a:uLnTx/>
                <a:uFillTx/>
                <a:latin typeface="Times New Roman" panose="02020603050405020304"/>
                <a:ea typeface="Times New Roman" panose="02020603050405020304"/>
                <a:cs typeface="Times New Roman" panose="02020603050405020304"/>
                <a:sym typeface="Times New Roman" panose="02020603050405020304"/>
              </a:rPr>
              <a:t>.</a:t>
            </a:r>
          </a:p>
        </p:txBody>
      </p:sp>
      <p:sp>
        <p:nvSpPr>
          <p:cNvPr id="155" name="Google Shape;155;p3"/>
          <p:cNvSpPr/>
          <p:nvPr/>
        </p:nvSpPr>
        <p:spPr>
          <a:xfrm>
            <a:off x="2605202" y="3197112"/>
            <a:ext cx="1242186" cy="1242186"/>
          </a:xfrm>
          <a:prstGeom prst="ellipse">
            <a:avLst/>
          </a:prstGeom>
          <a:noFill/>
          <a:ln w="9525" cap="rnd"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pic>
        <p:nvPicPr>
          <p:cNvPr id="156" name="Google Shape;156;p3"/>
          <p:cNvPicPr preferRelativeResize="0"/>
          <p:nvPr/>
        </p:nvPicPr>
        <p:blipFill rotWithShape="1">
          <a:blip r:embed="rId4"/>
          <a:srcRect/>
          <a:stretch>
            <a:fillRect/>
          </a:stretch>
        </p:blipFill>
        <p:spPr>
          <a:xfrm>
            <a:off x="7360974" y="0"/>
            <a:ext cx="4762500" cy="2762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910*461"/>
  <p:tag name="TABLE_ENDDRAG_RECT" val="26*54*910*461"/>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661*336"/>
  <p:tag name="TABLE_ENDDRAG_RECT" val="23*101*661*33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776C3"/>
      </a:accent1>
      <a:accent2>
        <a:srgbClr val="16BA9B"/>
      </a:accent2>
      <a:accent3>
        <a:srgbClr val="74C042"/>
      </a:accent3>
      <a:accent4>
        <a:srgbClr val="EBB213"/>
      </a:accent4>
      <a:accent5>
        <a:srgbClr val="F7881F"/>
      </a:accent5>
      <a:accent6>
        <a:srgbClr val="ED2541"/>
      </a:accent6>
      <a:hlink>
        <a:srgbClr val="3776C3"/>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2491</Words>
  <Application>Microsoft Office PowerPoint</Application>
  <PresentationFormat>Custom</PresentationFormat>
  <Paragraphs>233</Paragraphs>
  <Slides>40</Slides>
  <Notes>23</Notes>
  <HiddenSlides>0</HiddenSlides>
  <MMClips>1</MMClips>
  <ScaleCrop>false</ScaleCrop>
  <HeadingPairs>
    <vt:vector size="4" baseType="variant">
      <vt:variant>
        <vt:lpstr>Theme</vt:lpstr>
      </vt:variant>
      <vt:variant>
        <vt:i4>6</vt:i4>
      </vt:variant>
      <vt:variant>
        <vt:lpstr>Slide Titles</vt:lpstr>
      </vt:variant>
      <vt:variant>
        <vt:i4>40</vt:i4>
      </vt:variant>
    </vt:vector>
  </HeadingPairs>
  <TitlesOfParts>
    <vt:vector size="46" baseType="lpstr">
      <vt:lpstr>1_Office Theme</vt:lpstr>
      <vt:lpstr>Office 主题​​</vt:lpstr>
      <vt:lpstr>BohemianVTI</vt:lpstr>
      <vt:lpstr>Office Theme</vt:lpstr>
      <vt:lpstr>2_Office Theme</vt:lpstr>
      <vt:lpstr>1</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Tìm hiểu chung 2. Tác phẩm </vt:lpstr>
      <vt:lpstr>PowerPoint Presentation</vt:lpstr>
      <vt:lpstr>PowerPoint Presentation</vt:lpstr>
      <vt:lpstr>PowerPoint Presentation</vt:lpstr>
      <vt:lpstr>PowerPoint Presentation</vt:lpstr>
      <vt:lpstr>PowerPoint Presentation</vt:lpstr>
      <vt:lpstr>II. Đọc hiểu văn bản</vt:lpstr>
      <vt:lpstr>PowerPoint Presentation</vt:lpstr>
      <vt:lpstr>II. Đọc hiểu văn bản 1. Hình tượng nhân vật Ngô Tử Văn </vt:lpstr>
      <vt:lpstr>II. Đọc hiểu văn bản b. Mối quan hệ giữa Ngô Tử Văn với các nhân vật  </vt:lpstr>
      <vt:lpstr>II. Đọc hiểu văn bản b. Mối quan hệ giữa Ngô Tử Văn với các nhân vật * Mối quan hệ giữa Tử Văn với thổ thần  </vt:lpstr>
      <vt:lpstr>II. Đọc hiểu văn bản  b. Mối quan hệ giữa Ngô Tử Văn với các nhân vật  * Mối quan hệ giữa Tử Văn với viên Bách hộ</vt:lpstr>
      <vt:lpstr>II. Đọc hiểu văn bản b. Mối quan hệ giữa Ngô Tử Văn với các nhân vật * Mối quan hệ giữa Tử Văn với Diêm vương  </vt:lpstr>
      <vt:lpstr>II. Đọc hiểu văn bản</vt:lpstr>
      <vt:lpstr>II. Đọc hiểu văn bản</vt:lpstr>
      <vt:lpstr>II. Đọc hiểu văn bản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Nguyễn Thị Thanh</dc:creator>
  <cp:lastModifiedBy>Admin</cp:lastModifiedBy>
  <cp:revision>75</cp:revision>
  <dcterms:created xsi:type="dcterms:W3CDTF">2024-07-17T01:49:00Z</dcterms:created>
  <dcterms:modified xsi:type="dcterms:W3CDTF">2025-03-14T13:15:03Z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43908A445CA849CF899C3E98C2B59B94_12</vt:lpwstr>
  </property>
  <property fmtid="{D5CDD505-2E9C-101B-9397-08002B2CF9AE}" pid="3" name="KSOProductBuildVer">
    <vt:lpwstr>1033-12.2.0.17119</vt:lpwstr>
  </property>
</Properties>
</file>