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312" r:id="rId3"/>
    <p:sldId id="261" r:id="rId4"/>
    <p:sldId id="264" r:id="rId5"/>
    <p:sldId id="317" r:id="rId6"/>
    <p:sldId id="334" r:id="rId7"/>
    <p:sldId id="335" r:id="rId8"/>
    <p:sldId id="262" r:id="rId9"/>
    <p:sldId id="318" r:id="rId10"/>
    <p:sldId id="324" r:id="rId11"/>
    <p:sldId id="322" r:id="rId12"/>
    <p:sldId id="321" r:id="rId13"/>
    <p:sldId id="323" r:id="rId14"/>
    <p:sldId id="325" r:id="rId15"/>
    <p:sldId id="327" r:id="rId16"/>
    <p:sldId id="328" r:id="rId17"/>
    <p:sldId id="331" r:id="rId18"/>
    <p:sldId id="330" r:id="rId19"/>
    <p:sldId id="332" r:id="rId20"/>
    <p:sldId id="333" r:id="rId21"/>
    <p:sldId id="272" r:id="rId22"/>
    <p:sldId id="280" r:id="rId23"/>
    <p:sldId id="277" r:id="rId24"/>
    <p:sldId id="278" r:id="rId25"/>
    <p:sldId id="279" r:id="rId26"/>
    <p:sldId id="281" r:id="rId27"/>
    <p:sldId id="282" r:id="rId28"/>
    <p:sldId id="283" r:id="rId29"/>
    <p:sldId id="284" r:id="rId30"/>
    <p:sldId id="33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8D1DD-127E-4616-AE3B-C44674494E5E}"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1AE11-DC24-4861-8E0A-3362C08D17C6}" type="slidenum">
              <a:rPr lang="en-US" smtClean="0"/>
              <a:t>‹#›</a:t>
            </a:fld>
            <a:endParaRPr lang="en-US"/>
          </a:p>
        </p:txBody>
      </p:sp>
    </p:spTree>
    <p:extLst>
      <p:ext uri="{BB962C8B-B14F-4D97-AF65-F5344CB8AC3E}">
        <p14:creationId xmlns:p14="http://schemas.microsoft.com/office/powerpoint/2010/main" val="43700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30</a:t>
            </a:fld>
            <a:endParaRPr lang="zh-CN" altLang="en-US"/>
          </a:p>
        </p:txBody>
      </p:sp>
    </p:spTree>
    <p:extLst>
      <p:ext uri="{BB962C8B-B14F-4D97-AF65-F5344CB8AC3E}">
        <p14:creationId xmlns:p14="http://schemas.microsoft.com/office/powerpoint/2010/main" val="2778964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F48C8-074E-82B1-920A-42A924853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B91F1D-968E-B1A3-5FCE-4003CA1AB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2326A4-FBA2-D06A-133E-E1E8D67483AF}"/>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5" name="Footer Placeholder 4">
            <a:extLst>
              <a:ext uri="{FF2B5EF4-FFF2-40B4-BE49-F238E27FC236}">
                <a16:creationId xmlns:a16="http://schemas.microsoft.com/office/drawing/2014/main" id="{D2972DA9-BB7A-1064-F97E-D2471EB9A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E706C-4DF3-E006-5A45-F037D2ED0165}"/>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225760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C058-D675-4B7B-83B8-89D0BCBC5C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246A75-3541-D92D-5B87-10D2043AA2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0F352-D9D3-FB8B-5888-0B2B66432213}"/>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5" name="Footer Placeholder 4">
            <a:extLst>
              <a:ext uri="{FF2B5EF4-FFF2-40B4-BE49-F238E27FC236}">
                <a16:creationId xmlns:a16="http://schemas.microsoft.com/office/drawing/2014/main" id="{945DEE83-9B41-8135-726A-AA46CAA7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9839D-DB0D-391F-7BD1-CBDBBB0E1A99}"/>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70803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7E039B-A7C8-3030-54D6-9C40498026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795975-5FC7-80B0-E9FC-41F56AFEE1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2F09E7-ED73-1D0C-5CE7-C42034B8E820}"/>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5" name="Footer Placeholder 4">
            <a:extLst>
              <a:ext uri="{FF2B5EF4-FFF2-40B4-BE49-F238E27FC236}">
                <a16:creationId xmlns:a16="http://schemas.microsoft.com/office/drawing/2014/main" id="{013758A3-6756-B961-00F3-9995EC8993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5EEF6-881F-19E4-25AB-570341F7DD9D}"/>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342179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869574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2B46-72BD-5228-A3B2-1FBC6D74C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CC6A2-2276-EB62-206D-A51D39E166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CA5C6-6102-08A1-D468-1C0A83DB2C3E}"/>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5" name="Footer Placeholder 4">
            <a:extLst>
              <a:ext uri="{FF2B5EF4-FFF2-40B4-BE49-F238E27FC236}">
                <a16:creationId xmlns:a16="http://schemas.microsoft.com/office/drawing/2014/main" id="{1F0F1B51-4236-F8D1-18CF-215A1E56F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B6FE6-A302-AC35-CC06-3ECB6FCAF2F6}"/>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994360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B894C-8AB7-90AD-A80B-8532337F3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6CEEA-4694-5C2A-1DD8-8B0CE9E4A8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9B874F-2D4E-E1B3-E1E4-A0493D8A4D6D}"/>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5" name="Footer Placeholder 4">
            <a:extLst>
              <a:ext uri="{FF2B5EF4-FFF2-40B4-BE49-F238E27FC236}">
                <a16:creationId xmlns:a16="http://schemas.microsoft.com/office/drawing/2014/main" id="{5B529522-524E-E3B3-9667-602ABF5FC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53ED5-3DA3-E65B-8084-73826734DD74}"/>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279525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2C35-1BD2-40C6-4601-0E3414744F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DC4C6-100E-88D2-DBD9-9127AEE011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34732D-7AE3-3001-DF32-1F614C9DE7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A557E5-3765-C5EA-75EA-3E7689AC84F4}"/>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6" name="Footer Placeholder 5">
            <a:extLst>
              <a:ext uri="{FF2B5EF4-FFF2-40B4-BE49-F238E27FC236}">
                <a16:creationId xmlns:a16="http://schemas.microsoft.com/office/drawing/2014/main" id="{CCEAAD2D-3F52-B9B4-6FBB-E6320A816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59C13-28B0-3F86-F55A-D7A9FF6807C1}"/>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419379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2D97E-C2C4-0EE6-8152-E84E49694A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373422-A646-48A5-E4BF-10AFF95303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4ED56-892A-4475-536A-4B76D02D7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2163FA-D5D4-2AC6-94B2-112CE9D23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4CD99-2B0B-EB93-7C4C-F069B5BA33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93644A-3DF3-FA79-61FB-578B42AEF448}"/>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8" name="Footer Placeholder 7">
            <a:extLst>
              <a:ext uri="{FF2B5EF4-FFF2-40B4-BE49-F238E27FC236}">
                <a16:creationId xmlns:a16="http://schemas.microsoft.com/office/drawing/2014/main" id="{3F5C31B2-9E84-91D3-CC61-D4BECF7694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1ED03E-0214-B201-F27B-27FAF0E28604}"/>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2955859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A42A-8615-9DC2-B6A8-9DAFF5E20A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D37248-6BA4-F7C6-5841-DD868BCA6B07}"/>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4" name="Footer Placeholder 3">
            <a:extLst>
              <a:ext uri="{FF2B5EF4-FFF2-40B4-BE49-F238E27FC236}">
                <a16:creationId xmlns:a16="http://schemas.microsoft.com/office/drawing/2014/main" id="{375901BA-E68F-1195-BAA7-7ADFB5B1C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61EF3D-D33F-040D-1C92-6D930551938B}"/>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405149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BB2A5-B051-6B41-86D2-CE3AACEFD417}"/>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3" name="Footer Placeholder 2">
            <a:extLst>
              <a:ext uri="{FF2B5EF4-FFF2-40B4-BE49-F238E27FC236}">
                <a16:creationId xmlns:a16="http://schemas.microsoft.com/office/drawing/2014/main" id="{973582E0-CA1D-2F22-D422-90BFFF5FEA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7A4-2850-91FA-502A-B6D93C98F5E0}"/>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91187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5B42-A57F-BB42-4EB9-52621CB3D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0E6BF1-CECE-8578-30DC-EC98058E5A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ACB536-8970-090F-EFC2-CBFE194B4B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70D6F-3BE3-0DBF-F289-B380054FBD01}"/>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6" name="Footer Placeholder 5">
            <a:extLst>
              <a:ext uri="{FF2B5EF4-FFF2-40B4-BE49-F238E27FC236}">
                <a16:creationId xmlns:a16="http://schemas.microsoft.com/office/drawing/2014/main" id="{1A8130C1-5A21-C147-02C0-1328A16263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FD34C-86AA-EEC0-37F8-B2A3D49A4FB1}"/>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253392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DF28-5136-886E-0FEC-B0BA521E8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5D8F0A-989A-CBC9-A200-481C9B2F9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DD4F8C-9821-9CB9-D7BC-C2A96293D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D4218-8B08-8C88-6F82-4D2F44E6B7EB}"/>
              </a:ext>
            </a:extLst>
          </p:cNvPr>
          <p:cNvSpPr>
            <a:spLocks noGrp="1"/>
          </p:cNvSpPr>
          <p:nvPr>
            <p:ph type="dt" sz="half" idx="10"/>
          </p:nvPr>
        </p:nvSpPr>
        <p:spPr/>
        <p:txBody>
          <a:bodyPr/>
          <a:lstStyle/>
          <a:p>
            <a:fld id="{740AEC91-1EA7-4B68-9DD0-287F0D1D62A1}" type="datetimeFigureOut">
              <a:rPr lang="en-US" smtClean="0"/>
              <a:t>3/21/2025</a:t>
            </a:fld>
            <a:endParaRPr lang="en-US"/>
          </a:p>
        </p:txBody>
      </p:sp>
      <p:sp>
        <p:nvSpPr>
          <p:cNvPr id="6" name="Footer Placeholder 5">
            <a:extLst>
              <a:ext uri="{FF2B5EF4-FFF2-40B4-BE49-F238E27FC236}">
                <a16:creationId xmlns:a16="http://schemas.microsoft.com/office/drawing/2014/main" id="{09DE2A9E-383A-3A85-2E96-962C2853F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E5331-09EA-D8B2-A4AB-A0A8C4C82666}"/>
              </a:ext>
            </a:extLst>
          </p:cNvPr>
          <p:cNvSpPr>
            <a:spLocks noGrp="1"/>
          </p:cNvSpPr>
          <p:nvPr>
            <p:ph type="sldNum" sz="quarter" idx="12"/>
          </p:nvPr>
        </p:nvSpPr>
        <p:spPr/>
        <p:txBody>
          <a:bodyPr/>
          <a:lstStyle/>
          <a:p>
            <a:fld id="{A7F5378B-04DB-4AF7-8E3C-8623FED5C6AF}" type="slidenum">
              <a:rPr lang="en-US" smtClean="0"/>
              <a:t>‹#›</a:t>
            </a:fld>
            <a:endParaRPr lang="en-US"/>
          </a:p>
        </p:txBody>
      </p:sp>
    </p:spTree>
    <p:extLst>
      <p:ext uri="{BB962C8B-B14F-4D97-AF65-F5344CB8AC3E}">
        <p14:creationId xmlns:p14="http://schemas.microsoft.com/office/powerpoint/2010/main" val="197013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E928C-B7F4-F5A3-9B92-148D365296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BA85CE-A9C5-33AC-15DF-4B371C80F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7B1D6-74A8-FF3F-E70E-B910ADB9A3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AEC91-1EA7-4B68-9DD0-287F0D1D62A1}" type="datetimeFigureOut">
              <a:rPr lang="en-US" smtClean="0"/>
              <a:t>3/21/2025</a:t>
            </a:fld>
            <a:endParaRPr lang="en-US"/>
          </a:p>
        </p:txBody>
      </p:sp>
      <p:sp>
        <p:nvSpPr>
          <p:cNvPr id="5" name="Footer Placeholder 4">
            <a:extLst>
              <a:ext uri="{FF2B5EF4-FFF2-40B4-BE49-F238E27FC236}">
                <a16:creationId xmlns:a16="http://schemas.microsoft.com/office/drawing/2014/main" id="{D25AC0D6-9CD8-4AF2-8978-804A3B386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483640-79ED-6CBF-DCD6-7A0085FFBF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5378B-04DB-4AF7-8E3C-8623FED5C6AF}" type="slidenum">
              <a:rPr lang="en-US" smtClean="0"/>
              <a:t>‹#›</a:t>
            </a:fld>
            <a:endParaRPr lang="en-US"/>
          </a:p>
        </p:txBody>
      </p:sp>
    </p:spTree>
    <p:extLst>
      <p:ext uri="{BB962C8B-B14F-4D97-AF65-F5344CB8AC3E}">
        <p14:creationId xmlns:p14="http://schemas.microsoft.com/office/powerpoint/2010/main" val="4160962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Layout" Target="../slideLayouts/slideLayout1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slideLayout" Target="../slideLayouts/slideLayout7.xml"/><Relationship Id="rId18" Type="http://schemas.openxmlformats.org/officeDocument/2006/relationships/image" Target="../media/image18.png"/><Relationship Id="rId3" Type="http://schemas.microsoft.com/office/2007/relationships/media" Target="../media/media4.m4a"/><Relationship Id="rId7" Type="http://schemas.microsoft.com/office/2007/relationships/media" Target="../media/media6.m4a"/><Relationship Id="rId12" Type="http://schemas.openxmlformats.org/officeDocument/2006/relationships/audio" Target="../media/media8.m4a"/><Relationship Id="rId17" Type="http://schemas.openxmlformats.org/officeDocument/2006/relationships/image" Target="../media/image17.png"/><Relationship Id="rId2" Type="http://schemas.openxmlformats.org/officeDocument/2006/relationships/audio" Target="../media/media3.m4a"/><Relationship Id="rId16" Type="http://schemas.openxmlformats.org/officeDocument/2006/relationships/image" Target="../media/image16.png"/><Relationship Id="rId1" Type="http://schemas.microsoft.com/office/2007/relationships/media" Target="../media/media3.m4a"/><Relationship Id="rId6" Type="http://schemas.openxmlformats.org/officeDocument/2006/relationships/audio" Target="../media/media5.m4a"/><Relationship Id="rId11" Type="http://schemas.microsoft.com/office/2007/relationships/media" Target="../media/media8.m4a"/><Relationship Id="rId5" Type="http://schemas.microsoft.com/office/2007/relationships/media" Target="../media/media5.m4a"/><Relationship Id="rId15" Type="http://schemas.openxmlformats.org/officeDocument/2006/relationships/image" Target="../media/image15.png"/><Relationship Id="rId10" Type="http://schemas.openxmlformats.org/officeDocument/2006/relationships/audio" Target="../media/media7.m4a"/><Relationship Id="rId19" Type="http://schemas.openxmlformats.org/officeDocument/2006/relationships/image" Target="../media/image19.png"/><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image" Target="../media/image14.jpg"/></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slide" Target="slide23.xml"/><Relationship Id="rId18" Type="http://schemas.openxmlformats.org/officeDocument/2006/relationships/image" Target="../media/image32.png"/><Relationship Id="rId3" Type="http://schemas.openxmlformats.org/officeDocument/2006/relationships/slideLayout" Target="../slideLayouts/slideLayout2.xml"/><Relationship Id="rId21" Type="http://schemas.openxmlformats.org/officeDocument/2006/relationships/slide" Target="slide26.xml"/><Relationship Id="rId7" Type="http://schemas.openxmlformats.org/officeDocument/2006/relationships/image" Target="../media/image26.GIF"/><Relationship Id="rId12" Type="http://schemas.openxmlformats.org/officeDocument/2006/relationships/image" Target="../media/image19.png"/><Relationship Id="rId17" Type="http://schemas.openxmlformats.org/officeDocument/2006/relationships/slide" Target="slide25.xml"/><Relationship Id="rId25" Type="http://schemas.openxmlformats.org/officeDocument/2006/relationships/image" Target="../media/image36.GIF"/><Relationship Id="rId2" Type="http://schemas.openxmlformats.org/officeDocument/2006/relationships/audio" Target="../media/media9.wma"/><Relationship Id="rId16" Type="http://schemas.openxmlformats.org/officeDocument/2006/relationships/image" Target="../media/image31.png"/><Relationship Id="rId20" Type="http://schemas.openxmlformats.org/officeDocument/2006/relationships/image" Target="../media/image33.png"/><Relationship Id="rId1" Type="http://schemas.microsoft.com/office/2007/relationships/media" Target="../media/media9.wma"/><Relationship Id="rId6" Type="http://schemas.openxmlformats.org/officeDocument/2006/relationships/image" Target="../media/image25.GIF"/><Relationship Id="rId11" Type="http://schemas.openxmlformats.org/officeDocument/2006/relationships/image" Target="../media/image29.png"/><Relationship Id="rId24" Type="http://schemas.openxmlformats.org/officeDocument/2006/relationships/image" Target="../media/image35.png"/><Relationship Id="rId5" Type="http://schemas.openxmlformats.org/officeDocument/2006/relationships/image" Target="../media/image24.png"/><Relationship Id="rId15" Type="http://schemas.openxmlformats.org/officeDocument/2006/relationships/slide" Target="slide24.xml"/><Relationship Id="rId23" Type="http://schemas.openxmlformats.org/officeDocument/2006/relationships/slide" Target="slide27.xml"/><Relationship Id="rId10" Type="http://schemas.openxmlformats.org/officeDocument/2006/relationships/slide" Target="slide28.xml"/><Relationship Id="rId19" Type="http://schemas.openxmlformats.org/officeDocument/2006/relationships/slide" Target="slide22.xml"/><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0.png"/><Relationship Id="rId2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38.png"/><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917537" y="2781266"/>
            <a:ext cx="6517408" cy="1323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9Slide03 BoosterNextFYBlack" panose="02000A03000000020004" pitchFamily="2" charset="0"/>
                <a:sym typeface="Avenir Next"/>
              </a:rPr>
              <a:t>KHỞI ĐỘNG</a:t>
            </a:r>
            <a:endParaRPr kumimoji="0" sz="8000" b="1" i="0" u="none" strike="noStrike" kern="1200" cap="none" spc="0" normalizeH="0" baseline="0" noProof="0" dirty="0">
              <a:ln>
                <a:noFill/>
              </a:ln>
              <a:solidFill>
                <a:prstClr val="white"/>
              </a:solidFill>
              <a:effectLst/>
              <a:uLnTx/>
              <a:uFillTx/>
              <a:latin typeface="#9Slide03 BoosterNextFYBlack" panose="02000A03000000020004" pitchFamily="2" charset="0"/>
              <a:sym typeface="Avenir Next"/>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271761" y="6118789"/>
            <a:ext cx="812800" cy="812800"/>
          </a:xfrm>
          <a:prstGeom prst="rect">
            <a:avLst/>
          </a:prstGeom>
        </p:spPr>
      </p:pic>
    </p:spTree>
    <p:extLst>
      <p:ext uri="{BB962C8B-B14F-4D97-AF65-F5344CB8AC3E}">
        <p14:creationId xmlns:p14="http://schemas.microsoft.com/office/powerpoint/2010/main" val="63576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childTnLst>
                          </p:cTn>
                        </p:par>
                        <p:par>
                          <p:cTn id="7" fill="hold">
                            <p:stCondLst>
                              <p:cond delay="9982"/>
                            </p:stCondLst>
                            <p:childTnLst>
                              <p:par>
                                <p:cTn id="8" presetID="1" presetClass="mediacall" presetSubtype="0" fill="hold" nodeType="afterEffect">
                                  <p:stCondLst>
                                    <p:cond delay="0"/>
                                  </p:stCondLst>
                                  <p:childTnLst>
                                    <p:cmd type="call" cmd="playFrom(0.0)">
                                      <p:cBhvr>
                                        <p:cTn id="9"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mute="1">
                <p:cTn id="10" fill="hold" display="0">
                  <p:stCondLst>
                    <p:cond delay="indefinite"/>
                  </p:stCondLst>
                  <p:endCondLst>
                    <p:cond evt="onStopAudio" delay="0">
                      <p:tgtEl>
                        <p:sldTgt/>
                      </p:tgtEl>
                    </p:cond>
                  </p:endCondLst>
                </p:cTn>
                <p:tgtEl>
                  <p:spTgt spid="2"/>
                </p:tgtEl>
              </p:cMediaNode>
            </p:audio>
            <p:video>
              <p:cMediaNode vol="10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75C04E-D009-7ACA-7F8C-17D088544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040EEB0-85C5-1202-C8D3-481580A80595}"/>
              </a:ext>
            </a:extLst>
          </p:cNvPr>
          <p:cNvSpPr/>
          <p:nvPr/>
        </p:nvSpPr>
        <p:spPr>
          <a:xfrm>
            <a:off x="3359426" y="2266122"/>
            <a:ext cx="6341165" cy="20077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solidFill>
                  <a:srgbClr val="FF0000"/>
                </a:solidFill>
                <a:latin typeface="Arial Black" panose="020B0A04020102020204" pitchFamily="34" charset="0"/>
              </a:rPr>
              <a:t>KHÁM PHÁ</a:t>
            </a:r>
          </a:p>
        </p:txBody>
      </p:sp>
    </p:spTree>
    <p:extLst>
      <p:ext uri="{BB962C8B-B14F-4D97-AF65-F5344CB8AC3E}">
        <p14:creationId xmlns:p14="http://schemas.microsoft.com/office/powerpoint/2010/main" val="5057899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DE7A9-081A-6A0F-9737-258117487A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68D264-442E-8EEE-9329-026DCD41B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D9F0937A-1657-2116-85BA-913F4D5B1396}"/>
              </a:ext>
            </a:extLst>
          </p:cNvPr>
          <p:cNvSpPr>
            <a:spLocks noGrp="1"/>
          </p:cNvSpPr>
          <p:nvPr>
            <p:ph type="title"/>
          </p:nvPr>
        </p:nvSpPr>
        <p:spPr>
          <a:xfrm>
            <a:off x="-109329" y="862075"/>
            <a:ext cx="12192000" cy="2437710"/>
          </a:xfrm>
          <a:noFill/>
          <a:ln>
            <a:noFill/>
          </a:ln>
        </p:spPr>
        <p:style>
          <a:lnRef idx="0">
            <a:scrgbClr r="0" g="0" b="0"/>
          </a:lnRef>
          <a:fillRef idx="0">
            <a:scrgbClr r="0" g="0" b="0"/>
          </a:fillRef>
          <a:effectRef idx="0">
            <a:scrgbClr r="0" g="0" b="0"/>
          </a:effectRef>
          <a:fontRef idx="minor">
            <a:schemeClr val="accent1"/>
          </a:fontRef>
        </p:style>
        <p:txBody>
          <a:bodyPr>
            <a:normAutofit fontScale="90000"/>
          </a:bodyPr>
          <a:lstStyle/>
          <a:p>
            <a:pPr indent="457200" algn="ctr">
              <a:lnSpc>
                <a:spcPct val="115000"/>
              </a:lnSpc>
              <a:spcAft>
                <a:spcPts val="1000"/>
              </a:spcAft>
              <a:buNone/>
            </a:pPr>
            <a:r>
              <a:rPr lang="en-US" sz="3300" b="1" dirty="0">
                <a:solidFill>
                  <a:srgbClr val="FF0000"/>
                </a:solidFill>
                <a:latin typeface="Times New Roman" panose="02020603050405020304" pitchFamily="18" charset="0"/>
                <a:cs typeface="Times New Roman" panose="02020603050405020304" pitchFamily="18" charset="0"/>
              </a:rPr>
              <a:t>BÀI 14: QUYỀN VÀ NGHĨA VỤ CỦA CÔNG DÂN TRONG </a:t>
            </a:r>
            <a:br>
              <a:rPr lang="en-US" sz="3300" b="1" dirty="0">
                <a:solidFill>
                  <a:srgbClr val="FF0000"/>
                </a:solidFill>
                <a:latin typeface="Times New Roman" panose="02020603050405020304" pitchFamily="18" charset="0"/>
                <a:cs typeface="Times New Roman" panose="02020603050405020304" pitchFamily="18" charset="0"/>
              </a:rPr>
            </a:br>
            <a:r>
              <a:rPr lang="en-US" sz="3300" b="1" dirty="0">
                <a:solidFill>
                  <a:srgbClr val="FF0000"/>
                </a:solidFill>
                <a:latin typeface="Times New Roman" panose="02020603050405020304" pitchFamily="18" charset="0"/>
                <a:cs typeface="Times New Roman" panose="02020603050405020304" pitchFamily="18" charset="0"/>
              </a:rPr>
              <a:t>BẢO VỆ MÔI TRƯỜNG VÀ TÀI NGUYÊN THIÊN NHIÊN</a:t>
            </a:r>
            <a:br>
              <a:rPr lang="en-US" sz="3000" b="1" dirty="0">
                <a:solidFill>
                  <a:srgbClr val="FF0000"/>
                </a:solidFill>
                <a:latin typeface="Times New Roman" panose="02020603050405020304" pitchFamily="18" charset="0"/>
                <a:cs typeface="Times New Roman" panose="02020603050405020304" pitchFamily="18" charset="0"/>
              </a:rPr>
            </a:br>
            <a:br>
              <a:rPr lang="en-US" sz="3000" b="1" dirty="0">
                <a:solidFill>
                  <a:srgbClr val="FF0000"/>
                </a:solidFill>
                <a:latin typeface="Times New Roman" panose="02020603050405020304" pitchFamily="18" charset="0"/>
                <a:cs typeface="Times New Roman" panose="02020603050405020304" pitchFamily="18" charset="0"/>
              </a:rPr>
            </a:br>
            <a:r>
              <a:rPr lang="en-US" sz="3100" b="1" dirty="0">
                <a:solidFill>
                  <a:schemeClr val="tx1"/>
                </a:solidFill>
                <a:latin typeface="Times New Roman" panose="02020603050405020304" pitchFamily="18" charset="0"/>
                <a:cs typeface="Times New Roman" panose="02020603050405020304" pitchFamily="18" charset="0"/>
              </a:rPr>
              <a:t>2. Nghĩa </a:t>
            </a:r>
            <a:r>
              <a:rPr lang="en-US" sz="3100" b="1" dirty="0" err="1">
                <a:solidFill>
                  <a:schemeClr val="tx1"/>
                </a:solidFill>
                <a:latin typeface="Times New Roman" panose="02020603050405020304" pitchFamily="18" charset="0"/>
                <a:cs typeface="Times New Roman" panose="02020603050405020304" pitchFamily="18" charset="0"/>
              </a:rPr>
              <a:t>vụ</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công</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dân</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trong</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bảo</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vệ</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môi</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trường</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và</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tài</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nguyên</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thiên</a:t>
            </a:r>
            <a:r>
              <a:rPr lang="en-US" sz="3100" b="1" dirty="0">
                <a:solidFill>
                  <a:schemeClr val="tx1"/>
                </a:solidFill>
                <a:latin typeface="Times New Roman" panose="02020603050405020304" pitchFamily="18" charset="0"/>
                <a:cs typeface="Times New Roman" panose="02020603050405020304" pitchFamily="18" charset="0"/>
              </a:rPr>
              <a:t> </a:t>
            </a:r>
            <a:r>
              <a:rPr lang="en-US" sz="3100" b="1" dirty="0" err="1">
                <a:solidFill>
                  <a:schemeClr val="tx1"/>
                </a:solidFill>
                <a:latin typeface="Times New Roman" panose="02020603050405020304" pitchFamily="18" charset="0"/>
                <a:cs typeface="Times New Roman" panose="02020603050405020304" pitchFamily="18" charset="0"/>
              </a:rPr>
              <a:t>nhiên</a:t>
            </a:r>
            <a:r>
              <a:rPr lang="en-US" sz="3100" b="1" dirty="0">
                <a:solidFill>
                  <a:schemeClr val="tx1"/>
                </a:solidFill>
                <a:latin typeface="Times New Roman" panose="02020603050405020304" pitchFamily="18" charset="0"/>
                <a:cs typeface="Times New Roman" panose="02020603050405020304" pitchFamily="18" charset="0"/>
              </a:rPr>
              <a:t>.</a:t>
            </a:r>
            <a:br>
              <a:rPr lang="en-US" sz="3100" b="1" dirty="0">
                <a:solidFill>
                  <a:srgbClr val="FF0000"/>
                </a:solidFill>
                <a:latin typeface="Times New Roman" panose="02020603050405020304" pitchFamily="18" charset="0"/>
                <a:cs typeface="Times New Roman" panose="02020603050405020304" pitchFamily="18" charset="0"/>
              </a:rPr>
            </a:br>
            <a:endParaRPr lang="en-US" sz="31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36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F83BD2-A013-2F4E-3855-C06A9F524D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 y="9939"/>
            <a:ext cx="12192000" cy="6858000"/>
          </a:xfrm>
          <a:prstGeom prst="rect">
            <a:avLst/>
          </a:prstGeom>
        </p:spPr>
      </p:pic>
      <p:sp>
        <p:nvSpPr>
          <p:cNvPr id="6" name="Title 5">
            <a:extLst>
              <a:ext uri="{FF2B5EF4-FFF2-40B4-BE49-F238E27FC236}">
                <a16:creationId xmlns:a16="http://schemas.microsoft.com/office/drawing/2014/main" id="{A87BC8B3-247D-84DC-210B-7D3D986ADE54}"/>
              </a:ext>
            </a:extLst>
          </p:cNvPr>
          <p:cNvSpPr>
            <a:spLocks noGrp="1"/>
          </p:cNvSpPr>
          <p:nvPr>
            <p:ph type="title"/>
          </p:nvPr>
        </p:nvSpPr>
        <p:spPr>
          <a:xfrm>
            <a:off x="1033670" y="2034884"/>
            <a:ext cx="10605052" cy="2437710"/>
          </a:xfrm>
          <a:noFill/>
          <a:ln>
            <a:noFill/>
          </a:ln>
        </p:spPr>
        <p:style>
          <a:lnRef idx="0">
            <a:scrgbClr r="0" g="0" b="0"/>
          </a:lnRef>
          <a:fillRef idx="0">
            <a:scrgbClr r="0" g="0" b="0"/>
          </a:fillRef>
          <a:effectRef idx="0">
            <a:scrgbClr r="0" g="0" b="0"/>
          </a:effectRef>
          <a:fontRef idx="minor">
            <a:schemeClr val="accent1"/>
          </a:fontRef>
        </p:style>
        <p:txBody>
          <a:bodyPr>
            <a:normAutofit fontScale="90000"/>
          </a:bodyPr>
          <a:lstStyle/>
          <a:p>
            <a:pPr indent="457200">
              <a:lnSpc>
                <a:spcPct val="100000"/>
              </a:lnSpc>
              <a:spcBef>
                <a:spcPts val="600"/>
              </a:spcBef>
              <a:spcAft>
                <a:spcPts val="1200"/>
              </a:spcAft>
              <a:buNone/>
            </a:pPr>
            <a:br>
              <a:rPr lang="en-US" sz="3000" b="1" dirty="0">
                <a:solidFill>
                  <a:srgbClr val="FF0000"/>
                </a:solidFill>
                <a:latin typeface="Times New Roman" panose="02020603050405020304" pitchFamily="18" charset="0"/>
                <a:cs typeface="Times New Roman" panose="02020603050405020304" pitchFamily="18" charset="0"/>
              </a:rPr>
            </a:br>
            <a:r>
              <a:rPr lang="en-US" sz="3100" b="1" dirty="0" err="1">
                <a:solidFill>
                  <a:srgbClr val="FF0000"/>
                </a:solidFill>
                <a:latin typeface="Times New Roman" panose="02020603050405020304" pitchFamily="18" charset="0"/>
                <a:cs typeface="Times New Roman" panose="02020603050405020304" pitchFamily="18" charset="0"/>
              </a:rPr>
              <a:t>Mục</a:t>
            </a:r>
            <a:r>
              <a:rPr lang="en-US" sz="3100" b="1" dirty="0">
                <a:solidFill>
                  <a:srgbClr val="FF0000"/>
                </a:solidFill>
                <a:latin typeface="Times New Roman" panose="02020603050405020304" pitchFamily="18" charset="0"/>
                <a:cs typeface="Times New Roman" panose="02020603050405020304" pitchFamily="18" charset="0"/>
              </a:rPr>
              <a:t> </a:t>
            </a:r>
            <a:r>
              <a:rPr lang="en-US" sz="3100" b="1" dirty="0" err="1">
                <a:solidFill>
                  <a:srgbClr val="FF0000"/>
                </a:solidFill>
                <a:latin typeface="Times New Roman" panose="02020603050405020304" pitchFamily="18" charset="0"/>
                <a:cs typeface="Times New Roman" panose="02020603050405020304" pitchFamily="18" charset="0"/>
              </a:rPr>
              <a:t>tiêu</a:t>
            </a:r>
            <a:r>
              <a:rPr lang="en-US" sz="3100" b="1" dirty="0">
                <a:solidFill>
                  <a:srgbClr val="FF0000"/>
                </a:solidFill>
                <a:latin typeface="Times New Roman" panose="02020603050405020304" pitchFamily="18" charset="0"/>
                <a:cs typeface="Times New Roman" panose="02020603050405020304" pitchFamily="18" charset="0"/>
              </a:rPr>
              <a:t>:</a:t>
            </a:r>
            <a:br>
              <a:rPr lang="en-US" sz="3100" b="1" dirty="0">
                <a:solidFill>
                  <a:srgbClr val="FF0000"/>
                </a:solidFill>
                <a:latin typeface="Times New Roman" panose="02020603050405020304" pitchFamily="18" charset="0"/>
                <a:cs typeface="Times New Roman" panose="02020603050405020304" pitchFamily="18" charset="0"/>
              </a:rPr>
            </a:br>
            <a:r>
              <a:rPr lang="vi-VN"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Nêu được một số quy định cơ bản của pháp luật về nghĩa vụ của công dân trong bảo vệ môi trường và tài nguyên thiên nhiên. </a:t>
            </a:r>
            <a:b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1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các quy định của pháp luật về nghĩa vụ cơ bản của công dân trong bảo vệ môi trường và tài nguyên thiên nhiên bằng những hành vi phù hợp</a:t>
            </a:r>
            <a: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Phân tích, đánh giá được các hành vi vi phạm nghĩa vụ của công dân trong bảo vệ môi trường và tài nguyên thiên nhiên trong một số tình huống đơn giản thường gặp</a:t>
            </a:r>
            <a: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b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en-US"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vi-VN"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Nhận biết được tác hại, hậu quả của hành vi vi phạm nghĩa vụ công dân trong bảo vệ môi trường và tài nguyên thiên nhiên.</a:t>
            </a:r>
            <a:endParaRPr lang="en-US" sz="31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35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1B4E8-7F2C-4559-9B01-5AF3D75141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
        <p:nvSpPr>
          <p:cNvPr id="7" name="Rectangle 6">
            <a:extLst>
              <a:ext uri="{FF2B5EF4-FFF2-40B4-BE49-F238E27FC236}">
                <a16:creationId xmlns:a16="http://schemas.microsoft.com/office/drawing/2014/main" id="{29CA1EC0-F186-BF0D-FD8A-C20F9A48BAB4}"/>
              </a:ext>
            </a:extLst>
          </p:cNvPr>
          <p:cNvSpPr/>
          <p:nvPr/>
        </p:nvSpPr>
        <p:spPr>
          <a:xfrm>
            <a:off x="1601304" y="178904"/>
            <a:ext cx="8824844" cy="5864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Nhiệm</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vụ</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Hoàn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phiếu</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pic>
        <p:nvPicPr>
          <p:cNvPr id="16" name="Picture 15">
            <a:extLst>
              <a:ext uri="{FF2B5EF4-FFF2-40B4-BE49-F238E27FC236}">
                <a16:creationId xmlns:a16="http://schemas.microsoft.com/office/drawing/2014/main" id="{14B3961B-3559-7F58-0287-0907CE9BD7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446" y="944217"/>
            <a:ext cx="5039125" cy="5862932"/>
          </a:xfrm>
          <a:prstGeom prst="rect">
            <a:avLst/>
          </a:prstGeom>
        </p:spPr>
      </p:pic>
      <p:pic>
        <p:nvPicPr>
          <p:cNvPr id="18" name="Picture 17">
            <a:extLst>
              <a:ext uri="{FF2B5EF4-FFF2-40B4-BE49-F238E27FC236}">
                <a16:creationId xmlns:a16="http://schemas.microsoft.com/office/drawing/2014/main" id="{2E2010D6-8A22-5340-705B-840269CF64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374571" y="944217"/>
            <a:ext cx="6705614" cy="1737364"/>
          </a:xfrm>
          <a:prstGeom prst="rect">
            <a:avLst/>
          </a:prstGeom>
        </p:spPr>
      </p:pic>
      <p:pic>
        <p:nvPicPr>
          <p:cNvPr id="24" name="Picture 23">
            <a:extLst>
              <a:ext uri="{FF2B5EF4-FFF2-40B4-BE49-F238E27FC236}">
                <a16:creationId xmlns:a16="http://schemas.microsoft.com/office/drawing/2014/main" id="{87F7255C-0B31-A7FE-6ABA-DEC6C56B82A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74571" y="2476833"/>
            <a:ext cx="6705614" cy="1493523"/>
          </a:xfrm>
          <a:prstGeom prst="rect">
            <a:avLst/>
          </a:prstGeom>
        </p:spPr>
      </p:pic>
      <p:pic>
        <p:nvPicPr>
          <p:cNvPr id="26" name="Picture 25">
            <a:extLst>
              <a:ext uri="{FF2B5EF4-FFF2-40B4-BE49-F238E27FC236}">
                <a16:creationId xmlns:a16="http://schemas.microsoft.com/office/drawing/2014/main" id="{CCED390B-9455-7401-BC1D-731353A5192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74571" y="3756016"/>
            <a:ext cx="6705614" cy="3048006"/>
          </a:xfrm>
          <a:prstGeom prst="rect">
            <a:avLst/>
          </a:prstGeom>
        </p:spPr>
      </p:pic>
      <p:pic>
        <p:nvPicPr>
          <p:cNvPr id="3" name="Các em hãy nghe tình">
            <a:hlinkClick r:id="" action="ppaction://media"/>
            <a:extLst>
              <a:ext uri="{FF2B5EF4-FFF2-40B4-BE49-F238E27FC236}">
                <a16:creationId xmlns:a16="http://schemas.microsoft.com/office/drawing/2014/main" id="{35E21DB7-30DD-372D-86DB-8698375DC81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638308" y="6387683"/>
            <a:ext cx="406400" cy="406400"/>
          </a:xfrm>
          <a:prstGeom prst="rect">
            <a:avLst/>
          </a:prstGeom>
        </p:spPr>
      </p:pic>
      <p:pic>
        <p:nvPicPr>
          <p:cNvPr id="4" name="Tình huống 2 Gia đìn">
            <a:hlinkClick r:id="" action="ppaction://media"/>
            <a:extLst>
              <a:ext uri="{FF2B5EF4-FFF2-40B4-BE49-F238E27FC236}">
                <a16:creationId xmlns:a16="http://schemas.microsoft.com/office/drawing/2014/main" id="{273EA039-9557-E62B-E558-B15E0F967229}"/>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638308" y="5978156"/>
            <a:ext cx="406400" cy="406400"/>
          </a:xfrm>
          <a:prstGeom prst="rect">
            <a:avLst/>
          </a:prstGeom>
        </p:spPr>
      </p:pic>
      <p:pic>
        <p:nvPicPr>
          <p:cNvPr id="11" name="Thông tin 1 Khoản 1 ">
            <a:hlinkClick r:id="" action="ppaction://media"/>
            <a:extLst>
              <a:ext uri="{FF2B5EF4-FFF2-40B4-BE49-F238E27FC236}">
                <a16:creationId xmlns:a16="http://schemas.microsoft.com/office/drawing/2014/main" id="{6403C3EE-A2F8-502A-E348-B24C9528D726}"/>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638308" y="5502972"/>
            <a:ext cx="406400" cy="406400"/>
          </a:xfrm>
          <a:prstGeom prst="rect">
            <a:avLst/>
          </a:prstGeom>
        </p:spPr>
      </p:pic>
      <p:pic>
        <p:nvPicPr>
          <p:cNvPr id="12" name="khoản 1 điều 59 Bảo ">
            <a:hlinkClick r:id="" action="ppaction://media"/>
            <a:extLst>
              <a:ext uri="{FF2B5EF4-FFF2-40B4-BE49-F238E27FC236}">
                <a16:creationId xmlns:a16="http://schemas.microsoft.com/office/drawing/2014/main" id="{2D699A13-0700-4BA8-6C19-46E5144FAA33}"/>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638308" y="5034539"/>
            <a:ext cx="406400" cy="406400"/>
          </a:xfrm>
          <a:prstGeom prst="rect">
            <a:avLst/>
          </a:prstGeom>
        </p:spPr>
      </p:pic>
      <p:pic>
        <p:nvPicPr>
          <p:cNvPr id="13" name="Thông tin 2 Tình trạ">
            <a:hlinkClick r:id="" action="ppaction://media"/>
            <a:extLst>
              <a:ext uri="{FF2B5EF4-FFF2-40B4-BE49-F238E27FC236}">
                <a16:creationId xmlns:a16="http://schemas.microsoft.com/office/drawing/2014/main" id="{9112D78A-0983-FB6E-54F5-924B2C451D61}"/>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638308" y="4519059"/>
            <a:ext cx="406400" cy="406400"/>
          </a:xfrm>
          <a:prstGeom prst="rect">
            <a:avLst/>
          </a:prstGeom>
        </p:spPr>
      </p:pic>
      <p:pic>
        <p:nvPicPr>
          <p:cNvPr id="14" name="Cả nước hiện có 283 ">
            <a:hlinkClick r:id="" action="ppaction://media"/>
            <a:extLst>
              <a:ext uri="{FF2B5EF4-FFF2-40B4-BE49-F238E27FC236}">
                <a16:creationId xmlns:a16="http://schemas.microsoft.com/office/drawing/2014/main" id="{18027611-0DBA-DB0E-49C2-9FC0120F260A}"/>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1638308" y="4050626"/>
            <a:ext cx="406400" cy="406400"/>
          </a:xfrm>
          <a:prstGeom prst="rect">
            <a:avLst/>
          </a:prstGeom>
        </p:spPr>
      </p:pic>
    </p:spTree>
    <p:extLst>
      <p:ext uri="{BB962C8B-B14F-4D97-AF65-F5344CB8AC3E}">
        <p14:creationId xmlns:p14="http://schemas.microsoft.com/office/powerpoint/2010/main" val="121018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95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5675"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650" fill="hold"/>
                                        <p:tgtEl>
                                          <p:spTgt spid="12"/>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513"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186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audio>
              <p:cMediaNode vol="80000">
                <p:cTn id="28" fill="hold" display="0">
                  <p:stCondLst>
                    <p:cond delay="indefinite"/>
                  </p:stCondLst>
                  <p:endCondLst>
                    <p:cond evt="onStopAudio" delay="0">
                      <p:tgtEl>
                        <p:sldTgt/>
                      </p:tgtEl>
                    </p:cond>
                  </p:endCondLst>
                </p:cTn>
                <p:tgtEl>
                  <p:spTgt spid="4"/>
                </p:tgtEl>
              </p:cMediaNode>
            </p:audio>
            <p:audio>
              <p:cMediaNode vol="80000">
                <p:cTn id="29" fill="hold" display="0">
                  <p:stCondLst>
                    <p:cond delay="indefinite"/>
                  </p:stCondLst>
                  <p:endCondLst>
                    <p:cond evt="onStopAudio" delay="0">
                      <p:tgtEl>
                        <p:sldTgt/>
                      </p:tgtEl>
                    </p:cond>
                  </p:endCondLst>
                </p:cTn>
                <p:tgtEl>
                  <p:spTgt spid="11"/>
                </p:tgtEl>
              </p:cMediaNode>
            </p:audio>
            <p:audio>
              <p:cMediaNode vol="80000">
                <p:cTn id="30" fill="hold" display="0">
                  <p:stCondLst>
                    <p:cond delay="indefinite"/>
                  </p:stCondLst>
                  <p:endCondLst>
                    <p:cond evt="onStopAudio" delay="0">
                      <p:tgtEl>
                        <p:sldTgt/>
                      </p:tgtEl>
                    </p:cond>
                  </p:endCondLst>
                </p:cTn>
                <p:tgtEl>
                  <p:spTgt spid="12"/>
                </p:tgtEl>
              </p:cMediaNode>
            </p:audio>
            <p:audio>
              <p:cMediaNode vol="80000">
                <p:cTn id="31" fill="hold" display="0">
                  <p:stCondLst>
                    <p:cond delay="indefinite"/>
                  </p:stCondLst>
                  <p:endCondLst>
                    <p:cond evt="onStopAudio" delay="0">
                      <p:tgtEl>
                        <p:sldTgt/>
                      </p:tgtEl>
                    </p:cond>
                  </p:endCondLst>
                </p:cTn>
                <p:tgtEl>
                  <p:spTgt spid="13"/>
                </p:tgtEl>
              </p:cMediaNode>
            </p:audio>
            <p:audio>
              <p:cMediaNode vol="80000">
                <p:cTn id="32"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7F848-D900-9DD8-A689-CBAD0054F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9" y="0"/>
            <a:ext cx="12192000" cy="6858000"/>
          </a:xfrm>
          <a:prstGeom prst="rect">
            <a:avLst/>
          </a:prstGeom>
          <a:noFill/>
          <a:ln>
            <a:solidFill>
              <a:schemeClr val="bg1"/>
            </a:solidFill>
          </a:ln>
        </p:spPr>
      </p:pic>
      <p:sp>
        <p:nvSpPr>
          <p:cNvPr id="4" name="Rectangle 3">
            <a:extLst>
              <a:ext uri="{FF2B5EF4-FFF2-40B4-BE49-F238E27FC236}">
                <a16:creationId xmlns:a16="http://schemas.microsoft.com/office/drawing/2014/main" id="{CB17B0E0-9ADD-5F67-174E-BFC7DA115E04}"/>
              </a:ext>
            </a:extLst>
          </p:cNvPr>
          <p:cNvSpPr/>
          <p:nvPr/>
        </p:nvSpPr>
        <p:spPr>
          <a:xfrm>
            <a:off x="1878054" y="1093305"/>
            <a:ext cx="9004852" cy="665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Nhiệm</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vụ</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Hoàn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phiếu</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a:p>
            <a:pPr algn="ctr"/>
            <a:endParaRPr lang="en-US" dirty="0"/>
          </a:p>
        </p:txBody>
      </p:sp>
      <p:sp>
        <p:nvSpPr>
          <p:cNvPr id="5" name="Rectangle 4">
            <a:extLst>
              <a:ext uri="{FF2B5EF4-FFF2-40B4-BE49-F238E27FC236}">
                <a16:creationId xmlns:a16="http://schemas.microsoft.com/office/drawing/2014/main" id="{F923CC04-6A70-82A2-68DB-926393C56288}"/>
              </a:ext>
            </a:extLst>
          </p:cNvPr>
          <p:cNvSpPr/>
          <p:nvPr/>
        </p:nvSpPr>
        <p:spPr>
          <a:xfrm>
            <a:off x="20099" y="2242710"/>
            <a:ext cx="12151802" cy="1186289"/>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u="sng" dirty="0" err="1">
                <a:solidFill>
                  <a:schemeClr val="tx1"/>
                </a:solidFill>
                <a:latin typeface="Times New Roman" panose="02020603050405020304" pitchFamily="18" charset="0"/>
                <a:cs typeface="Times New Roman" panose="02020603050405020304" pitchFamily="18" charset="0"/>
              </a:rPr>
              <a:t>Nhiệm</a:t>
            </a:r>
            <a:r>
              <a:rPr lang="en-US" sz="3200" b="1" u="sng" dirty="0">
                <a:solidFill>
                  <a:schemeClr val="tx1"/>
                </a:solidFill>
                <a:latin typeface="Times New Roman" panose="02020603050405020304" pitchFamily="18" charset="0"/>
                <a:cs typeface="Times New Roman" panose="02020603050405020304" pitchFamily="18" charset="0"/>
              </a:rPr>
              <a:t> </a:t>
            </a:r>
            <a:r>
              <a:rPr lang="en-US" sz="3200" b="1" u="sng" dirty="0" err="1">
                <a:solidFill>
                  <a:schemeClr val="tx1"/>
                </a:solidFill>
                <a:latin typeface="Times New Roman" panose="02020603050405020304" pitchFamily="18" charset="0"/>
                <a:cs typeface="Times New Roman" panose="02020603050405020304" pitchFamily="18" charset="0"/>
              </a:rPr>
              <a:t>vụ</a:t>
            </a:r>
            <a:r>
              <a:rPr lang="en-US" sz="3200" b="1" u="sng"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Học </a:t>
            </a:r>
            <a:r>
              <a:rPr lang="en-US" sz="3200" b="1" dirty="0" err="1">
                <a:solidFill>
                  <a:schemeClr val="tx1"/>
                </a:solidFill>
                <a:latin typeface="Times New Roman" panose="02020603050405020304" pitchFamily="18" charset="0"/>
                <a:cs typeface="Times New Roman" panose="02020603050405020304" pitchFamily="18" charset="0"/>
              </a:rPr>
              <a:t>sinh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việc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nhóm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Đúng</a:t>
            </a:r>
            <a:r>
              <a:rPr lang="en-US" sz="3200" b="1" dirty="0">
                <a:solidFill>
                  <a:schemeClr val="tx1"/>
                </a:solidFill>
                <a:latin typeface="Times New Roman" panose="02020603050405020304" pitchFamily="18" charset="0"/>
                <a:cs typeface="Times New Roman" panose="02020603050405020304" pitchFamily="18" charset="0"/>
              </a:rPr>
              <a:t>/Sai </a:t>
            </a:r>
          </a:p>
          <a:p>
            <a:pPr algn="ct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dưới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1561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27FF1-0ADA-8B0A-C7C6-CBEF1AA942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F3E51F-AB09-51EE-4A99-8067D69D2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a:extLst>
              <a:ext uri="{FF2B5EF4-FFF2-40B4-BE49-F238E27FC236}">
                <a16:creationId xmlns:a16="http://schemas.microsoft.com/office/drawing/2014/main" id="{0365A289-D9BD-CF15-3EAC-E2C3B084CBC6}"/>
              </a:ext>
            </a:extLst>
          </p:cNvPr>
          <p:cNvSpPr/>
          <p:nvPr/>
        </p:nvSpPr>
        <p:spPr>
          <a:xfrm>
            <a:off x="1649896" y="-99390"/>
            <a:ext cx="9094787" cy="88458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Phiếu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tập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1</a:t>
            </a:r>
          </a:p>
        </p:txBody>
      </p:sp>
      <p:pic>
        <p:nvPicPr>
          <p:cNvPr id="4" name="Picture 3">
            <a:extLst>
              <a:ext uri="{FF2B5EF4-FFF2-40B4-BE49-F238E27FC236}">
                <a16:creationId xmlns:a16="http://schemas.microsoft.com/office/drawing/2014/main" id="{1970998C-4C3B-F8A2-BAF2-0BD4C6EBB09B}"/>
              </a:ext>
            </a:extLst>
          </p:cNvPr>
          <p:cNvPicPr>
            <a:picLocks noChangeAspect="1"/>
          </p:cNvPicPr>
          <p:nvPr/>
        </p:nvPicPr>
        <p:blipFill>
          <a:blip r:embed="rId3"/>
          <a:stretch>
            <a:fillRect/>
          </a:stretch>
        </p:blipFill>
        <p:spPr>
          <a:xfrm>
            <a:off x="327992" y="595021"/>
            <a:ext cx="11320668" cy="6163590"/>
          </a:xfrm>
          <a:prstGeom prst="rect">
            <a:avLst/>
          </a:prstGeom>
        </p:spPr>
      </p:pic>
      <p:sp>
        <p:nvSpPr>
          <p:cNvPr id="8" name="Rectangle 7">
            <a:extLst>
              <a:ext uri="{FF2B5EF4-FFF2-40B4-BE49-F238E27FC236}">
                <a16:creationId xmlns:a16="http://schemas.microsoft.com/office/drawing/2014/main" id="{0DE64B41-652F-B1B7-850D-3CEA394800B6}"/>
              </a:ext>
            </a:extLst>
          </p:cNvPr>
          <p:cNvSpPr/>
          <p:nvPr/>
        </p:nvSpPr>
        <p:spPr>
          <a:xfrm>
            <a:off x="9501809" y="1401419"/>
            <a:ext cx="1401418" cy="78519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rPr>
              <a:t>Đ</a:t>
            </a:r>
          </a:p>
        </p:txBody>
      </p:sp>
      <p:sp>
        <p:nvSpPr>
          <p:cNvPr id="10" name="Rectangle 9">
            <a:extLst>
              <a:ext uri="{FF2B5EF4-FFF2-40B4-BE49-F238E27FC236}">
                <a16:creationId xmlns:a16="http://schemas.microsoft.com/office/drawing/2014/main" id="{B6DC9A22-6632-1E84-DDD4-0A2EF6F7C92A}"/>
              </a:ext>
            </a:extLst>
          </p:cNvPr>
          <p:cNvSpPr/>
          <p:nvPr/>
        </p:nvSpPr>
        <p:spPr>
          <a:xfrm>
            <a:off x="9392479" y="2305877"/>
            <a:ext cx="1600200" cy="44726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rgbClr val="FF0000"/>
                </a:solidFill>
              </a:rPr>
              <a:t>S</a:t>
            </a:r>
          </a:p>
        </p:txBody>
      </p:sp>
      <p:sp>
        <p:nvSpPr>
          <p:cNvPr id="11" name="Rectangle 10">
            <a:extLst>
              <a:ext uri="{FF2B5EF4-FFF2-40B4-BE49-F238E27FC236}">
                <a16:creationId xmlns:a16="http://schemas.microsoft.com/office/drawing/2014/main" id="{76E3399A-71FA-3B48-F52B-BC35B4462227}"/>
              </a:ext>
            </a:extLst>
          </p:cNvPr>
          <p:cNvSpPr/>
          <p:nvPr/>
        </p:nvSpPr>
        <p:spPr>
          <a:xfrm>
            <a:off x="9680712" y="2841923"/>
            <a:ext cx="1063971" cy="44726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rPr>
              <a:t>Đ</a:t>
            </a:r>
          </a:p>
        </p:txBody>
      </p:sp>
      <p:sp>
        <p:nvSpPr>
          <p:cNvPr id="12" name="Rectangle 11">
            <a:extLst>
              <a:ext uri="{FF2B5EF4-FFF2-40B4-BE49-F238E27FC236}">
                <a16:creationId xmlns:a16="http://schemas.microsoft.com/office/drawing/2014/main" id="{9E19556A-E106-8BAB-FED6-A5B27491A614}"/>
              </a:ext>
            </a:extLst>
          </p:cNvPr>
          <p:cNvSpPr/>
          <p:nvPr/>
        </p:nvSpPr>
        <p:spPr>
          <a:xfrm>
            <a:off x="9501809" y="3607904"/>
            <a:ext cx="1401417" cy="44726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rgbClr val="FF0000"/>
                </a:solidFill>
              </a:rPr>
              <a:t>S</a:t>
            </a:r>
          </a:p>
        </p:txBody>
      </p:sp>
      <p:sp>
        <p:nvSpPr>
          <p:cNvPr id="13" name="Rectangle 12">
            <a:extLst>
              <a:ext uri="{FF2B5EF4-FFF2-40B4-BE49-F238E27FC236}">
                <a16:creationId xmlns:a16="http://schemas.microsoft.com/office/drawing/2014/main" id="{4B5B448B-ECCE-F687-DFF5-C375E0936FF6}"/>
              </a:ext>
            </a:extLst>
          </p:cNvPr>
          <p:cNvSpPr/>
          <p:nvPr/>
        </p:nvSpPr>
        <p:spPr>
          <a:xfrm>
            <a:off x="9581322" y="4403703"/>
            <a:ext cx="1242391" cy="64537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chemeClr val="tx1"/>
                </a:solidFill>
              </a:rPr>
              <a:t>Đ</a:t>
            </a:r>
          </a:p>
        </p:txBody>
      </p:sp>
      <p:sp>
        <p:nvSpPr>
          <p:cNvPr id="14" name="Rectangle 13">
            <a:extLst>
              <a:ext uri="{FF2B5EF4-FFF2-40B4-BE49-F238E27FC236}">
                <a16:creationId xmlns:a16="http://schemas.microsoft.com/office/drawing/2014/main" id="{44DC8B6D-78E0-8E06-B3FC-8C57B41ACE7A}"/>
              </a:ext>
            </a:extLst>
          </p:cNvPr>
          <p:cNvSpPr/>
          <p:nvPr/>
        </p:nvSpPr>
        <p:spPr>
          <a:xfrm>
            <a:off x="9501809" y="5456581"/>
            <a:ext cx="1401417" cy="52677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rgbClr val="FF0000"/>
                </a:solidFill>
              </a:rPr>
              <a:t>S</a:t>
            </a:r>
          </a:p>
        </p:txBody>
      </p:sp>
      <p:sp>
        <p:nvSpPr>
          <p:cNvPr id="15" name="Rectangle 14">
            <a:extLst>
              <a:ext uri="{FF2B5EF4-FFF2-40B4-BE49-F238E27FC236}">
                <a16:creationId xmlns:a16="http://schemas.microsoft.com/office/drawing/2014/main" id="{83944FDE-C6CF-7655-9295-E25A2B1195D3}"/>
              </a:ext>
            </a:extLst>
          </p:cNvPr>
          <p:cNvSpPr/>
          <p:nvPr/>
        </p:nvSpPr>
        <p:spPr>
          <a:xfrm>
            <a:off x="9501809" y="6231835"/>
            <a:ext cx="1401417" cy="526776"/>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a:solidFill>
                  <a:srgbClr val="FF0000"/>
                </a:solidFill>
              </a:rPr>
              <a:t>S</a:t>
            </a:r>
          </a:p>
        </p:txBody>
      </p:sp>
      <p:sp>
        <p:nvSpPr>
          <p:cNvPr id="2" name="Rectangle 1">
            <a:extLst>
              <a:ext uri="{FF2B5EF4-FFF2-40B4-BE49-F238E27FC236}">
                <a16:creationId xmlns:a16="http://schemas.microsoft.com/office/drawing/2014/main" id="{A684614C-BE76-A0BA-0B4D-DC8DEFDA501B}"/>
              </a:ext>
            </a:extLst>
          </p:cNvPr>
          <p:cNvSpPr/>
          <p:nvPr/>
        </p:nvSpPr>
        <p:spPr>
          <a:xfrm>
            <a:off x="4870174" y="1639957"/>
            <a:ext cx="2335695" cy="407504"/>
          </a:xfrm>
          <a:prstGeom prst="rect">
            <a:avLst/>
          </a:prstGeom>
          <a:solidFill>
            <a:srgbClr val="FFCCFF"/>
          </a:solidFill>
          <a:ln>
            <a:solidFill>
              <a:srgbClr val="FFC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59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AE46-0DCE-191D-AAD9-35AB9E9E025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376F29-B847-F18F-2B99-CC44985B6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9" y="0"/>
            <a:ext cx="12192000" cy="6858000"/>
          </a:xfrm>
          <a:prstGeom prst="rect">
            <a:avLst/>
          </a:prstGeom>
          <a:noFill/>
          <a:ln>
            <a:solidFill>
              <a:schemeClr val="bg1"/>
            </a:solidFill>
          </a:ln>
        </p:spPr>
      </p:pic>
      <p:sp>
        <p:nvSpPr>
          <p:cNvPr id="4" name="Rectangle 3">
            <a:extLst>
              <a:ext uri="{FF2B5EF4-FFF2-40B4-BE49-F238E27FC236}">
                <a16:creationId xmlns:a16="http://schemas.microsoft.com/office/drawing/2014/main" id="{CF68546C-0DBD-0C41-096B-9A11D77F4A24}"/>
              </a:ext>
            </a:extLst>
          </p:cNvPr>
          <p:cNvSpPr/>
          <p:nvPr/>
        </p:nvSpPr>
        <p:spPr>
          <a:xfrm>
            <a:off x="1878054" y="954157"/>
            <a:ext cx="9004852" cy="665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Nhiệm</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vụ</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 Hoàn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phiếu</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a:p>
            <a:pPr algn="ctr"/>
            <a:endParaRPr lang="en-US" dirty="0"/>
          </a:p>
        </p:txBody>
      </p:sp>
      <p:sp>
        <p:nvSpPr>
          <p:cNvPr id="5" name="Rectangle 4">
            <a:extLst>
              <a:ext uri="{FF2B5EF4-FFF2-40B4-BE49-F238E27FC236}">
                <a16:creationId xmlns:a16="http://schemas.microsoft.com/office/drawing/2014/main" id="{6F102635-4B17-6934-5BE4-1309769495F5}"/>
              </a:ext>
            </a:extLst>
          </p:cNvPr>
          <p:cNvSpPr/>
          <p:nvPr/>
        </p:nvSpPr>
        <p:spPr>
          <a:xfrm>
            <a:off x="129209" y="2033987"/>
            <a:ext cx="11966713" cy="170312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u="sng" dirty="0" err="1">
                <a:solidFill>
                  <a:schemeClr val="tx1"/>
                </a:solidFill>
                <a:latin typeface="Times New Roman" panose="02020603050405020304" pitchFamily="18" charset="0"/>
                <a:cs typeface="Times New Roman" panose="02020603050405020304" pitchFamily="18" charset="0"/>
              </a:rPr>
              <a:t>Nhiệm</a:t>
            </a:r>
            <a:r>
              <a:rPr lang="en-US" sz="3600" b="1" u="sng" dirty="0">
                <a:solidFill>
                  <a:schemeClr val="tx1"/>
                </a:solidFill>
                <a:latin typeface="Times New Roman" panose="02020603050405020304" pitchFamily="18" charset="0"/>
                <a:cs typeface="Times New Roman" panose="02020603050405020304" pitchFamily="18" charset="0"/>
              </a:rPr>
              <a:t> </a:t>
            </a:r>
            <a:r>
              <a:rPr lang="en-US" sz="3600" b="1" u="sng" dirty="0" err="1">
                <a:solidFill>
                  <a:schemeClr val="tx1"/>
                </a:solidFill>
                <a:latin typeface="Times New Roman" panose="02020603050405020304" pitchFamily="18" charset="0"/>
                <a:cs typeface="Times New Roman" panose="02020603050405020304" pitchFamily="18" charset="0"/>
              </a:rPr>
              <a:t>vụ</a:t>
            </a:r>
            <a:r>
              <a:rPr lang="en-US" sz="3600" b="1" u="sng" dirty="0">
                <a:solidFill>
                  <a:schemeClr val="tx1"/>
                </a:solidFill>
                <a:latin typeface="Times New Roman" panose="02020603050405020304" pitchFamily="18" charset="0"/>
                <a:cs typeface="Times New Roman" panose="02020603050405020304" pitchFamily="18" charset="0"/>
              </a:rPr>
              <a:t>:</a:t>
            </a:r>
            <a:r>
              <a:rPr lang="en-US" sz="3600" b="1" dirty="0">
                <a:solidFill>
                  <a:schemeClr val="tx1"/>
                </a:solidFill>
                <a:latin typeface="Times New Roman" panose="02020603050405020304" pitchFamily="18" charset="0"/>
                <a:cs typeface="Times New Roman" panose="02020603050405020304" pitchFamily="18" charset="0"/>
              </a:rPr>
              <a:t> Học </a:t>
            </a:r>
            <a:r>
              <a:rPr lang="en-US" sz="3600" b="1" dirty="0" err="1">
                <a:solidFill>
                  <a:schemeClr val="tx1"/>
                </a:solidFill>
                <a:latin typeface="Times New Roman" panose="02020603050405020304" pitchFamily="18" charset="0"/>
                <a:cs typeface="Times New Roman" panose="02020603050405020304" pitchFamily="18" charset="0"/>
              </a:rPr>
              <a:t>sinh</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việc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cá</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tìm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ra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các</a:t>
            </a:r>
            <a:r>
              <a:rPr lang="en-US" sz="3600" b="1" dirty="0">
                <a:solidFill>
                  <a:schemeClr val="tx1"/>
                </a:solidFill>
                <a:latin typeface="Times New Roman" panose="02020603050405020304" pitchFamily="18" charset="0"/>
                <a:cs typeface="Times New Roman" panose="02020603050405020304" pitchFamily="18" charset="0"/>
              </a:rPr>
              <a:t> ý </a:t>
            </a:r>
            <a:r>
              <a:rPr lang="en-US" sz="3600" b="1" dirty="0" err="1">
                <a:solidFill>
                  <a:schemeClr val="tx1"/>
                </a:solidFill>
                <a:latin typeface="Times New Roman" panose="02020603050405020304" pitchFamily="18" charset="0"/>
                <a:cs typeface="Times New Roman" panose="02020603050405020304" pitchFamily="18" charset="0"/>
              </a:rPr>
              <a:t>kiến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đúng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nói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về</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nghĩa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vụ</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về</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bảo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vệ</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môi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trường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nguyên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thiên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nhiên</a:t>
            </a:r>
            <a:r>
              <a:rPr lang="en-US" sz="3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3108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675A-BDA8-7E6E-584E-C45C7436B8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959301-A642-D70A-579F-17901B88F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BB14CC6-F046-1168-383B-8333AAAF9B05}"/>
              </a:ext>
            </a:extLst>
          </p:cNvPr>
          <p:cNvSpPr/>
          <p:nvPr/>
        </p:nvSpPr>
        <p:spPr>
          <a:xfrm>
            <a:off x="2604052" y="99391"/>
            <a:ext cx="6738731" cy="92434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Phiếu</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p:txBody>
      </p:sp>
      <p:pic>
        <p:nvPicPr>
          <p:cNvPr id="5" name="Picture 4">
            <a:extLst>
              <a:ext uri="{FF2B5EF4-FFF2-40B4-BE49-F238E27FC236}">
                <a16:creationId xmlns:a16="http://schemas.microsoft.com/office/drawing/2014/main" id="{93AB68AD-16C8-E3AB-DA7A-4DA4B4FB8C1E}"/>
              </a:ext>
            </a:extLst>
          </p:cNvPr>
          <p:cNvPicPr>
            <a:picLocks noChangeAspect="1"/>
          </p:cNvPicPr>
          <p:nvPr/>
        </p:nvPicPr>
        <p:blipFill>
          <a:blip r:embed="rId3"/>
          <a:stretch>
            <a:fillRect/>
          </a:stretch>
        </p:blipFill>
        <p:spPr>
          <a:xfrm>
            <a:off x="168964" y="926078"/>
            <a:ext cx="11897139" cy="5683445"/>
          </a:xfrm>
          <a:prstGeom prst="rect">
            <a:avLst/>
          </a:prstGeom>
        </p:spPr>
      </p:pic>
      <p:sp>
        <p:nvSpPr>
          <p:cNvPr id="6" name="Rectangle 5">
            <a:extLst>
              <a:ext uri="{FF2B5EF4-FFF2-40B4-BE49-F238E27FC236}">
                <a16:creationId xmlns:a16="http://schemas.microsoft.com/office/drawing/2014/main" id="{5E4E128A-32D5-55FA-129C-A8167D4A088D}"/>
              </a:ext>
            </a:extLst>
          </p:cNvPr>
          <p:cNvSpPr/>
          <p:nvPr/>
        </p:nvSpPr>
        <p:spPr>
          <a:xfrm>
            <a:off x="10792663" y="2604054"/>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4000" dirty="0">
              <a:solidFill>
                <a:srgbClr val="FF0000"/>
              </a:solidFill>
            </a:endParaRPr>
          </a:p>
        </p:txBody>
      </p:sp>
      <p:sp>
        <p:nvSpPr>
          <p:cNvPr id="7" name="Rectangle 6">
            <a:extLst>
              <a:ext uri="{FF2B5EF4-FFF2-40B4-BE49-F238E27FC236}">
                <a16:creationId xmlns:a16="http://schemas.microsoft.com/office/drawing/2014/main" id="{24410653-69E3-A580-2C42-88604E5A4C34}"/>
              </a:ext>
            </a:extLst>
          </p:cNvPr>
          <p:cNvSpPr/>
          <p:nvPr/>
        </p:nvSpPr>
        <p:spPr>
          <a:xfrm>
            <a:off x="10792663" y="3429000"/>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4000" dirty="0">
              <a:solidFill>
                <a:srgbClr val="FF0000"/>
              </a:solidFill>
            </a:endParaRPr>
          </a:p>
        </p:txBody>
      </p:sp>
      <p:sp>
        <p:nvSpPr>
          <p:cNvPr id="8" name="Rectangle 7">
            <a:extLst>
              <a:ext uri="{FF2B5EF4-FFF2-40B4-BE49-F238E27FC236}">
                <a16:creationId xmlns:a16="http://schemas.microsoft.com/office/drawing/2014/main" id="{C97CFCCC-D6F3-404C-43AF-E51B5077B1D1}"/>
              </a:ext>
            </a:extLst>
          </p:cNvPr>
          <p:cNvSpPr/>
          <p:nvPr/>
        </p:nvSpPr>
        <p:spPr>
          <a:xfrm>
            <a:off x="10792663" y="5143500"/>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4000" dirty="0">
              <a:solidFill>
                <a:srgbClr val="FF0000"/>
              </a:solidFill>
            </a:endParaRPr>
          </a:p>
        </p:txBody>
      </p:sp>
      <p:sp>
        <p:nvSpPr>
          <p:cNvPr id="9" name="Rectangle 8">
            <a:extLst>
              <a:ext uri="{FF2B5EF4-FFF2-40B4-BE49-F238E27FC236}">
                <a16:creationId xmlns:a16="http://schemas.microsoft.com/office/drawing/2014/main" id="{6B08C7EC-4899-D00C-643F-364B64379A19}"/>
              </a:ext>
            </a:extLst>
          </p:cNvPr>
          <p:cNvSpPr/>
          <p:nvPr/>
        </p:nvSpPr>
        <p:spPr>
          <a:xfrm>
            <a:off x="10821633" y="6033054"/>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4000" dirty="0">
              <a:solidFill>
                <a:srgbClr val="FF0000"/>
              </a:solidFill>
            </a:endParaRPr>
          </a:p>
        </p:txBody>
      </p:sp>
    </p:spTree>
    <p:extLst>
      <p:ext uri="{BB962C8B-B14F-4D97-AF65-F5344CB8AC3E}">
        <p14:creationId xmlns:p14="http://schemas.microsoft.com/office/powerpoint/2010/main" val="189573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32C321-988D-3745-63CF-5FEAA0C3B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3F87E0E-C47B-6514-F0B0-BE532C544B39}"/>
              </a:ext>
            </a:extLst>
          </p:cNvPr>
          <p:cNvSpPr/>
          <p:nvPr/>
        </p:nvSpPr>
        <p:spPr>
          <a:xfrm>
            <a:off x="2604052" y="99391"/>
            <a:ext cx="6738731" cy="92434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Phiếu</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6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p:txBody>
      </p:sp>
      <p:pic>
        <p:nvPicPr>
          <p:cNvPr id="5" name="Picture 4">
            <a:extLst>
              <a:ext uri="{FF2B5EF4-FFF2-40B4-BE49-F238E27FC236}">
                <a16:creationId xmlns:a16="http://schemas.microsoft.com/office/drawing/2014/main" id="{FD77C234-722A-4F52-75B9-85E88B0CC534}"/>
              </a:ext>
            </a:extLst>
          </p:cNvPr>
          <p:cNvPicPr>
            <a:picLocks noChangeAspect="1"/>
          </p:cNvPicPr>
          <p:nvPr/>
        </p:nvPicPr>
        <p:blipFill>
          <a:blip r:embed="rId3"/>
          <a:stretch>
            <a:fillRect/>
          </a:stretch>
        </p:blipFill>
        <p:spPr>
          <a:xfrm>
            <a:off x="218661" y="926078"/>
            <a:ext cx="11867322" cy="5931922"/>
          </a:xfrm>
          <a:prstGeom prst="rect">
            <a:avLst/>
          </a:prstGeom>
        </p:spPr>
      </p:pic>
      <p:sp>
        <p:nvSpPr>
          <p:cNvPr id="6" name="Rectangle 5">
            <a:extLst>
              <a:ext uri="{FF2B5EF4-FFF2-40B4-BE49-F238E27FC236}">
                <a16:creationId xmlns:a16="http://schemas.microsoft.com/office/drawing/2014/main" id="{8F008FC5-F1CE-9AC5-68E6-9E6508F396C2}"/>
              </a:ext>
            </a:extLst>
          </p:cNvPr>
          <p:cNvSpPr/>
          <p:nvPr/>
        </p:nvSpPr>
        <p:spPr>
          <a:xfrm>
            <a:off x="10792663" y="2604054"/>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7" name="Rectangle 6">
            <a:extLst>
              <a:ext uri="{FF2B5EF4-FFF2-40B4-BE49-F238E27FC236}">
                <a16:creationId xmlns:a16="http://schemas.microsoft.com/office/drawing/2014/main" id="{4D15F716-9A0B-4EF4-303E-27E3AD5A5F02}"/>
              </a:ext>
            </a:extLst>
          </p:cNvPr>
          <p:cNvSpPr/>
          <p:nvPr/>
        </p:nvSpPr>
        <p:spPr>
          <a:xfrm>
            <a:off x="10792663" y="3429000"/>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8" name="Rectangle 7">
            <a:extLst>
              <a:ext uri="{FF2B5EF4-FFF2-40B4-BE49-F238E27FC236}">
                <a16:creationId xmlns:a16="http://schemas.microsoft.com/office/drawing/2014/main" id="{64592462-366A-62A9-AD9B-F963116A006F}"/>
              </a:ext>
            </a:extLst>
          </p:cNvPr>
          <p:cNvSpPr/>
          <p:nvPr/>
        </p:nvSpPr>
        <p:spPr>
          <a:xfrm>
            <a:off x="10792663" y="5143500"/>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dirty="0">
                <a:solidFill>
                  <a:srgbClr val="FF0000"/>
                </a:solidFill>
                <a:sym typeface="Wingdings" panose="05000000000000000000" pitchFamily="2" charset="2"/>
              </a:rPr>
              <a:t></a:t>
            </a:r>
            <a:endParaRPr lang="en-US" sz="4000" dirty="0">
              <a:solidFill>
                <a:srgbClr val="FF0000"/>
              </a:solidFill>
            </a:endParaRPr>
          </a:p>
        </p:txBody>
      </p:sp>
      <p:sp>
        <p:nvSpPr>
          <p:cNvPr id="9" name="Rectangle 8">
            <a:extLst>
              <a:ext uri="{FF2B5EF4-FFF2-40B4-BE49-F238E27FC236}">
                <a16:creationId xmlns:a16="http://schemas.microsoft.com/office/drawing/2014/main" id="{BC673E76-C874-AE37-7304-C67AD853A95C}"/>
              </a:ext>
            </a:extLst>
          </p:cNvPr>
          <p:cNvSpPr/>
          <p:nvPr/>
        </p:nvSpPr>
        <p:spPr>
          <a:xfrm>
            <a:off x="10821633" y="6033054"/>
            <a:ext cx="775252" cy="576469"/>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4000" dirty="0">
                <a:solidFill>
                  <a:srgbClr val="FF0000"/>
                </a:solidFill>
                <a:sym typeface="Wingdings" panose="05000000000000000000" pitchFamily="2" charset="2"/>
              </a:rPr>
              <a:t></a:t>
            </a:r>
            <a:endParaRPr lang="en-US" sz="4000" dirty="0">
              <a:solidFill>
                <a:srgbClr val="FF0000"/>
              </a:solidFill>
            </a:endParaRPr>
          </a:p>
        </p:txBody>
      </p:sp>
    </p:spTree>
    <p:extLst>
      <p:ext uri="{BB962C8B-B14F-4D97-AF65-F5344CB8AC3E}">
        <p14:creationId xmlns:p14="http://schemas.microsoft.com/office/powerpoint/2010/main" val="4157003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6F7D1D-D490-5995-C880-48009101E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1452" cy="6858000"/>
          </a:xfrm>
          <a:prstGeom prst="rect">
            <a:avLst/>
          </a:prstGeom>
        </p:spPr>
        <p:style>
          <a:lnRef idx="1">
            <a:schemeClr val="accent5"/>
          </a:lnRef>
          <a:fillRef idx="2">
            <a:schemeClr val="accent5"/>
          </a:fillRef>
          <a:effectRef idx="1">
            <a:schemeClr val="accent5"/>
          </a:effectRef>
          <a:fontRef idx="minor">
            <a:schemeClr val="dk1"/>
          </a:fontRef>
        </p:style>
      </p:pic>
      <p:sp>
        <p:nvSpPr>
          <p:cNvPr id="5" name="Rectangle 4">
            <a:extLst>
              <a:ext uri="{FF2B5EF4-FFF2-40B4-BE49-F238E27FC236}">
                <a16:creationId xmlns:a16="http://schemas.microsoft.com/office/drawing/2014/main" id="{98D302C8-CFF4-78C0-1653-4E5B4CFC93B1}"/>
              </a:ext>
            </a:extLst>
          </p:cNvPr>
          <p:cNvSpPr/>
          <p:nvPr/>
        </p:nvSpPr>
        <p:spPr>
          <a:xfrm>
            <a:off x="0" y="447262"/>
            <a:ext cx="12192000" cy="715617"/>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3000" b="1" dirty="0">
                <a:solidFill>
                  <a:srgbClr val="FF0000"/>
                </a:solidFill>
                <a:latin typeface="Times New Roman" panose="02020603050405020304" pitchFamily="18" charset="0"/>
                <a:cs typeface="Times New Roman" panose="02020603050405020304" pitchFamily="18" charset="0"/>
              </a:rPr>
              <a:t>2. Nghĩa </a:t>
            </a:r>
            <a:r>
              <a:rPr lang="en-US" sz="3000" b="1" dirty="0" err="1">
                <a:solidFill>
                  <a:srgbClr val="FF0000"/>
                </a:solidFill>
                <a:latin typeface="Times New Roman" panose="02020603050405020304" pitchFamily="18" charset="0"/>
                <a:cs typeface="Times New Roman" panose="02020603050405020304" pitchFamily="18" charset="0"/>
              </a:rPr>
              <a:t>vụ</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công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dân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bảo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vệ</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môi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trường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và</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tài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nguyên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thiên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nhiên</a:t>
            </a:r>
            <a:r>
              <a:rPr lang="en-US" sz="2800" b="1" dirty="0">
                <a:solidFill>
                  <a:srgbClr val="FF0000"/>
                </a:solidFill>
                <a:latin typeface="Times New Roman" panose="02020603050405020304" pitchFamily="18" charset="0"/>
                <a:cs typeface="Times New Roman" panose="02020603050405020304" pitchFamily="18" charset="0"/>
              </a:rPr>
              <a:t>.</a:t>
            </a:r>
            <a:br>
              <a:rPr lang="en-US" sz="1800" b="1" dirty="0">
                <a:solidFill>
                  <a:srgbClr val="FF0000"/>
                </a:solidFill>
                <a:latin typeface="Times New Roman" panose="02020603050405020304" pitchFamily="18" charset="0"/>
                <a:cs typeface="Times New Roman" panose="02020603050405020304" pitchFamily="18" charset="0"/>
              </a:rPr>
            </a:br>
            <a:endParaRPr lang="en-US" dirty="0"/>
          </a:p>
        </p:txBody>
      </p:sp>
      <p:cxnSp>
        <p:nvCxnSpPr>
          <p:cNvPr id="7" name="Straight Connector 6">
            <a:extLst>
              <a:ext uri="{FF2B5EF4-FFF2-40B4-BE49-F238E27FC236}">
                <a16:creationId xmlns:a16="http://schemas.microsoft.com/office/drawing/2014/main" id="{BA1F6960-624F-15E7-9D9A-4615A2842DB4}"/>
              </a:ext>
            </a:extLst>
          </p:cNvPr>
          <p:cNvCxnSpPr>
            <a:cxnSpLocks/>
          </p:cNvCxnSpPr>
          <p:nvPr/>
        </p:nvCxnSpPr>
        <p:spPr>
          <a:xfrm flipV="1">
            <a:off x="357809" y="1371554"/>
            <a:ext cx="11757991" cy="9905"/>
          </a:xfrm>
          <a:prstGeom prst="line">
            <a:avLst/>
          </a:prstGeom>
          <a:ln w="76200"/>
        </p:spPr>
        <p:style>
          <a:lnRef idx="3">
            <a:schemeClr val="dk1"/>
          </a:lnRef>
          <a:fillRef idx="0">
            <a:schemeClr val="dk1"/>
          </a:fillRef>
          <a:effectRef idx="2">
            <a:schemeClr val="dk1"/>
          </a:effectRef>
          <a:fontRef idx="minor">
            <a:schemeClr val="tx1"/>
          </a:fontRef>
        </p:style>
      </p:cxnSp>
      <p:sp>
        <p:nvSpPr>
          <p:cNvPr id="8" name="Circle: Hollow 7">
            <a:extLst>
              <a:ext uri="{FF2B5EF4-FFF2-40B4-BE49-F238E27FC236}">
                <a16:creationId xmlns:a16="http://schemas.microsoft.com/office/drawing/2014/main" id="{36F2201F-94F7-40A0-83E6-254A2BCDC717}"/>
              </a:ext>
            </a:extLst>
          </p:cNvPr>
          <p:cNvSpPr/>
          <p:nvPr/>
        </p:nvSpPr>
        <p:spPr>
          <a:xfrm flipH="1">
            <a:off x="1603093" y="1222364"/>
            <a:ext cx="198782" cy="298152"/>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8E9A2D33-5F47-7DFC-720E-FD66A3BE34DC}"/>
              </a:ext>
            </a:extLst>
          </p:cNvPr>
          <p:cNvSpPr/>
          <p:nvPr/>
        </p:nvSpPr>
        <p:spPr>
          <a:xfrm flipH="1">
            <a:off x="4308197" y="1242288"/>
            <a:ext cx="198782" cy="298152"/>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ircle: Hollow 10">
            <a:extLst>
              <a:ext uri="{FF2B5EF4-FFF2-40B4-BE49-F238E27FC236}">
                <a16:creationId xmlns:a16="http://schemas.microsoft.com/office/drawing/2014/main" id="{E10AA830-0089-4A64-E7F9-EA55F4DEEEFE}"/>
              </a:ext>
            </a:extLst>
          </p:cNvPr>
          <p:cNvSpPr/>
          <p:nvPr/>
        </p:nvSpPr>
        <p:spPr>
          <a:xfrm flipH="1">
            <a:off x="7314371" y="1232383"/>
            <a:ext cx="198782" cy="298152"/>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ircle: Hollow 11">
            <a:extLst>
              <a:ext uri="{FF2B5EF4-FFF2-40B4-BE49-F238E27FC236}">
                <a16:creationId xmlns:a16="http://schemas.microsoft.com/office/drawing/2014/main" id="{8621D009-FCF1-5AA5-85DE-A79593E48A99}"/>
              </a:ext>
            </a:extLst>
          </p:cNvPr>
          <p:cNvSpPr/>
          <p:nvPr/>
        </p:nvSpPr>
        <p:spPr>
          <a:xfrm flipH="1">
            <a:off x="10235234" y="1222478"/>
            <a:ext cx="198782" cy="298152"/>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055C8159-02BA-9DF9-7817-52B654518762}"/>
              </a:ext>
            </a:extLst>
          </p:cNvPr>
          <p:cNvSpPr/>
          <p:nvPr/>
        </p:nvSpPr>
        <p:spPr>
          <a:xfrm>
            <a:off x="554933" y="1520672"/>
            <a:ext cx="2445026" cy="504915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000" dirty="0" err="1">
                <a:solidFill>
                  <a:srgbClr val="002060"/>
                </a:solidFill>
              </a:rPr>
              <a:t>Thực</a:t>
            </a:r>
            <a:r>
              <a:rPr lang="en-US" sz="3000" dirty="0">
                <a:solidFill>
                  <a:srgbClr val="002060"/>
                </a:solidFill>
              </a:rPr>
              <a:t> </a:t>
            </a:r>
            <a:r>
              <a:rPr lang="en-US" sz="3000" dirty="0" err="1">
                <a:solidFill>
                  <a:srgbClr val="002060"/>
                </a:solidFill>
              </a:rPr>
              <a:t>hiện</a:t>
            </a:r>
            <a:r>
              <a:rPr lang="en-US" sz="3000" dirty="0">
                <a:solidFill>
                  <a:srgbClr val="002060"/>
                </a:solidFill>
              </a:rPr>
              <a:t> </a:t>
            </a:r>
            <a:r>
              <a:rPr lang="en-US" sz="3000" dirty="0" err="1">
                <a:solidFill>
                  <a:srgbClr val="002060"/>
                </a:solidFill>
              </a:rPr>
              <a:t>nghiêm</a:t>
            </a:r>
            <a:r>
              <a:rPr lang="en-US" sz="3000" dirty="0">
                <a:solidFill>
                  <a:srgbClr val="002060"/>
                </a:solidFill>
              </a:rPr>
              <a:t> </a:t>
            </a:r>
            <a:r>
              <a:rPr lang="en-US" sz="3000" dirty="0" err="1">
                <a:solidFill>
                  <a:srgbClr val="002060"/>
                </a:solidFill>
              </a:rPr>
              <a:t>chỉnh</a:t>
            </a:r>
            <a:r>
              <a:rPr lang="en-US" sz="3000" dirty="0">
                <a:solidFill>
                  <a:srgbClr val="002060"/>
                </a:solidFill>
              </a:rPr>
              <a:t> </a:t>
            </a:r>
            <a:r>
              <a:rPr lang="en-US" sz="3000" dirty="0" err="1">
                <a:solidFill>
                  <a:srgbClr val="002060"/>
                </a:solidFill>
              </a:rPr>
              <a:t>các</a:t>
            </a:r>
            <a:r>
              <a:rPr lang="en-US" sz="3000" dirty="0">
                <a:solidFill>
                  <a:srgbClr val="002060"/>
                </a:solidFill>
              </a:rPr>
              <a:t> </a:t>
            </a:r>
            <a:r>
              <a:rPr lang="en-US" sz="3000" dirty="0" err="1">
                <a:solidFill>
                  <a:srgbClr val="002060"/>
                </a:solidFill>
              </a:rPr>
              <a:t>quy</a:t>
            </a:r>
            <a:r>
              <a:rPr lang="en-US" sz="3000" dirty="0">
                <a:solidFill>
                  <a:srgbClr val="002060"/>
                </a:solidFill>
              </a:rPr>
              <a:t> </a:t>
            </a:r>
            <a:r>
              <a:rPr lang="en-US" sz="3000" dirty="0" err="1">
                <a:solidFill>
                  <a:srgbClr val="002060"/>
                </a:solidFill>
              </a:rPr>
              <a:t>định</a:t>
            </a:r>
            <a:r>
              <a:rPr lang="en-US" sz="3000" dirty="0">
                <a:solidFill>
                  <a:srgbClr val="002060"/>
                </a:solidFill>
              </a:rPr>
              <a:t> </a:t>
            </a:r>
            <a:r>
              <a:rPr lang="en-US" sz="3000" dirty="0" err="1">
                <a:solidFill>
                  <a:srgbClr val="002060"/>
                </a:solidFill>
              </a:rPr>
              <a:t>của</a:t>
            </a:r>
            <a:r>
              <a:rPr lang="en-US" sz="3000" dirty="0">
                <a:solidFill>
                  <a:srgbClr val="002060"/>
                </a:solidFill>
              </a:rPr>
              <a:t> </a:t>
            </a:r>
            <a:r>
              <a:rPr lang="en-US" sz="3000" dirty="0" err="1">
                <a:solidFill>
                  <a:srgbClr val="002060"/>
                </a:solidFill>
              </a:rPr>
              <a:t>pháp</a:t>
            </a:r>
            <a:r>
              <a:rPr lang="en-US" sz="3000" dirty="0">
                <a:solidFill>
                  <a:srgbClr val="002060"/>
                </a:solidFill>
              </a:rPr>
              <a:t> </a:t>
            </a:r>
            <a:r>
              <a:rPr lang="en-US" sz="3000" dirty="0" err="1">
                <a:solidFill>
                  <a:srgbClr val="002060"/>
                </a:solidFill>
              </a:rPr>
              <a:t>luật</a:t>
            </a:r>
            <a:r>
              <a:rPr lang="en-US" sz="3000" dirty="0">
                <a:solidFill>
                  <a:srgbClr val="002060"/>
                </a:solidFill>
              </a:rPr>
              <a:t> </a:t>
            </a:r>
            <a:r>
              <a:rPr lang="en-US" sz="3000" dirty="0" err="1">
                <a:solidFill>
                  <a:srgbClr val="002060"/>
                </a:solidFill>
              </a:rPr>
              <a:t>về</a:t>
            </a:r>
            <a:r>
              <a:rPr lang="en-US" sz="3000" dirty="0">
                <a:solidFill>
                  <a:srgbClr val="002060"/>
                </a:solidFill>
              </a:rPr>
              <a:t> </a:t>
            </a:r>
            <a:r>
              <a:rPr lang="en-US" sz="3000" dirty="0" err="1">
                <a:solidFill>
                  <a:srgbClr val="002060"/>
                </a:solidFill>
              </a:rPr>
              <a:t>bảo</a:t>
            </a:r>
            <a:r>
              <a:rPr lang="en-US" sz="3000" dirty="0">
                <a:solidFill>
                  <a:srgbClr val="002060"/>
                </a:solidFill>
              </a:rPr>
              <a:t> </a:t>
            </a:r>
            <a:r>
              <a:rPr lang="en-US" sz="3000" dirty="0" err="1">
                <a:solidFill>
                  <a:srgbClr val="002060"/>
                </a:solidFill>
              </a:rPr>
              <a:t>vệ</a:t>
            </a:r>
            <a:r>
              <a:rPr lang="en-US" sz="3000" dirty="0">
                <a:solidFill>
                  <a:srgbClr val="002060"/>
                </a:solidFill>
              </a:rPr>
              <a:t> </a:t>
            </a:r>
            <a:r>
              <a:rPr lang="en-US" sz="3000" dirty="0" err="1">
                <a:solidFill>
                  <a:srgbClr val="002060"/>
                </a:solidFill>
              </a:rPr>
              <a:t>môi</a:t>
            </a:r>
            <a:r>
              <a:rPr lang="en-US" sz="3000" dirty="0">
                <a:solidFill>
                  <a:srgbClr val="002060"/>
                </a:solidFill>
              </a:rPr>
              <a:t> </a:t>
            </a:r>
            <a:r>
              <a:rPr lang="en-US" sz="3000" dirty="0" err="1">
                <a:solidFill>
                  <a:srgbClr val="002060"/>
                </a:solidFill>
              </a:rPr>
              <a:t>trường</a:t>
            </a:r>
            <a:r>
              <a:rPr lang="en-US" sz="3000" dirty="0">
                <a:solidFill>
                  <a:srgbClr val="002060"/>
                </a:solidFill>
              </a:rPr>
              <a:t> </a:t>
            </a:r>
            <a:r>
              <a:rPr lang="en-US" sz="3000" dirty="0" err="1">
                <a:solidFill>
                  <a:srgbClr val="002060"/>
                </a:solidFill>
              </a:rPr>
              <a:t>và</a:t>
            </a:r>
            <a:r>
              <a:rPr lang="en-US" sz="3000" dirty="0">
                <a:solidFill>
                  <a:srgbClr val="002060"/>
                </a:solidFill>
              </a:rPr>
              <a:t> </a:t>
            </a:r>
            <a:r>
              <a:rPr lang="en-US" sz="3000" dirty="0" err="1">
                <a:solidFill>
                  <a:srgbClr val="002060"/>
                </a:solidFill>
              </a:rPr>
              <a:t>tài</a:t>
            </a:r>
            <a:r>
              <a:rPr lang="en-US" sz="3000" dirty="0">
                <a:solidFill>
                  <a:srgbClr val="002060"/>
                </a:solidFill>
              </a:rPr>
              <a:t> </a:t>
            </a:r>
            <a:r>
              <a:rPr lang="en-US" sz="3000" dirty="0" err="1">
                <a:solidFill>
                  <a:srgbClr val="002060"/>
                </a:solidFill>
              </a:rPr>
              <a:t>nguyên</a:t>
            </a:r>
            <a:r>
              <a:rPr lang="en-US" sz="3000" dirty="0">
                <a:solidFill>
                  <a:srgbClr val="002060"/>
                </a:solidFill>
              </a:rPr>
              <a:t> </a:t>
            </a:r>
            <a:r>
              <a:rPr lang="en-US" sz="3000" dirty="0" err="1">
                <a:solidFill>
                  <a:srgbClr val="002060"/>
                </a:solidFill>
              </a:rPr>
              <a:t>thiên</a:t>
            </a:r>
            <a:r>
              <a:rPr lang="en-US" sz="3000" dirty="0">
                <a:solidFill>
                  <a:srgbClr val="002060"/>
                </a:solidFill>
              </a:rPr>
              <a:t> </a:t>
            </a:r>
            <a:r>
              <a:rPr lang="en-US" sz="3000" dirty="0" err="1">
                <a:solidFill>
                  <a:srgbClr val="002060"/>
                </a:solidFill>
              </a:rPr>
              <a:t>nhiên</a:t>
            </a:r>
            <a:r>
              <a:rPr lang="en-US" sz="3000" dirty="0">
                <a:solidFill>
                  <a:srgbClr val="002060"/>
                </a:solidFill>
              </a:rPr>
              <a:t>.</a:t>
            </a:r>
          </a:p>
        </p:txBody>
      </p:sp>
      <p:sp>
        <p:nvSpPr>
          <p:cNvPr id="14" name="Rectangle 13">
            <a:extLst>
              <a:ext uri="{FF2B5EF4-FFF2-40B4-BE49-F238E27FC236}">
                <a16:creationId xmlns:a16="http://schemas.microsoft.com/office/drawing/2014/main" id="{037FF6EF-F0A5-1DD6-3A1E-B012E6383139}"/>
              </a:ext>
            </a:extLst>
          </p:cNvPr>
          <p:cNvSpPr/>
          <p:nvPr/>
        </p:nvSpPr>
        <p:spPr>
          <a:xfrm>
            <a:off x="3389243" y="1540440"/>
            <a:ext cx="2236305" cy="3826689"/>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3000" dirty="0" err="1">
                <a:solidFill>
                  <a:srgbClr val="002060"/>
                </a:solidFill>
              </a:rPr>
              <a:t>Tích</a:t>
            </a:r>
            <a:r>
              <a:rPr lang="en-US" sz="3000" dirty="0">
                <a:solidFill>
                  <a:srgbClr val="002060"/>
                </a:solidFill>
              </a:rPr>
              <a:t> </a:t>
            </a:r>
            <a:r>
              <a:rPr lang="en-US" sz="3000" dirty="0" err="1">
                <a:solidFill>
                  <a:srgbClr val="002060"/>
                </a:solidFill>
              </a:rPr>
              <a:t>cực</a:t>
            </a:r>
            <a:r>
              <a:rPr lang="en-US" sz="3000" dirty="0">
                <a:solidFill>
                  <a:srgbClr val="002060"/>
                </a:solidFill>
              </a:rPr>
              <a:t> </a:t>
            </a:r>
            <a:r>
              <a:rPr lang="en-US" sz="3000" dirty="0" err="1">
                <a:solidFill>
                  <a:srgbClr val="002060"/>
                </a:solidFill>
              </a:rPr>
              <a:t>tham</a:t>
            </a:r>
            <a:r>
              <a:rPr lang="en-US" sz="3000" dirty="0">
                <a:solidFill>
                  <a:srgbClr val="002060"/>
                </a:solidFill>
              </a:rPr>
              <a:t> </a:t>
            </a:r>
            <a:r>
              <a:rPr lang="en-US" sz="3000" dirty="0" err="1">
                <a:solidFill>
                  <a:srgbClr val="002060"/>
                </a:solidFill>
              </a:rPr>
              <a:t>gia</a:t>
            </a:r>
            <a:r>
              <a:rPr lang="en-US" sz="3000" dirty="0">
                <a:solidFill>
                  <a:srgbClr val="002060"/>
                </a:solidFill>
              </a:rPr>
              <a:t> </a:t>
            </a:r>
            <a:r>
              <a:rPr lang="en-US" sz="3000" dirty="0" err="1">
                <a:solidFill>
                  <a:srgbClr val="002060"/>
                </a:solidFill>
              </a:rPr>
              <a:t>các</a:t>
            </a:r>
            <a:r>
              <a:rPr lang="en-US" sz="3000" dirty="0">
                <a:solidFill>
                  <a:srgbClr val="002060"/>
                </a:solidFill>
              </a:rPr>
              <a:t> </a:t>
            </a:r>
            <a:r>
              <a:rPr lang="en-US" sz="3000" dirty="0" err="1">
                <a:solidFill>
                  <a:srgbClr val="002060"/>
                </a:solidFill>
              </a:rPr>
              <a:t>hoạt</a:t>
            </a:r>
            <a:r>
              <a:rPr lang="en-US" sz="3000" dirty="0">
                <a:solidFill>
                  <a:srgbClr val="002060"/>
                </a:solidFill>
              </a:rPr>
              <a:t> </a:t>
            </a:r>
            <a:r>
              <a:rPr lang="en-US" sz="3000" dirty="0" err="1">
                <a:solidFill>
                  <a:srgbClr val="002060"/>
                </a:solidFill>
              </a:rPr>
              <a:t>động</a:t>
            </a:r>
            <a:r>
              <a:rPr lang="en-US" sz="3000" dirty="0">
                <a:solidFill>
                  <a:srgbClr val="002060"/>
                </a:solidFill>
              </a:rPr>
              <a:t> </a:t>
            </a:r>
            <a:r>
              <a:rPr lang="en-US" sz="3000" dirty="0" err="1">
                <a:solidFill>
                  <a:srgbClr val="002060"/>
                </a:solidFill>
              </a:rPr>
              <a:t>bảo</a:t>
            </a:r>
            <a:r>
              <a:rPr lang="en-US" sz="3000" dirty="0">
                <a:solidFill>
                  <a:srgbClr val="002060"/>
                </a:solidFill>
              </a:rPr>
              <a:t> </a:t>
            </a:r>
            <a:r>
              <a:rPr lang="en-US" sz="3000" dirty="0" err="1">
                <a:solidFill>
                  <a:srgbClr val="002060"/>
                </a:solidFill>
              </a:rPr>
              <a:t>vệ</a:t>
            </a:r>
            <a:r>
              <a:rPr lang="en-US" sz="3000" dirty="0">
                <a:solidFill>
                  <a:srgbClr val="002060"/>
                </a:solidFill>
              </a:rPr>
              <a:t> </a:t>
            </a:r>
            <a:r>
              <a:rPr lang="en-US" sz="3000" dirty="0" err="1">
                <a:solidFill>
                  <a:srgbClr val="002060"/>
                </a:solidFill>
              </a:rPr>
              <a:t>môi</a:t>
            </a:r>
            <a:r>
              <a:rPr lang="en-US" sz="3000" dirty="0">
                <a:solidFill>
                  <a:srgbClr val="002060"/>
                </a:solidFill>
              </a:rPr>
              <a:t> </a:t>
            </a:r>
            <a:r>
              <a:rPr lang="en-US" sz="3000" dirty="0" err="1">
                <a:solidFill>
                  <a:srgbClr val="002060"/>
                </a:solidFill>
              </a:rPr>
              <a:t>trường</a:t>
            </a:r>
            <a:r>
              <a:rPr lang="en-US" sz="3000" dirty="0">
                <a:solidFill>
                  <a:srgbClr val="002060"/>
                </a:solidFill>
              </a:rPr>
              <a:t> </a:t>
            </a:r>
            <a:r>
              <a:rPr lang="en-US" sz="3000" dirty="0" err="1">
                <a:solidFill>
                  <a:srgbClr val="002060"/>
                </a:solidFill>
              </a:rPr>
              <a:t>và</a:t>
            </a:r>
            <a:r>
              <a:rPr lang="en-US" sz="3000" dirty="0">
                <a:solidFill>
                  <a:srgbClr val="002060"/>
                </a:solidFill>
              </a:rPr>
              <a:t> </a:t>
            </a:r>
            <a:r>
              <a:rPr lang="en-US" sz="3000" dirty="0" err="1">
                <a:solidFill>
                  <a:srgbClr val="002060"/>
                </a:solidFill>
              </a:rPr>
              <a:t>tài</a:t>
            </a:r>
            <a:r>
              <a:rPr lang="en-US" sz="3000" dirty="0">
                <a:solidFill>
                  <a:srgbClr val="002060"/>
                </a:solidFill>
              </a:rPr>
              <a:t> </a:t>
            </a:r>
            <a:r>
              <a:rPr lang="en-US" sz="3000" dirty="0" err="1">
                <a:solidFill>
                  <a:srgbClr val="002060"/>
                </a:solidFill>
              </a:rPr>
              <a:t>nguyên</a:t>
            </a:r>
            <a:r>
              <a:rPr lang="en-US" sz="3000" dirty="0">
                <a:solidFill>
                  <a:srgbClr val="002060"/>
                </a:solidFill>
              </a:rPr>
              <a:t> </a:t>
            </a:r>
            <a:r>
              <a:rPr lang="en-US" sz="3000" dirty="0" err="1">
                <a:solidFill>
                  <a:srgbClr val="002060"/>
                </a:solidFill>
              </a:rPr>
              <a:t>thiên</a:t>
            </a:r>
            <a:r>
              <a:rPr lang="en-US" sz="3000" dirty="0">
                <a:solidFill>
                  <a:srgbClr val="002060"/>
                </a:solidFill>
              </a:rPr>
              <a:t> </a:t>
            </a:r>
            <a:r>
              <a:rPr lang="en-US" sz="3000" dirty="0" err="1">
                <a:solidFill>
                  <a:srgbClr val="002060"/>
                </a:solidFill>
              </a:rPr>
              <a:t>nhiên</a:t>
            </a:r>
            <a:r>
              <a:rPr lang="en-US" sz="3000" dirty="0">
                <a:solidFill>
                  <a:srgbClr val="002060"/>
                </a:solidFill>
              </a:rPr>
              <a:t>.</a:t>
            </a:r>
          </a:p>
        </p:txBody>
      </p:sp>
      <p:sp>
        <p:nvSpPr>
          <p:cNvPr id="15" name="Rectangle 14">
            <a:extLst>
              <a:ext uri="{FF2B5EF4-FFF2-40B4-BE49-F238E27FC236}">
                <a16:creationId xmlns:a16="http://schemas.microsoft.com/office/drawing/2014/main" id="{4952091E-B184-A162-F6A9-89F72D456024}"/>
              </a:ext>
            </a:extLst>
          </p:cNvPr>
          <p:cNvSpPr/>
          <p:nvPr/>
        </p:nvSpPr>
        <p:spPr>
          <a:xfrm>
            <a:off x="6259994" y="1530534"/>
            <a:ext cx="2307536" cy="382668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000" dirty="0" err="1">
                <a:solidFill>
                  <a:srgbClr val="002060"/>
                </a:solidFill>
              </a:rPr>
              <a:t>Đóng</a:t>
            </a:r>
            <a:r>
              <a:rPr lang="en-US" sz="3000" dirty="0">
                <a:solidFill>
                  <a:srgbClr val="002060"/>
                </a:solidFill>
              </a:rPr>
              <a:t> </a:t>
            </a:r>
            <a:r>
              <a:rPr lang="en-US" sz="3000" dirty="0" err="1">
                <a:solidFill>
                  <a:srgbClr val="002060"/>
                </a:solidFill>
              </a:rPr>
              <a:t>góp</a:t>
            </a:r>
            <a:r>
              <a:rPr lang="en-US" sz="3000" dirty="0">
                <a:solidFill>
                  <a:srgbClr val="002060"/>
                </a:solidFill>
              </a:rPr>
              <a:t> </a:t>
            </a:r>
            <a:r>
              <a:rPr lang="en-US" sz="3000" dirty="0" err="1">
                <a:solidFill>
                  <a:srgbClr val="002060"/>
                </a:solidFill>
              </a:rPr>
              <a:t>nghĩa</a:t>
            </a:r>
            <a:r>
              <a:rPr lang="en-US" sz="3000" dirty="0">
                <a:solidFill>
                  <a:srgbClr val="002060"/>
                </a:solidFill>
              </a:rPr>
              <a:t> </a:t>
            </a:r>
            <a:r>
              <a:rPr lang="en-US" sz="3000" dirty="0" err="1">
                <a:solidFill>
                  <a:srgbClr val="002060"/>
                </a:solidFill>
              </a:rPr>
              <a:t>vụ</a:t>
            </a:r>
            <a:r>
              <a:rPr lang="en-US" sz="3000" dirty="0">
                <a:solidFill>
                  <a:srgbClr val="002060"/>
                </a:solidFill>
              </a:rPr>
              <a:t> </a:t>
            </a:r>
            <a:r>
              <a:rPr lang="en-US" sz="3000" dirty="0" err="1">
                <a:solidFill>
                  <a:srgbClr val="002060"/>
                </a:solidFill>
              </a:rPr>
              <a:t>tài</a:t>
            </a:r>
            <a:r>
              <a:rPr lang="en-US" sz="3000" dirty="0">
                <a:solidFill>
                  <a:srgbClr val="002060"/>
                </a:solidFill>
              </a:rPr>
              <a:t> </a:t>
            </a:r>
            <a:r>
              <a:rPr lang="en-US" sz="3000" dirty="0" err="1">
                <a:solidFill>
                  <a:srgbClr val="002060"/>
                </a:solidFill>
              </a:rPr>
              <a:t>chính</a:t>
            </a:r>
            <a:r>
              <a:rPr lang="en-US" sz="3000" dirty="0">
                <a:solidFill>
                  <a:srgbClr val="002060"/>
                </a:solidFill>
              </a:rPr>
              <a:t> </a:t>
            </a:r>
            <a:r>
              <a:rPr lang="en-US" sz="3000" dirty="0" err="1">
                <a:solidFill>
                  <a:srgbClr val="002060"/>
                </a:solidFill>
              </a:rPr>
              <a:t>cho</a:t>
            </a:r>
            <a:r>
              <a:rPr lang="en-US" sz="3000" dirty="0">
                <a:solidFill>
                  <a:srgbClr val="002060"/>
                </a:solidFill>
              </a:rPr>
              <a:t> </a:t>
            </a:r>
            <a:r>
              <a:rPr lang="en-US" sz="3000" dirty="0" err="1">
                <a:solidFill>
                  <a:srgbClr val="002060"/>
                </a:solidFill>
              </a:rPr>
              <a:t>hoạt</a:t>
            </a:r>
            <a:r>
              <a:rPr lang="en-US" sz="3000" dirty="0">
                <a:solidFill>
                  <a:srgbClr val="002060"/>
                </a:solidFill>
              </a:rPr>
              <a:t> </a:t>
            </a:r>
            <a:r>
              <a:rPr lang="en-US" sz="3000" dirty="0" err="1">
                <a:solidFill>
                  <a:srgbClr val="002060"/>
                </a:solidFill>
              </a:rPr>
              <a:t>động</a:t>
            </a:r>
            <a:r>
              <a:rPr lang="en-US" sz="3000" dirty="0">
                <a:solidFill>
                  <a:srgbClr val="002060"/>
                </a:solidFill>
              </a:rPr>
              <a:t> </a:t>
            </a:r>
            <a:r>
              <a:rPr lang="en-US" sz="3000" dirty="0" err="1">
                <a:solidFill>
                  <a:srgbClr val="002060"/>
                </a:solidFill>
              </a:rPr>
              <a:t>bảo</a:t>
            </a:r>
            <a:r>
              <a:rPr lang="en-US" sz="3000" dirty="0">
                <a:solidFill>
                  <a:srgbClr val="002060"/>
                </a:solidFill>
              </a:rPr>
              <a:t> </a:t>
            </a:r>
            <a:r>
              <a:rPr lang="en-US" sz="3000" dirty="0" err="1">
                <a:solidFill>
                  <a:srgbClr val="002060"/>
                </a:solidFill>
              </a:rPr>
              <a:t>vệ</a:t>
            </a:r>
            <a:r>
              <a:rPr lang="en-US" sz="3000" dirty="0">
                <a:solidFill>
                  <a:srgbClr val="002060"/>
                </a:solidFill>
              </a:rPr>
              <a:t> </a:t>
            </a:r>
            <a:r>
              <a:rPr lang="en-US" sz="3000" dirty="0" err="1">
                <a:solidFill>
                  <a:srgbClr val="002060"/>
                </a:solidFill>
              </a:rPr>
              <a:t>môi</a:t>
            </a:r>
            <a:r>
              <a:rPr lang="en-US" sz="3000" dirty="0">
                <a:solidFill>
                  <a:srgbClr val="002060"/>
                </a:solidFill>
              </a:rPr>
              <a:t> </a:t>
            </a:r>
            <a:r>
              <a:rPr lang="en-US" sz="3000" dirty="0" err="1">
                <a:solidFill>
                  <a:srgbClr val="002060"/>
                </a:solidFill>
              </a:rPr>
              <a:t>trường</a:t>
            </a:r>
            <a:r>
              <a:rPr lang="en-US" sz="3000" dirty="0">
                <a:solidFill>
                  <a:srgbClr val="002060"/>
                </a:solidFill>
              </a:rPr>
              <a:t> </a:t>
            </a:r>
            <a:r>
              <a:rPr lang="en-US" sz="3000" dirty="0" err="1">
                <a:solidFill>
                  <a:srgbClr val="002060"/>
                </a:solidFill>
              </a:rPr>
              <a:t>và</a:t>
            </a:r>
            <a:r>
              <a:rPr lang="en-US" sz="3000" dirty="0">
                <a:solidFill>
                  <a:srgbClr val="002060"/>
                </a:solidFill>
              </a:rPr>
              <a:t> </a:t>
            </a:r>
            <a:r>
              <a:rPr lang="en-US" sz="3000" dirty="0" err="1">
                <a:solidFill>
                  <a:srgbClr val="002060"/>
                </a:solidFill>
              </a:rPr>
              <a:t>tài</a:t>
            </a:r>
            <a:r>
              <a:rPr lang="en-US" sz="3000" dirty="0">
                <a:solidFill>
                  <a:srgbClr val="002060"/>
                </a:solidFill>
              </a:rPr>
              <a:t> </a:t>
            </a:r>
            <a:r>
              <a:rPr lang="en-US" sz="3000" dirty="0" err="1">
                <a:solidFill>
                  <a:srgbClr val="002060"/>
                </a:solidFill>
              </a:rPr>
              <a:t>nguyên</a:t>
            </a:r>
            <a:r>
              <a:rPr lang="en-US" sz="3000" dirty="0">
                <a:solidFill>
                  <a:srgbClr val="002060"/>
                </a:solidFill>
              </a:rPr>
              <a:t> </a:t>
            </a:r>
            <a:r>
              <a:rPr lang="en-US" sz="3000" dirty="0" err="1">
                <a:solidFill>
                  <a:srgbClr val="002060"/>
                </a:solidFill>
              </a:rPr>
              <a:t>thiên</a:t>
            </a:r>
            <a:r>
              <a:rPr lang="en-US" sz="3000" dirty="0">
                <a:solidFill>
                  <a:srgbClr val="002060"/>
                </a:solidFill>
              </a:rPr>
              <a:t> </a:t>
            </a:r>
            <a:r>
              <a:rPr lang="en-US" sz="3000" dirty="0" err="1">
                <a:solidFill>
                  <a:srgbClr val="002060"/>
                </a:solidFill>
              </a:rPr>
              <a:t>nhiên</a:t>
            </a:r>
            <a:r>
              <a:rPr lang="en-US" sz="3000" dirty="0">
                <a:solidFill>
                  <a:srgbClr val="002060"/>
                </a:solidFill>
              </a:rPr>
              <a:t>.</a:t>
            </a:r>
          </a:p>
        </p:txBody>
      </p:sp>
      <p:sp>
        <p:nvSpPr>
          <p:cNvPr id="16" name="Rectangle 15">
            <a:extLst>
              <a:ext uri="{FF2B5EF4-FFF2-40B4-BE49-F238E27FC236}">
                <a16:creationId xmlns:a16="http://schemas.microsoft.com/office/drawing/2014/main" id="{738D62DD-D2CD-2975-5F1C-11FA6CD20AD9}"/>
              </a:ext>
            </a:extLst>
          </p:cNvPr>
          <p:cNvSpPr/>
          <p:nvPr/>
        </p:nvSpPr>
        <p:spPr>
          <a:xfrm>
            <a:off x="8885583" y="1520708"/>
            <a:ext cx="3101008" cy="5068969"/>
          </a:xfrm>
          <a:prstGeom prst="rect">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600" dirty="0" err="1">
                <a:solidFill>
                  <a:srgbClr val="002060"/>
                </a:solidFill>
              </a:rPr>
              <a:t>Tố</a:t>
            </a:r>
            <a:r>
              <a:rPr lang="en-US" sz="2600" dirty="0">
                <a:solidFill>
                  <a:srgbClr val="002060"/>
                </a:solidFill>
              </a:rPr>
              <a:t> </a:t>
            </a:r>
            <a:r>
              <a:rPr lang="en-US" sz="2600" dirty="0" err="1">
                <a:solidFill>
                  <a:srgbClr val="002060"/>
                </a:solidFill>
              </a:rPr>
              <a:t>cáo</a:t>
            </a:r>
            <a:r>
              <a:rPr lang="en-US" sz="2600" dirty="0">
                <a:solidFill>
                  <a:srgbClr val="002060"/>
                </a:solidFill>
              </a:rPr>
              <a:t> </a:t>
            </a:r>
            <a:r>
              <a:rPr lang="en-US" sz="2600" dirty="0" err="1">
                <a:solidFill>
                  <a:srgbClr val="002060"/>
                </a:solidFill>
              </a:rPr>
              <a:t>các</a:t>
            </a:r>
            <a:r>
              <a:rPr lang="en-US" sz="2600" dirty="0">
                <a:solidFill>
                  <a:srgbClr val="002060"/>
                </a:solidFill>
              </a:rPr>
              <a:t> </a:t>
            </a:r>
            <a:r>
              <a:rPr lang="en-US" sz="2600" dirty="0" err="1">
                <a:solidFill>
                  <a:srgbClr val="002060"/>
                </a:solidFill>
              </a:rPr>
              <a:t>hành</a:t>
            </a:r>
            <a:r>
              <a:rPr lang="en-US" sz="2600" dirty="0">
                <a:solidFill>
                  <a:srgbClr val="002060"/>
                </a:solidFill>
              </a:rPr>
              <a:t> vi </a:t>
            </a:r>
            <a:r>
              <a:rPr lang="en-US" sz="2600" dirty="0" err="1">
                <a:solidFill>
                  <a:srgbClr val="002060"/>
                </a:solidFill>
              </a:rPr>
              <a:t>vi</a:t>
            </a:r>
            <a:r>
              <a:rPr lang="en-US" sz="2600" dirty="0">
                <a:solidFill>
                  <a:srgbClr val="002060"/>
                </a:solidFill>
              </a:rPr>
              <a:t> </a:t>
            </a:r>
            <a:r>
              <a:rPr lang="en-US" sz="2600" dirty="0" err="1">
                <a:solidFill>
                  <a:srgbClr val="002060"/>
                </a:solidFill>
              </a:rPr>
              <a:t>phạm</a:t>
            </a:r>
            <a:r>
              <a:rPr lang="en-US" sz="2600" dirty="0">
                <a:solidFill>
                  <a:srgbClr val="002060"/>
                </a:solidFill>
              </a:rPr>
              <a:t> </a:t>
            </a:r>
            <a:r>
              <a:rPr lang="en-US" sz="2600" dirty="0" err="1">
                <a:solidFill>
                  <a:srgbClr val="002060"/>
                </a:solidFill>
              </a:rPr>
              <a:t>pháp</a:t>
            </a:r>
            <a:r>
              <a:rPr lang="en-US" sz="2600" dirty="0">
                <a:solidFill>
                  <a:srgbClr val="002060"/>
                </a:solidFill>
              </a:rPr>
              <a:t> </a:t>
            </a:r>
            <a:r>
              <a:rPr lang="en-US" sz="2600" dirty="0" err="1">
                <a:solidFill>
                  <a:srgbClr val="002060"/>
                </a:solidFill>
              </a:rPr>
              <a:t>luật</a:t>
            </a:r>
            <a:r>
              <a:rPr lang="en-US" sz="2600" dirty="0">
                <a:solidFill>
                  <a:srgbClr val="002060"/>
                </a:solidFill>
              </a:rPr>
              <a:t> </a:t>
            </a:r>
            <a:r>
              <a:rPr lang="en-US" sz="2600" dirty="0" err="1">
                <a:solidFill>
                  <a:srgbClr val="002060"/>
                </a:solidFill>
              </a:rPr>
              <a:t>về</a:t>
            </a:r>
            <a:r>
              <a:rPr lang="en-US" sz="2600" dirty="0">
                <a:solidFill>
                  <a:srgbClr val="002060"/>
                </a:solidFill>
              </a:rPr>
              <a:t> </a:t>
            </a:r>
            <a:r>
              <a:rPr lang="en-US" sz="2600" dirty="0" err="1">
                <a:solidFill>
                  <a:srgbClr val="002060"/>
                </a:solidFill>
              </a:rPr>
              <a:t>bảo</a:t>
            </a:r>
            <a:r>
              <a:rPr lang="en-US" sz="2600" dirty="0">
                <a:solidFill>
                  <a:srgbClr val="002060"/>
                </a:solidFill>
              </a:rPr>
              <a:t> </a:t>
            </a:r>
            <a:r>
              <a:rPr lang="en-US" sz="2600" dirty="0" err="1">
                <a:solidFill>
                  <a:srgbClr val="002060"/>
                </a:solidFill>
              </a:rPr>
              <a:t>vệ</a:t>
            </a:r>
            <a:r>
              <a:rPr lang="en-US" sz="2600" dirty="0">
                <a:solidFill>
                  <a:srgbClr val="002060"/>
                </a:solidFill>
              </a:rPr>
              <a:t> </a:t>
            </a:r>
            <a:r>
              <a:rPr lang="en-US" sz="2600" dirty="0" err="1">
                <a:solidFill>
                  <a:srgbClr val="002060"/>
                </a:solidFill>
              </a:rPr>
              <a:t>môi</a:t>
            </a:r>
            <a:r>
              <a:rPr lang="en-US" sz="2600" dirty="0">
                <a:solidFill>
                  <a:srgbClr val="002060"/>
                </a:solidFill>
              </a:rPr>
              <a:t> </a:t>
            </a:r>
            <a:r>
              <a:rPr lang="en-US" sz="2600" dirty="0" err="1">
                <a:solidFill>
                  <a:srgbClr val="002060"/>
                </a:solidFill>
              </a:rPr>
              <a:t>trường</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tài</a:t>
            </a:r>
            <a:r>
              <a:rPr lang="en-US" sz="2600" dirty="0">
                <a:solidFill>
                  <a:srgbClr val="002060"/>
                </a:solidFill>
              </a:rPr>
              <a:t> </a:t>
            </a:r>
            <a:r>
              <a:rPr lang="en-US" sz="2600" dirty="0" err="1">
                <a:solidFill>
                  <a:srgbClr val="002060"/>
                </a:solidFill>
              </a:rPr>
              <a:t>nguyên</a:t>
            </a:r>
            <a:r>
              <a:rPr lang="en-US" sz="2600" dirty="0">
                <a:solidFill>
                  <a:srgbClr val="002060"/>
                </a:solidFill>
              </a:rPr>
              <a:t> </a:t>
            </a:r>
            <a:r>
              <a:rPr lang="en-US" sz="2600" dirty="0" err="1">
                <a:solidFill>
                  <a:srgbClr val="002060"/>
                </a:solidFill>
              </a:rPr>
              <a:t>thiên</a:t>
            </a:r>
            <a:r>
              <a:rPr lang="en-US" sz="2600" dirty="0">
                <a:solidFill>
                  <a:srgbClr val="002060"/>
                </a:solidFill>
              </a:rPr>
              <a:t> </a:t>
            </a:r>
            <a:r>
              <a:rPr lang="en-US" sz="2600" dirty="0" err="1">
                <a:solidFill>
                  <a:srgbClr val="002060"/>
                </a:solidFill>
              </a:rPr>
              <a:t>nhiên</a:t>
            </a:r>
            <a:r>
              <a:rPr lang="en-US" sz="2600" dirty="0">
                <a:solidFill>
                  <a:srgbClr val="002060"/>
                </a:solidFill>
              </a:rPr>
              <a:t>.</a:t>
            </a:r>
          </a:p>
          <a:p>
            <a:pPr algn="ctr"/>
            <a:r>
              <a:rPr lang="en-US" sz="2600" dirty="0" err="1">
                <a:solidFill>
                  <a:srgbClr val="002060"/>
                </a:solidFill>
              </a:rPr>
              <a:t>Người</a:t>
            </a:r>
            <a:r>
              <a:rPr lang="en-US" sz="2600" dirty="0">
                <a:solidFill>
                  <a:srgbClr val="002060"/>
                </a:solidFill>
              </a:rPr>
              <a:t> vi </a:t>
            </a:r>
            <a:r>
              <a:rPr lang="en-US" sz="2600" dirty="0" err="1">
                <a:solidFill>
                  <a:srgbClr val="002060"/>
                </a:solidFill>
              </a:rPr>
              <a:t>phạm</a:t>
            </a:r>
            <a:r>
              <a:rPr lang="en-US" sz="2600" dirty="0">
                <a:solidFill>
                  <a:srgbClr val="002060"/>
                </a:solidFill>
              </a:rPr>
              <a:t> </a:t>
            </a:r>
            <a:r>
              <a:rPr lang="en-US" sz="2600" dirty="0" err="1">
                <a:solidFill>
                  <a:srgbClr val="002060"/>
                </a:solidFill>
              </a:rPr>
              <a:t>pháp</a:t>
            </a:r>
            <a:r>
              <a:rPr lang="en-US" sz="2600" dirty="0">
                <a:solidFill>
                  <a:srgbClr val="002060"/>
                </a:solidFill>
              </a:rPr>
              <a:t> </a:t>
            </a:r>
            <a:r>
              <a:rPr lang="en-US" sz="2600" dirty="0" err="1">
                <a:solidFill>
                  <a:srgbClr val="002060"/>
                </a:solidFill>
              </a:rPr>
              <a:t>luật</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bảo</a:t>
            </a:r>
            <a:r>
              <a:rPr lang="en-US" sz="2600" dirty="0">
                <a:solidFill>
                  <a:srgbClr val="002060"/>
                </a:solidFill>
              </a:rPr>
              <a:t> </a:t>
            </a:r>
            <a:r>
              <a:rPr lang="en-US" sz="2600" dirty="0" err="1">
                <a:solidFill>
                  <a:srgbClr val="002060"/>
                </a:solidFill>
              </a:rPr>
              <a:t>vệ</a:t>
            </a:r>
            <a:r>
              <a:rPr lang="en-US" sz="2600" dirty="0">
                <a:solidFill>
                  <a:srgbClr val="002060"/>
                </a:solidFill>
              </a:rPr>
              <a:t> </a:t>
            </a:r>
            <a:r>
              <a:rPr lang="en-US" sz="2600" dirty="0" err="1">
                <a:solidFill>
                  <a:srgbClr val="002060"/>
                </a:solidFill>
              </a:rPr>
              <a:t>môi</a:t>
            </a:r>
            <a:r>
              <a:rPr lang="en-US" sz="2600" dirty="0">
                <a:solidFill>
                  <a:srgbClr val="002060"/>
                </a:solidFill>
              </a:rPr>
              <a:t> </a:t>
            </a:r>
            <a:r>
              <a:rPr lang="en-US" sz="2600" dirty="0" err="1">
                <a:solidFill>
                  <a:srgbClr val="002060"/>
                </a:solidFill>
              </a:rPr>
              <a:t>trường</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tài</a:t>
            </a:r>
            <a:r>
              <a:rPr lang="en-US" sz="2600" dirty="0">
                <a:solidFill>
                  <a:srgbClr val="002060"/>
                </a:solidFill>
              </a:rPr>
              <a:t> </a:t>
            </a:r>
            <a:r>
              <a:rPr lang="en-US" sz="2600" dirty="0" err="1">
                <a:solidFill>
                  <a:srgbClr val="002060"/>
                </a:solidFill>
              </a:rPr>
              <a:t>nguyên</a:t>
            </a:r>
            <a:r>
              <a:rPr lang="en-US" sz="2600" dirty="0">
                <a:solidFill>
                  <a:srgbClr val="002060"/>
                </a:solidFill>
              </a:rPr>
              <a:t> </a:t>
            </a:r>
            <a:r>
              <a:rPr lang="en-US" sz="2600" dirty="0" err="1">
                <a:solidFill>
                  <a:srgbClr val="002060"/>
                </a:solidFill>
              </a:rPr>
              <a:t>có</a:t>
            </a:r>
            <a:r>
              <a:rPr lang="en-US" sz="2600" dirty="0">
                <a:solidFill>
                  <a:srgbClr val="002060"/>
                </a:solidFill>
              </a:rPr>
              <a:t> </a:t>
            </a:r>
            <a:r>
              <a:rPr lang="en-US" sz="2600" dirty="0" err="1">
                <a:solidFill>
                  <a:srgbClr val="002060"/>
                </a:solidFill>
              </a:rPr>
              <a:t>thể</a:t>
            </a:r>
            <a:r>
              <a:rPr lang="en-US" sz="2600" dirty="0">
                <a:solidFill>
                  <a:srgbClr val="002060"/>
                </a:solidFill>
              </a:rPr>
              <a:t> </a:t>
            </a:r>
            <a:r>
              <a:rPr lang="en-US" sz="2600" dirty="0" err="1">
                <a:solidFill>
                  <a:srgbClr val="002060"/>
                </a:solidFill>
              </a:rPr>
              <a:t>bị</a:t>
            </a:r>
            <a:r>
              <a:rPr lang="en-US" sz="2600" dirty="0">
                <a:solidFill>
                  <a:srgbClr val="002060"/>
                </a:solidFill>
              </a:rPr>
              <a:t> </a:t>
            </a:r>
            <a:r>
              <a:rPr lang="en-US" sz="2600" dirty="0" err="1">
                <a:solidFill>
                  <a:srgbClr val="002060"/>
                </a:solidFill>
              </a:rPr>
              <a:t>xử</a:t>
            </a:r>
            <a:r>
              <a:rPr lang="en-US" sz="2600" dirty="0">
                <a:solidFill>
                  <a:srgbClr val="002060"/>
                </a:solidFill>
              </a:rPr>
              <a:t> </a:t>
            </a:r>
            <a:r>
              <a:rPr lang="en-US" sz="2600" dirty="0" err="1">
                <a:solidFill>
                  <a:srgbClr val="002060"/>
                </a:solidFill>
              </a:rPr>
              <a:t>lí</a:t>
            </a:r>
            <a:r>
              <a:rPr lang="en-US" sz="2600" dirty="0">
                <a:solidFill>
                  <a:srgbClr val="002060"/>
                </a:solidFill>
              </a:rPr>
              <a:t> </a:t>
            </a:r>
            <a:r>
              <a:rPr lang="en-US" sz="2600" dirty="0" err="1">
                <a:solidFill>
                  <a:srgbClr val="002060"/>
                </a:solidFill>
              </a:rPr>
              <a:t>hành</a:t>
            </a:r>
            <a:r>
              <a:rPr lang="en-US" sz="2600" dirty="0">
                <a:solidFill>
                  <a:srgbClr val="002060"/>
                </a:solidFill>
              </a:rPr>
              <a:t> </a:t>
            </a:r>
            <a:r>
              <a:rPr lang="en-US" sz="2600" dirty="0" err="1">
                <a:solidFill>
                  <a:srgbClr val="002060"/>
                </a:solidFill>
              </a:rPr>
              <a:t>chính</a:t>
            </a:r>
            <a:r>
              <a:rPr lang="en-US" sz="2600" dirty="0">
                <a:solidFill>
                  <a:srgbClr val="002060"/>
                </a:solidFill>
              </a:rPr>
              <a:t>, </a:t>
            </a:r>
            <a:r>
              <a:rPr lang="en-US" sz="2600" dirty="0" err="1">
                <a:solidFill>
                  <a:srgbClr val="002060"/>
                </a:solidFill>
              </a:rPr>
              <a:t>dân</a:t>
            </a:r>
            <a:r>
              <a:rPr lang="en-US" sz="2600" dirty="0">
                <a:solidFill>
                  <a:srgbClr val="002060"/>
                </a:solidFill>
              </a:rPr>
              <a:t> </a:t>
            </a:r>
            <a:r>
              <a:rPr lang="en-US" sz="2600" dirty="0" err="1">
                <a:solidFill>
                  <a:srgbClr val="002060"/>
                </a:solidFill>
              </a:rPr>
              <a:t>sự</a:t>
            </a:r>
            <a:r>
              <a:rPr lang="en-US" sz="2600" dirty="0">
                <a:solidFill>
                  <a:srgbClr val="002060"/>
                </a:solidFill>
              </a:rPr>
              <a:t>, </a:t>
            </a:r>
            <a:r>
              <a:rPr lang="en-US" sz="2600" dirty="0" err="1">
                <a:solidFill>
                  <a:srgbClr val="002060"/>
                </a:solidFill>
              </a:rPr>
              <a:t>hình</a:t>
            </a:r>
            <a:r>
              <a:rPr lang="en-US" sz="2600" dirty="0">
                <a:solidFill>
                  <a:srgbClr val="002060"/>
                </a:solidFill>
              </a:rPr>
              <a:t> </a:t>
            </a:r>
            <a:r>
              <a:rPr lang="en-US" sz="2600" dirty="0" err="1">
                <a:solidFill>
                  <a:srgbClr val="002060"/>
                </a:solidFill>
              </a:rPr>
              <a:t>sự</a:t>
            </a:r>
            <a:r>
              <a:rPr lang="en-US" sz="2600" dirty="0">
                <a:solidFill>
                  <a:srgbClr val="002060"/>
                </a:solidFill>
              </a:rPr>
              <a:t> </a:t>
            </a:r>
            <a:r>
              <a:rPr lang="en-US" sz="2600" dirty="0" err="1">
                <a:solidFill>
                  <a:srgbClr val="002060"/>
                </a:solidFill>
              </a:rPr>
              <a:t>tùy</a:t>
            </a:r>
            <a:r>
              <a:rPr lang="en-US" sz="2600" dirty="0">
                <a:solidFill>
                  <a:srgbClr val="002060"/>
                </a:solidFill>
              </a:rPr>
              <a:t> </a:t>
            </a:r>
            <a:r>
              <a:rPr lang="en-US" sz="2600" dirty="0" err="1">
                <a:solidFill>
                  <a:srgbClr val="002060"/>
                </a:solidFill>
              </a:rPr>
              <a:t>theo</a:t>
            </a:r>
            <a:r>
              <a:rPr lang="en-US" sz="2600" dirty="0">
                <a:solidFill>
                  <a:srgbClr val="002060"/>
                </a:solidFill>
              </a:rPr>
              <a:t> </a:t>
            </a:r>
            <a:r>
              <a:rPr lang="en-US" sz="2600" dirty="0" err="1">
                <a:solidFill>
                  <a:srgbClr val="002060"/>
                </a:solidFill>
              </a:rPr>
              <a:t>mức</a:t>
            </a:r>
            <a:r>
              <a:rPr lang="en-US" sz="2600" dirty="0">
                <a:solidFill>
                  <a:srgbClr val="002060"/>
                </a:solidFill>
              </a:rPr>
              <a:t> </a:t>
            </a:r>
            <a:r>
              <a:rPr lang="en-US" sz="2600" dirty="0" err="1">
                <a:solidFill>
                  <a:srgbClr val="002060"/>
                </a:solidFill>
              </a:rPr>
              <a:t>độ</a:t>
            </a:r>
            <a:r>
              <a:rPr lang="en-US" sz="2600" dirty="0">
                <a:solidFill>
                  <a:srgbClr val="002060"/>
                </a:solidFill>
              </a:rPr>
              <a:t> vi </a:t>
            </a:r>
            <a:r>
              <a:rPr lang="en-US" sz="2600" dirty="0" err="1">
                <a:solidFill>
                  <a:srgbClr val="002060"/>
                </a:solidFill>
              </a:rPr>
              <a:t>phạm</a:t>
            </a:r>
            <a:r>
              <a:rPr lang="en-US" sz="2600" dirty="0">
                <a:solidFill>
                  <a:srgbClr val="002060"/>
                </a:solidFill>
              </a:rPr>
              <a:t>.</a:t>
            </a:r>
          </a:p>
        </p:txBody>
      </p:sp>
    </p:spTree>
    <p:extLst>
      <p:ext uri="{BB962C8B-B14F-4D97-AF65-F5344CB8AC3E}">
        <p14:creationId xmlns:p14="http://schemas.microsoft.com/office/powerpoint/2010/main" val="207157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File:Vua Tieng Viet logo.png - Wikipedia">
            <a:extLst>
              <a:ext uri="{FF2B5EF4-FFF2-40B4-BE49-F238E27FC236}">
                <a16:creationId xmlns:a16="http://schemas.microsoft.com/office/drawing/2014/main" id="{FEE6DBEE-BA2F-12B1-C6F0-E2E97BC1C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553" y="1136741"/>
            <a:ext cx="4639293" cy="30300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ua Tiếng Việt&quot; do NSƯT Xuân Bắc cầm trịch, giải thưởng lên tới 180 triệu  đồng - VTVcab ON">
            <a:extLst>
              <a:ext uri="{FF2B5EF4-FFF2-40B4-BE49-F238E27FC236}">
                <a16:creationId xmlns:a16="http://schemas.microsoft.com/office/drawing/2014/main" id="{F72FA6F1-FDA9-5395-E812-A6866712C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17" y="627015"/>
            <a:ext cx="10633164" cy="531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680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87F9-9918-4279-7F48-1CEF03AA63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D85942-09A4-1215-EA36-C3A71FD54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C5D8D2-0E34-8A71-A004-9A5CE5567A01}"/>
              </a:ext>
            </a:extLst>
          </p:cNvPr>
          <p:cNvSpPr/>
          <p:nvPr/>
        </p:nvSpPr>
        <p:spPr>
          <a:xfrm>
            <a:off x="914401" y="2266122"/>
            <a:ext cx="10475842" cy="2007704"/>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285695633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08EDFC-C90E-9271-319B-BE3B754C3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934" y="0"/>
            <a:ext cx="7072613" cy="5690094"/>
          </a:xfrm>
          <a:prstGeom prst="rect">
            <a:avLst/>
          </a:prstGeom>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0" y="-69569"/>
            <a:ext cx="12336639" cy="6919949"/>
          </a:xfrm>
          <a:prstGeom prst="rect">
            <a:avLst/>
          </a:prstGeom>
        </p:spPr>
      </p:pic>
      <p:pic>
        <p:nvPicPr>
          <p:cNvPr id="146" name="Picture 145"/>
          <p:cNvPicPr>
            <a:picLocks noChangeAspect="1"/>
          </p:cNvPicPr>
          <p:nvPr/>
        </p:nvPicPr>
        <p:blipFill>
          <a:blip r:embed="rId6"/>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7"/>
          <a:stretch>
            <a:fillRect/>
          </a:stretch>
        </p:blipFill>
        <p:spPr>
          <a:xfrm>
            <a:off x="-12703" y="883975"/>
            <a:ext cx="1061107" cy="1061107"/>
          </a:xfrm>
          <a:prstGeom prst="rect">
            <a:avLst/>
          </a:prstGeom>
        </p:spPr>
      </p:pic>
      <p:pic>
        <p:nvPicPr>
          <p:cNvPr id="148" name="Picture 147"/>
          <p:cNvPicPr>
            <a:picLocks noChangeAspect="1"/>
          </p:cNvPicPr>
          <p:nvPr/>
        </p:nvPicPr>
        <p:blipFill>
          <a:blip r:embed="rId8"/>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9" name="Picture 158">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pic>
        <p:nvPicPr>
          <p:cNvPr id="139" name="mau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4934" y="631758"/>
            <a:ext cx="2752060" cy="2651990"/>
          </a:xfrm>
          <a:prstGeom prst="rect">
            <a:avLst/>
          </a:prstGeom>
        </p:spPr>
      </p:pic>
      <p:pic>
        <p:nvPicPr>
          <p:cNvPr id="140" name="mau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74495" y="982048"/>
            <a:ext cx="2633741" cy="2639810"/>
          </a:xfrm>
          <a:prstGeom prst="rect">
            <a:avLst/>
          </a:prstGeom>
        </p:spPr>
      </p:pic>
      <p:pic>
        <p:nvPicPr>
          <p:cNvPr id="141" name="mau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62931" y="675021"/>
            <a:ext cx="2690614" cy="2639810"/>
          </a:xfrm>
          <a:prstGeom prst="rect">
            <a:avLst/>
          </a:prstGeom>
        </p:spPr>
      </p:pic>
      <p:pic>
        <p:nvPicPr>
          <p:cNvPr id="142" name="mau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63309" y="2865739"/>
            <a:ext cx="2752059" cy="2826264"/>
          </a:xfrm>
          <a:prstGeom prst="rect">
            <a:avLst/>
          </a:prstGeom>
        </p:spPr>
      </p:pic>
      <p:pic>
        <p:nvPicPr>
          <p:cNvPr id="143" name="mau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1992" y="3264987"/>
            <a:ext cx="2651990" cy="2754276"/>
          </a:xfrm>
          <a:prstGeom prst="rect">
            <a:avLst/>
          </a:prstGeom>
        </p:spPr>
      </p:pic>
      <p:pic>
        <p:nvPicPr>
          <p:cNvPr id="144" name="mau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021273" y="2935819"/>
            <a:ext cx="2690614" cy="2754276"/>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34143" y="5085116"/>
            <a:ext cx="1751496" cy="935705"/>
            <a:chOff x="134143" y="5085116"/>
            <a:chExt cx="1751496" cy="935705"/>
          </a:xfrm>
        </p:grpSpPr>
        <p:pic>
          <p:nvPicPr>
            <p:cNvPr id="150" name="Picture 149"/>
            <p:cNvPicPr>
              <a:picLocks noChangeAspect="1"/>
            </p:cNvPicPr>
            <p:nvPr/>
          </p:nvPicPr>
          <p:blipFill>
            <a:blip r:embed="rId25"/>
            <a:stretch>
              <a:fillRect/>
            </a:stretch>
          </p:blipFill>
          <p:spPr>
            <a:xfrm>
              <a:off x="1237939" y="5085116"/>
              <a:ext cx="647700" cy="904875"/>
            </a:xfrm>
            <a:prstGeom prst="rect">
              <a:avLst/>
            </a:prstGeom>
          </p:spPr>
        </p:pic>
        <p:sp>
          <p:nvSpPr>
            <p:cNvPr id="5" name="Rounded Rectangle 4"/>
            <p:cNvSpPr/>
            <p:nvPr/>
          </p:nvSpPr>
          <p:spPr>
            <a:xfrm>
              <a:off x="134143"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gr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39"/>
                                        </p:tgtEl>
                                      </p:cBhvr>
                                    </p:animEffect>
                                    <p:set>
                                      <p:cBhvr>
                                        <p:cTn id="18"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9" restart="whenNotActive" fill="hold" evtFilter="cancelBubble" nodeType="interactiveSeq">
                <p:stCondLst>
                  <p:cond evt="onClick" delay="0">
                    <p:tgtEl>
                      <p:spTgt spid="14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40"/>
                                        </p:tgtEl>
                                      </p:cBhvr>
                                    </p:animEffect>
                                    <p:set>
                                      <p:cBhvr>
                                        <p:cTn id="24"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25" restart="whenNotActive" fill="hold" evtFilter="cancelBubble" nodeType="interactiveSeq">
                <p:stCondLst>
                  <p:cond evt="onClick" delay="0">
                    <p:tgtEl>
                      <p:spTgt spid="141"/>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41"/>
                                        </p:tgtEl>
                                      </p:cBhvr>
                                    </p:animEffect>
                                    <p:set>
                                      <p:cBhvr>
                                        <p:cTn id="30"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31" restart="whenNotActive" fill="hold" evtFilter="cancelBubble" nodeType="interactiveSeq">
                <p:stCondLst>
                  <p:cond evt="onClick" delay="0">
                    <p:tgtEl>
                      <p:spTgt spid="1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42"/>
                                        </p:tgtEl>
                                      </p:cBhvr>
                                    </p:animEffect>
                                    <p:set>
                                      <p:cBhvr>
                                        <p:cTn id="36"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37" restart="whenNotActive" fill="hold" evtFilter="cancelBubble" nodeType="interactiveSeq">
                <p:stCondLst>
                  <p:cond evt="onClick" delay="0">
                    <p:tgtEl>
                      <p:spTgt spid="14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3"/>
                                        </p:tgtEl>
                                      </p:cBhvr>
                                    </p:animEffect>
                                    <p:set>
                                      <p:cBhvr>
                                        <p:cTn id="42"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43" restart="whenNotActive" fill="hold" evtFilter="cancelBubble" nodeType="interactiveSeq">
                <p:stCondLst>
                  <p:cond evt="onClick" delay="0">
                    <p:tgtEl>
                      <p:spTgt spid="144"/>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4"/>
                                        </p:tgtEl>
                                      </p:cBhvr>
                                    </p:animEffect>
                                    <p:set>
                                      <p:cBhvr>
                                        <p:cTn id="48"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49"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37930" y="109330"/>
            <a:ext cx="11529392" cy="4943693"/>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300" b="1" dirty="0">
              <a:solidFill>
                <a:schemeClr val="tx1">
                  <a:lumMod val="95000"/>
                  <a:lumOff val="5000"/>
                </a:schemeClr>
              </a:solidFill>
              <a:latin typeface="+mj-lt"/>
            </a:endParaRPr>
          </a:p>
          <a:p>
            <a:pPr algn="just"/>
            <a:r>
              <a:rPr lang="vi-VN" sz="2400" b="1" dirty="0">
                <a:solidFill>
                  <a:schemeClr val="tx1">
                    <a:lumMod val="95000"/>
                    <a:lumOff val="5000"/>
                  </a:schemeClr>
                </a:solidFill>
                <a:latin typeface="+mj-lt"/>
              </a:rPr>
              <a:t>Nội dung nào </a:t>
            </a:r>
            <a:r>
              <a:rPr lang="vi-VN" sz="2400" b="1" u="sng" dirty="0">
                <a:solidFill>
                  <a:schemeClr val="tx1">
                    <a:lumMod val="95000"/>
                    <a:lumOff val="5000"/>
                  </a:schemeClr>
                </a:solidFill>
                <a:latin typeface="+mj-lt"/>
              </a:rPr>
              <a:t>không</a:t>
            </a:r>
            <a:r>
              <a:rPr lang="vi-VN" sz="2400" b="1" dirty="0">
                <a:solidFill>
                  <a:schemeClr val="tx1">
                    <a:lumMod val="95000"/>
                    <a:lumOff val="5000"/>
                  </a:schemeClr>
                </a:solidFill>
                <a:latin typeface="+mj-lt"/>
              </a:rPr>
              <a:t> thể hiện nghĩa vụ của công dân trong bảo vệ môi trường và tài nguyên thiên nhiên</a:t>
            </a:r>
            <a:r>
              <a:rPr lang="en-US" sz="2400" b="1" dirty="0">
                <a:solidFill>
                  <a:schemeClr val="tx1">
                    <a:lumMod val="95000"/>
                    <a:lumOff val="5000"/>
                  </a:schemeClr>
                </a:solidFill>
                <a:latin typeface="+mj-lt"/>
              </a:rPr>
              <a:t>?</a:t>
            </a:r>
          </a:p>
          <a:p>
            <a:pPr algn="just"/>
            <a:endParaRPr lang="en-US" sz="2400" b="1" dirty="0">
              <a:solidFill>
                <a:schemeClr val="tx1">
                  <a:lumMod val="95000"/>
                  <a:lumOff val="5000"/>
                </a:schemeClr>
              </a:solidFill>
              <a:latin typeface="+mj-lt"/>
            </a:endParaRPr>
          </a:p>
          <a:p>
            <a:pPr defTabSz="609630">
              <a:lnSpc>
                <a:spcPct val="150000"/>
              </a:lnSpc>
              <a:defRPr/>
            </a:pPr>
            <a:r>
              <a:rPr lang="en-US" sz="2400" b="1" dirty="0">
                <a:solidFill>
                  <a:schemeClr val="bg1"/>
                </a:solidFill>
                <a:latin typeface="Times New Roman" panose="02020603050405020304" pitchFamily="18" charset="0"/>
                <a:ea typeface="Open Sans" panose="020B0606030504020204" pitchFamily="34" charset="0"/>
                <a:cs typeface="Times New Roman" panose="02020603050405020304" pitchFamily="18" charset="0"/>
              </a:rPr>
              <a:t>A. </a:t>
            </a:r>
            <a:r>
              <a:rPr lang="vi-VN" sz="2400" b="1" dirty="0">
                <a:solidFill>
                  <a:schemeClr val="bg1"/>
                </a:solidFill>
                <a:latin typeface="+mj-lt"/>
                <a:ea typeface="Open Sans" panose="020B0606030504020204" pitchFamily="34" charset="0"/>
                <a:cs typeface="Open Sans" panose="020B0606030504020204" pitchFamily="34" charset="0"/>
              </a:rPr>
              <a:t>Khiếu nại các hành vi vi phạm quy định pháp luật về bảo vệ môi</a:t>
            </a:r>
            <a:r>
              <a:rPr lang="vi-VN" sz="2400" dirty="0">
                <a:solidFill>
                  <a:schemeClr val="bg1"/>
                </a:solidFill>
                <a:latin typeface="+mj-lt"/>
              </a:rPr>
              <a:t> </a:t>
            </a:r>
            <a:r>
              <a:rPr lang="vi-VN" sz="2400" b="1" dirty="0">
                <a:solidFill>
                  <a:schemeClr val="bg1"/>
                </a:solidFill>
                <a:latin typeface="+mj-lt"/>
              </a:rPr>
              <a:t>trường và tài nguyên thiên nhiên</a:t>
            </a:r>
            <a:r>
              <a:rPr lang="en-US" sz="2400" b="1" dirty="0">
                <a:solidFill>
                  <a:schemeClr val="bg1"/>
                </a:solidFill>
                <a:latin typeface="+mj-lt"/>
              </a:rPr>
              <a:t>.</a:t>
            </a:r>
            <a:endParaRPr lang="en-US" sz="2400" dirty="0">
              <a:solidFill>
                <a:schemeClr val="bg1"/>
              </a:solidFill>
              <a:effectLst>
                <a:outerShdw blurRad="114300" dist="38100" dir="2700000" algn="tl" rotWithShape="0">
                  <a:prstClr val="black">
                    <a:alpha val="27000"/>
                  </a:prstClr>
                </a:outerShdw>
              </a:effectLst>
              <a:latin typeface="+mj-lt"/>
            </a:endParaRPr>
          </a:p>
          <a:p>
            <a:pPr defTabSz="609630">
              <a:lnSpc>
                <a:spcPct val="150000"/>
              </a:lnSpc>
              <a:defRPr/>
            </a:pPr>
            <a:r>
              <a:rPr lang="en-US" sz="2400" b="1" dirty="0">
                <a:solidFill>
                  <a:schemeClr val="bg1"/>
                </a:solidFill>
                <a:latin typeface="Times New Roman" panose="02020603050405020304" pitchFamily="18" charset="0"/>
                <a:cs typeface="Times New Roman" panose="02020603050405020304" pitchFamily="18" charset="0"/>
              </a:rPr>
              <a:t>B. </a:t>
            </a:r>
            <a:r>
              <a:rPr lang="vi-VN" sz="2400" b="1" dirty="0">
                <a:solidFill>
                  <a:schemeClr val="bg1"/>
                </a:solidFill>
                <a:latin typeface="+mj-lt"/>
              </a:rPr>
              <a:t>Thực hiện nghiêm chỉnh các quy định của pháp luật về bảo vệ môi trường.</a:t>
            </a:r>
            <a:r>
              <a:rPr lang="en-US" sz="2400" b="1" dirty="0">
                <a:solidFill>
                  <a:schemeClr val="bg1"/>
                </a:solidFill>
                <a:effectLst>
                  <a:outerShdw blurRad="114300" dist="38100" dir="2700000" algn="tl" rotWithShape="0">
                    <a:prstClr val="black">
                      <a:alpha val="27000"/>
                    </a:prstClr>
                  </a:outerShdw>
                </a:effectLst>
                <a:latin typeface="+mj-lt"/>
              </a:rPr>
              <a:t> </a:t>
            </a:r>
          </a:p>
          <a:p>
            <a:pPr defTabSz="609630">
              <a:lnSpc>
                <a:spcPct val="150000"/>
              </a:lnSpc>
              <a:defRPr/>
            </a:pPr>
            <a:r>
              <a:rPr lang="en-US" sz="24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Sử</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dụng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tiết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kiệm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hợp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lí</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nguồn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tài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nguyên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thiên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nhiên</a:t>
            </a:r>
            <a:r>
              <a:rPr lang="en-US"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endParaRPr>
          </a:p>
          <a:p>
            <a:pPr defTabSz="609630">
              <a:lnSpc>
                <a:spcPct val="150000"/>
              </a:lnSpc>
              <a:defRPr/>
            </a:pPr>
            <a:r>
              <a:rPr lang="en-US" sz="2400" b="1" dirty="0">
                <a:solidFill>
                  <a:schemeClr val="bg1"/>
                </a:solidFill>
                <a:latin typeface="Times New Roman" panose="02020603050405020304" pitchFamily="18" charset="0"/>
                <a:cs typeface="Times New Roman" panose="02020603050405020304" pitchFamily="18" charset="0"/>
              </a:rPr>
              <a:t>D. </a:t>
            </a:r>
            <a:r>
              <a:rPr lang="vi-VN" sz="2400" b="1" dirty="0">
                <a:solidFill>
                  <a:schemeClr val="bg1"/>
                </a:solidFill>
                <a:latin typeface="+mj-lt"/>
              </a:rPr>
              <a:t>Đóng góp nghĩa vụ tài chính cho hoạt động bảo vệ môi trường và tài nguyên thiên nhiên.</a:t>
            </a:r>
            <a:endParaRPr lang="en-US" sz="2400" b="1" dirty="0">
              <a:solidFill>
                <a:schemeClr val="bg1"/>
              </a:solidFill>
              <a:effectLst>
                <a:outerShdw blurRad="114300" dist="38100" dir="2700000" algn="tl" rotWithShape="0">
                  <a:prstClr val="black">
                    <a:alpha val="27000"/>
                  </a:prstClr>
                </a:outerShdw>
              </a:effectLst>
              <a:latin typeface="+mj-lt"/>
            </a:endParaRPr>
          </a:p>
          <a:p>
            <a:pPr algn="just"/>
            <a:endParaRPr lang="en-US" sz="3200" b="1" dirty="0">
              <a:solidFill>
                <a:schemeClr val="bg1"/>
              </a:solidFill>
            </a:endParaRPr>
          </a:p>
        </p:txBody>
      </p:sp>
      <p:sp>
        <p:nvSpPr>
          <p:cNvPr id="50" name="Snip Diagonal Corner Rectangle 49"/>
          <p:cNvSpPr/>
          <p:nvPr/>
        </p:nvSpPr>
        <p:spPr>
          <a:xfrm>
            <a:off x="2107838" y="5251055"/>
            <a:ext cx="7556310" cy="102108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err="1">
                <a:ln>
                  <a:noFill/>
                </a:ln>
                <a:solidFill>
                  <a:prstClr val="white"/>
                </a:solidFill>
                <a:effectLst/>
                <a:uLnTx/>
                <a:uFillTx/>
                <a:latin typeface="Times New Roman" pitchFamily="18" charset="0"/>
                <a:cs typeface="Times New Roman" pitchFamily="18" charset="0"/>
                <a:sym typeface="+mn-ea"/>
              </a:rPr>
              <a:t>Đáp</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noProof="0" dirty="0" err="1">
                <a:ln>
                  <a:noFill/>
                </a:ln>
                <a:solidFill>
                  <a:prstClr val="white"/>
                </a:solidFill>
                <a:effectLst/>
                <a:uLnTx/>
                <a:uFillTx/>
                <a:latin typeface="Times New Roman" pitchFamily="18" charset="0"/>
                <a:cs typeface="Times New Roman" pitchFamily="18" charset="0"/>
                <a:sym typeface="+mn-ea"/>
              </a:rPr>
              <a:t>án</a:t>
            </a:r>
            <a:r>
              <a:rPr lang="en-US" sz="3200" b="1" noProof="0" dirty="0">
                <a:ln>
                  <a:noFill/>
                </a:ln>
                <a:solidFill>
                  <a:prstClr val="white"/>
                </a:solidFill>
                <a:effectLst/>
                <a:uLnTx/>
                <a:uFillTx/>
                <a:latin typeface="Times New Roman" pitchFamily="18" charset="0"/>
                <a:cs typeface="Times New Roman" pitchFamily="18" charset="0"/>
                <a:sym typeface="+mn-ea"/>
              </a:rPr>
              <a:t> : </a:t>
            </a:r>
            <a:r>
              <a:rPr lang="en-US" sz="3200" b="1" dirty="0">
                <a:solidFill>
                  <a:srgbClr val="FFFF00"/>
                </a:solidFill>
                <a:latin typeface="Times New Roman" pitchFamily="18" charset="0"/>
                <a:cs typeface="Times New Roman" pitchFamily="18" charset="0"/>
                <a:sym typeface="+mn-ea"/>
              </a:rPr>
              <a:t>A</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395785" y="99391"/>
            <a:ext cx="11590806" cy="4656868"/>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Hành</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vi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vi</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phạm</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quy</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định</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pháp</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luật</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về</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quyền</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và</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nghĩa</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vụ</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của</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công</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dân</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trong</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bảo</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vệ</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môi</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trường</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và</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tài</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nguyên</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thiên</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nhiên</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phải</a:t>
            </a:r>
            <a:r>
              <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altLang="en-US" sz="24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chịu</a:t>
            </a:r>
            <a:endParaRPr lang="en-US" alt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lvl="0" algn="ctr" eaLnBrk="0" fontAlgn="base" hangingPunct="0">
              <a:spcBef>
                <a:spcPct val="0"/>
              </a:spcBef>
              <a:spcAft>
                <a:spcPct val="0"/>
              </a:spcAft>
            </a:pPr>
            <a:endParaRPr lang="en-US" alt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lgn="ctr" eaLnBrk="0" fontAlgn="base" hangingPunct="0">
              <a:spcBef>
                <a:spcPct val="0"/>
              </a:spcBef>
              <a:spcAft>
                <a:spcPct val="0"/>
              </a:spcAft>
            </a:pPr>
            <a:endParaRPr lang="en-US" alt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defTabSz="609630">
              <a:lnSpc>
                <a:spcPct val="150000"/>
              </a:lnSpc>
              <a:defRPr/>
            </a:pPr>
            <a:r>
              <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rPr>
              <a:t>A</a:t>
            </a:r>
            <a:r>
              <a:rPr lang="en-US" sz="2400" b="1" dirty="0">
                <a:solidFill>
                  <a:schemeClr val="bg1"/>
                </a:solidFill>
                <a:latin typeface="SegoeuiPc"/>
              </a:rPr>
              <a:t>.</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dân</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sự</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hành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chính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kỉ</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luật</a:t>
            </a:r>
            <a:r>
              <a:rPr lang="en-US" sz="2400" b="1" dirty="0">
                <a:solidFill>
                  <a:schemeClr val="bg1"/>
                </a:solidFill>
                <a:latin typeface="Open Sans" panose="020B0606030504020204" pitchFamily="34" charset="0"/>
              </a:rPr>
              <a:t>.</a:t>
            </a:r>
            <a:r>
              <a:rPr lang="en-US" sz="2400" b="1" dirty="0">
                <a:solidFill>
                  <a:schemeClr val="bg1"/>
                </a:solidFill>
                <a:latin typeface="SegoeuiPc"/>
              </a:rPr>
              <a:t> </a:t>
            </a:r>
            <a:endPar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endParaRPr>
          </a:p>
          <a:p>
            <a:pPr defTabSz="609630">
              <a:lnSpc>
                <a:spcPct val="150000"/>
              </a:lnSpc>
              <a:defRPr/>
            </a:pPr>
            <a:r>
              <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rPr>
              <a:t>B.</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hành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chính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kỉ</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luật</a:t>
            </a:r>
            <a:r>
              <a:rPr lang="en-US" sz="2400" b="1" dirty="0">
                <a:solidFill>
                  <a:schemeClr val="bg1"/>
                </a:solidFill>
                <a:latin typeface="Open Sans" panose="020B0606030504020204" pitchFamily="34" charset="0"/>
              </a:rPr>
              <a:t>.</a:t>
            </a:r>
            <a:r>
              <a:rPr lang="en-US" sz="2400" b="1" dirty="0">
                <a:solidFill>
                  <a:schemeClr val="bg1"/>
                </a:solidFill>
                <a:latin typeface="SegoeuiPc"/>
              </a:rPr>
              <a:t> </a:t>
            </a:r>
            <a:endPar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endParaRPr>
          </a:p>
          <a:p>
            <a:pPr defTabSz="609630">
              <a:lnSpc>
                <a:spcPct val="150000"/>
              </a:lnSpc>
              <a:defRPr/>
            </a:pPr>
            <a:r>
              <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rPr>
              <a:t>C.</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hành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chính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hình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sự</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dân</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sự</a:t>
            </a:r>
            <a:r>
              <a:rPr lang="en-US" sz="2400" b="1" dirty="0">
                <a:solidFill>
                  <a:schemeClr val="bg1"/>
                </a:solidFill>
                <a:latin typeface="Open Sans" panose="020B0606030504020204" pitchFamily="34" charset="0"/>
              </a:rPr>
              <a:t>.</a:t>
            </a:r>
            <a:r>
              <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rPr>
              <a:t> </a:t>
            </a:r>
          </a:p>
          <a:p>
            <a:pPr defTabSz="609630">
              <a:lnSpc>
                <a:spcPct val="150000"/>
              </a:lnSpc>
              <a:defRPr/>
            </a:pPr>
            <a:r>
              <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rPr>
              <a:t>D.</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hành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chính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trách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nhiệm</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hình</a:t>
            </a:r>
            <a:r>
              <a:rPr lang="en-US" sz="2400" b="1" dirty="0">
                <a:solidFill>
                  <a:schemeClr val="bg1"/>
                </a:solidFill>
                <a:latin typeface="Open Sans" panose="020B0606030504020204" pitchFamily="34" charset="0"/>
              </a:rPr>
              <a:t> </a:t>
            </a:r>
            <a:r>
              <a:rPr lang="en-US" sz="2400" b="1" dirty="0" err="1">
                <a:solidFill>
                  <a:schemeClr val="bg1"/>
                </a:solidFill>
                <a:latin typeface="Open Sans" panose="020B0606030504020204" pitchFamily="34" charset="0"/>
              </a:rPr>
              <a:t>sự</a:t>
            </a:r>
            <a:r>
              <a:rPr lang="en-US" sz="2400" b="1" dirty="0">
                <a:solidFill>
                  <a:schemeClr val="bg1"/>
                </a:solidFill>
                <a:latin typeface="Open Sans" panose="020B0606030504020204" pitchFamily="34" charset="0"/>
              </a:rPr>
              <a:t>.</a:t>
            </a:r>
            <a:r>
              <a:rPr lang="en-US" sz="24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rPr>
              <a:t> </a:t>
            </a:r>
          </a:p>
        </p:txBody>
      </p:sp>
      <p:sp>
        <p:nvSpPr>
          <p:cNvPr id="50" name="Snip Diagonal Corner Rectangle 49"/>
          <p:cNvSpPr/>
          <p:nvPr/>
        </p:nvSpPr>
        <p:spPr>
          <a:xfrm>
            <a:off x="2291323" y="5155503"/>
            <a:ext cx="7337946" cy="110363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itchFamily="18" charset="0"/>
                <a:cs typeface="Times New Roman" pitchFamily="18" charset="0"/>
                <a:sym typeface="+mn-ea"/>
              </a:rPr>
              <a:t>Đáp</a:t>
            </a:r>
            <a:r>
              <a:rPr lang="en-US" sz="3200" b="1" dirty="0">
                <a:solidFill>
                  <a:schemeClr val="bg1"/>
                </a:solidFill>
                <a:latin typeface="Times New Roman" pitchFamily="18" charset="0"/>
                <a:cs typeface="Times New Roman" pitchFamily="18" charset="0"/>
                <a:sym typeface="+mn-ea"/>
              </a:rPr>
              <a:t> </a:t>
            </a:r>
            <a:r>
              <a:rPr lang="en-US" sz="3200" b="1" dirty="0" err="1">
                <a:solidFill>
                  <a:schemeClr val="bg1"/>
                </a:solidFill>
                <a:latin typeface="Times New Roman" pitchFamily="18" charset="0"/>
                <a:cs typeface="Times New Roman" pitchFamily="18" charset="0"/>
                <a:sym typeface="+mn-ea"/>
              </a:rPr>
              <a:t>án</a:t>
            </a:r>
            <a:r>
              <a:rPr lang="en-US" sz="3200" b="1" dirty="0">
                <a:solidFill>
                  <a:schemeClr val="bg1"/>
                </a:solidFill>
                <a:latin typeface="Times New Roman" pitchFamily="18" charset="0"/>
                <a:cs typeface="Times New Roman" pitchFamily="18" charset="0"/>
                <a:sym typeface="+mn-ea"/>
              </a:rPr>
              <a:t>: </a:t>
            </a:r>
            <a:r>
              <a:rPr lang="en-US" sz="3200" b="1" dirty="0">
                <a:solidFill>
                  <a:srgbClr val="FFFF00"/>
                </a:solidFill>
                <a:latin typeface="Times New Roman" pitchFamily="18" charset="0"/>
                <a:cs typeface="Times New Roman" pitchFamily="18" charset="0"/>
                <a:sym typeface="+mn-ea"/>
              </a:rPr>
              <a:t>C</a:t>
            </a:r>
            <a:endParaRPr lang="en-US" sz="3200" b="1" dirty="0">
              <a:solidFill>
                <a:schemeClr val="bg1"/>
              </a:solidFill>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34389" y="387625"/>
            <a:ext cx="10522585" cy="4631635"/>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09630">
              <a:defRPr/>
            </a:pP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Công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dân</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tích</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cực</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tham</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gia</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các</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hoạt</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động</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như</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dọn</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dẹp</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vệ</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sinh</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đường</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phố</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tố</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cáo</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hành</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vi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xâm</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phạm</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đến</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môi</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trường</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là</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thực</a:t>
            </a:r>
            <a:r>
              <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rPr>
              <a:t> </a:t>
            </a:r>
            <a:r>
              <a:rPr lang="en-US" sz="3000" b="1" dirty="0" err="1">
                <a:solidFill>
                  <a:schemeClr val="tx1"/>
                </a:solidFill>
                <a:latin typeface="Times New Roman" panose="02020603050405020304" pitchFamily="18" charset="0"/>
                <a:ea typeface="Open Sans" panose="020B0606030504020204" pitchFamily="34" charset="0"/>
                <a:cs typeface="Times New Roman" panose="02020603050405020304" pitchFamily="18" charset="0"/>
              </a:rPr>
              <a:t>hiện</a:t>
            </a:r>
            <a:endParaRPr lang="en-US" sz="3000" b="1" dirty="0">
              <a:solidFill>
                <a:schemeClr val="tx1"/>
              </a:solidFill>
              <a:latin typeface="Times New Roman" panose="02020603050405020304" pitchFamily="18" charset="0"/>
              <a:ea typeface="Open Sans" panose="020B0606030504020204" pitchFamily="34" charset="0"/>
              <a:cs typeface="Times New Roman" panose="02020603050405020304" pitchFamily="18" charset="0"/>
            </a:endParaRPr>
          </a:p>
          <a:p>
            <a:pPr defTabSz="609630">
              <a:lnSpc>
                <a:spcPct val="150000"/>
              </a:lnSpc>
              <a:defRPr/>
            </a:pP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A.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nghĩa</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vụ</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công</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dân</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trong</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bảo</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vệ</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môi</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trường</a:t>
            </a:r>
            <a:endParaRPr lang="en-US" sz="3000" b="1" dirty="0">
              <a:solidFill>
                <a:schemeClr val="bg1"/>
              </a:solidFill>
              <a:effectLst>
                <a:outerShdw blurRad="114300" dist="38100" dir="2700000" algn="tl" rotWithShape="0">
                  <a:prstClr val="black">
                    <a:alpha val="27000"/>
                  </a:prstClr>
                </a:outerShdw>
              </a:effectLst>
              <a:latin typeface="#9Slide03 Quicksand Bold" panose="00000800000000000000" pitchFamily="2" charset="0"/>
            </a:endParaRPr>
          </a:p>
          <a:p>
            <a:pPr defTabSz="609630">
              <a:lnSpc>
                <a:spcPct val="150000"/>
              </a:lnSpc>
              <a:defRPr/>
            </a:pP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B.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quyền</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công</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dân</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trong</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bảo</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vệ</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môi</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trường</a:t>
            </a:r>
            <a:r>
              <a:rPr lang="en-US" sz="3000"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p>
          <a:p>
            <a:pPr defTabSz="609630">
              <a:lnSpc>
                <a:spcPct val="150000"/>
              </a:lnSpc>
              <a:defRPr/>
            </a:pP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quyền</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và</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nghĩa</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vụ</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công</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dân</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trong</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bảo</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vệ</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môi</a:t>
            </a:r>
            <a:r>
              <a:rPr lang="en-US" sz="30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trường</a:t>
            </a:r>
            <a:endParaRPr lang="en-US" sz="3000"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endParaRPr>
          </a:p>
          <a:p>
            <a:pPr defTabSz="609630">
              <a:lnSpc>
                <a:spcPct val="150000"/>
              </a:lnSpc>
              <a:defRPr/>
            </a:pP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D.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trách</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nhiệm</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công</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dân</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trong</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bảo</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vệ</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môi</a:t>
            </a:r>
            <a:r>
              <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r>
              <a:rPr lang="en-US" sz="3000" b="1" dirty="0" err="1">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trường</a:t>
            </a:r>
            <a:endParaRPr lang="en-US" sz="3000" b="1" dirty="0">
              <a:solidFill>
                <a:prstClr val="white"/>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337997" y="5160004"/>
            <a:ext cx="7515367" cy="103187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itchFamily="18" charset="0"/>
                <a:cs typeface="Times New Roman" pitchFamily="18" charset="0"/>
                <a:sym typeface="+mn-ea"/>
              </a:rPr>
              <a:t>Đáp</a:t>
            </a:r>
            <a:r>
              <a:rPr lang="en-US" sz="3200" b="1" dirty="0">
                <a:solidFill>
                  <a:schemeClr val="bg1"/>
                </a:solidFill>
                <a:latin typeface="Times New Roman" pitchFamily="18" charset="0"/>
                <a:cs typeface="Times New Roman" pitchFamily="18" charset="0"/>
                <a:sym typeface="+mn-ea"/>
              </a:rPr>
              <a:t> </a:t>
            </a:r>
            <a:r>
              <a:rPr lang="en-US" sz="3200" b="1" dirty="0" err="1">
                <a:solidFill>
                  <a:schemeClr val="bg1"/>
                </a:solidFill>
                <a:latin typeface="Times New Roman" pitchFamily="18" charset="0"/>
                <a:cs typeface="Times New Roman" pitchFamily="18" charset="0"/>
                <a:sym typeface="+mn-ea"/>
              </a:rPr>
              <a:t>án</a:t>
            </a:r>
            <a:r>
              <a:rPr lang="en-US" sz="3200" b="1" dirty="0">
                <a:solidFill>
                  <a:schemeClr val="bg1"/>
                </a:solidFill>
                <a:latin typeface="Times New Roman" pitchFamily="18" charset="0"/>
                <a:cs typeface="Times New Roman" pitchFamily="18" charset="0"/>
                <a:sym typeface="+mn-ea"/>
              </a:rPr>
              <a:t>: </a:t>
            </a:r>
            <a:r>
              <a:rPr lang="en-US" sz="3200" b="1" dirty="0">
                <a:solidFill>
                  <a:srgbClr val="FFFF00"/>
                </a:solidFill>
                <a:latin typeface="Times New Roman" pitchFamily="18" charset="0"/>
                <a:cs typeface="Times New Roman" pitchFamily="18" charset="0"/>
                <a:sym typeface="+mn-ea"/>
              </a:rPr>
              <a:t>C</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675861" y="199623"/>
            <a:ext cx="10774017" cy="4521464"/>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b="1" dirty="0">
              <a:solidFill>
                <a:schemeClr val="bg1"/>
              </a:solidFill>
              <a:latin typeface="+mj-lt"/>
              <a:ea typeface="Open Sans" panose="020B0606030504020204" pitchFamily="34" charset="0"/>
              <a:cs typeface="Open Sans" panose="020B0606030504020204" pitchFamily="34" charset="0"/>
            </a:endParaRPr>
          </a:p>
          <a:p>
            <a:r>
              <a:rPr lang="vi-VN" sz="2600" b="1" dirty="0">
                <a:solidFill>
                  <a:schemeClr val="tx1"/>
                </a:solidFill>
                <a:latin typeface="+mj-lt"/>
                <a:ea typeface="Open Sans" panose="020B0606030504020204" pitchFamily="34" charset="0"/>
                <a:cs typeface="Open Sans" panose="020B0606030504020204" pitchFamily="34" charset="0"/>
              </a:rPr>
              <a:t>Khi thực hiện quyền và nghĩa vụ trong bảo vệ môi trường và tài nguyên thiên nhiên, công dân cần tránh thực hiện hành vi nào dưới đây?</a:t>
            </a:r>
            <a:endParaRPr lang="en-US" sz="2600" b="1" dirty="0">
              <a:solidFill>
                <a:schemeClr val="tx1"/>
              </a:solidFill>
              <a:latin typeface="+mj-lt"/>
              <a:ea typeface="Open Sans" panose="020B0606030504020204" pitchFamily="34" charset="0"/>
              <a:cs typeface="Open Sans" panose="020B0606030504020204" pitchFamily="34" charset="0"/>
            </a:endParaRPr>
          </a:p>
          <a:p>
            <a:endParaRPr lang="en-US" sz="2600" b="1" dirty="0">
              <a:solidFill>
                <a:schemeClr val="bg1"/>
              </a:solidFill>
              <a:latin typeface="+mj-lt"/>
              <a:ea typeface="Open Sans" panose="020B0606030504020204" pitchFamily="34" charset="0"/>
              <a:cs typeface="Open Sans" panose="020B0606030504020204" pitchFamily="34" charset="0"/>
            </a:endParaRPr>
          </a:p>
          <a:p>
            <a:pPr>
              <a:lnSpc>
                <a:spcPct val="150000"/>
              </a:lnSpc>
            </a:pPr>
            <a:r>
              <a:rPr lang="en-US" sz="2600" b="1" dirty="0">
                <a:solidFill>
                  <a:schemeClr val="bg1"/>
                </a:solidFill>
                <a:latin typeface="Times New Roman" panose="02020603050405020304" pitchFamily="18" charset="0"/>
                <a:ea typeface="Times New Roman" panose="02020603050405020304" pitchFamily="18" charset="0"/>
              </a:rPr>
              <a:t>A. </a:t>
            </a:r>
            <a:r>
              <a:rPr lang="vi-VN" sz="2600" b="1" dirty="0">
                <a:solidFill>
                  <a:schemeClr val="bg1"/>
                </a:solidFill>
                <a:latin typeface="Times New Roman" panose="02020603050405020304" pitchFamily="18" charset="0"/>
                <a:ea typeface="Times New Roman" panose="02020603050405020304" pitchFamily="18" charset="0"/>
              </a:rPr>
              <a:t>Đảm bảo tiếng ồn trong phạm vi cho phép theo quy định.</a:t>
            </a:r>
            <a:endParaRPr lang="en-US" sz="2600" b="1" dirty="0">
              <a:solidFill>
                <a:schemeClr val="bg1"/>
              </a:solidFill>
              <a:latin typeface="Times New Roman" panose="02020603050405020304" pitchFamily="18" charset="0"/>
              <a:ea typeface="Times New Roman" panose="02020603050405020304" pitchFamily="18" charset="0"/>
            </a:endParaRPr>
          </a:p>
          <a:p>
            <a:pPr algn="just" defTabSz="609630">
              <a:lnSpc>
                <a:spcPct val="150000"/>
              </a:lnSpc>
              <a:defRPr/>
            </a:pPr>
            <a:r>
              <a:rPr lang="en-US" sz="26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B.</a:t>
            </a:r>
            <a:r>
              <a:rPr lang="vi-VN"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Sản xuất hàng hoá không cần tính đến việc bảo vệ môi trường</a:t>
            </a:r>
            <a:endParaRPr lang="en-US" sz="26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endParaRPr>
          </a:p>
          <a:p>
            <a:pPr defTabSz="609630">
              <a:lnSpc>
                <a:spcPct val="150000"/>
              </a:lnSpc>
              <a:defRPr/>
            </a:pPr>
            <a:r>
              <a:rPr lang="en-US" sz="26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C.</a:t>
            </a:r>
            <a:r>
              <a:rPr lang="vi-VN"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Tích cực tìm hiểu các quy định của pháp luật về bảo vệ môi trường</a:t>
            </a:r>
            <a:endParaRPr lang="en-US" sz="26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endParaRPr>
          </a:p>
          <a:p>
            <a:pPr algn="just" defTabSz="609630">
              <a:lnSpc>
                <a:spcPct val="150000"/>
              </a:lnSpc>
              <a:defRPr/>
            </a:pPr>
            <a:r>
              <a:rPr lang="en-US" sz="26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D.</a:t>
            </a:r>
            <a:r>
              <a:rPr lang="vi-VN"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Vận chuyển và phân loại các chất thải ở nơi tập kết.</a:t>
            </a:r>
            <a:endPar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09630">
              <a:defRPr/>
            </a:pPr>
            <a:r>
              <a:rPr lang="en-US" sz="3600" b="1" dirty="0">
                <a:solidFill>
                  <a:schemeClr val="bg1"/>
                </a:solidFill>
                <a:effectLst>
                  <a:outerShdw blurRad="114300" dist="38100" dir="2700000" algn="tl" rotWithShape="0">
                    <a:prstClr val="black">
                      <a:alpha val="27000"/>
                    </a:prstClr>
                  </a:outerShdw>
                </a:effectLst>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2169995" y="5098717"/>
            <a:ext cx="7583606" cy="10966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err="1">
                <a:ln>
                  <a:noFill/>
                </a:ln>
                <a:solidFill>
                  <a:prstClr val="white"/>
                </a:solidFill>
                <a:effectLst/>
                <a:uLnTx/>
                <a:uFillTx/>
                <a:latin typeface="Times New Roman" pitchFamily="18" charset="0"/>
                <a:cs typeface="Times New Roman" pitchFamily="18" charset="0"/>
                <a:sym typeface="+mn-ea"/>
              </a:rPr>
              <a:t>Đáp</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noProof="0" dirty="0" err="1">
                <a:ln>
                  <a:noFill/>
                </a:ln>
                <a:solidFill>
                  <a:prstClr val="white"/>
                </a:solidFill>
                <a:effectLst/>
                <a:uLnTx/>
                <a:uFillTx/>
                <a:latin typeface="Times New Roman" pitchFamily="18" charset="0"/>
                <a:cs typeface="Times New Roman" pitchFamily="18" charset="0"/>
                <a:sym typeface="+mn-ea"/>
              </a:rPr>
              <a:t>án</a:t>
            </a:r>
            <a:r>
              <a:rPr lang="en-US" sz="3200" b="1" dirty="0">
                <a:solidFill>
                  <a:prstClr val="white"/>
                </a:solidFill>
                <a:latin typeface="Times New Roman" pitchFamily="18" charset="0"/>
                <a:cs typeface="Times New Roman" pitchFamily="18" charset="0"/>
                <a:sym typeface="+mn-ea"/>
              </a:rPr>
              <a:t>:</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noProof="0" dirty="0">
                <a:solidFill>
                  <a:srgbClr val="FFFF00"/>
                </a:solidFill>
                <a:latin typeface="Times New Roman" pitchFamily="18" charset="0"/>
                <a:cs typeface="Times New Roman" pitchFamily="18" charset="0"/>
                <a:sym typeface="+mn-ea"/>
              </a:rPr>
              <a:t>B</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559558" y="410845"/>
            <a:ext cx="11109278" cy="4202098"/>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defRPr/>
            </a:pPr>
            <a:r>
              <a:rPr lang="vi-VN" sz="2800" b="1" dirty="0">
                <a:solidFill>
                  <a:schemeClr val="tx1"/>
                </a:solidFill>
                <a:latin typeface="+mj-lt"/>
                <a:ea typeface="Open Sans" panose="020B0606030504020204" pitchFamily="34" charset="0"/>
                <a:cs typeface="Open Sans" panose="020B0606030504020204" pitchFamily="34" charset="0"/>
              </a:rPr>
              <a:t>Nội dung nào dưới đây </a:t>
            </a:r>
            <a:r>
              <a:rPr lang="vi-VN" sz="2800" b="1" u="sng" dirty="0">
                <a:solidFill>
                  <a:schemeClr val="tx1"/>
                </a:solidFill>
                <a:latin typeface="+mj-lt"/>
                <a:ea typeface="Open Sans" panose="020B0606030504020204" pitchFamily="34" charset="0"/>
                <a:cs typeface="Open Sans" panose="020B0606030504020204" pitchFamily="34" charset="0"/>
              </a:rPr>
              <a:t>không</a:t>
            </a:r>
            <a:r>
              <a:rPr lang="vi-VN" sz="2800" b="1" dirty="0">
                <a:solidFill>
                  <a:schemeClr val="tx1"/>
                </a:solidFill>
                <a:latin typeface="+mj-lt"/>
                <a:ea typeface="Open Sans" panose="020B0606030504020204" pitchFamily="34" charset="0"/>
                <a:cs typeface="Open Sans" panose="020B0606030504020204" pitchFamily="34" charset="0"/>
              </a:rPr>
              <a:t> thể hiện quyền của công dân trong việc bảo vệ tài nguyên và môi trường?</a:t>
            </a:r>
            <a:endParaRPr lang="en-US" sz="2800" b="1" dirty="0">
              <a:solidFill>
                <a:schemeClr val="tx1"/>
              </a:solidFill>
              <a:latin typeface="+mj-lt"/>
              <a:ea typeface="Open Sans" panose="020B0606030504020204" pitchFamily="34" charset="0"/>
              <a:cs typeface="Open Sans" panose="020B0606030504020204" pitchFamily="34" charset="0"/>
            </a:endParaRPr>
          </a:p>
          <a:p>
            <a:pPr defTabSz="609630">
              <a:defRPr/>
            </a:pP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defTabSz="609630">
              <a:lnSpc>
                <a:spcPct val="150000"/>
              </a:lnSpc>
              <a:defRPr/>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bg1"/>
                </a:solidFill>
                <a:latin typeface="+mj-lt"/>
                <a:ea typeface="Times New Roman" panose="02020603050405020304" pitchFamily="18" charset="0"/>
                <a:cs typeface="Times New Roman" panose="02020603050405020304" pitchFamily="18" charset="0"/>
              </a:rPr>
              <a:t>Khai thác tài nguyên mình sở hữu.</a:t>
            </a:r>
            <a:r>
              <a:rPr lang="en-US" sz="2800" b="1" dirty="0">
                <a:solidFill>
                  <a:schemeClr val="bg1"/>
                </a:solidFill>
                <a:effectLst>
                  <a:outerShdw blurRad="114300" dist="38100" dir="2700000" algn="tl" rotWithShape="0">
                    <a:prstClr val="black">
                      <a:alpha val="27000"/>
                    </a:prstClr>
                  </a:outerShdw>
                </a:effectLst>
                <a:latin typeface="+mj-lt"/>
                <a:cs typeface="Times New Roman" panose="02020603050405020304" pitchFamily="18" charset="0"/>
              </a:rPr>
              <a:t> </a:t>
            </a:r>
          </a:p>
          <a:p>
            <a:pPr defTabSz="609630">
              <a:lnSpc>
                <a:spcPct val="150000"/>
              </a:lnSpc>
              <a:defRPr/>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2800" b="1" dirty="0">
                <a:solidFill>
                  <a:schemeClr val="bg1"/>
                </a:solidFill>
                <a:latin typeface="+mj-lt"/>
                <a:ea typeface="Times New Roman" panose="02020603050405020304" pitchFamily="18" charset="0"/>
                <a:cs typeface="Times New Roman" panose="02020603050405020304" pitchFamily="18" charset="0"/>
              </a:rPr>
              <a:t>Lựa chọn địa điểm sống trong lành.</a:t>
            </a:r>
            <a:endParaRPr lang="en-US" sz="2800" b="1" dirty="0">
              <a:solidFill>
                <a:schemeClr val="bg1"/>
              </a:solidFill>
              <a:latin typeface="+mj-lt"/>
              <a:ea typeface="Times New Roman" panose="02020603050405020304" pitchFamily="18" charset="0"/>
              <a:cs typeface="Times New Roman" panose="02020603050405020304" pitchFamily="18" charset="0"/>
            </a:endParaRPr>
          </a:p>
          <a:p>
            <a:pPr defTabSz="609630">
              <a:lnSpc>
                <a:spcPct val="150000"/>
              </a:lnSpc>
              <a:defRPr/>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solidFill>
                  <a:schemeClr val="bg1"/>
                </a:solidFill>
                <a:latin typeface="+mj-lt"/>
                <a:ea typeface="Times New Roman" panose="02020603050405020304" pitchFamily="18" charset="0"/>
                <a:cs typeface="Times New Roman" panose="02020603050405020304" pitchFamily="18" charset="0"/>
              </a:rPr>
              <a:t>Khiếu nại việc sử dụng tài nguyên.</a:t>
            </a:r>
            <a:r>
              <a:rPr lang="en-US" sz="2800" b="1" dirty="0">
                <a:solidFill>
                  <a:schemeClr val="bg1"/>
                </a:solidFill>
                <a:effectLst>
                  <a:outerShdw blurRad="114300" dist="38100" dir="2700000" algn="tl" rotWithShape="0">
                    <a:prstClr val="black">
                      <a:alpha val="27000"/>
                    </a:prstClr>
                  </a:outerShdw>
                </a:effectLst>
                <a:latin typeface="+mj-lt"/>
                <a:cs typeface="Times New Roman" panose="02020603050405020304" pitchFamily="18" charset="0"/>
              </a:rPr>
              <a:t> </a:t>
            </a:r>
          </a:p>
          <a:p>
            <a:pPr defTabSz="609630">
              <a:lnSpc>
                <a:spcPct val="150000"/>
              </a:lnSpc>
              <a:defRPr/>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2800" b="1" dirty="0">
                <a:solidFill>
                  <a:schemeClr val="bg1"/>
                </a:solidFill>
                <a:latin typeface="+mj-lt"/>
                <a:ea typeface="Times New Roman" panose="02020603050405020304" pitchFamily="18" charset="0"/>
                <a:cs typeface="Times New Roman" panose="02020603050405020304" pitchFamily="18" charset="0"/>
              </a:rPr>
              <a:t>Nộp thuế bảo vệ môi trường rừng.</a:t>
            </a:r>
            <a:endParaRPr lang="en-US" sz="2800" b="1" dirty="0">
              <a:solidFill>
                <a:schemeClr val="bg1"/>
              </a:solidFill>
              <a:effectLst>
                <a:outerShdw blurRad="114300" dist="38100" dir="2700000" algn="tl" rotWithShape="0">
                  <a:prstClr val="black">
                    <a:alpha val="27000"/>
                  </a:prstClr>
                </a:outerShdw>
              </a:effectLst>
              <a:latin typeface="+mj-lt"/>
              <a:cs typeface="Times New Roman" panose="02020603050405020304" pitchFamily="18" charset="0"/>
            </a:endParaRPr>
          </a:p>
        </p:txBody>
      </p:sp>
      <p:sp>
        <p:nvSpPr>
          <p:cNvPr id="50" name="Snip Diagonal Corner Rectangle 49"/>
          <p:cNvSpPr/>
          <p:nvPr/>
        </p:nvSpPr>
        <p:spPr>
          <a:xfrm>
            <a:off x="2183643" y="4964415"/>
            <a:ext cx="7569958" cy="89685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err="1">
                <a:ln>
                  <a:noFill/>
                </a:ln>
                <a:solidFill>
                  <a:prstClr val="white"/>
                </a:solidFill>
                <a:effectLst/>
                <a:uLnTx/>
                <a:uFillTx/>
                <a:latin typeface="Times New Roman" pitchFamily="18" charset="0"/>
                <a:cs typeface="Times New Roman" pitchFamily="18" charset="0"/>
                <a:sym typeface="+mn-ea"/>
              </a:rPr>
              <a:t>Đáp</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noProof="0" dirty="0" err="1">
                <a:ln>
                  <a:noFill/>
                </a:ln>
                <a:solidFill>
                  <a:prstClr val="white"/>
                </a:solidFill>
                <a:effectLst/>
                <a:uLnTx/>
                <a:uFillTx/>
                <a:latin typeface="Times New Roman" pitchFamily="18" charset="0"/>
                <a:cs typeface="Times New Roman" pitchFamily="18" charset="0"/>
                <a:sym typeface="+mn-ea"/>
              </a:rPr>
              <a:t>án</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dirty="0">
                <a:solidFill>
                  <a:srgbClr val="FFFF00"/>
                </a:solidFill>
                <a:latin typeface="Times New Roman" pitchFamily="18" charset="0"/>
                <a:cs typeface="Times New Roman" pitchFamily="18" charset="0"/>
                <a:sym typeface="+mn-ea"/>
              </a:rPr>
              <a:t>D</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826945" y="438163"/>
            <a:ext cx="10538109" cy="4292864"/>
          </a:xfrm>
          <a:prstGeom prst="snip2Diag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Open Sans" panose="020B0606030504020204" pitchFamily="34" charset="0"/>
              </a:rPr>
              <a:t>Để</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bảo</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vệ</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môi</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trường</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hành</a:t>
            </a:r>
            <a:r>
              <a:rPr lang="en-US" sz="3200" b="1" dirty="0">
                <a:solidFill>
                  <a:schemeClr val="tx1"/>
                </a:solidFill>
                <a:latin typeface="Open Sans" panose="020B0606030504020204" pitchFamily="34" charset="0"/>
              </a:rPr>
              <a:t> vi </a:t>
            </a:r>
            <a:r>
              <a:rPr lang="en-US" sz="3200" b="1" dirty="0" err="1">
                <a:solidFill>
                  <a:schemeClr val="tx1"/>
                </a:solidFill>
                <a:latin typeface="Open Sans" panose="020B0606030504020204" pitchFamily="34" charset="0"/>
              </a:rPr>
              <a:t>nào</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dưới</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đây</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của</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công</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dân</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bị</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nghiêm</a:t>
            </a:r>
            <a:r>
              <a:rPr lang="en-US" sz="3200" b="1" dirty="0">
                <a:solidFill>
                  <a:schemeClr val="tx1"/>
                </a:solidFill>
                <a:latin typeface="Open Sans" panose="020B0606030504020204" pitchFamily="34" charset="0"/>
              </a:rPr>
              <a:t> </a:t>
            </a:r>
            <a:r>
              <a:rPr lang="en-US" sz="3200" b="1" dirty="0" err="1">
                <a:solidFill>
                  <a:schemeClr val="tx1"/>
                </a:solidFill>
                <a:latin typeface="Open Sans" panose="020B0606030504020204" pitchFamily="34" charset="0"/>
              </a:rPr>
              <a:t>cấm</a:t>
            </a:r>
            <a:r>
              <a:rPr lang="en-US" sz="3200" b="1" dirty="0">
                <a:solidFill>
                  <a:schemeClr val="tx1"/>
                </a:solidFill>
                <a:latin typeface="Open Sans" panose="020B0606030504020204" pitchFamily="34" charset="0"/>
              </a:rPr>
              <a:t>? </a:t>
            </a:r>
            <a:endParaRPr lang="en-US" sz="3200" b="1" dirty="0">
              <a:solidFill>
                <a:schemeClr val="tx1"/>
              </a:solidFill>
            </a:endParaRPr>
          </a:p>
          <a:p>
            <a:pPr defTabSz="609630">
              <a:defRPr/>
            </a:pPr>
            <a:endPar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endParaRPr>
          </a:p>
          <a:p>
            <a:pPr defTabSz="609630">
              <a:lnSpc>
                <a:spcPct val="150000"/>
              </a:lnSpc>
              <a:defRPr/>
            </a:pP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A.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Chôn</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lấp</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chất</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độc</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chất</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phóng</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xạ</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a:t>
            </a:r>
          </a:p>
          <a:p>
            <a:pPr defTabSz="609630">
              <a:lnSpc>
                <a:spcPct val="150000"/>
              </a:lnSpc>
              <a:defRPr/>
            </a:pP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B.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Trồng</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cây</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phủ</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xanh</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đất</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trống</a:t>
            </a:r>
            <a:r>
              <a:rPr lang="en-US" sz="2667" b="1" dirty="0">
                <a:solidFill>
                  <a:srgbClr val="DFE2E7"/>
                </a:solidFill>
                <a:latin typeface="SegoeuiPc"/>
              </a:rPr>
              <a:t>.</a:t>
            </a:r>
            <a:endPar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endParaRPr>
          </a:p>
          <a:p>
            <a:pPr defTabSz="609630">
              <a:lnSpc>
                <a:spcPct val="150000"/>
              </a:lnSpc>
              <a:defRPr/>
            </a:pP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C.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Bồi</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thường</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thiệt</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hoại</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theo</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quy</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đinh</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a:t>
            </a:r>
          </a:p>
          <a:p>
            <a:pPr defTabSz="609630">
              <a:lnSpc>
                <a:spcPct val="150000"/>
              </a:lnSpc>
              <a:defRPr/>
            </a:pP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D.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Xử</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lí</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rác</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thải</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nơi</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tập</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 </a:t>
            </a:r>
            <a:r>
              <a:rPr lang="en-US" sz="2667" b="1" dirty="0" err="1">
                <a:solidFill>
                  <a:prstClr val="white"/>
                </a:solidFill>
                <a:effectLst>
                  <a:outerShdw blurRad="114300" dist="38100" dir="2700000" algn="tl" rotWithShape="0">
                    <a:prstClr val="black">
                      <a:alpha val="27000"/>
                    </a:prstClr>
                  </a:outerShdw>
                </a:effectLst>
                <a:latin typeface="#9Slide03 Quicksand Bold" panose="00000800000000000000" pitchFamily="2" charset="0"/>
              </a:rPr>
              <a:t>kết</a:t>
            </a:r>
            <a:r>
              <a:rPr lang="en-US" sz="2667" b="1" dirty="0">
                <a:solidFill>
                  <a:prstClr val="white"/>
                </a:solidFill>
                <a:effectLst>
                  <a:outerShdw blurRad="114300" dist="38100" dir="2700000" algn="tl" rotWithShape="0">
                    <a:prstClr val="black">
                      <a:alpha val="27000"/>
                    </a:prstClr>
                  </a:outerShdw>
                </a:effectLst>
                <a:latin typeface="#9Slide03 Quicksand Bold" panose="00000800000000000000" pitchFamily="2" charset="0"/>
              </a:rPr>
              <a:t>.</a:t>
            </a:r>
          </a:p>
        </p:txBody>
      </p:sp>
      <p:sp>
        <p:nvSpPr>
          <p:cNvPr id="50" name="Snip Diagonal Corner Rectangle 49"/>
          <p:cNvSpPr/>
          <p:nvPr/>
        </p:nvSpPr>
        <p:spPr>
          <a:xfrm>
            <a:off x="2306472" y="5011048"/>
            <a:ext cx="7447128" cy="104203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noProof="0" dirty="0" err="1">
                <a:ln>
                  <a:noFill/>
                </a:ln>
                <a:solidFill>
                  <a:prstClr val="white"/>
                </a:solidFill>
                <a:effectLst/>
                <a:uLnTx/>
                <a:uFillTx/>
                <a:latin typeface="Times New Roman" pitchFamily="18" charset="0"/>
                <a:cs typeface="Times New Roman" pitchFamily="18" charset="0"/>
                <a:sym typeface="+mn-ea"/>
              </a:rPr>
              <a:t>Đáp</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noProof="0" dirty="0" err="1">
                <a:ln>
                  <a:noFill/>
                </a:ln>
                <a:solidFill>
                  <a:prstClr val="white"/>
                </a:solidFill>
                <a:effectLst/>
                <a:uLnTx/>
                <a:uFillTx/>
                <a:latin typeface="Times New Roman" pitchFamily="18" charset="0"/>
                <a:cs typeface="Times New Roman" pitchFamily="18" charset="0"/>
                <a:sym typeface="+mn-ea"/>
              </a:rPr>
              <a:t>án</a:t>
            </a:r>
            <a:r>
              <a:rPr lang="en-US" sz="3200" b="1" noProof="0" dirty="0">
                <a:ln>
                  <a:noFill/>
                </a:ln>
                <a:solidFill>
                  <a:prstClr val="white"/>
                </a:solidFill>
                <a:effectLst/>
                <a:uLnTx/>
                <a:uFillTx/>
                <a:latin typeface="Times New Roman" pitchFamily="18" charset="0"/>
                <a:cs typeface="Times New Roman" pitchFamily="18" charset="0"/>
                <a:sym typeface="+mn-ea"/>
              </a:rPr>
              <a:t>: </a:t>
            </a:r>
            <a:r>
              <a:rPr lang="en-US" sz="3200" b="1" noProof="0" dirty="0">
                <a:solidFill>
                  <a:srgbClr val="FFFF00"/>
                </a:solidFill>
                <a:latin typeface="Times New Roman" pitchFamily="18" charset="0"/>
                <a:cs typeface="Times New Roman" pitchFamily="18" charset="0"/>
                <a:sym typeface="+mn-ea"/>
              </a:rPr>
              <a:t>A</a:t>
            </a:r>
            <a:endParaRPr kumimoji="0" lang="en-US" sz="32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5" name="Rectangle 4"/>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044743-65F0-7EA2-CB8F-0D00E53E9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EC8F5A2-1796-E463-F6B3-540E6C173E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937512"/>
          </a:xfrm>
          <a:prstGeom prst="rect">
            <a:avLst/>
          </a:prstGeom>
        </p:spPr>
      </p:pic>
      <p:pic>
        <p:nvPicPr>
          <p:cNvPr id="6" name="Bài tập số 5 trang 1">
            <a:hlinkClick r:id="" action="ppaction://media"/>
            <a:extLst>
              <a:ext uri="{FF2B5EF4-FFF2-40B4-BE49-F238E27FC236}">
                <a16:creationId xmlns:a16="http://schemas.microsoft.com/office/drawing/2014/main" id="{C40E492A-D412-AC63-2DB1-68FCB51F58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391" y="373269"/>
            <a:ext cx="406400" cy="406400"/>
          </a:xfrm>
          <a:prstGeom prst="rect">
            <a:avLst/>
          </a:prstGeom>
        </p:spPr>
      </p:pic>
    </p:spTree>
    <p:extLst>
      <p:ext uri="{BB962C8B-B14F-4D97-AF65-F5344CB8AC3E}">
        <p14:creationId xmlns:p14="http://schemas.microsoft.com/office/powerpoint/2010/main" val="275434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BBED2-7349-3A20-476F-D66770E03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54ED5A24-D8F9-11B1-E64D-D8614F782E79}"/>
              </a:ext>
            </a:extLst>
          </p:cNvPr>
          <p:cNvSpPr/>
          <p:nvPr/>
        </p:nvSpPr>
        <p:spPr>
          <a:xfrm>
            <a:off x="1808922" y="139150"/>
            <a:ext cx="7573617" cy="536713"/>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sz="28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Gợi</a:t>
            </a:r>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ý </a:t>
            </a:r>
            <a:r>
              <a:rPr lang="en-US" sz="28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trả</a:t>
            </a:r>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endPar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D191E40C-97DD-E425-8DB7-1614D5943DDB}"/>
              </a:ext>
            </a:extLst>
          </p:cNvPr>
          <p:cNvGraphicFramePr>
            <a:graphicFrameLocks noGrp="1"/>
          </p:cNvGraphicFramePr>
          <p:nvPr/>
        </p:nvGraphicFramePr>
        <p:xfrm>
          <a:off x="218660" y="655986"/>
          <a:ext cx="11668540" cy="6062863"/>
        </p:xfrm>
        <a:graphic>
          <a:graphicData uri="http://schemas.openxmlformats.org/drawingml/2006/table">
            <a:tbl>
              <a:tblPr firstRow="1" bandRow="1">
                <a:tableStyleId>{93296810-A885-4BE3-A3E7-6D5BEEA58F35}</a:tableStyleId>
              </a:tblPr>
              <a:tblGrid>
                <a:gridCol w="4005470">
                  <a:extLst>
                    <a:ext uri="{9D8B030D-6E8A-4147-A177-3AD203B41FA5}">
                      <a16:colId xmlns:a16="http://schemas.microsoft.com/office/drawing/2014/main" val="3183006150"/>
                    </a:ext>
                  </a:extLst>
                </a:gridCol>
                <a:gridCol w="7663070">
                  <a:extLst>
                    <a:ext uri="{9D8B030D-6E8A-4147-A177-3AD203B41FA5}">
                      <a16:colId xmlns:a16="http://schemas.microsoft.com/office/drawing/2014/main" val="1084945159"/>
                    </a:ext>
                  </a:extLst>
                </a:gridCol>
              </a:tblGrid>
              <a:tr h="598205">
                <a:tc>
                  <a:txBody>
                    <a:bodyPr/>
                    <a:lstStyle/>
                    <a:p>
                      <a:pPr algn="ctr"/>
                      <a:r>
                        <a:rPr lang="en-US" sz="3200" dirty="0" err="1">
                          <a:solidFill>
                            <a:schemeClr val="tx1"/>
                          </a:solidFill>
                        </a:rPr>
                        <a:t>Câu</a:t>
                      </a:r>
                      <a:r>
                        <a:rPr lang="en-US" sz="3200" dirty="0">
                          <a:solidFill>
                            <a:schemeClr val="tx1"/>
                          </a:solidFill>
                        </a:rPr>
                        <a:t> a)</a:t>
                      </a:r>
                      <a:endParaRPr lang="en-US" sz="3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3200" dirty="0" err="1">
                          <a:solidFill>
                            <a:schemeClr val="tx1"/>
                          </a:solidFill>
                        </a:rPr>
                        <a:t>Câu</a:t>
                      </a:r>
                      <a:r>
                        <a:rPr lang="en-US" sz="3200" dirty="0">
                          <a:solidFill>
                            <a:schemeClr val="tx1"/>
                          </a:solidFill>
                        </a:rPr>
                        <a:t> b)</a:t>
                      </a:r>
                      <a:endParaRPr lang="en-US" sz="32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60177188"/>
                  </a:ext>
                </a:extLst>
              </a:tr>
              <a:tr h="5464658">
                <a:tc>
                  <a:txBody>
                    <a:bodyPr/>
                    <a:lstStyle/>
                    <a:p>
                      <a:pPr algn="just">
                        <a:lnSpc>
                          <a:spcPct val="150000"/>
                        </a:lnSpc>
                        <a:spcBef>
                          <a:spcPts val="600"/>
                        </a:spcBef>
                        <a:spcAft>
                          <a:spcPts val="600"/>
                        </a:spcAft>
                      </a:pPr>
                      <a:r>
                        <a:rPr lang="vi-VN" sz="1800" b="1" dirty="0">
                          <a:solidFill>
                            <a:srgbClr val="000000"/>
                          </a:solidFill>
                          <a:effectLst/>
                        </a:rPr>
                        <a:t>Em không đồng ý với ý kiến của T, </a:t>
                      </a:r>
                      <a:endParaRPr lang="en-US" sz="1800" b="1" dirty="0">
                        <a:solidFill>
                          <a:srgbClr val="000000"/>
                        </a:solidFill>
                        <a:effectLst/>
                      </a:endParaRPr>
                    </a:p>
                    <a:p>
                      <a:pPr algn="just">
                        <a:lnSpc>
                          <a:spcPct val="150000"/>
                        </a:lnSpc>
                        <a:spcBef>
                          <a:spcPts val="600"/>
                        </a:spcBef>
                        <a:spcAft>
                          <a:spcPts val="600"/>
                        </a:spcAft>
                      </a:pPr>
                      <a:r>
                        <a:rPr lang="en-US" sz="1800" b="1" dirty="0">
                          <a:solidFill>
                            <a:srgbClr val="000000"/>
                          </a:solidFill>
                        </a:rPr>
                        <a:t>B</a:t>
                      </a:r>
                      <a:r>
                        <a:rPr lang="vi-VN" sz="1800" b="1" dirty="0">
                          <a:solidFill>
                            <a:srgbClr val="000000"/>
                          </a:solidFill>
                          <a:effectLst/>
                        </a:rPr>
                        <a:t>ởi việc tham gia vào các hoạt động như “Xây dựng trường, lớp xanh, sạch, đẹp, an toàn” không chỉ giúp cải thiện môi trường học tập mà còn giúp học sinh phát triển kỹ năng làm việc nhóm, trách nhiệm xã hội và tình yêu thiên nhiên. T nên tham gia để có cơ hội phát triển bản thân.</a:t>
                      </a:r>
                      <a:endParaRPr lang="en-US" sz="1800" b="1" dirty="0">
                        <a:solidFill>
                          <a:srgbClr val="000000"/>
                        </a:solidFill>
                      </a:endParaRPr>
                    </a:p>
                    <a:p>
                      <a:endParaRPr lang="en-US" sz="1800" dirty="0"/>
                    </a:p>
                  </a:txBody>
                  <a:tcPr/>
                </a:tc>
                <a:tc>
                  <a:txBody>
                    <a:bodyPr/>
                    <a:lstStyle/>
                    <a:p>
                      <a:pPr algn="just">
                        <a:lnSpc>
                          <a:spcPct val="115000"/>
                        </a:lnSpc>
                        <a:spcAft>
                          <a:spcPts val="1000"/>
                        </a:spcAft>
                      </a:pPr>
                      <a:r>
                        <a:rPr lang="en-US" sz="2000" b="1" dirty="0">
                          <a:solidFill>
                            <a:srgbClr val="000000"/>
                          </a:solidFill>
                          <a:effectLst/>
                        </a:rPr>
                        <a:t>- </a:t>
                      </a:r>
                      <a:r>
                        <a:rPr lang="en-US" sz="2000" b="1" dirty="0" err="1">
                          <a:solidFill>
                            <a:srgbClr val="000000"/>
                          </a:solidFill>
                          <a:effectLst/>
                        </a:rPr>
                        <a:t>Nếu</a:t>
                      </a:r>
                      <a:r>
                        <a:rPr lang="en-US" sz="2000" b="1" dirty="0">
                          <a:solidFill>
                            <a:srgbClr val="000000"/>
                          </a:solidFill>
                          <a:effectLst/>
                        </a:rPr>
                        <a:t> </a:t>
                      </a:r>
                      <a:r>
                        <a:rPr lang="en-US" sz="2000" b="1" dirty="0" err="1">
                          <a:solidFill>
                            <a:srgbClr val="000000"/>
                          </a:solidFill>
                          <a:effectLst/>
                        </a:rPr>
                        <a:t>là</a:t>
                      </a:r>
                      <a:r>
                        <a:rPr lang="en-US" sz="2000" b="1" dirty="0">
                          <a:solidFill>
                            <a:srgbClr val="000000"/>
                          </a:solidFill>
                          <a:effectLst/>
                        </a:rPr>
                        <a:t> M, </a:t>
                      </a:r>
                      <a:r>
                        <a:rPr lang="en-US" sz="2000" b="1" dirty="0" err="1">
                          <a:solidFill>
                            <a:srgbClr val="000000"/>
                          </a:solidFill>
                          <a:effectLst/>
                        </a:rPr>
                        <a:t>em</a:t>
                      </a:r>
                      <a:r>
                        <a:rPr lang="en-US" sz="2000" b="1" dirty="0">
                          <a:solidFill>
                            <a:srgbClr val="000000"/>
                          </a:solidFill>
                          <a:effectLst/>
                        </a:rPr>
                        <a:t> </a:t>
                      </a:r>
                      <a:r>
                        <a:rPr lang="en-US" sz="2000" b="1" dirty="0" err="1">
                          <a:solidFill>
                            <a:srgbClr val="000000"/>
                          </a:solidFill>
                          <a:effectLst/>
                        </a:rPr>
                        <a:t>sẽ</a:t>
                      </a:r>
                      <a:r>
                        <a:rPr lang="en-US" sz="2000" b="1" dirty="0">
                          <a:solidFill>
                            <a:srgbClr val="000000"/>
                          </a:solidFill>
                          <a:effectLst/>
                        </a:rPr>
                        <a:t> </a:t>
                      </a:r>
                      <a:r>
                        <a:rPr lang="en-US" sz="2000" b="1" dirty="0" err="1">
                          <a:solidFill>
                            <a:srgbClr val="000000"/>
                          </a:solidFill>
                          <a:effectLst/>
                        </a:rPr>
                        <a:t>giải</a:t>
                      </a:r>
                      <a:r>
                        <a:rPr lang="en-US" sz="2000" b="1" dirty="0">
                          <a:solidFill>
                            <a:srgbClr val="000000"/>
                          </a:solidFill>
                          <a:effectLst/>
                        </a:rPr>
                        <a:t> </a:t>
                      </a:r>
                      <a:r>
                        <a:rPr lang="en-US" sz="2000" b="1" dirty="0" err="1">
                          <a:solidFill>
                            <a:srgbClr val="000000"/>
                          </a:solidFill>
                          <a:effectLst/>
                        </a:rPr>
                        <a:t>thích</a:t>
                      </a:r>
                      <a:r>
                        <a:rPr lang="en-US" sz="2000" b="1" dirty="0">
                          <a:solidFill>
                            <a:srgbClr val="000000"/>
                          </a:solidFill>
                          <a:effectLst/>
                        </a:rPr>
                        <a:t> </a:t>
                      </a:r>
                      <a:r>
                        <a:rPr lang="en-US" sz="2000" b="1" dirty="0" err="1">
                          <a:solidFill>
                            <a:srgbClr val="000000"/>
                          </a:solidFill>
                          <a:effectLst/>
                        </a:rPr>
                        <a:t>cho</a:t>
                      </a:r>
                      <a:r>
                        <a:rPr lang="en-US" sz="2000" b="1" dirty="0">
                          <a:solidFill>
                            <a:srgbClr val="000000"/>
                          </a:solidFill>
                          <a:effectLst/>
                        </a:rPr>
                        <a:t> T </a:t>
                      </a:r>
                      <a:r>
                        <a:rPr lang="en-US" sz="2000" b="1" dirty="0" err="1">
                          <a:solidFill>
                            <a:srgbClr val="000000"/>
                          </a:solidFill>
                          <a:effectLst/>
                        </a:rPr>
                        <a:t>rằng</a:t>
                      </a:r>
                      <a:r>
                        <a:rPr lang="en-US" sz="2000" b="1" dirty="0">
                          <a:solidFill>
                            <a:srgbClr val="000000"/>
                          </a:solidFill>
                          <a:effectLst/>
                        </a:rPr>
                        <a:t> </a:t>
                      </a:r>
                      <a:r>
                        <a:rPr lang="en-US" sz="2000" b="1" dirty="0" err="1">
                          <a:solidFill>
                            <a:srgbClr val="000000"/>
                          </a:solidFill>
                          <a:effectLst/>
                        </a:rPr>
                        <a:t>mặc</a:t>
                      </a:r>
                      <a:r>
                        <a:rPr lang="en-US" sz="2000" b="1" dirty="0">
                          <a:solidFill>
                            <a:srgbClr val="000000"/>
                          </a:solidFill>
                          <a:effectLst/>
                        </a:rPr>
                        <a:t> </a:t>
                      </a:r>
                      <a:r>
                        <a:rPr lang="en-US" sz="2000" b="1" dirty="0" err="1">
                          <a:solidFill>
                            <a:srgbClr val="000000"/>
                          </a:solidFill>
                          <a:effectLst/>
                        </a:rPr>
                        <a:t>dù</a:t>
                      </a:r>
                      <a:r>
                        <a:rPr lang="en-US" sz="2000" b="1" dirty="0">
                          <a:solidFill>
                            <a:srgbClr val="000000"/>
                          </a:solidFill>
                          <a:effectLst/>
                        </a:rPr>
                        <a:t> </a:t>
                      </a:r>
                      <a:r>
                        <a:rPr lang="en-US" sz="2000" b="1" dirty="0" err="1">
                          <a:solidFill>
                            <a:srgbClr val="000000"/>
                          </a:solidFill>
                          <a:effectLst/>
                        </a:rPr>
                        <a:t>việc</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tập</a:t>
                      </a:r>
                      <a:r>
                        <a:rPr lang="en-US" sz="2000" b="1" dirty="0">
                          <a:solidFill>
                            <a:srgbClr val="000000"/>
                          </a:solidFill>
                          <a:effectLst/>
                        </a:rPr>
                        <a:t> </a:t>
                      </a:r>
                      <a:r>
                        <a:rPr lang="en-US" sz="2000" b="1" dirty="0" err="1">
                          <a:solidFill>
                            <a:srgbClr val="000000"/>
                          </a:solidFill>
                          <a:effectLst/>
                        </a:rPr>
                        <a:t>là</a:t>
                      </a:r>
                      <a:r>
                        <a:rPr lang="en-US" sz="2000" b="1" dirty="0">
                          <a:solidFill>
                            <a:srgbClr val="000000"/>
                          </a:solidFill>
                          <a:effectLst/>
                        </a:rPr>
                        <a:t> </a:t>
                      </a:r>
                      <a:r>
                        <a:rPr lang="en-US" sz="2000" b="1" dirty="0" err="1">
                          <a:solidFill>
                            <a:srgbClr val="000000"/>
                          </a:solidFill>
                          <a:effectLst/>
                        </a:rPr>
                        <a:t>ưu</a:t>
                      </a:r>
                      <a:r>
                        <a:rPr lang="en-US" sz="2000" b="1" dirty="0">
                          <a:solidFill>
                            <a:srgbClr val="000000"/>
                          </a:solidFill>
                          <a:effectLst/>
                        </a:rPr>
                        <a:t> </a:t>
                      </a:r>
                      <a:r>
                        <a:rPr lang="en-US" sz="2000" b="1" dirty="0" err="1">
                          <a:solidFill>
                            <a:srgbClr val="000000"/>
                          </a:solidFill>
                          <a:effectLst/>
                        </a:rPr>
                        <a:t>tiên</a:t>
                      </a:r>
                      <a:r>
                        <a:rPr lang="en-US" sz="2000" b="1" dirty="0">
                          <a:solidFill>
                            <a:srgbClr val="000000"/>
                          </a:solidFill>
                          <a:effectLst/>
                        </a:rPr>
                        <a:t> </a:t>
                      </a:r>
                      <a:r>
                        <a:rPr lang="en-US" sz="2000" b="1" dirty="0" err="1">
                          <a:solidFill>
                            <a:srgbClr val="000000"/>
                          </a:solidFill>
                          <a:effectLst/>
                        </a:rPr>
                        <a:t>hàng</a:t>
                      </a:r>
                      <a:r>
                        <a:rPr lang="en-US" sz="2000" b="1" dirty="0">
                          <a:solidFill>
                            <a:srgbClr val="000000"/>
                          </a:solidFill>
                          <a:effectLst/>
                        </a:rPr>
                        <a:t> </a:t>
                      </a:r>
                      <a:r>
                        <a:rPr lang="en-US" sz="2000" b="1" dirty="0" err="1">
                          <a:solidFill>
                            <a:srgbClr val="000000"/>
                          </a:solidFill>
                          <a:effectLst/>
                        </a:rPr>
                        <a:t>đầu</a:t>
                      </a:r>
                      <a:r>
                        <a:rPr lang="en-US" sz="2000" b="1" dirty="0">
                          <a:solidFill>
                            <a:srgbClr val="000000"/>
                          </a:solidFill>
                          <a:effectLst/>
                        </a:rPr>
                        <a:t>, </a:t>
                      </a:r>
                      <a:r>
                        <a:rPr lang="en-US" sz="2000" b="1" dirty="0" err="1">
                          <a:solidFill>
                            <a:srgbClr val="000000"/>
                          </a:solidFill>
                          <a:effectLst/>
                        </a:rPr>
                        <a:t>nhưng</a:t>
                      </a:r>
                      <a:r>
                        <a:rPr lang="en-US" sz="2000" b="1" dirty="0">
                          <a:solidFill>
                            <a:srgbClr val="000000"/>
                          </a:solidFill>
                          <a:effectLst/>
                        </a:rPr>
                        <a:t> </a:t>
                      </a:r>
                      <a:r>
                        <a:rPr lang="en-US" sz="2000" b="1" dirty="0" err="1">
                          <a:solidFill>
                            <a:srgbClr val="000000"/>
                          </a:solidFill>
                          <a:effectLst/>
                        </a:rPr>
                        <a:t>việc</a:t>
                      </a:r>
                      <a:r>
                        <a:rPr lang="en-US" sz="2000" b="1" dirty="0">
                          <a:solidFill>
                            <a:srgbClr val="000000"/>
                          </a:solidFill>
                          <a:effectLst/>
                        </a:rPr>
                        <a:t> </a:t>
                      </a:r>
                      <a:r>
                        <a:rPr lang="en-US" sz="2000" b="1" dirty="0" err="1">
                          <a:solidFill>
                            <a:srgbClr val="000000"/>
                          </a:solidFill>
                          <a:effectLst/>
                        </a:rPr>
                        <a:t>tham</a:t>
                      </a:r>
                      <a:r>
                        <a:rPr lang="en-US" sz="2000" b="1" dirty="0">
                          <a:solidFill>
                            <a:srgbClr val="000000"/>
                          </a:solidFill>
                          <a:effectLst/>
                        </a:rPr>
                        <a:t> </a:t>
                      </a:r>
                      <a:r>
                        <a:rPr lang="en-US" sz="2000" b="1" dirty="0" err="1">
                          <a:solidFill>
                            <a:srgbClr val="000000"/>
                          </a:solidFill>
                          <a:effectLst/>
                        </a:rPr>
                        <a:t>gia</a:t>
                      </a:r>
                      <a:r>
                        <a:rPr lang="en-US" sz="2000" b="1" dirty="0">
                          <a:solidFill>
                            <a:srgbClr val="000000"/>
                          </a:solidFill>
                          <a:effectLst/>
                        </a:rPr>
                        <a:t> </a:t>
                      </a:r>
                      <a:r>
                        <a:rPr lang="en-US" sz="2000" b="1" dirty="0" err="1">
                          <a:solidFill>
                            <a:srgbClr val="000000"/>
                          </a:solidFill>
                          <a:effectLst/>
                        </a:rPr>
                        <a:t>vào</a:t>
                      </a:r>
                      <a:r>
                        <a:rPr lang="en-US" sz="2000" b="1" dirty="0">
                          <a:solidFill>
                            <a:srgbClr val="000000"/>
                          </a:solidFill>
                          <a:effectLst/>
                        </a:rPr>
                        <a:t> </a:t>
                      </a:r>
                      <a:r>
                        <a:rPr lang="en-US" sz="2000" b="1" dirty="0" err="1">
                          <a:solidFill>
                            <a:srgbClr val="000000"/>
                          </a:solidFill>
                          <a:effectLst/>
                        </a:rPr>
                        <a:t>các</a:t>
                      </a:r>
                      <a:r>
                        <a:rPr lang="en-US" sz="2000" b="1" dirty="0">
                          <a:solidFill>
                            <a:srgbClr val="000000"/>
                          </a:solidFill>
                          <a:effectLst/>
                        </a:rPr>
                        <a:t> </a:t>
                      </a:r>
                      <a:r>
                        <a:rPr lang="en-US" sz="2000" b="1" dirty="0" err="1">
                          <a:solidFill>
                            <a:srgbClr val="000000"/>
                          </a:solidFill>
                          <a:effectLst/>
                        </a:rPr>
                        <a:t>hoạt</a:t>
                      </a:r>
                      <a:r>
                        <a:rPr lang="en-US" sz="2000" b="1" dirty="0">
                          <a:solidFill>
                            <a:srgbClr val="000000"/>
                          </a:solidFill>
                          <a:effectLst/>
                        </a:rPr>
                        <a:t> </a:t>
                      </a:r>
                      <a:r>
                        <a:rPr lang="en-US" sz="2000" b="1" dirty="0" err="1">
                          <a:solidFill>
                            <a:srgbClr val="000000"/>
                          </a:solidFill>
                          <a:effectLst/>
                        </a:rPr>
                        <a:t>động</a:t>
                      </a:r>
                      <a:r>
                        <a:rPr lang="en-US" sz="2000" b="1" dirty="0">
                          <a:solidFill>
                            <a:srgbClr val="000000"/>
                          </a:solidFill>
                          <a:effectLst/>
                        </a:rPr>
                        <a:t> </a:t>
                      </a:r>
                      <a:r>
                        <a:rPr lang="en-US" sz="2000" b="1" dirty="0" err="1">
                          <a:solidFill>
                            <a:srgbClr val="000000"/>
                          </a:solidFill>
                          <a:effectLst/>
                        </a:rPr>
                        <a:t>như</a:t>
                      </a:r>
                      <a:r>
                        <a:rPr lang="en-US" sz="2000" b="1" dirty="0">
                          <a:solidFill>
                            <a:srgbClr val="000000"/>
                          </a:solidFill>
                          <a:effectLst/>
                        </a:rPr>
                        <a:t> “</a:t>
                      </a:r>
                      <a:r>
                        <a:rPr lang="en-US" sz="2000" b="1" dirty="0" err="1">
                          <a:solidFill>
                            <a:srgbClr val="000000"/>
                          </a:solidFill>
                          <a:effectLst/>
                        </a:rPr>
                        <a:t>Xây</a:t>
                      </a:r>
                      <a:r>
                        <a:rPr lang="en-US" sz="2000" b="1" dirty="0">
                          <a:solidFill>
                            <a:srgbClr val="000000"/>
                          </a:solidFill>
                          <a:effectLst/>
                        </a:rPr>
                        <a:t> </a:t>
                      </a:r>
                      <a:r>
                        <a:rPr lang="en-US" sz="2000" b="1" dirty="0" err="1">
                          <a:solidFill>
                            <a:srgbClr val="000000"/>
                          </a:solidFill>
                          <a:effectLst/>
                        </a:rPr>
                        <a:t>dựng</a:t>
                      </a:r>
                      <a:r>
                        <a:rPr lang="en-US" sz="2000" b="1" dirty="0">
                          <a:solidFill>
                            <a:srgbClr val="000000"/>
                          </a:solidFill>
                          <a:effectLst/>
                        </a:rPr>
                        <a:t> </a:t>
                      </a:r>
                      <a:r>
                        <a:rPr lang="en-US" sz="2000" b="1" dirty="0" err="1">
                          <a:solidFill>
                            <a:srgbClr val="000000"/>
                          </a:solidFill>
                          <a:effectLst/>
                        </a:rPr>
                        <a:t>trường</a:t>
                      </a:r>
                      <a:r>
                        <a:rPr lang="en-US" sz="2000" b="1" dirty="0">
                          <a:solidFill>
                            <a:srgbClr val="000000"/>
                          </a:solidFill>
                          <a:effectLst/>
                        </a:rPr>
                        <a:t>, </a:t>
                      </a:r>
                      <a:r>
                        <a:rPr lang="en-US" sz="2000" b="1" dirty="0" err="1">
                          <a:solidFill>
                            <a:srgbClr val="000000"/>
                          </a:solidFill>
                          <a:effectLst/>
                        </a:rPr>
                        <a:t>lớp</a:t>
                      </a:r>
                      <a:r>
                        <a:rPr lang="en-US" sz="2000" b="1" dirty="0">
                          <a:solidFill>
                            <a:srgbClr val="000000"/>
                          </a:solidFill>
                          <a:effectLst/>
                        </a:rPr>
                        <a:t> </a:t>
                      </a:r>
                      <a:r>
                        <a:rPr lang="en-US" sz="2000" b="1" dirty="0" err="1">
                          <a:solidFill>
                            <a:srgbClr val="000000"/>
                          </a:solidFill>
                          <a:effectLst/>
                        </a:rPr>
                        <a:t>xanh</a:t>
                      </a:r>
                      <a:r>
                        <a:rPr lang="en-US" sz="2000" b="1" dirty="0">
                          <a:solidFill>
                            <a:srgbClr val="000000"/>
                          </a:solidFill>
                          <a:effectLst/>
                        </a:rPr>
                        <a:t>, </a:t>
                      </a:r>
                      <a:r>
                        <a:rPr lang="en-US" sz="2000" b="1" dirty="0" err="1">
                          <a:solidFill>
                            <a:srgbClr val="000000"/>
                          </a:solidFill>
                          <a:effectLst/>
                        </a:rPr>
                        <a:t>sạch</a:t>
                      </a:r>
                      <a:r>
                        <a:rPr lang="en-US" sz="2000" b="1" dirty="0">
                          <a:solidFill>
                            <a:srgbClr val="000000"/>
                          </a:solidFill>
                          <a:effectLst/>
                        </a:rPr>
                        <a:t>, </a:t>
                      </a:r>
                      <a:r>
                        <a:rPr lang="en-US" sz="2000" b="1" dirty="0" err="1">
                          <a:solidFill>
                            <a:srgbClr val="000000"/>
                          </a:solidFill>
                          <a:effectLst/>
                        </a:rPr>
                        <a:t>đẹp</a:t>
                      </a:r>
                      <a:r>
                        <a:rPr lang="en-US" sz="2000" b="1" dirty="0">
                          <a:solidFill>
                            <a:srgbClr val="000000"/>
                          </a:solidFill>
                          <a:effectLst/>
                        </a:rPr>
                        <a:t>, an </a:t>
                      </a:r>
                      <a:r>
                        <a:rPr lang="en-US" sz="2000" b="1" dirty="0" err="1">
                          <a:solidFill>
                            <a:srgbClr val="000000"/>
                          </a:solidFill>
                          <a:effectLst/>
                        </a:rPr>
                        <a:t>toàn</a:t>
                      </a:r>
                      <a:r>
                        <a:rPr lang="en-US" sz="2000" b="1" dirty="0">
                          <a:solidFill>
                            <a:srgbClr val="000000"/>
                          </a:solidFill>
                          <a:effectLst/>
                        </a:rPr>
                        <a:t>” </a:t>
                      </a:r>
                      <a:r>
                        <a:rPr lang="en-US" sz="2000" b="1" dirty="0" err="1">
                          <a:solidFill>
                            <a:srgbClr val="000000"/>
                          </a:solidFill>
                          <a:effectLst/>
                        </a:rPr>
                        <a:t>cũng</a:t>
                      </a:r>
                      <a:r>
                        <a:rPr lang="en-US" sz="2000" b="1" dirty="0">
                          <a:solidFill>
                            <a:srgbClr val="000000"/>
                          </a:solidFill>
                          <a:effectLst/>
                        </a:rPr>
                        <a:t> </a:t>
                      </a:r>
                      <a:r>
                        <a:rPr lang="en-US" sz="2000" b="1" dirty="0" err="1">
                          <a:solidFill>
                            <a:srgbClr val="000000"/>
                          </a:solidFill>
                          <a:effectLst/>
                        </a:rPr>
                        <a:t>rất</a:t>
                      </a:r>
                      <a:r>
                        <a:rPr lang="en-US" sz="2000" b="1" dirty="0">
                          <a:solidFill>
                            <a:srgbClr val="000000"/>
                          </a:solidFill>
                          <a:effectLst/>
                        </a:rPr>
                        <a:t> </a:t>
                      </a:r>
                      <a:r>
                        <a:rPr lang="en-US" sz="2000" b="1" dirty="0" err="1">
                          <a:solidFill>
                            <a:srgbClr val="000000"/>
                          </a:solidFill>
                          <a:effectLst/>
                        </a:rPr>
                        <a:t>quan</a:t>
                      </a:r>
                      <a:r>
                        <a:rPr lang="en-US" sz="2000" b="1" dirty="0">
                          <a:solidFill>
                            <a:srgbClr val="000000"/>
                          </a:solidFill>
                          <a:effectLst/>
                        </a:rPr>
                        <a:t> </a:t>
                      </a:r>
                      <a:r>
                        <a:rPr lang="en-US" sz="2000" b="1" dirty="0" err="1">
                          <a:solidFill>
                            <a:srgbClr val="000000"/>
                          </a:solidFill>
                          <a:effectLst/>
                        </a:rPr>
                        <a:t>trọng</a:t>
                      </a:r>
                      <a:r>
                        <a:rPr lang="en-US" sz="2000" b="1" dirty="0">
                          <a:solidFill>
                            <a:srgbClr val="000000"/>
                          </a:solidFill>
                          <a:effectLst/>
                        </a:rPr>
                        <a:t>.</a:t>
                      </a:r>
                    </a:p>
                    <a:p>
                      <a:pPr algn="just">
                        <a:lnSpc>
                          <a:spcPct val="115000"/>
                        </a:lnSpc>
                        <a:spcAft>
                          <a:spcPts val="1000"/>
                        </a:spcAft>
                      </a:pPr>
                      <a:r>
                        <a:rPr lang="en-US" sz="2000" b="1" dirty="0">
                          <a:solidFill>
                            <a:srgbClr val="000000"/>
                          </a:solidFill>
                          <a:effectLst/>
                        </a:rPr>
                        <a:t> - </a:t>
                      </a:r>
                      <a:r>
                        <a:rPr lang="en-US" sz="2000" b="1" dirty="0" err="1">
                          <a:solidFill>
                            <a:srgbClr val="000000"/>
                          </a:solidFill>
                          <a:effectLst/>
                        </a:rPr>
                        <a:t>Những</a:t>
                      </a:r>
                      <a:r>
                        <a:rPr lang="en-US" sz="2000" b="1" dirty="0">
                          <a:solidFill>
                            <a:srgbClr val="000000"/>
                          </a:solidFill>
                          <a:effectLst/>
                        </a:rPr>
                        <a:t> </a:t>
                      </a:r>
                      <a:r>
                        <a:rPr lang="en-US" sz="2000" b="1" dirty="0" err="1">
                          <a:solidFill>
                            <a:srgbClr val="000000"/>
                          </a:solidFill>
                          <a:effectLst/>
                        </a:rPr>
                        <a:t>hoạt</a:t>
                      </a:r>
                      <a:r>
                        <a:rPr lang="en-US" sz="2000" b="1" dirty="0">
                          <a:solidFill>
                            <a:srgbClr val="000000"/>
                          </a:solidFill>
                          <a:effectLst/>
                        </a:rPr>
                        <a:t> </a:t>
                      </a:r>
                      <a:r>
                        <a:rPr lang="en-US" sz="2000" b="1" dirty="0" err="1">
                          <a:solidFill>
                            <a:srgbClr val="000000"/>
                          </a:solidFill>
                          <a:effectLst/>
                        </a:rPr>
                        <a:t>động</a:t>
                      </a:r>
                      <a:r>
                        <a:rPr lang="en-US" sz="2000" b="1" dirty="0">
                          <a:solidFill>
                            <a:srgbClr val="000000"/>
                          </a:solidFill>
                          <a:effectLst/>
                        </a:rPr>
                        <a:t> </a:t>
                      </a:r>
                      <a:r>
                        <a:rPr lang="en-US" sz="2000" b="1" dirty="0" err="1">
                          <a:solidFill>
                            <a:srgbClr val="000000"/>
                          </a:solidFill>
                          <a:effectLst/>
                        </a:rPr>
                        <a:t>này</a:t>
                      </a:r>
                      <a:r>
                        <a:rPr lang="en-US" sz="2000" b="1" dirty="0">
                          <a:solidFill>
                            <a:srgbClr val="000000"/>
                          </a:solidFill>
                          <a:effectLst/>
                        </a:rPr>
                        <a:t> </a:t>
                      </a:r>
                      <a:r>
                        <a:rPr lang="en-US" sz="2000" b="1" dirty="0" err="1">
                          <a:solidFill>
                            <a:srgbClr val="000000"/>
                          </a:solidFill>
                          <a:effectLst/>
                        </a:rPr>
                        <a:t>không</a:t>
                      </a:r>
                      <a:r>
                        <a:rPr lang="en-US" sz="2000" b="1" dirty="0">
                          <a:solidFill>
                            <a:srgbClr val="000000"/>
                          </a:solidFill>
                          <a:effectLst/>
                        </a:rPr>
                        <a:t> </a:t>
                      </a:r>
                      <a:r>
                        <a:rPr lang="en-US" sz="2000" b="1" dirty="0" err="1">
                          <a:solidFill>
                            <a:srgbClr val="000000"/>
                          </a:solidFill>
                          <a:effectLst/>
                        </a:rPr>
                        <a:t>chỉ</a:t>
                      </a:r>
                      <a:r>
                        <a:rPr lang="en-US" sz="2000" b="1" dirty="0">
                          <a:solidFill>
                            <a:srgbClr val="000000"/>
                          </a:solidFill>
                          <a:effectLst/>
                        </a:rPr>
                        <a:t> </a:t>
                      </a:r>
                      <a:r>
                        <a:rPr lang="en-US" sz="2000" b="1" dirty="0" err="1">
                          <a:solidFill>
                            <a:srgbClr val="000000"/>
                          </a:solidFill>
                          <a:effectLst/>
                        </a:rPr>
                        <a:t>giúp</a:t>
                      </a:r>
                      <a:r>
                        <a:rPr lang="en-US" sz="2000" b="1" dirty="0">
                          <a:solidFill>
                            <a:srgbClr val="000000"/>
                          </a:solidFill>
                          <a:effectLst/>
                        </a:rPr>
                        <a:t> </a:t>
                      </a:r>
                      <a:r>
                        <a:rPr lang="en-US" sz="2000" b="1" dirty="0" err="1">
                          <a:solidFill>
                            <a:srgbClr val="000000"/>
                          </a:solidFill>
                          <a:effectLst/>
                        </a:rPr>
                        <a:t>cải</a:t>
                      </a:r>
                      <a:r>
                        <a:rPr lang="en-US" sz="2000" b="1" dirty="0">
                          <a:solidFill>
                            <a:srgbClr val="000000"/>
                          </a:solidFill>
                          <a:effectLst/>
                        </a:rPr>
                        <a:t> </a:t>
                      </a:r>
                      <a:r>
                        <a:rPr lang="en-US" sz="2000" b="1" dirty="0" err="1">
                          <a:solidFill>
                            <a:srgbClr val="000000"/>
                          </a:solidFill>
                          <a:effectLst/>
                        </a:rPr>
                        <a:t>thiện</a:t>
                      </a:r>
                      <a:r>
                        <a:rPr lang="en-US" sz="2000" b="1" dirty="0">
                          <a:solidFill>
                            <a:srgbClr val="000000"/>
                          </a:solidFill>
                          <a:effectLst/>
                        </a:rPr>
                        <a:t> </a:t>
                      </a:r>
                      <a:r>
                        <a:rPr lang="en-US" sz="2000" b="1" dirty="0" err="1">
                          <a:solidFill>
                            <a:srgbClr val="000000"/>
                          </a:solidFill>
                          <a:effectLst/>
                        </a:rPr>
                        <a:t>môi</a:t>
                      </a:r>
                      <a:r>
                        <a:rPr lang="en-US" sz="2000" b="1" dirty="0">
                          <a:solidFill>
                            <a:srgbClr val="000000"/>
                          </a:solidFill>
                          <a:effectLst/>
                        </a:rPr>
                        <a:t> </a:t>
                      </a:r>
                      <a:r>
                        <a:rPr lang="en-US" sz="2000" b="1" dirty="0" err="1">
                          <a:solidFill>
                            <a:srgbClr val="000000"/>
                          </a:solidFill>
                          <a:effectLst/>
                        </a:rPr>
                        <a:t>trường</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tập</a:t>
                      </a:r>
                      <a:r>
                        <a:rPr lang="en-US" sz="2000" b="1" dirty="0">
                          <a:solidFill>
                            <a:srgbClr val="000000"/>
                          </a:solidFill>
                          <a:effectLst/>
                        </a:rPr>
                        <a:t> </a:t>
                      </a:r>
                      <a:r>
                        <a:rPr lang="en-US" sz="2000" b="1" dirty="0" err="1">
                          <a:solidFill>
                            <a:srgbClr val="000000"/>
                          </a:solidFill>
                          <a:effectLst/>
                        </a:rPr>
                        <a:t>mà</a:t>
                      </a:r>
                      <a:r>
                        <a:rPr lang="en-US" sz="2000" b="1" dirty="0">
                          <a:solidFill>
                            <a:srgbClr val="000000"/>
                          </a:solidFill>
                          <a:effectLst/>
                        </a:rPr>
                        <a:t> </a:t>
                      </a:r>
                      <a:r>
                        <a:rPr lang="en-US" sz="2000" b="1" dirty="0" err="1">
                          <a:solidFill>
                            <a:srgbClr val="000000"/>
                          </a:solidFill>
                          <a:effectLst/>
                        </a:rPr>
                        <a:t>còn</a:t>
                      </a:r>
                      <a:r>
                        <a:rPr lang="en-US" sz="2000" b="1" dirty="0">
                          <a:solidFill>
                            <a:srgbClr val="000000"/>
                          </a:solidFill>
                          <a:effectLst/>
                        </a:rPr>
                        <a:t> </a:t>
                      </a:r>
                      <a:r>
                        <a:rPr lang="en-US" sz="2000" b="1" dirty="0" err="1">
                          <a:solidFill>
                            <a:srgbClr val="000000"/>
                          </a:solidFill>
                          <a:effectLst/>
                        </a:rPr>
                        <a:t>giúp</a:t>
                      </a:r>
                      <a:r>
                        <a:rPr lang="en-US" sz="2000" b="1" dirty="0">
                          <a:solidFill>
                            <a:srgbClr val="000000"/>
                          </a:solidFill>
                          <a:effectLst/>
                        </a:rPr>
                        <a:t> </a:t>
                      </a:r>
                      <a:r>
                        <a:rPr lang="en-US" sz="2000" b="1" dirty="0" err="1">
                          <a:solidFill>
                            <a:srgbClr val="000000"/>
                          </a:solidFill>
                          <a:effectLst/>
                        </a:rPr>
                        <a:t>chúng</a:t>
                      </a:r>
                      <a:r>
                        <a:rPr lang="en-US" sz="2000" b="1" dirty="0">
                          <a:solidFill>
                            <a:srgbClr val="000000"/>
                          </a:solidFill>
                          <a:effectLst/>
                        </a:rPr>
                        <a:t> ta </a:t>
                      </a:r>
                      <a:r>
                        <a:rPr lang="en-US" sz="2000" b="1" dirty="0" err="1">
                          <a:solidFill>
                            <a:srgbClr val="000000"/>
                          </a:solidFill>
                          <a:effectLst/>
                        </a:rPr>
                        <a:t>phát</a:t>
                      </a:r>
                      <a:r>
                        <a:rPr lang="en-US" sz="2000" b="1" dirty="0">
                          <a:solidFill>
                            <a:srgbClr val="000000"/>
                          </a:solidFill>
                          <a:effectLst/>
                        </a:rPr>
                        <a:t> </a:t>
                      </a:r>
                      <a:r>
                        <a:rPr lang="en-US" sz="2000" b="1" dirty="0" err="1">
                          <a:solidFill>
                            <a:srgbClr val="000000"/>
                          </a:solidFill>
                          <a:effectLst/>
                        </a:rPr>
                        <a:t>triển</a:t>
                      </a:r>
                      <a:r>
                        <a:rPr lang="en-US" sz="2000" b="1" dirty="0">
                          <a:solidFill>
                            <a:srgbClr val="000000"/>
                          </a:solidFill>
                          <a:effectLst/>
                        </a:rPr>
                        <a:t> </a:t>
                      </a:r>
                      <a:r>
                        <a:rPr lang="en-US" sz="2000" b="1" dirty="0" err="1">
                          <a:solidFill>
                            <a:srgbClr val="000000"/>
                          </a:solidFill>
                          <a:effectLst/>
                        </a:rPr>
                        <a:t>kỹ</a:t>
                      </a:r>
                      <a:r>
                        <a:rPr lang="en-US" sz="2000" b="1" dirty="0">
                          <a:solidFill>
                            <a:srgbClr val="000000"/>
                          </a:solidFill>
                          <a:effectLst/>
                        </a:rPr>
                        <a:t> </a:t>
                      </a:r>
                      <a:r>
                        <a:rPr lang="en-US" sz="2000" b="1" dirty="0" err="1">
                          <a:solidFill>
                            <a:srgbClr val="000000"/>
                          </a:solidFill>
                          <a:effectLst/>
                        </a:rPr>
                        <a:t>năng</a:t>
                      </a:r>
                      <a:r>
                        <a:rPr lang="en-US" sz="2000" b="1" dirty="0">
                          <a:solidFill>
                            <a:srgbClr val="000000"/>
                          </a:solidFill>
                          <a:effectLst/>
                        </a:rPr>
                        <a:t> </a:t>
                      </a:r>
                      <a:r>
                        <a:rPr lang="en-US" sz="2000" b="1" dirty="0" err="1">
                          <a:solidFill>
                            <a:srgbClr val="000000"/>
                          </a:solidFill>
                          <a:effectLst/>
                        </a:rPr>
                        <a:t>làm</a:t>
                      </a:r>
                      <a:r>
                        <a:rPr lang="en-US" sz="2000" b="1" dirty="0">
                          <a:solidFill>
                            <a:srgbClr val="000000"/>
                          </a:solidFill>
                          <a:effectLst/>
                        </a:rPr>
                        <a:t> </a:t>
                      </a:r>
                      <a:r>
                        <a:rPr lang="en-US" sz="2000" b="1" dirty="0" err="1">
                          <a:solidFill>
                            <a:srgbClr val="000000"/>
                          </a:solidFill>
                          <a:effectLst/>
                        </a:rPr>
                        <a:t>việc</a:t>
                      </a:r>
                      <a:r>
                        <a:rPr lang="en-US" sz="2000" b="1" dirty="0">
                          <a:solidFill>
                            <a:srgbClr val="000000"/>
                          </a:solidFill>
                          <a:effectLst/>
                        </a:rPr>
                        <a:t> </a:t>
                      </a:r>
                      <a:r>
                        <a:rPr lang="en-US" sz="2000" b="1" dirty="0" err="1">
                          <a:solidFill>
                            <a:srgbClr val="000000"/>
                          </a:solidFill>
                          <a:effectLst/>
                        </a:rPr>
                        <a:t>nhóm</a:t>
                      </a:r>
                      <a:r>
                        <a:rPr lang="en-US" sz="2000" b="1" dirty="0">
                          <a:solidFill>
                            <a:srgbClr val="000000"/>
                          </a:solidFill>
                          <a:effectLst/>
                        </a:rPr>
                        <a:t>, </a:t>
                      </a:r>
                      <a:r>
                        <a:rPr lang="en-US" sz="2000" b="1" dirty="0" err="1">
                          <a:solidFill>
                            <a:srgbClr val="000000"/>
                          </a:solidFill>
                          <a:effectLst/>
                        </a:rPr>
                        <a:t>trách</a:t>
                      </a:r>
                      <a:r>
                        <a:rPr lang="en-US" sz="2000" b="1" dirty="0">
                          <a:solidFill>
                            <a:srgbClr val="000000"/>
                          </a:solidFill>
                          <a:effectLst/>
                        </a:rPr>
                        <a:t> </a:t>
                      </a:r>
                      <a:r>
                        <a:rPr lang="en-US" sz="2000" b="1" dirty="0" err="1">
                          <a:solidFill>
                            <a:srgbClr val="000000"/>
                          </a:solidFill>
                          <a:effectLst/>
                        </a:rPr>
                        <a:t>nhiệm</a:t>
                      </a:r>
                      <a:r>
                        <a:rPr lang="en-US" sz="2000" b="1" dirty="0">
                          <a:solidFill>
                            <a:srgbClr val="000000"/>
                          </a:solidFill>
                          <a:effectLst/>
                        </a:rPr>
                        <a:t> </a:t>
                      </a:r>
                      <a:r>
                        <a:rPr lang="en-US" sz="2000" b="1" dirty="0" err="1">
                          <a:solidFill>
                            <a:srgbClr val="000000"/>
                          </a:solidFill>
                          <a:effectLst/>
                        </a:rPr>
                        <a:t>xã</a:t>
                      </a:r>
                      <a:r>
                        <a:rPr lang="en-US" sz="2000" b="1" dirty="0">
                          <a:solidFill>
                            <a:srgbClr val="000000"/>
                          </a:solidFill>
                          <a:effectLst/>
                        </a:rPr>
                        <a:t> </a:t>
                      </a:r>
                      <a:r>
                        <a:rPr lang="en-US" sz="2000" b="1" dirty="0" err="1">
                          <a:solidFill>
                            <a:srgbClr val="000000"/>
                          </a:solidFill>
                          <a:effectLst/>
                        </a:rPr>
                        <a:t>hội</a:t>
                      </a:r>
                      <a:r>
                        <a:rPr lang="en-US" sz="2000" b="1" dirty="0">
                          <a:solidFill>
                            <a:srgbClr val="000000"/>
                          </a:solidFill>
                          <a:effectLst/>
                        </a:rPr>
                        <a:t> </a:t>
                      </a:r>
                      <a:r>
                        <a:rPr lang="en-US" sz="2000" b="1" dirty="0" err="1">
                          <a:solidFill>
                            <a:srgbClr val="000000"/>
                          </a:solidFill>
                          <a:effectLst/>
                        </a:rPr>
                        <a:t>và</a:t>
                      </a:r>
                      <a:r>
                        <a:rPr lang="en-US" sz="2000" b="1" dirty="0">
                          <a:solidFill>
                            <a:srgbClr val="000000"/>
                          </a:solidFill>
                          <a:effectLst/>
                        </a:rPr>
                        <a:t> </a:t>
                      </a:r>
                      <a:r>
                        <a:rPr lang="en-US" sz="2000" b="1" dirty="0" err="1">
                          <a:solidFill>
                            <a:srgbClr val="000000"/>
                          </a:solidFill>
                          <a:effectLst/>
                        </a:rPr>
                        <a:t>tình</a:t>
                      </a:r>
                      <a:r>
                        <a:rPr lang="en-US" sz="2000" b="1" dirty="0">
                          <a:solidFill>
                            <a:srgbClr val="000000"/>
                          </a:solidFill>
                          <a:effectLst/>
                        </a:rPr>
                        <a:t> </a:t>
                      </a:r>
                      <a:r>
                        <a:rPr lang="en-US" sz="2000" b="1" dirty="0" err="1">
                          <a:solidFill>
                            <a:srgbClr val="000000"/>
                          </a:solidFill>
                          <a:effectLst/>
                        </a:rPr>
                        <a:t>yêu</a:t>
                      </a:r>
                      <a:r>
                        <a:rPr lang="en-US" sz="2000" b="1" dirty="0">
                          <a:solidFill>
                            <a:srgbClr val="000000"/>
                          </a:solidFill>
                          <a:effectLst/>
                        </a:rPr>
                        <a:t> </a:t>
                      </a:r>
                      <a:r>
                        <a:rPr lang="en-US" sz="2000" b="1" dirty="0" err="1">
                          <a:solidFill>
                            <a:srgbClr val="000000"/>
                          </a:solidFill>
                          <a:effectLst/>
                        </a:rPr>
                        <a:t>thiên</a:t>
                      </a:r>
                      <a:r>
                        <a:rPr lang="en-US" sz="2000" b="1" dirty="0">
                          <a:solidFill>
                            <a:srgbClr val="000000"/>
                          </a:solidFill>
                          <a:effectLst/>
                        </a:rPr>
                        <a:t> </a:t>
                      </a:r>
                      <a:r>
                        <a:rPr lang="en-US" sz="2000" b="1" dirty="0" err="1">
                          <a:solidFill>
                            <a:srgbClr val="000000"/>
                          </a:solidFill>
                          <a:effectLst/>
                        </a:rPr>
                        <a:t>nhiên</a:t>
                      </a:r>
                      <a:r>
                        <a:rPr lang="en-US" sz="2000" b="1" dirty="0">
                          <a:solidFill>
                            <a:srgbClr val="000000"/>
                          </a:solidFill>
                          <a:effectLst/>
                        </a:rPr>
                        <a:t>.</a:t>
                      </a:r>
                    </a:p>
                    <a:p>
                      <a:pPr algn="just">
                        <a:lnSpc>
                          <a:spcPct val="115000"/>
                        </a:lnSpc>
                        <a:spcAft>
                          <a:spcPts val="1000"/>
                        </a:spcAft>
                      </a:pPr>
                      <a:r>
                        <a:rPr lang="en-US" sz="2000" b="1" dirty="0">
                          <a:solidFill>
                            <a:srgbClr val="000000"/>
                          </a:solidFill>
                          <a:effectLst/>
                        </a:rPr>
                        <a:t> - Em </a:t>
                      </a:r>
                      <a:r>
                        <a:rPr lang="en-US" sz="2000" b="1" dirty="0" err="1">
                          <a:solidFill>
                            <a:srgbClr val="000000"/>
                          </a:solidFill>
                          <a:effectLst/>
                        </a:rPr>
                        <a:t>sẽ</a:t>
                      </a:r>
                      <a:r>
                        <a:rPr lang="en-US" sz="2000" b="1" dirty="0">
                          <a:solidFill>
                            <a:srgbClr val="000000"/>
                          </a:solidFill>
                          <a:effectLst/>
                        </a:rPr>
                        <a:t> </a:t>
                      </a:r>
                      <a:r>
                        <a:rPr lang="en-US" sz="2000" b="1" dirty="0" err="1">
                          <a:solidFill>
                            <a:srgbClr val="000000"/>
                          </a:solidFill>
                          <a:effectLst/>
                        </a:rPr>
                        <a:t>đề</a:t>
                      </a:r>
                      <a:r>
                        <a:rPr lang="en-US" sz="2000" b="1" dirty="0">
                          <a:solidFill>
                            <a:srgbClr val="000000"/>
                          </a:solidFill>
                          <a:effectLst/>
                        </a:rPr>
                        <a:t> </a:t>
                      </a:r>
                      <a:r>
                        <a:rPr lang="en-US" sz="2000" b="1" dirty="0" err="1">
                          <a:solidFill>
                            <a:srgbClr val="000000"/>
                          </a:solidFill>
                          <a:effectLst/>
                        </a:rPr>
                        <a:t>xuất</a:t>
                      </a:r>
                      <a:r>
                        <a:rPr lang="en-US" sz="2000" b="1" dirty="0">
                          <a:solidFill>
                            <a:srgbClr val="000000"/>
                          </a:solidFill>
                          <a:effectLst/>
                        </a:rPr>
                        <a:t> </a:t>
                      </a:r>
                      <a:r>
                        <a:rPr lang="en-US" sz="2000" b="1" dirty="0" err="1">
                          <a:solidFill>
                            <a:srgbClr val="000000"/>
                          </a:solidFill>
                          <a:effectLst/>
                        </a:rPr>
                        <a:t>tổ</a:t>
                      </a:r>
                      <a:r>
                        <a:rPr lang="en-US" sz="2000" b="1" dirty="0">
                          <a:solidFill>
                            <a:srgbClr val="000000"/>
                          </a:solidFill>
                          <a:effectLst/>
                        </a:rPr>
                        <a:t> </a:t>
                      </a:r>
                      <a:r>
                        <a:rPr lang="en-US" sz="2000" b="1" dirty="0" err="1">
                          <a:solidFill>
                            <a:srgbClr val="000000"/>
                          </a:solidFill>
                          <a:effectLst/>
                        </a:rPr>
                        <a:t>chức</a:t>
                      </a:r>
                      <a:r>
                        <a:rPr lang="en-US" sz="2000" b="1" dirty="0">
                          <a:solidFill>
                            <a:srgbClr val="000000"/>
                          </a:solidFill>
                          <a:effectLst/>
                        </a:rPr>
                        <a:t> </a:t>
                      </a:r>
                      <a:r>
                        <a:rPr lang="en-US" sz="2000" b="1" dirty="0" err="1">
                          <a:solidFill>
                            <a:srgbClr val="000000"/>
                          </a:solidFill>
                          <a:effectLst/>
                        </a:rPr>
                        <a:t>buổi</a:t>
                      </a:r>
                      <a:r>
                        <a:rPr lang="en-US" sz="2000" b="1" dirty="0">
                          <a:solidFill>
                            <a:srgbClr val="000000"/>
                          </a:solidFill>
                          <a:effectLst/>
                        </a:rPr>
                        <a:t> </a:t>
                      </a:r>
                      <a:r>
                        <a:rPr lang="en-US" sz="2000" b="1" dirty="0" err="1">
                          <a:solidFill>
                            <a:srgbClr val="000000"/>
                          </a:solidFill>
                          <a:effectLst/>
                        </a:rPr>
                        <a:t>lao</a:t>
                      </a:r>
                      <a:r>
                        <a:rPr lang="en-US" sz="2000" b="1" dirty="0">
                          <a:solidFill>
                            <a:srgbClr val="000000"/>
                          </a:solidFill>
                          <a:effectLst/>
                        </a:rPr>
                        <a:t> </a:t>
                      </a:r>
                      <a:r>
                        <a:rPr lang="en-US" sz="2000" b="1" dirty="0" err="1">
                          <a:solidFill>
                            <a:srgbClr val="000000"/>
                          </a:solidFill>
                          <a:effectLst/>
                        </a:rPr>
                        <a:t>động</a:t>
                      </a:r>
                      <a:r>
                        <a:rPr lang="en-US" sz="2000" b="1" dirty="0">
                          <a:solidFill>
                            <a:srgbClr val="000000"/>
                          </a:solidFill>
                          <a:effectLst/>
                        </a:rPr>
                        <a:t> </a:t>
                      </a:r>
                      <a:r>
                        <a:rPr lang="en-US" sz="2000" b="1" dirty="0" err="1">
                          <a:solidFill>
                            <a:srgbClr val="000000"/>
                          </a:solidFill>
                          <a:effectLst/>
                        </a:rPr>
                        <a:t>vào</a:t>
                      </a:r>
                      <a:r>
                        <a:rPr lang="en-US" sz="2000" b="1" dirty="0">
                          <a:solidFill>
                            <a:srgbClr val="000000"/>
                          </a:solidFill>
                          <a:effectLst/>
                        </a:rPr>
                        <a:t> </a:t>
                      </a:r>
                      <a:r>
                        <a:rPr lang="en-US" sz="2000" b="1" dirty="0" err="1">
                          <a:solidFill>
                            <a:srgbClr val="000000"/>
                          </a:solidFill>
                          <a:effectLst/>
                        </a:rPr>
                        <a:t>một</a:t>
                      </a:r>
                      <a:r>
                        <a:rPr lang="en-US" sz="2000" b="1" dirty="0">
                          <a:solidFill>
                            <a:srgbClr val="000000"/>
                          </a:solidFill>
                          <a:effectLst/>
                        </a:rPr>
                        <a:t> </a:t>
                      </a:r>
                      <a:r>
                        <a:rPr lang="en-US" sz="2000" b="1" dirty="0" err="1">
                          <a:solidFill>
                            <a:srgbClr val="000000"/>
                          </a:solidFill>
                          <a:effectLst/>
                        </a:rPr>
                        <a:t>thời</a:t>
                      </a:r>
                      <a:r>
                        <a:rPr lang="en-US" sz="2000" b="1" dirty="0">
                          <a:solidFill>
                            <a:srgbClr val="000000"/>
                          </a:solidFill>
                          <a:effectLst/>
                        </a:rPr>
                        <a:t> </a:t>
                      </a:r>
                      <a:r>
                        <a:rPr lang="en-US" sz="2000" b="1" dirty="0" err="1">
                          <a:solidFill>
                            <a:srgbClr val="000000"/>
                          </a:solidFill>
                          <a:effectLst/>
                        </a:rPr>
                        <a:t>điểm</a:t>
                      </a:r>
                      <a:r>
                        <a:rPr lang="en-US" sz="2000" b="1" dirty="0">
                          <a:solidFill>
                            <a:srgbClr val="000000"/>
                          </a:solidFill>
                          <a:effectLst/>
                        </a:rPr>
                        <a:t> </a:t>
                      </a:r>
                      <a:r>
                        <a:rPr lang="en-US" sz="2000" b="1" dirty="0" err="1">
                          <a:solidFill>
                            <a:srgbClr val="000000"/>
                          </a:solidFill>
                          <a:effectLst/>
                        </a:rPr>
                        <a:t>thuận</a:t>
                      </a:r>
                      <a:r>
                        <a:rPr lang="en-US" sz="2000" b="1" dirty="0">
                          <a:solidFill>
                            <a:srgbClr val="000000"/>
                          </a:solidFill>
                          <a:effectLst/>
                        </a:rPr>
                        <a:t> </a:t>
                      </a:r>
                      <a:r>
                        <a:rPr lang="en-US" sz="2000" b="1" dirty="0" err="1">
                          <a:solidFill>
                            <a:srgbClr val="000000"/>
                          </a:solidFill>
                          <a:effectLst/>
                        </a:rPr>
                        <a:t>tiện</a:t>
                      </a:r>
                      <a:r>
                        <a:rPr lang="en-US" sz="2000" b="1" dirty="0">
                          <a:solidFill>
                            <a:srgbClr val="000000"/>
                          </a:solidFill>
                          <a:effectLst/>
                        </a:rPr>
                        <a:t> </a:t>
                      </a:r>
                      <a:r>
                        <a:rPr lang="en-US" sz="2000" b="1" dirty="0" err="1">
                          <a:solidFill>
                            <a:srgbClr val="000000"/>
                          </a:solidFill>
                          <a:effectLst/>
                        </a:rPr>
                        <a:t>hơn</a:t>
                      </a:r>
                      <a:r>
                        <a:rPr lang="en-US" sz="2000" b="1" dirty="0">
                          <a:solidFill>
                            <a:srgbClr val="000000"/>
                          </a:solidFill>
                          <a:effectLst/>
                        </a:rPr>
                        <a:t>, </a:t>
                      </a:r>
                      <a:r>
                        <a:rPr lang="en-US" sz="2000" b="1" dirty="0" err="1">
                          <a:solidFill>
                            <a:srgbClr val="000000"/>
                          </a:solidFill>
                          <a:effectLst/>
                        </a:rPr>
                        <a:t>có</a:t>
                      </a:r>
                      <a:r>
                        <a:rPr lang="en-US" sz="2000" b="1" dirty="0">
                          <a:solidFill>
                            <a:srgbClr val="000000"/>
                          </a:solidFill>
                          <a:effectLst/>
                        </a:rPr>
                        <a:t> </a:t>
                      </a:r>
                      <a:r>
                        <a:rPr lang="en-US" sz="2000" b="1" dirty="0" err="1">
                          <a:solidFill>
                            <a:srgbClr val="000000"/>
                          </a:solidFill>
                          <a:effectLst/>
                        </a:rPr>
                        <a:t>thể</a:t>
                      </a:r>
                      <a:r>
                        <a:rPr lang="en-US" sz="2000" b="1" dirty="0">
                          <a:solidFill>
                            <a:srgbClr val="000000"/>
                          </a:solidFill>
                          <a:effectLst/>
                        </a:rPr>
                        <a:t> </a:t>
                      </a:r>
                      <a:r>
                        <a:rPr lang="en-US" sz="2000" b="1" dirty="0" err="1">
                          <a:solidFill>
                            <a:srgbClr val="000000"/>
                          </a:solidFill>
                          <a:effectLst/>
                        </a:rPr>
                        <a:t>là</a:t>
                      </a:r>
                      <a:r>
                        <a:rPr lang="en-US" sz="2000" b="1" dirty="0">
                          <a:solidFill>
                            <a:srgbClr val="000000"/>
                          </a:solidFill>
                          <a:effectLst/>
                        </a:rPr>
                        <a:t> </a:t>
                      </a:r>
                      <a:r>
                        <a:rPr lang="en-US" sz="2000" b="1" dirty="0" err="1">
                          <a:solidFill>
                            <a:srgbClr val="000000"/>
                          </a:solidFill>
                          <a:effectLst/>
                        </a:rPr>
                        <a:t>sau</a:t>
                      </a:r>
                      <a:r>
                        <a:rPr lang="en-US" sz="2000" b="1" dirty="0">
                          <a:solidFill>
                            <a:srgbClr val="000000"/>
                          </a:solidFill>
                          <a:effectLst/>
                        </a:rPr>
                        <a:t> </a:t>
                      </a:r>
                      <a:r>
                        <a:rPr lang="en-US" sz="2000" b="1" dirty="0" err="1">
                          <a:solidFill>
                            <a:srgbClr val="000000"/>
                          </a:solidFill>
                          <a:effectLst/>
                        </a:rPr>
                        <a:t>giờ</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hoặc</a:t>
                      </a:r>
                      <a:r>
                        <a:rPr lang="en-US" sz="2000" b="1" dirty="0">
                          <a:solidFill>
                            <a:srgbClr val="000000"/>
                          </a:solidFill>
                          <a:effectLst/>
                        </a:rPr>
                        <a:t> </a:t>
                      </a:r>
                      <a:r>
                        <a:rPr lang="en-US" sz="2000" b="1" dirty="0" err="1">
                          <a:solidFill>
                            <a:srgbClr val="000000"/>
                          </a:solidFill>
                          <a:effectLst/>
                        </a:rPr>
                        <a:t>vào</a:t>
                      </a:r>
                      <a:r>
                        <a:rPr lang="en-US" sz="2000" b="1" dirty="0">
                          <a:solidFill>
                            <a:srgbClr val="000000"/>
                          </a:solidFill>
                          <a:effectLst/>
                        </a:rPr>
                        <a:t> </a:t>
                      </a:r>
                      <a:r>
                        <a:rPr lang="en-US" sz="2000" b="1" dirty="0" err="1">
                          <a:solidFill>
                            <a:srgbClr val="000000"/>
                          </a:solidFill>
                          <a:effectLst/>
                        </a:rPr>
                        <a:t>một</a:t>
                      </a:r>
                      <a:r>
                        <a:rPr lang="en-US" sz="2000" b="1" dirty="0">
                          <a:solidFill>
                            <a:srgbClr val="000000"/>
                          </a:solidFill>
                          <a:effectLst/>
                        </a:rPr>
                        <a:t> </a:t>
                      </a:r>
                      <a:r>
                        <a:rPr lang="en-US" sz="2000" b="1" dirty="0" err="1">
                          <a:solidFill>
                            <a:srgbClr val="000000"/>
                          </a:solidFill>
                          <a:effectLst/>
                        </a:rPr>
                        <a:t>ngày</a:t>
                      </a:r>
                      <a:r>
                        <a:rPr lang="en-US" sz="2000" b="1" dirty="0">
                          <a:solidFill>
                            <a:srgbClr val="000000"/>
                          </a:solidFill>
                          <a:effectLst/>
                        </a:rPr>
                        <a:t> </a:t>
                      </a:r>
                      <a:r>
                        <a:rPr lang="en-US" sz="2000" b="1" dirty="0" err="1">
                          <a:solidFill>
                            <a:srgbClr val="000000"/>
                          </a:solidFill>
                          <a:effectLst/>
                        </a:rPr>
                        <a:t>không</a:t>
                      </a:r>
                      <a:r>
                        <a:rPr lang="en-US" sz="2000" b="1" dirty="0">
                          <a:solidFill>
                            <a:srgbClr val="000000"/>
                          </a:solidFill>
                          <a:effectLst/>
                        </a:rPr>
                        <a:t> </a:t>
                      </a:r>
                      <a:r>
                        <a:rPr lang="en-US" sz="2000" b="1" dirty="0" err="1">
                          <a:solidFill>
                            <a:srgbClr val="000000"/>
                          </a:solidFill>
                          <a:effectLst/>
                        </a:rPr>
                        <a:t>phải</a:t>
                      </a:r>
                      <a:r>
                        <a:rPr lang="en-US" sz="2000" b="1" dirty="0">
                          <a:solidFill>
                            <a:srgbClr val="000000"/>
                          </a:solidFill>
                          <a:effectLst/>
                        </a:rPr>
                        <a:t> </a:t>
                      </a:r>
                      <a:r>
                        <a:rPr lang="en-US" sz="2000" b="1" dirty="0" err="1">
                          <a:solidFill>
                            <a:srgbClr val="000000"/>
                          </a:solidFill>
                          <a:effectLst/>
                        </a:rPr>
                        <a:t>là</a:t>
                      </a:r>
                      <a:r>
                        <a:rPr lang="en-US" sz="2000" b="1" dirty="0">
                          <a:solidFill>
                            <a:srgbClr val="000000"/>
                          </a:solidFill>
                          <a:effectLst/>
                        </a:rPr>
                        <a:t> </a:t>
                      </a:r>
                      <a:r>
                        <a:rPr lang="en-US" sz="2000" b="1" dirty="0" err="1">
                          <a:solidFill>
                            <a:srgbClr val="000000"/>
                          </a:solidFill>
                          <a:effectLst/>
                        </a:rPr>
                        <a:t>ngày</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để</a:t>
                      </a:r>
                      <a:r>
                        <a:rPr lang="en-US" sz="2000" b="1" dirty="0">
                          <a:solidFill>
                            <a:srgbClr val="000000"/>
                          </a:solidFill>
                          <a:effectLst/>
                        </a:rPr>
                        <a:t> </a:t>
                      </a:r>
                      <a:r>
                        <a:rPr lang="en-US" sz="2000" b="1" dirty="0" err="1">
                          <a:solidFill>
                            <a:srgbClr val="000000"/>
                          </a:solidFill>
                          <a:effectLst/>
                        </a:rPr>
                        <a:t>không</a:t>
                      </a:r>
                      <a:r>
                        <a:rPr lang="en-US" sz="2000" b="1" dirty="0">
                          <a:solidFill>
                            <a:srgbClr val="000000"/>
                          </a:solidFill>
                          <a:effectLst/>
                        </a:rPr>
                        <a:t> </a:t>
                      </a:r>
                      <a:r>
                        <a:rPr lang="en-US" sz="2000" b="1" dirty="0" err="1">
                          <a:solidFill>
                            <a:srgbClr val="000000"/>
                          </a:solidFill>
                          <a:effectLst/>
                        </a:rPr>
                        <a:t>ảnh</a:t>
                      </a:r>
                      <a:r>
                        <a:rPr lang="en-US" sz="2000" b="1" dirty="0">
                          <a:solidFill>
                            <a:srgbClr val="000000"/>
                          </a:solidFill>
                          <a:effectLst/>
                        </a:rPr>
                        <a:t> </a:t>
                      </a:r>
                      <a:r>
                        <a:rPr lang="en-US" sz="2000" b="1" dirty="0" err="1">
                          <a:solidFill>
                            <a:srgbClr val="000000"/>
                          </a:solidFill>
                          <a:effectLst/>
                        </a:rPr>
                        <a:t>hưởng</a:t>
                      </a:r>
                      <a:r>
                        <a:rPr lang="en-US" sz="2000" b="1" dirty="0">
                          <a:solidFill>
                            <a:srgbClr val="000000"/>
                          </a:solidFill>
                          <a:effectLst/>
                        </a:rPr>
                        <a:t> </a:t>
                      </a:r>
                      <a:r>
                        <a:rPr lang="en-US" sz="2000" b="1" dirty="0" err="1">
                          <a:solidFill>
                            <a:srgbClr val="000000"/>
                          </a:solidFill>
                          <a:effectLst/>
                        </a:rPr>
                        <a:t>đến</a:t>
                      </a:r>
                      <a:r>
                        <a:rPr lang="en-US" sz="2000" b="1" dirty="0">
                          <a:solidFill>
                            <a:srgbClr val="000000"/>
                          </a:solidFill>
                          <a:effectLst/>
                        </a:rPr>
                        <a:t> </a:t>
                      </a:r>
                      <a:r>
                        <a:rPr lang="en-US" sz="2000" b="1" dirty="0" err="1">
                          <a:solidFill>
                            <a:srgbClr val="000000"/>
                          </a:solidFill>
                          <a:effectLst/>
                        </a:rPr>
                        <a:t>thời</a:t>
                      </a:r>
                      <a:r>
                        <a:rPr lang="en-US" sz="2000" b="1" dirty="0">
                          <a:solidFill>
                            <a:srgbClr val="000000"/>
                          </a:solidFill>
                          <a:effectLst/>
                        </a:rPr>
                        <a:t> </a:t>
                      </a:r>
                      <a:r>
                        <a:rPr lang="en-US" sz="2000" b="1" dirty="0" err="1">
                          <a:solidFill>
                            <a:srgbClr val="000000"/>
                          </a:solidFill>
                          <a:effectLst/>
                        </a:rPr>
                        <a:t>gian</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tập</a:t>
                      </a:r>
                      <a:r>
                        <a:rPr lang="en-US" sz="2000" b="1" dirty="0">
                          <a:solidFill>
                            <a:srgbClr val="000000"/>
                          </a:solidFill>
                          <a:effectLst/>
                        </a:rPr>
                        <a:t> </a:t>
                      </a:r>
                      <a:r>
                        <a:rPr lang="en-US" sz="2000" b="1" dirty="0" err="1">
                          <a:solidFill>
                            <a:srgbClr val="000000"/>
                          </a:solidFill>
                          <a:effectLst/>
                        </a:rPr>
                        <a:t>của</a:t>
                      </a:r>
                      <a:r>
                        <a:rPr lang="en-US" sz="2000" b="1" dirty="0">
                          <a:solidFill>
                            <a:srgbClr val="000000"/>
                          </a:solidFill>
                          <a:effectLst/>
                        </a:rPr>
                        <a:t> T </a:t>
                      </a:r>
                      <a:r>
                        <a:rPr lang="en-US" sz="2000" b="1" dirty="0" err="1">
                          <a:solidFill>
                            <a:srgbClr val="000000"/>
                          </a:solidFill>
                          <a:effectLst/>
                        </a:rPr>
                        <a:t>và</a:t>
                      </a:r>
                      <a:r>
                        <a:rPr lang="en-US" sz="2000" b="1" dirty="0">
                          <a:solidFill>
                            <a:srgbClr val="000000"/>
                          </a:solidFill>
                          <a:effectLst/>
                        </a:rPr>
                        <a:t> </a:t>
                      </a:r>
                      <a:r>
                        <a:rPr lang="en-US" sz="2000" b="1" dirty="0" err="1">
                          <a:solidFill>
                            <a:srgbClr val="000000"/>
                          </a:solidFill>
                          <a:effectLst/>
                        </a:rPr>
                        <a:t>các</a:t>
                      </a:r>
                      <a:r>
                        <a:rPr lang="en-US" sz="2000" b="1" dirty="0">
                          <a:solidFill>
                            <a:srgbClr val="000000"/>
                          </a:solidFill>
                          <a:effectLst/>
                        </a:rPr>
                        <a:t> </a:t>
                      </a:r>
                      <a:r>
                        <a:rPr lang="en-US" sz="2000" b="1" dirty="0" err="1">
                          <a:solidFill>
                            <a:srgbClr val="000000"/>
                          </a:solidFill>
                          <a:effectLst/>
                        </a:rPr>
                        <a:t>bạn</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sinh</a:t>
                      </a:r>
                      <a:r>
                        <a:rPr lang="en-US" sz="2000" b="1" dirty="0">
                          <a:solidFill>
                            <a:srgbClr val="000000"/>
                          </a:solidFill>
                          <a:effectLst/>
                        </a:rPr>
                        <a:t> </a:t>
                      </a:r>
                      <a:r>
                        <a:rPr lang="en-US" sz="2000" b="1" dirty="0" err="1">
                          <a:solidFill>
                            <a:srgbClr val="000000"/>
                          </a:solidFill>
                          <a:effectLst/>
                        </a:rPr>
                        <a:t>khác</a:t>
                      </a:r>
                      <a:r>
                        <a:rPr lang="en-US" sz="2000" b="1" dirty="0">
                          <a:solidFill>
                            <a:srgbClr val="000000"/>
                          </a:solidFill>
                          <a:effectLst/>
                        </a:rPr>
                        <a:t>.</a:t>
                      </a:r>
                    </a:p>
                    <a:p>
                      <a:pPr algn="just">
                        <a:lnSpc>
                          <a:spcPct val="115000"/>
                        </a:lnSpc>
                        <a:spcAft>
                          <a:spcPts val="1000"/>
                        </a:spcAft>
                      </a:pPr>
                      <a:r>
                        <a:rPr lang="en-US" sz="2000" b="1" dirty="0">
                          <a:solidFill>
                            <a:srgbClr val="000000"/>
                          </a:solidFill>
                          <a:effectLst/>
                        </a:rPr>
                        <a:t> - Em </a:t>
                      </a:r>
                      <a:r>
                        <a:rPr lang="en-US" sz="2000" b="1" dirty="0" err="1">
                          <a:solidFill>
                            <a:srgbClr val="000000"/>
                          </a:solidFill>
                          <a:effectLst/>
                        </a:rPr>
                        <a:t>cũng</a:t>
                      </a:r>
                      <a:r>
                        <a:rPr lang="en-US" sz="2000" b="1" dirty="0">
                          <a:solidFill>
                            <a:srgbClr val="000000"/>
                          </a:solidFill>
                          <a:effectLst/>
                        </a:rPr>
                        <a:t> </a:t>
                      </a:r>
                      <a:r>
                        <a:rPr lang="en-US" sz="2000" b="1" dirty="0" err="1">
                          <a:solidFill>
                            <a:srgbClr val="000000"/>
                          </a:solidFill>
                          <a:effectLst/>
                        </a:rPr>
                        <a:t>sẽ</a:t>
                      </a:r>
                      <a:r>
                        <a:rPr lang="en-US" sz="2000" b="1" dirty="0">
                          <a:solidFill>
                            <a:srgbClr val="000000"/>
                          </a:solidFill>
                          <a:effectLst/>
                        </a:rPr>
                        <a:t> </a:t>
                      </a:r>
                      <a:r>
                        <a:rPr lang="en-US" sz="2000" b="1" dirty="0" err="1">
                          <a:solidFill>
                            <a:srgbClr val="000000"/>
                          </a:solidFill>
                          <a:effectLst/>
                        </a:rPr>
                        <a:t>khuyến</a:t>
                      </a:r>
                      <a:r>
                        <a:rPr lang="en-US" sz="2000" b="1" dirty="0">
                          <a:solidFill>
                            <a:srgbClr val="000000"/>
                          </a:solidFill>
                          <a:effectLst/>
                        </a:rPr>
                        <a:t> </a:t>
                      </a:r>
                      <a:r>
                        <a:rPr lang="en-US" sz="2000" b="1" dirty="0" err="1">
                          <a:solidFill>
                            <a:srgbClr val="000000"/>
                          </a:solidFill>
                          <a:effectLst/>
                        </a:rPr>
                        <a:t>khích</a:t>
                      </a:r>
                      <a:r>
                        <a:rPr lang="en-US" sz="2000" b="1" dirty="0">
                          <a:solidFill>
                            <a:srgbClr val="000000"/>
                          </a:solidFill>
                          <a:effectLst/>
                        </a:rPr>
                        <a:t> T </a:t>
                      </a:r>
                      <a:r>
                        <a:rPr lang="en-US" sz="2000" b="1" dirty="0" err="1">
                          <a:solidFill>
                            <a:srgbClr val="000000"/>
                          </a:solidFill>
                          <a:effectLst/>
                        </a:rPr>
                        <a:t>và</a:t>
                      </a:r>
                      <a:r>
                        <a:rPr lang="en-US" sz="2000" b="1" dirty="0">
                          <a:solidFill>
                            <a:srgbClr val="000000"/>
                          </a:solidFill>
                          <a:effectLst/>
                        </a:rPr>
                        <a:t> </a:t>
                      </a:r>
                      <a:r>
                        <a:rPr lang="en-US" sz="2000" b="1" dirty="0" err="1">
                          <a:solidFill>
                            <a:srgbClr val="000000"/>
                          </a:solidFill>
                          <a:effectLst/>
                        </a:rPr>
                        <a:t>các</a:t>
                      </a:r>
                      <a:r>
                        <a:rPr lang="en-US" sz="2000" b="1" dirty="0">
                          <a:solidFill>
                            <a:srgbClr val="000000"/>
                          </a:solidFill>
                          <a:effectLst/>
                        </a:rPr>
                        <a:t> </a:t>
                      </a:r>
                      <a:r>
                        <a:rPr lang="en-US" sz="2000" b="1" dirty="0" err="1">
                          <a:solidFill>
                            <a:srgbClr val="000000"/>
                          </a:solidFill>
                          <a:effectLst/>
                        </a:rPr>
                        <a:t>bạn</a:t>
                      </a:r>
                      <a:r>
                        <a:rPr lang="en-US" sz="2000" b="1" dirty="0">
                          <a:solidFill>
                            <a:srgbClr val="000000"/>
                          </a:solidFill>
                          <a:effectLst/>
                        </a:rPr>
                        <a:t> </a:t>
                      </a:r>
                      <a:r>
                        <a:rPr lang="en-US" sz="2000" b="1" dirty="0" err="1">
                          <a:solidFill>
                            <a:srgbClr val="000000"/>
                          </a:solidFill>
                          <a:effectLst/>
                        </a:rPr>
                        <a:t>học</a:t>
                      </a:r>
                      <a:r>
                        <a:rPr lang="en-US" sz="2000" b="1" dirty="0">
                          <a:solidFill>
                            <a:srgbClr val="000000"/>
                          </a:solidFill>
                          <a:effectLst/>
                        </a:rPr>
                        <a:t> </a:t>
                      </a:r>
                      <a:r>
                        <a:rPr lang="en-US" sz="2000" b="1" dirty="0" err="1">
                          <a:solidFill>
                            <a:srgbClr val="000000"/>
                          </a:solidFill>
                          <a:effectLst/>
                        </a:rPr>
                        <a:t>sinh</a:t>
                      </a:r>
                      <a:r>
                        <a:rPr lang="en-US" sz="2000" b="1" dirty="0">
                          <a:solidFill>
                            <a:srgbClr val="000000"/>
                          </a:solidFill>
                          <a:effectLst/>
                        </a:rPr>
                        <a:t> </a:t>
                      </a:r>
                      <a:r>
                        <a:rPr lang="en-US" sz="2000" b="1" dirty="0" err="1">
                          <a:solidFill>
                            <a:srgbClr val="000000"/>
                          </a:solidFill>
                          <a:effectLst/>
                        </a:rPr>
                        <a:t>khác</a:t>
                      </a:r>
                      <a:r>
                        <a:rPr lang="en-US" sz="2000" b="1" dirty="0">
                          <a:solidFill>
                            <a:srgbClr val="000000"/>
                          </a:solidFill>
                          <a:effectLst/>
                        </a:rPr>
                        <a:t> </a:t>
                      </a:r>
                      <a:r>
                        <a:rPr lang="en-US" sz="2000" b="1" dirty="0" err="1">
                          <a:solidFill>
                            <a:srgbClr val="000000"/>
                          </a:solidFill>
                          <a:effectLst/>
                        </a:rPr>
                        <a:t>thảo</a:t>
                      </a:r>
                      <a:r>
                        <a:rPr lang="en-US" sz="2000" b="1" dirty="0">
                          <a:solidFill>
                            <a:srgbClr val="000000"/>
                          </a:solidFill>
                          <a:effectLst/>
                        </a:rPr>
                        <a:t> </a:t>
                      </a:r>
                      <a:r>
                        <a:rPr lang="en-US" sz="2000" b="1" dirty="0" err="1">
                          <a:solidFill>
                            <a:srgbClr val="000000"/>
                          </a:solidFill>
                          <a:effectLst/>
                        </a:rPr>
                        <a:t>luận</a:t>
                      </a:r>
                      <a:r>
                        <a:rPr lang="en-US" sz="2000" b="1" dirty="0">
                          <a:solidFill>
                            <a:srgbClr val="000000"/>
                          </a:solidFill>
                          <a:effectLst/>
                        </a:rPr>
                        <a:t> </a:t>
                      </a:r>
                      <a:r>
                        <a:rPr lang="en-US" sz="2000" b="1" dirty="0" err="1">
                          <a:solidFill>
                            <a:srgbClr val="000000"/>
                          </a:solidFill>
                          <a:effectLst/>
                        </a:rPr>
                        <a:t>và</a:t>
                      </a:r>
                      <a:r>
                        <a:rPr lang="en-US" sz="2000" b="1" dirty="0">
                          <a:solidFill>
                            <a:srgbClr val="000000"/>
                          </a:solidFill>
                          <a:effectLst/>
                        </a:rPr>
                        <a:t> </a:t>
                      </a:r>
                      <a:r>
                        <a:rPr lang="en-US" sz="2000" b="1" dirty="0" err="1">
                          <a:solidFill>
                            <a:srgbClr val="000000"/>
                          </a:solidFill>
                          <a:effectLst/>
                        </a:rPr>
                        <a:t>đưa</a:t>
                      </a:r>
                      <a:r>
                        <a:rPr lang="en-US" sz="2000" b="1" dirty="0">
                          <a:solidFill>
                            <a:srgbClr val="000000"/>
                          </a:solidFill>
                          <a:effectLst/>
                        </a:rPr>
                        <a:t> </a:t>
                      </a:r>
                      <a:r>
                        <a:rPr lang="en-US" sz="2000" b="1" dirty="0" err="1">
                          <a:solidFill>
                            <a:srgbClr val="000000"/>
                          </a:solidFill>
                          <a:effectLst/>
                        </a:rPr>
                        <a:t>ra</a:t>
                      </a:r>
                      <a:r>
                        <a:rPr lang="en-US" sz="2000" b="1" dirty="0">
                          <a:solidFill>
                            <a:srgbClr val="000000"/>
                          </a:solidFill>
                          <a:effectLst/>
                        </a:rPr>
                        <a:t> ý </a:t>
                      </a:r>
                      <a:r>
                        <a:rPr lang="en-US" sz="2000" b="1" dirty="0" err="1">
                          <a:solidFill>
                            <a:srgbClr val="000000"/>
                          </a:solidFill>
                          <a:effectLst/>
                        </a:rPr>
                        <a:t>kiến</a:t>
                      </a:r>
                      <a:r>
                        <a:rPr lang="en-US" sz="2000" b="1" dirty="0">
                          <a:solidFill>
                            <a:srgbClr val="000000"/>
                          </a:solidFill>
                          <a:effectLst/>
                        </a:rPr>
                        <a:t> </a:t>
                      </a:r>
                      <a:r>
                        <a:rPr lang="en-US" sz="2000" b="1" dirty="0" err="1">
                          <a:solidFill>
                            <a:srgbClr val="000000"/>
                          </a:solidFill>
                          <a:effectLst/>
                        </a:rPr>
                        <a:t>về</a:t>
                      </a:r>
                      <a:r>
                        <a:rPr lang="en-US" sz="2000" b="1" dirty="0">
                          <a:solidFill>
                            <a:srgbClr val="000000"/>
                          </a:solidFill>
                          <a:effectLst/>
                        </a:rPr>
                        <a:t> </a:t>
                      </a:r>
                      <a:r>
                        <a:rPr lang="en-US" sz="2000" b="1" dirty="0" err="1">
                          <a:solidFill>
                            <a:srgbClr val="000000"/>
                          </a:solidFill>
                          <a:effectLst/>
                        </a:rPr>
                        <a:t>cách</a:t>
                      </a:r>
                      <a:r>
                        <a:rPr lang="en-US" sz="2000" b="1" dirty="0">
                          <a:solidFill>
                            <a:srgbClr val="000000"/>
                          </a:solidFill>
                          <a:effectLst/>
                        </a:rPr>
                        <a:t> </a:t>
                      </a:r>
                      <a:r>
                        <a:rPr lang="en-US" sz="2000" b="1" dirty="0" err="1">
                          <a:solidFill>
                            <a:srgbClr val="000000"/>
                          </a:solidFill>
                          <a:effectLst/>
                        </a:rPr>
                        <a:t>tổ</a:t>
                      </a:r>
                      <a:r>
                        <a:rPr lang="en-US" sz="2000" b="1" dirty="0">
                          <a:solidFill>
                            <a:srgbClr val="000000"/>
                          </a:solidFill>
                          <a:effectLst/>
                        </a:rPr>
                        <a:t> </a:t>
                      </a:r>
                      <a:r>
                        <a:rPr lang="en-US" sz="2000" b="1" dirty="0" err="1">
                          <a:solidFill>
                            <a:srgbClr val="000000"/>
                          </a:solidFill>
                          <a:effectLst/>
                        </a:rPr>
                        <a:t>chức</a:t>
                      </a:r>
                      <a:r>
                        <a:rPr lang="en-US" sz="2000" b="1" dirty="0">
                          <a:solidFill>
                            <a:srgbClr val="000000"/>
                          </a:solidFill>
                          <a:effectLst/>
                        </a:rPr>
                        <a:t> </a:t>
                      </a:r>
                      <a:r>
                        <a:rPr lang="en-US" sz="2000" b="1" dirty="0" err="1">
                          <a:solidFill>
                            <a:srgbClr val="000000"/>
                          </a:solidFill>
                          <a:effectLst/>
                        </a:rPr>
                        <a:t>hoạt</a:t>
                      </a:r>
                      <a:r>
                        <a:rPr lang="en-US" sz="2000" b="1" dirty="0">
                          <a:solidFill>
                            <a:srgbClr val="000000"/>
                          </a:solidFill>
                          <a:effectLst/>
                        </a:rPr>
                        <a:t> </a:t>
                      </a:r>
                      <a:r>
                        <a:rPr lang="en-US" sz="2000" b="1" dirty="0" err="1">
                          <a:solidFill>
                            <a:srgbClr val="000000"/>
                          </a:solidFill>
                          <a:effectLst/>
                        </a:rPr>
                        <a:t>động</a:t>
                      </a:r>
                      <a:r>
                        <a:rPr lang="en-US" sz="2000" b="1" dirty="0">
                          <a:solidFill>
                            <a:srgbClr val="000000"/>
                          </a:solidFill>
                          <a:effectLst/>
                        </a:rPr>
                        <a:t> </a:t>
                      </a:r>
                      <a:r>
                        <a:rPr lang="en-US" sz="2000" b="1" dirty="0" err="1">
                          <a:solidFill>
                            <a:srgbClr val="000000"/>
                          </a:solidFill>
                          <a:effectLst/>
                        </a:rPr>
                        <a:t>sao</a:t>
                      </a:r>
                      <a:r>
                        <a:rPr lang="en-US" sz="2000" b="1" dirty="0">
                          <a:solidFill>
                            <a:srgbClr val="000000"/>
                          </a:solidFill>
                          <a:effectLst/>
                        </a:rPr>
                        <a:t> </a:t>
                      </a:r>
                      <a:r>
                        <a:rPr lang="en-US" sz="2000" b="1" dirty="0" err="1">
                          <a:solidFill>
                            <a:srgbClr val="000000"/>
                          </a:solidFill>
                          <a:effectLst/>
                        </a:rPr>
                        <a:t>cho</a:t>
                      </a:r>
                      <a:r>
                        <a:rPr lang="en-US" sz="2000" b="1" dirty="0">
                          <a:solidFill>
                            <a:srgbClr val="000000"/>
                          </a:solidFill>
                          <a:effectLst/>
                        </a:rPr>
                        <a:t> </a:t>
                      </a:r>
                      <a:r>
                        <a:rPr lang="en-US" sz="2000" b="1" dirty="0" err="1">
                          <a:solidFill>
                            <a:srgbClr val="000000"/>
                          </a:solidFill>
                          <a:effectLst/>
                        </a:rPr>
                        <a:t>phù</a:t>
                      </a:r>
                      <a:r>
                        <a:rPr lang="en-US" sz="2000" b="1" dirty="0">
                          <a:solidFill>
                            <a:srgbClr val="000000"/>
                          </a:solidFill>
                          <a:effectLst/>
                        </a:rPr>
                        <a:t> </a:t>
                      </a:r>
                      <a:r>
                        <a:rPr lang="en-US" sz="2000" b="1" dirty="0" err="1">
                          <a:solidFill>
                            <a:srgbClr val="000000"/>
                          </a:solidFill>
                          <a:effectLst/>
                        </a:rPr>
                        <a:t>hợp</a:t>
                      </a:r>
                      <a:r>
                        <a:rPr lang="en-US" sz="2000" b="1" dirty="0">
                          <a:solidFill>
                            <a:srgbClr val="000000"/>
                          </a:solidFill>
                          <a:effectLst/>
                        </a:rPr>
                        <a:t> </a:t>
                      </a:r>
                      <a:r>
                        <a:rPr lang="en-US" sz="2000" b="1" dirty="0" err="1">
                          <a:solidFill>
                            <a:srgbClr val="000000"/>
                          </a:solidFill>
                          <a:effectLst/>
                        </a:rPr>
                        <a:t>với</a:t>
                      </a:r>
                      <a:r>
                        <a:rPr lang="en-US" sz="2000" b="1" dirty="0">
                          <a:solidFill>
                            <a:srgbClr val="000000"/>
                          </a:solidFill>
                          <a:effectLst/>
                        </a:rPr>
                        <a:t> </a:t>
                      </a:r>
                      <a:r>
                        <a:rPr lang="en-US" sz="2000" b="1" dirty="0" err="1">
                          <a:solidFill>
                            <a:srgbClr val="000000"/>
                          </a:solidFill>
                          <a:effectLst/>
                        </a:rPr>
                        <a:t>mọi</a:t>
                      </a:r>
                      <a:r>
                        <a:rPr lang="en-US" sz="2000" b="1" dirty="0">
                          <a:solidFill>
                            <a:srgbClr val="000000"/>
                          </a:solidFill>
                          <a:effectLst/>
                        </a:rPr>
                        <a:t> </a:t>
                      </a:r>
                      <a:r>
                        <a:rPr lang="en-US" sz="2000" b="1" dirty="0" err="1">
                          <a:solidFill>
                            <a:srgbClr val="000000"/>
                          </a:solidFill>
                          <a:effectLst/>
                        </a:rPr>
                        <a:t>người</a:t>
                      </a:r>
                      <a:r>
                        <a:rPr lang="en-US" sz="2000" b="1" dirty="0">
                          <a:solidFill>
                            <a:srgbClr val="000000"/>
                          </a:solidFill>
                          <a:effectLst/>
                        </a:rPr>
                        <a:t>.</a:t>
                      </a:r>
                      <a:endParaRPr lang="en-US" sz="2000" b="1" dirty="0">
                        <a:effectLst/>
                      </a:endParaRPr>
                    </a:p>
                    <a:p>
                      <a:endParaRPr lang="en-US" sz="1800" dirty="0"/>
                    </a:p>
                  </a:txBody>
                  <a:tcPr/>
                </a:tc>
                <a:extLst>
                  <a:ext uri="{0D108BD9-81ED-4DB2-BD59-A6C34878D82A}">
                    <a16:rowId xmlns:a16="http://schemas.microsoft.com/office/drawing/2014/main" val="4078751878"/>
                  </a:ext>
                </a:extLst>
              </a:tr>
            </a:tbl>
          </a:graphicData>
        </a:graphic>
      </p:graphicFrame>
    </p:spTree>
    <p:extLst>
      <p:ext uri="{BB962C8B-B14F-4D97-AF65-F5344CB8AC3E}">
        <p14:creationId xmlns:p14="http://schemas.microsoft.com/office/powerpoint/2010/main" val="1398698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ounded Rectangle 15"/>
          <p:cNvSpPr/>
          <p:nvPr/>
        </p:nvSpPr>
        <p:spPr>
          <a:xfrm>
            <a:off x="6359789" y="2523150"/>
            <a:ext cx="3889192" cy="522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p:cNvSpPr/>
          <p:nvPr/>
        </p:nvSpPr>
        <p:spPr>
          <a:xfrm>
            <a:off x="877818" y="485645"/>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20" name="Rectangle 19"/>
          <p:cNvSpPr/>
          <p:nvPr/>
        </p:nvSpPr>
        <p:spPr>
          <a:xfrm>
            <a:off x="1513923" y="1302215"/>
            <a:ext cx="8974520" cy="1280992"/>
          </a:xfrm>
          <a:prstGeom prst="rect">
            <a:avLst/>
          </a:prstGeom>
        </p:spPr>
        <p:txBody>
          <a:bodyPr wrap="square">
            <a:spAutoFit/>
          </a:bodyPr>
          <a:lstStyle/>
          <a:p>
            <a:pPr marL="0" lvl="1" algn="ctr" defTabSz="685800">
              <a:lnSpc>
                <a:spcPct val="130000"/>
              </a:lnSpc>
              <a:defRPr/>
            </a:pPr>
            <a:r>
              <a:rPr lang="en-US" sz="6600" b="1" kern="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ế/H/</a:t>
            </a:r>
            <a:r>
              <a:rPr lang="en-US" sz="6600" b="1" kern="0"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i</a:t>
            </a:r>
            <a:r>
              <a:rPr lang="en-US" sz="6600" b="1" kern="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/n/á/p/h/p</a:t>
            </a:r>
            <a:endParaRPr kumimoji="0" lang="en-US" sz="6600" b="1" i="0" u="none" strike="noStrike" kern="0" cap="none" spc="0" normalizeH="0" baseline="0" noProof="0" dirty="0">
              <a:ln>
                <a:noFill/>
              </a:ln>
              <a:solidFill>
                <a:srgbClr val="00206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9" name="Rectangle 18"/>
          <p:cNvSpPr/>
          <p:nvPr/>
        </p:nvSpPr>
        <p:spPr>
          <a:xfrm>
            <a:off x="3368742" y="5772638"/>
            <a:ext cx="4728158" cy="1085362"/>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Hiến</a:t>
            </a:r>
            <a:r>
              <a:rPr kumimoji="0" lang="en-US" sz="5400" b="1" i="0" u="none" strike="noStrike" kern="0" cap="none" spc="0" normalizeH="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5400" b="1" i="0" u="none" strike="noStrike" kern="0" cap="none" spc="0" normalizeH="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pháp</a:t>
            </a:r>
            <a:endParaRPr kumimoji="0" lang="en-US" sz="54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7B880212-5AA4-3827-EF6A-BD1C33794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3583" y="2583207"/>
            <a:ext cx="2643808" cy="3270941"/>
          </a:xfrm>
          <a:prstGeom prst="rect">
            <a:avLst/>
          </a:prstGeom>
        </p:spPr>
      </p:pic>
    </p:spTree>
    <p:extLst>
      <p:ext uri="{BB962C8B-B14F-4D97-AF65-F5344CB8AC3E}">
        <p14:creationId xmlns:p14="http://schemas.microsoft.com/office/powerpoint/2010/main" val="1091945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214" t="30900" r="27976" b="38836"/>
          <a:stretch>
            <a:fillRect/>
          </a:stretch>
        </p:blipFill>
        <p:spPr>
          <a:xfrm>
            <a:off x="10732162" y="136694"/>
            <a:ext cx="1456782" cy="1318480"/>
          </a:xfrm>
          <a:prstGeom prst="rect">
            <a:avLst/>
          </a:prstGeom>
        </p:spPr>
      </p:pic>
      <p:sp>
        <p:nvSpPr>
          <p:cNvPr id="17" name="Rectangle 16"/>
          <p:cNvSpPr/>
          <p:nvPr/>
        </p:nvSpPr>
        <p:spPr>
          <a:xfrm>
            <a:off x="3694496" y="2123901"/>
            <a:ext cx="8030604" cy="3235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pPr>
            <a:r>
              <a:rPr lang="pt-BR" sz="2500" dirty="0">
                <a:solidFill>
                  <a:schemeClr val="tx1"/>
                </a:solidFill>
                <a:latin typeface="Times New Roman" pitchFamily="18" charset="0"/>
                <a:cs typeface="Times New Roman" pitchFamily="18" charset="0"/>
              </a:rPr>
              <a:t>- Học bài cũ, trả lời câu hỏi luyện tập SGK. </a:t>
            </a:r>
            <a:endParaRPr lang="en-US" sz="2500" dirty="0">
              <a:solidFill>
                <a:schemeClr val="tx1"/>
              </a:solidFill>
              <a:latin typeface="Times New Roman" pitchFamily="18" charset="0"/>
              <a:cs typeface="Times New Roman" pitchFamily="18" charset="0"/>
            </a:endParaRPr>
          </a:p>
          <a:p>
            <a:pPr algn="just">
              <a:spcBef>
                <a:spcPts val="600"/>
              </a:spcBef>
            </a:pPr>
            <a:r>
              <a:rPr lang="pt-BR" sz="2500" dirty="0">
                <a:solidFill>
                  <a:schemeClr val="tx1"/>
                </a:solidFill>
                <a:latin typeface="Times New Roman" pitchFamily="18" charset="0"/>
                <a:cs typeface="Times New Roman" pitchFamily="18" charset="0"/>
              </a:rPr>
              <a:t>- Hoàn thành câu hỏi phần vận dụng. </a:t>
            </a:r>
            <a:endParaRPr lang="en-US" sz="2500" dirty="0">
              <a:solidFill>
                <a:schemeClr val="tx1"/>
              </a:solidFill>
              <a:latin typeface="Times New Roman" pitchFamily="18" charset="0"/>
              <a:cs typeface="Times New Roman" pitchFamily="18" charset="0"/>
            </a:endParaRPr>
          </a:p>
        </p:txBody>
      </p:sp>
      <p:grpSp>
        <p:nvGrpSpPr>
          <p:cNvPr id="18" name="Group 17"/>
          <p:cNvGrpSpPr/>
          <p:nvPr/>
        </p:nvGrpSpPr>
        <p:grpSpPr>
          <a:xfrm>
            <a:off x="3685032" y="325476"/>
            <a:ext cx="4024766" cy="1600713"/>
            <a:chOff x="4114800" y="474427"/>
            <a:chExt cx="4024766" cy="1600713"/>
          </a:xfrm>
        </p:grpSpPr>
        <p:grpSp>
          <p:nvGrpSpPr>
            <p:cNvPr id="19" name="Group 18"/>
            <p:cNvGrpSpPr/>
            <p:nvPr/>
          </p:nvGrpSpPr>
          <p:grpSpPr>
            <a:xfrm>
              <a:off x="4866821" y="895061"/>
              <a:ext cx="3272745" cy="1180079"/>
              <a:chOff x="784588" y="577069"/>
              <a:chExt cx="1240358" cy="791796"/>
            </a:xfrm>
          </p:grpSpPr>
          <p:grpSp>
            <p:nvGrpSpPr>
              <p:cNvPr id="21" name="组合 1483"/>
              <p:cNvGrpSpPr/>
              <p:nvPr/>
            </p:nvGrpSpPr>
            <p:grpSpPr>
              <a:xfrm>
                <a:off x="784588" y="577069"/>
                <a:ext cx="1240358" cy="642222"/>
                <a:chOff x="28079" y="1041053"/>
                <a:chExt cx="7035801" cy="4776654"/>
              </a:xfrm>
            </p:grpSpPr>
            <p:sp>
              <p:nvSpPr>
                <p:cNvPr id="23" name="Freeform 422"/>
                <p:cNvSpPr>
                  <a:spLocks/>
                </p:cNvSpPr>
                <p:nvPr/>
              </p:nvSpPr>
              <p:spPr bwMode="auto">
                <a:xfrm>
                  <a:off x="28079" y="1041053"/>
                  <a:ext cx="7035801" cy="4776654"/>
                </a:xfrm>
                <a:custGeom>
                  <a:avLst/>
                  <a:gdLst>
                    <a:gd name="T0" fmla="*/ 929 w 1660"/>
                    <a:gd name="T1" fmla="*/ 1077 h 1077"/>
                    <a:gd name="T2" fmla="*/ 867 w 1660"/>
                    <a:gd name="T3" fmla="*/ 1073 h 1077"/>
                    <a:gd name="T4" fmla="*/ 763 w 1660"/>
                    <a:gd name="T5" fmla="*/ 1036 h 1077"/>
                    <a:gd name="T6" fmla="*/ 674 w 1660"/>
                    <a:gd name="T7" fmla="*/ 987 h 1077"/>
                    <a:gd name="T8" fmla="*/ 601 w 1660"/>
                    <a:gd name="T9" fmla="*/ 1022 h 1077"/>
                    <a:gd name="T10" fmla="*/ 526 w 1660"/>
                    <a:gd name="T11" fmla="*/ 1033 h 1077"/>
                    <a:gd name="T12" fmla="*/ 522 w 1660"/>
                    <a:gd name="T13" fmla="*/ 1033 h 1077"/>
                    <a:gd name="T14" fmla="*/ 328 w 1660"/>
                    <a:gd name="T15" fmla="*/ 957 h 1077"/>
                    <a:gd name="T16" fmla="*/ 245 w 1660"/>
                    <a:gd name="T17" fmla="*/ 821 h 1077"/>
                    <a:gd name="T18" fmla="*/ 245 w 1660"/>
                    <a:gd name="T19" fmla="*/ 816 h 1077"/>
                    <a:gd name="T20" fmla="*/ 228 w 1660"/>
                    <a:gd name="T21" fmla="*/ 816 h 1077"/>
                    <a:gd name="T22" fmla="*/ 16 w 1660"/>
                    <a:gd name="T23" fmla="*/ 673 h 1077"/>
                    <a:gd name="T24" fmla="*/ 31 w 1660"/>
                    <a:gd name="T25" fmla="*/ 526 h 1077"/>
                    <a:gd name="T26" fmla="*/ 112 w 1660"/>
                    <a:gd name="T27" fmla="*/ 440 h 1077"/>
                    <a:gd name="T28" fmla="*/ 100 w 1660"/>
                    <a:gd name="T29" fmla="*/ 272 h 1077"/>
                    <a:gd name="T30" fmla="*/ 219 w 1660"/>
                    <a:gd name="T31" fmla="*/ 167 h 1077"/>
                    <a:gd name="T32" fmla="*/ 271 w 1660"/>
                    <a:gd name="T33" fmla="*/ 162 h 1077"/>
                    <a:gd name="T34" fmla="*/ 336 w 1660"/>
                    <a:gd name="T35" fmla="*/ 169 h 1077"/>
                    <a:gd name="T36" fmla="*/ 360 w 1660"/>
                    <a:gd name="T37" fmla="*/ 109 h 1077"/>
                    <a:gd name="T38" fmla="*/ 603 w 1660"/>
                    <a:gd name="T39" fmla="*/ 0 h 1077"/>
                    <a:gd name="T40" fmla="*/ 613 w 1660"/>
                    <a:gd name="T41" fmla="*/ 0 h 1077"/>
                    <a:gd name="T42" fmla="*/ 831 w 1660"/>
                    <a:gd name="T43" fmla="*/ 112 h 1077"/>
                    <a:gd name="T44" fmla="*/ 863 w 1660"/>
                    <a:gd name="T45" fmla="*/ 196 h 1077"/>
                    <a:gd name="T46" fmla="*/ 878 w 1660"/>
                    <a:gd name="T47" fmla="*/ 195 h 1077"/>
                    <a:gd name="T48" fmla="*/ 933 w 1660"/>
                    <a:gd name="T49" fmla="*/ 208 h 1077"/>
                    <a:gd name="T50" fmla="*/ 973 w 1660"/>
                    <a:gd name="T51" fmla="*/ 136 h 1077"/>
                    <a:gd name="T52" fmla="*/ 1251 w 1660"/>
                    <a:gd name="T53" fmla="*/ 33 h 1077"/>
                    <a:gd name="T54" fmla="*/ 1287 w 1660"/>
                    <a:gd name="T55" fmla="*/ 35 h 1077"/>
                    <a:gd name="T56" fmla="*/ 1455 w 1660"/>
                    <a:gd name="T57" fmla="*/ 129 h 1077"/>
                    <a:gd name="T58" fmla="*/ 1513 w 1660"/>
                    <a:gd name="T59" fmla="*/ 253 h 1077"/>
                    <a:gd name="T60" fmla="*/ 1619 w 1660"/>
                    <a:gd name="T61" fmla="*/ 370 h 1077"/>
                    <a:gd name="T62" fmla="*/ 1606 w 1660"/>
                    <a:gd name="T63" fmla="*/ 443 h 1077"/>
                    <a:gd name="T64" fmla="*/ 1618 w 1660"/>
                    <a:gd name="T65" fmla="*/ 456 h 1077"/>
                    <a:gd name="T66" fmla="*/ 1648 w 1660"/>
                    <a:gd name="T67" fmla="*/ 660 h 1077"/>
                    <a:gd name="T68" fmla="*/ 1408 w 1660"/>
                    <a:gd name="T69" fmla="*/ 814 h 1077"/>
                    <a:gd name="T70" fmla="*/ 1320 w 1660"/>
                    <a:gd name="T71" fmla="*/ 807 h 1077"/>
                    <a:gd name="T72" fmla="*/ 1122 w 1660"/>
                    <a:gd name="T73" fmla="*/ 1038 h 1077"/>
                    <a:gd name="T74" fmla="*/ 929 w 1660"/>
                    <a:gd name="T75" fmla="*/ 1077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0" h="1077">
                      <a:moveTo>
                        <a:pt x="929" y="1077"/>
                      </a:moveTo>
                      <a:cubicBezTo>
                        <a:pt x="908" y="1077"/>
                        <a:pt x="887" y="1075"/>
                        <a:pt x="867" y="1073"/>
                      </a:cubicBezTo>
                      <a:cubicBezTo>
                        <a:pt x="853" y="1071"/>
                        <a:pt x="804" y="1053"/>
                        <a:pt x="763" y="1036"/>
                      </a:cubicBezTo>
                      <a:cubicBezTo>
                        <a:pt x="717" y="1016"/>
                        <a:pt x="690" y="1000"/>
                        <a:pt x="674" y="987"/>
                      </a:cubicBezTo>
                      <a:cubicBezTo>
                        <a:pt x="653" y="1003"/>
                        <a:pt x="629" y="1014"/>
                        <a:pt x="601" y="1022"/>
                      </a:cubicBezTo>
                      <a:cubicBezTo>
                        <a:pt x="578" y="1029"/>
                        <a:pt x="553" y="1032"/>
                        <a:pt x="526" y="1033"/>
                      </a:cubicBezTo>
                      <a:cubicBezTo>
                        <a:pt x="525" y="1033"/>
                        <a:pt x="523" y="1033"/>
                        <a:pt x="522" y="1033"/>
                      </a:cubicBezTo>
                      <a:cubicBezTo>
                        <a:pt x="457" y="1033"/>
                        <a:pt x="385" y="1004"/>
                        <a:pt x="328" y="957"/>
                      </a:cubicBezTo>
                      <a:cubicBezTo>
                        <a:pt x="299" y="933"/>
                        <a:pt x="250" y="877"/>
                        <a:pt x="245" y="821"/>
                      </a:cubicBezTo>
                      <a:cubicBezTo>
                        <a:pt x="245" y="819"/>
                        <a:pt x="245" y="817"/>
                        <a:pt x="245" y="816"/>
                      </a:cubicBezTo>
                      <a:cubicBezTo>
                        <a:pt x="239" y="816"/>
                        <a:pt x="234" y="816"/>
                        <a:pt x="228" y="816"/>
                      </a:cubicBezTo>
                      <a:cubicBezTo>
                        <a:pt x="127" y="816"/>
                        <a:pt x="46" y="761"/>
                        <a:pt x="16" y="673"/>
                      </a:cubicBezTo>
                      <a:cubicBezTo>
                        <a:pt x="0" y="628"/>
                        <a:pt x="5" y="574"/>
                        <a:pt x="31" y="526"/>
                      </a:cubicBezTo>
                      <a:cubicBezTo>
                        <a:pt x="50" y="488"/>
                        <a:pt x="79" y="458"/>
                        <a:pt x="112" y="440"/>
                      </a:cubicBezTo>
                      <a:cubicBezTo>
                        <a:pt x="86" y="384"/>
                        <a:pt x="81" y="323"/>
                        <a:pt x="100" y="272"/>
                      </a:cubicBezTo>
                      <a:cubicBezTo>
                        <a:pt x="120" y="221"/>
                        <a:pt x="162" y="184"/>
                        <a:pt x="219" y="167"/>
                      </a:cubicBezTo>
                      <a:cubicBezTo>
                        <a:pt x="236" y="162"/>
                        <a:pt x="259" y="162"/>
                        <a:pt x="271" y="162"/>
                      </a:cubicBezTo>
                      <a:cubicBezTo>
                        <a:pt x="286" y="162"/>
                        <a:pt x="311" y="163"/>
                        <a:pt x="336" y="169"/>
                      </a:cubicBezTo>
                      <a:cubicBezTo>
                        <a:pt x="339" y="148"/>
                        <a:pt x="347" y="128"/>
                        <a:pt x="360" y="109"/>
                      </a:cubicBezTo>
                      <a:cubicBezTo>
                        <a:pt x="409" y="38"/>
                        <a:pt x="522" y="0"/>
                        <a:pt x="603" y="0"/>
                      </a:cubicBezTo>
                      <a:cubicBezTo>
                        <a:pt x="607" y="0"/>
                        <a:pt x="610" y="0"/>
                        <a:pt x="613" y="0"/>
                      </a:cubicBezTo>
                      <a:cubicBezTo>
                        <a:pt x="681" y="3"/>
                        <a:pt x="779" y="39"/>
                        <a:pt x="831" y="112"/>
                      </a:cubicBezTo>
                      <a:cubicBezTo>
                        <a:pt x="850" y="139"/>
                        <a:pt x="861" y="167"/>
                        <a:pt x="863" y="196"/>
                      </a:cubicBezTo>
                      <a:cubicBezTo>
                        <a:pt x="868" y="196"/>
                        <a:pt x="873" y="195"/>
                        <a:pt x="878" y="195"/>
                      </a:cubicBezTo>
                      <a:cubicBezTo>
                        <a:pt x="897" y="195"/>
                        <a:pt x="916" y="200"/>
                        <a:pt x="933" y="208"/>
                      </a:cubicBezTo>
                      <a:cubicBezTo>
                        <a:pt x="940" y="182"/>
                        <a:pt x="954" y="158"/>
                        <a:pt x="973" y="136"/>
                      </a:cubicBezTo>
                      <a:cubicBezTo>
                        <a:pt x="1040" y="60"/>
                        <a:pt x="1165" y="33"/>
                        <a:pt x="1251" y="33"/>
                      </a:cubicBezTo>
                      <a:cubicBezTo>
                        <a:pt x="1263" y="33"/>
                        <a:pt x="1275" y="34"/>
                        <a:pt x="1287" y="35"/>
                      </a:cubicBezTo>
                      <a:cubicBezTo>
                        <a:pt x="1360" y="42"/>
                        <a:pt x="1409" y="69"/>
                        <a:pt x="1455" y="129"/>
                      </a:cubicBezTo>
                      <a:cubicBezTo>
                        <a:pt x="1488" y="171"/>
                        <a:pt x="1508" y="212"/>
                        <a:pt x="1513" y="253"/>
                      </a:cubicBezTo>
                      <a:cubicBezTo>
                        <a:pt x="1571" y="260"/>
                        <a:pt x="1612" y="316"/>
                        <a:pt x="1619" y="370"/>
                      </a:cubicBezTo>
                      <a:cubicBezTo>
                        <a:pt x="1623" y="397"/>
                        <a:pt x="1618" y="423"/>
                        <a:pt x="1606" y="443"/>
                      </a:cubicBezTo>
                      <a:cubicBezTo>
                        <a:pt x="1610" y="447"/>
                        <a:pt x="1614" y="451"/>
                        <a:pt x="1618" y="456"/>
                      </a:cubicBezTo>
                      <a:cubicBezTo>
                        <a:pt x="1660" y="512"/>
                        <a:pt x="1658" y="624"/>
                        <a:pt x="1648" y="660"/>
                      </a:cubicBezTo>
                      <a:cubicBezTo>
                        <a:pt x="1628" y="731"/>
                        <a:pt x="1570" y="814"/>
                        <a:pt x="1408" y="814"/>
                      </a:cubicBezTo>
                      <a:cubicBezTo>
                        <a:pt x="1381" y="814"/>
                        <a:pt x="1351" y="812"/>
                        <a:pt x="1320" y="807"/>
                      </a:cubicBezTo>
                      <a:cubicBezTo>
                        <a:pt x="1288" y="919"/>
                        <a:pt x="1222" y="997"/>
                        <a:pt x="1122" y="1038"/>
                      </a:cubicBezTo>
                      <a:cubicBezTo>
                        <a:pt x="1062" y="1063"/>
                        <a:pt x="996" y="1077"/>
                        <a:pt x="929" y="1077"/>
                      </a:cubicBez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sp>
              <p:nvSpPr>
                <p:cNvPr id="24" name="Freeform 423"/>
                <p:cNvSpPr>
                  <a:spLocks noEditPoints="1"/>
                </p:cNvSpPr>
                <p:nvPr/>
              </p:nvSpPr>
              <p:spPr bwMode="auto">
                <a:xfrm>
                  <a:off x="185242" y="1168053"/>
                  <a:ext cx="6726238" cy="4318000"/>
                </a:xfrm>
                <a:custGeom>
                  <a:avLst/>
                  <a:gdLst>
                    <a:gd name="T0" fmla="*/ 607 w 1587"/>
                    <a:gd name="T1" fmla="*/ 941 h 1017"/>
                    <a:gd name="T2" fmla="*/ 647 w 1587"/>
                    <a:gd name="T3" fmla="*/ 905 h 1017"/>
                    <a:gd name="T4" fmla="*/ 685 w 1587"/>
                    <a:gd name="T5" fmla="*/ 947 h 1017"/>
                    <a:gd name="T6" fmla="*/ 765 w 1587"/>
                    <a:gd name="T7" fmla="*/ 989 h 1017"/>
                    <a:gd name="T8" fmla="*/ 834 w 1587"/>
                    <a:gd name="T9" fmla="*/ 1010 h 1017"/>
                    <a:gd name="T10" fmla="*/ 941 w 1587"/>
                    <a:gd name="T11" fmla="*/ 1009 h 1017"/>
                    <a:gd name="T12" fmla="*/ 1003 w 1587"/>
                    <a:gd name="T13" fmla="*/ 1001 h 1017"/>
                    <a:gd name="T14" fmla="*/ 1070 w 1587"/>
                    <a:gd name="T15" fmla="*/ 980 h 1017"/>
                    <a:gd name="T16" fmla="*/ 1136 w 1587"/>
                    <a:gd name="T17" fmla="*/ 940 h 1017"/>
                    <a:gd name="T18" fmla="*/ 1202 w 1587"/>
                    <a:gd name="T19" fmla="*/ 880 h 1017"/>
                    <a:gd name="T20" fmla="*/ 1236 w 1587"/>
                    <a:gd name="T21" fmla="*/ 815 h 1017"/>
                    <a:gd name="T22" fmla="*/ 1288 w 1587"/>
                    <a:gd name="T23" fmla="*/ 742 h 1017"/>
                    <a:gd name="T24" fmla="*/ 1349 w 1587"/>
                    <a:gd name="T25" fmla="*/ 751 h 1017"/>
                    <a:gd name="T26" fmla="*/ 1421 w 1587"/>
                    <a:gd name="T27" fmla="*/ 746 h 1017"/>
                    <a:gd name="T28" fmla="*/ 1492 w 1587"/>
                    <a:gd name="T29" fmla="*/ 725 h 1017"/>
                    <a:gd name="T30" fmla="*/ 1562 w 1587"/>
                    <a:gd name="T31" fmla="*/ 670 h 1017"/>
                    <a:gd name="T32" fmla="*/ 1582 w 1587"/>
                    <a:gd name="T33" fmla="*/ 583 h 1017"/>
                    <a:gd name="T34" fmla="*/ 1581 w 1587"/>
                    <a:gd name="T35" fmla="*/ 521 h 1017"/>
                    <a:gd name="T36" fmla="*/ 1561 w 1587"/>
                    <a:gd name="T37" fmla="*/ 451 h 1017"/>
                    <a:gd name="T38" fmla="*/ 1496 w 1587"/>
                    <a:gd name="T39" fmla="*/ 427 h 1017"/>
                    <a:gd name="T40" fmla="*/ 1548 w 1587"/>
                    <a:gd name="T41" fmla="*/ 358 h 1017"/>
                    <a:gd name="T42" fmla="*/ 1537 w 1587"/>
                    <a:gd name="T43" fmla="*/ 299 h 1017"/>
                    <a:gd name="T44" fmla="*/ 1477 w 1587"/>
                    <a:gd name="T45" fmla="*/ 259 h 1017"/>
                    <a:gd name="T46" fmla="*/ 1448 w 1587"/>
                    <a:gd name="T47" fmla="*/ 244 h 1017"/>
                    <a:gd name="T48" fmla="*/ 1428 w 1587"/>
                    <a:gd name="T49" fmla="*/ 175 h 1017"/>
                    <a:gd name="T50" fmla="*/ 1384 w 1587"/>
                    <a:gd name="T51" fmla="*/ 108 h 1017"/>
                    <a:gd name="T52" fmla="*/ 1331 w 1587"/>
                    <a:gd name="T53" fmla="*/ 59 h 1017"/>
                    <a:gd name="T54" fmla="*/ 1243 w 1587"/>
                    <a:gd name="T55" fmla="*/ 39 h 1017"/>
                    <a:gd name="T56" fmla="*/ 1169 w 1587"/>
                    <a:gd name="T57" fmla="*/ 41 h 1017"/>
                    <a:gd name="T58" fmla="*/ 1080 w 1587"/>
                    <a:gd name="T59" fmla="*/ 54 h 1017"/>
                    <a:gd name="T60" fmla="*/ 1014 w 1587"/>
                    <a:gd name="T61" fmla="*/ 85 h 1017"/>
                    <a:gd name="T62" fmla="*/ 940 w 1587"/>
                    <a:gd name="T63" fmla="*/ 160 h 1017"/>
                    <a:gd name="T64" fmla="*/ 922 w 1587"/>
                    <a:gd name="T65" fmla="*/ 219 h 1017"/>
                    <a:gd name="T66" fmla="*/ 906 w 1587"/>
                    <a:gd name="T67" fmla="*/ 219 h 1017"/>
                    <a:gd name="T68" fmla="*/ 837 w 1587"/>
                    <a:gd name="T69" fmla="*/ 198 h 1017"/>
                    <a:gd name="T70" fmla="*/ 791 w 1587"/>
                    <a:gd name="T71" fmla="*/ 166 h 1017"/>
                    <a:gd name="T72" fmla="*/ 783 w 1587"/>
                    <a:gd name="T73" fmla="*/ 122 h 1017"/>
                    <a:gd name="T74" fmla="*/ 720 w 1587"/>
                    <a:gd name="T75" fmla="*/ 58 h 1017"/>
                    <a:gd name="T76" fmla="*/ 655 w 1587"/>
                    <a:gd name="T77" fmla="*/ 23 h 1017"/>
                    <a:gd name="T78" fmla="*/ 583 w 1587"/>
                    <a:gd name="T79" fmla="*/ 1 h 1017"/>
                    <a:gd name="T80" fmla="*/ 480 w 1587"/>
                    <a:gd name="T81" fmla="*/ 19 h 1017"/>
                    <a:gd name="T82" fmla="*/ 421 w 1587"/>
                    <a:gd name="T83" fmla="*/ 39 h 1017"/>
                    <a:gd name="T84" fmla="*/ 361 w 1587"/>
                    <a:gd name="T85" fmla="*/ 80 h 1017"/>
                    <a:gd name="T86" fmla="*/ 332 w 1587"/>
                    <a:gd name="T87" fmla="*/ 162 h 1017"/>
                    <a:gd name="T88" fmla="*/ 334 w 1587"/>
                    <a:gd name="T89" fmla="*/ 194 h 1017"/>
                    <a:gd name="T90" fmla="*/ 269 w 1587"/>
                    <a:gd name="T91" fmla="*/ 164 h 1017"/>
                    <a:gd name="T92" fmla="*/ 195 w 1587"/>
                    <a:gd name="T93" fmla="*/ 170 h 1017"/>
                    <a:gd name="T94" fmla="*/ 116 w 1587"/>
                    <a:gd name="T95" fmla="*/ 211 h 1017"/>
                    <a:gd name="T96" fmla="*/ 87 w 1587"/>
                    <a:gd name="T97" fmla="*/ 278 h 1017"/>
                    <a:gd name="T98" fmla="*/ 101 w 1587"/>
                    <a:gd name="T99" fmla="*/ 382 h 1017"/>
                    <a:gd name="T100" fmla="*/ 118 w 1587"/>
                    <a:gd name="T101" fmla="*/ 421 h 1017"/>
                    <a:gd name="T102" fmla="*/ 57 w 1587"/>
                    <a:gd name="T103" fmla="*/ 460 h 1017"/>
                    <a:gd name="T104" fmla="*/ 18 w 1587"/>
                    <a:gd name="T105" fmla="*/ 521 h 1017"/>
                    <a:gd name="T106" fmla="*/ 2 w 1587"/>
                    <a:gd name="T107" fmla="*/ 599 h 1017"/>
                    <a:gd name="T108" fmla="*/ 23 w 1587"/>
                    <a:gd name="T109" fmla="*/ 668 h 1017"/>
                    <a:gd name="T110" fmla="*/ 91 w 1587"/>
                    <a:gd name="T111" fmla="*/ 726 h 1017"/>
                    <a:gd name="T112" fmla="*/ 161 w 1587"/>
                    <a:gd name="T113" fmla="*/ 749 h 1017"/>
                    <a:gd name="T114" fmla="*/ 250 w 1587"/>
                    <a:gd name="T115" fmla="*/ 749 h 1017"/>
                    <a:gd name="T116" fmla="*/ 253 w 1587"/>
                    <a:gd name="T117" fmla="*/ 824 h 1017"/>
                    <a:gd name="T118" fmla="*/ 286 w 1587"/>
                    <a:gd name="T119" fmla="*/ 876 h 1017"/>
                    <a:gd name="T120" fmla="*/ 340 w 1587"/>
                    <a:gd name="T121" fmla="*/ 925 h 1017"/>
                    <a:gd name="T122" fmla="*/ 423 w 1587"/>
                    <a:gd name="T123" fmla="*/ 959 h 1017"/>
                    <a:gd name="T124" fmla="*/ 485 w 1587"/>
                    <a:gd name="T125" fmla="*/ 97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87" h="1017">
                      <a:moveTo>
                        <a:pt x="555" y="958"/>
                      </a:moveTo>
                      <a:cubicBezTo>
                        <a:pt x="550" y="960"/>
                        <a:pt x="545" y="961"/>
                        <a:pt x="540" y="962"/>
                      </a:cubicBezTo>
                      <a:cubicBezTo>
                        <a:pt x="539" y="962"/>
                        <a:pt x="538" y="963"/>
                        <a:pt x="539" y="965"/>
                      </a:cubicBezTo>
                      <a:cubicBezTo>
                        <a:pt x="539" y="966"/>
                        <a:pt x="540" y="967"/>
                        <a:pt x="542" y="967"/>
                      </a:cubicBezTo>
                      <a:cubicBezTo>
                        <a:pt x="546" y="966"/>
                        <a:pt x="551" y="965"/>
                        <a:pt x="556" y="963"/>
                      </a:cubicBezTo>
                      <a:cubicBezTo>
                        <a:pt x="558" y="963"/>
                        <a:pt x="558" y="961"/>
                        <a:pt x="558" y="960"/>
                      </a:cubicBezTo>
                      <a:cubicBezTo>
                        <a:pt x="558" y="959"/>
                        <a:pt x="556" y="958"/>
                        <a:pt x="555" y="958"/>
                      </a:cubicBezTo>
                      <a:close/>
                      <a:moveTo>
                        <a:pt x="578" y="950"/>
                      </a:moveTo>
                      <a:cubicBezTo>
                        <a:pt x="573" y="952"/>
                        <a:pt x="569" y="954"/>
                        <a:pt x="564" y="956"/>
                      </a:cubicBezTo>
                      <a:cubicBezTo>
                        <a:pt x="563" y="956"/>
                        <a:pt x="562" y="957"/>
                        <a:pt x="563" y="959"/>
                      </a:cubicBezTo>
                      <a:cubicBezTo>
                        <a:pt x="563" y="960"/>
                        <a:pt x="564" y="961"/>
                        <a:pt x="566" y="960"/>
                      </a:cubicBezTo>
                      <a:cubicBezTo>
                        <a:pt x="571" y="959"/>
                        <a:pt x="575" y="957"/>
                        <a:pt x="580" y="955"/>
                      </a:cubicBezTo>
                      <a:cubicBezTo>
                        <a:pt x="581" y="955"/>
                        <a:pt x="582" y="953"/>
                        <a:pt x="581" y="952"/>
                      </a:cubicBezTo>
                      <a:cubicBezTo>
                        <a:pt x="581" y="950"/>
                        <a:pt x="579" y="950"/>
                        <a:pt x="578" y="950"/>
                      </a:cubicBezTo>
                      <a:close/>
                      <a:moveTo>
                        <a:pt x="604" y="937"/>
                      </a:moveTo>
                      <a:cubicBezTo>
                        <a:pt x="600" y="940"/>
                        <a:pt x="596" y="942"/>
                        <a:pt x="591" y="944"/>
                      </a:cubicBezTo>
                      <a:cubicBezTo>
                        <a:pt x="590" y="945"/>
                        <a:pt x="590" y="946"/>
                        <a:pt x="590" y="948"/>
                      </a:cubicBezTo>
                      <a:cubicBezTo>
                        <a:pt x="591" y="949"/>
                        <a:pt x="593" y="949"/>
                        <a:pt x="594" y="949"/>
                      </a:cubicBezTo>
                      <a:cubicBezTo>
                        <a:pt x="598" y="946"/>
                        <a:pt x="603" y="944"/>
                        <a:pt x="607" y="941"/>
                      </a:cubicBezTo>
                      <a:cubicBezTo>
                        <a:pt x="608" y="940"/>
                        <a:pt x="608" y="939"/>
                        <a:pt x="608" y="938"/>
                      </a:cubicBezTo>
                      <a:cubicBezTo>
                        <a:pt x="607" y="937"/>
                        <a:pt x="605" y="936"/>
                        <a:pt x="604" y="937"/>
                      </a:cubicBezTo>
                      <a:close/>
                      <a:moveTo>
                        <a:pt x="628" y="919"/>
                      </a:moveTo>
                      <a:cubicBezTo>
                        <a:pt x="624" y="922"/>
                        <a:pt x="620" y="925"/>
                        <a:pt x="616" y="928"/>
                      </a:cubicBezTo>
                      <a:cubicBezTo>
                        <a:pt x="615" y="929"/>
                        <a:pt x="615" y="931"/>
                        <a:pt x="616" y="932"/>
                      </a:cubicBezTo>
                      <a:cubicBezTo>
                        <a:pt x="617" y="933"/>
                        <a:pt x="618" y="933"/>
                        <a:pt x="619" y="932"/>
                      </a:cubicBezTo>
                      <a:cubicBezTo>
                        <a:pt x="623" y="929"/>
                        <a:pt x="627" y="926"/>
                        <a:pt x="631" y="922"/>
                      </a:cubicBezTo>
                      <a:cubicBezTo>
                        <a:pt x="632" y="921"/>
                        <a:pt x="632" y="920"/>
                        <a:pt x="631" y="919"/>
                      </a:cubicBezTo>
                      <a:cubicBezTo>
                        <a:pt x="630" y="918"/>
                        <a:pt x="629" y="918"/>
                        <a:pt x="628" y="919"/>
                      </a:cubicBezTo>
                      <a:close/>
                      <a:moveTo>
                        <a:pt x="645" y="909"/>
                      </a:moveTo>
                      <a:cubicBezTo>
                        <a:pt x="645" y="908"/>
                        <a:pt x="646" y="906"/>
                        <a:pt x="647" y="905"/>
                      </a:cubicBezTo>
                      <a:cubicBezTo>
                        <a:pt x="647" y="904"/>
                        <a:pt x="647" y="903"/>
                        <a:pt x="647" y="903"/>
                      </a:cubicBezTo>
                      <a:cubicBezTo>
                        <a:pt x="647" y="902"/>
                        <a:pt x="647" y="901"/>
                        <a:pt x="646" y="901"/>
                      </a:cubicBezTo>
                      <a:cubicBezTo>
                        <a:pt x="646" y="901"/>
                        <a:pt x="645" y="900"/>
                        <a:pt x="644" y="901"/>
                      </a:cubicBezTo>
                      <a:cubicBezTo>
                        <a:pt x="644" y="901"/>
                        <a:pt x="643" y="901"/>
                        <a:pt x="643" y="902"/>
                      </a:cubicBezTo>
                      <a:cubicBezTo>
                        <a:pt x="641" y="904"/>
                        <a:pt x="639" y="906"/>
                        <a:pt x="638" y="908"/>
                      </a:cubicBezTo>
                      <a:cubicBezTo>
                        <a:pt x="637" y="909"/>
                        <a:pt x="637" y="911"/>
                        <a:pt x="638" y="912"/>
                      </a:cubicBezTo>
                      <a:cubicBezTo>
                        <a:pt x="639" y="913"/>
                        <a:pt x="641" y="912"/>
                        <a:pt x="641" y="911"/>
                      </a:cubicBezTo>
                      <a:cubicBezTo>
                        <a:pt x="643" y="909"/>
                        <a:pt x="645" y="907"/>
                        <a:pt x="647" y="905"/>
                      </a:cubicBezTo>
                      <a:cubicBezTo>
                        <a:pt x="648" y="903"/>
                        <a:pt x="647" y="902"/>
                        <a:pt x="646" y="901"/>
                      </a:cubicBezTo>
                      <a:cubicBezTo>
                        <a:pt x="645" y="900"/>
                        <a:pt x="644" y="900"/>
                        <a:pt x="643" y="902"/>
                      </a:cubicBezTo>
                      <a:cubicBezTo>
                        <a:pt x="641" y="904"/>
                        <a:pt x="640" y="906"/>
                        <a:pt x="640" y="909"/>
                      </a:cubicBezTo>
                      <a:cubicBezTo>
                        <a:pt x="640" y="910"/>
                        <a:pt x="641" y="911"/>
                        <a:pt x="642" y="912"/>
                      </a:cubicBezTo>
                      <a:cubicBezTo>
                        <a:pt x="644" y="912"/>
                        <a:pt x="645" y="911"/>
                        <a:pt x="645" y="909"/>
                      </a:cubicBezTo>
                      <a:close/>
                      <a:moveTo>
                        <a:pt x="660" y="931"/>
                      </a:moveTo>
                      <a:cubicBezTo>
                        <a:pt x="656" y="928"/>
                        <a:pt x="652" y="924"/>
                        <a:pt x="650" y="921"/>
                      </a:cubicBezTo>
                      <a:cubicBezTo>
                        <a:pt x="649" y="920"/>
                        <a:pt x="647" y="920"/>
                        <a:pt x="646" y="921"/>
                      </a:cubicBezTo>
                      <a:cubicBezTo>
                        <a:pt x="645" y="921"/>
                        <a:pt x="645" y="923"/>
                        <a:pt x="646" y="924"/>
                      </a:cubicBezTo>
                      <a:cubicBezTo>
                        <a:pt x="649" y="928"/>
                        <a:pt x="652" y="931"/>
                        <a:pt x="657" y="935"/>
                      </a:cubicBezTo>
                      <a:cubicBezTo>
                        <a:pt x="658" y="936"/>
                        <a:pt x="660" y="936"/>
                        <a:pt x="660" y="935"/>
                      </a:cubicBezTo>
                      <a:cubicBezTo>
                        <a:pt x="661" y="933"/>
                        <a:pt x="661" y="932"/>
                        <a:pt x="660" y="931"/>
                      </a:cubicBezTo>
                      <a:close/>
                      <a:moveTo>
                        <a:pt x="685" y="947"/>
                      </a:moveTo>
                      <a:cubicBezTo>
                        <a:pt x="680" y="945"/>
                        <a:pt x="676" y="942"/>
                        <a:pt x="672" y="940"/>
                      </a:cubicBezTo>
                      <a:cubicBezTo>
                        <a:pt x="671" y="939"/>
                        <a:pt x="669" y="939"/>
                        <a:pt x="669" y="940"/>
                      </a:cubicBezTo>
                      <a:cubicBezTo>
                        <a:pt x="668" y="941"/>
                        <a:pt x="668" y="943"/>
                        <a:pt x="669" y="944"/>
                      </a:cubicBezTo>
                      <a:cubicBezTo>
                        <a:pt x="673" y="946"/>
                        <a:pt x="678" y="949"/>
                        <a:pt x="682" y="952"/>
                      </a:cubicBezTo>
                      <a:cubicBezTo>
                        <a:pt x="684" y="952"/>
                        <a:pt x="685" y="952"/>
                        <a:pt x="686" y="951"/>
                      </a:cubicBezTo>
                      <a:cubicBezTo>
                        <a:pt x="686" y="950"/>
                        <a:pt x="686" y="948"/>
                        <a:pt x="685" y="947"/>
                      </a:cubicBezTo>
                      <a:close/>
                      <a:moveTo>
                        <a:pt x="711" y="961"/>
                      </a:moveTo>
                      <a:cubicBezTo>
                        <a:pt x="707" y="959"/>
                        <a:pt x="702" y="957"/>
                        <a:pt x="698" y="954"/>
                      </a:cubicBezTo>
                      <a:cubicBezTo>
                        <a:pt x="697" y="954"/>
                        <a:pt x="695" y="954"/>
                        <a:pt x="695" y="955"/>
                      </a:cubicBezTo>
                      <a:cubicBezTo>
                        <a:pt x="694" y="957"/>
                        <a:pt x="694" y="958"/>
                        <a:pt x="696" y="959"/>
                      </a:cubicBezTo>
                      <a:cubicBezTo>
                        <a:pt x="700" y="961"/>
                        <a:pt x="705" y="963"/>
                        <a:pt x="709" y="966"/>
                      </a:cubicBezTo>
                      <a:cubicBezTo>
                        <a:pt x="710" y="966"/>
                        <a:pt x="712" y="966"/>
                        <a:pt x="713" y="964"/>
                      </a:cubicBezTo>
                      <a:cubicBezTo>
                        <a:pt x="713" y="963"/>
                        <a:pt x="713" y="962"/>
                        <a:pt x="711" y="961"/>
                      </a:cubicBezTo>
                      <a:close/>
                      <a:moveTo>
                        <a:pt x="739" y="973"/>
                      </a:moveTo>
                      <a:cubicBezTo>
                        <a:pt x="734" y="971"/>
                        <a:pt x="730" y="969"/>
                        <a:pt x="725" y="967"/>
                      </a:cubicBezTo>
                      <a:cubicBezTo>
                        <a:pt x="724" y="967"/>
                        <a:pt x="722" y="967"/>
                        <a:pt x="722" y="969"/>
                      </a:cubicBezTo>
                      <a:cubicBezTo>
                        <a:pt x="721" y="970"/>
                        <a:pt x="722" y="971"/>
                        <a:pt x="723" y="972"/>
                      </a:cubicBezTo>
                      <a:cubicBezTo>
                        <a:pt x="727" y="974"/>
                        <a:pt x="732" y="976"/>
                        <a:pt x="737" y="978"/>
                      </a:cubicBezTo>
                      <a:cubicBezTo>
                        <a:pt x="738" y="979"/>
                        <a:pt x="739" y="978"/>
                        <a:pt x="740" y="977"/>
                      </a:cubicBezTo>
                      <a:cubicBezTo>
                        <a:pt x="741" y="975"/>
                        <a:pt x="740" y="974"/>
                        <a:pt x="739" y="973"/>
                      </a:cubicBezTo>
                      <a:close/>
                      <a:moveTo>
                        <a:pt x="766" y="985"/>
                      </a:moveTo>
                      <a:cubicBezTo>
                        <a:pt x="762" y="983"/>
                        <a:pt x="757" y="981"/>
                        <a:pt x="753" y="979"/>
                      </a:cubicBezTo>
                      <a:cubicBezTo>
                        <a:pt x="751" y="979"/>
                        <a:pt x="750" y="979"/>
                        <a:pt x="749" y="981"/>
                      </a:cubicBezTo>
                      <a:cubicBezTo>
                        <a:pt x="749" y="982"/>
                        <a:pt x="749" y="983"/>
                        <a:pt x="751" y="984"/>
                      </a:cubicBezTo>
                      <a:cubicBezTo>
                        <a:pt x="755" y="986"/>
                        <a:pt x="760" y="988"/>
                        <a:pt x="765" y="989"/>
                      </a:cubicBezTo>
                      <a:cubicBezTo>
                        <a:pt x="766" y="990"/>
                        <a:pt x="767" y="989"/>
                        <a:pt x="768" y="988"/>
                      </a:cubicBezTo>
                      <a:cubicBezTo>
                        <a:pt x="768" y="987"/>
                        <a:pt x="768" y="985"/>
                        <a:pt x="766" y="985"/>
                      </a:cubicBezTo>
                      <a:close/>
                      <a:moveTo>
                        <a:pt x="795" y="995"/>
                      </a:moveTo>
                      <a:cubicBezTo>
                        <a:pt x="790" y="994"/>
                        <a:pt x="785" y="992"/>
                        <a:pt x="780" y="990"/>
                      </a:cubicBezTo>
                      <a:cubicBezTo>
                        <a:pt x="779" y="990"/>
                        <a:pt x="778" y="990"/>
                        <a:pt x="777" y="992"/>
                      </a:cubicBezTo>
                      <a:cubicBezTo>
                        <a:pt x="777" y="993"/>
                        <a:pt x="777" y="994"/>
                        <a:pt x="779" y="995"/>
                      </a:cubicBezTo>
                      <a:cubicBezTo>
                        <a:pt x="784" y="997"/>
                        <a:pt x="788" y="998"/>
                        <a:pt x="793" y="1000"/>
                      </a:cubicBezTo>
                      <a:cubicBezTo>
                        <a:pt x="794" y="1000"/>
                        <a:pt x="796" y="1000"/>
                        <a:pt x="796" y="998"/>
                      </a:cubicBezTo>
                      <a:cubicBezTo>
                        <a:pt x="797" y="997"/>
                        <a:pt x="796" y="996"/>
                        <a:pt x="795" y="995"/>
                      </a:cubicBezTo>
                      <a:close/>
                      <a:moveTo>
                        <a:pt x="823" y="1005"/>
                      </a:moveTo>
                      <a:cubicBezTo>
                        <a:pt x="819" y="1004"/>
                        <a:pt x="814" y="1002"/>
                        <a:pt x="809" y="1000"/>
                      </a:cubicBezTo>
                      <a:cubicBezTo>
                        <a:pt x="807" y="1000"/>
                        <a:pt x="806" y="1000"/>
                        <a:pt x="806" y="1002"/>
                      </a:cubicBezTo>
                      <a:cubicBezTo>
                        <a:pt x="805" y="1003"/>
                        <a:pt x="806" y="1004"/>
                        <a:pt x="807" y="1005"/>
                      </a:cubicBezTo>
                      <a:cubicBezTo>
                        <a:pt x="813" y="1007"/>
                        <a:pt x="817" y="1008"/>
                        <a:pt x="822" y="1010"/>
                      </a:cubicBezTo>
                      <a:cubicBezTo>
                        <a:pt x="823" y="1010"/>
                        <a:pt x="824" y="1009"/>
                        <a:pt x="825" y="1008"/>
                      </a:cubicBezTo>
                      <a:cubicBezTo>
                        <a:pt x="825" y="1007"/>
                        <a:pt x="824" y="1005"/>
                        <a:pt x="823" y="1005"/>
                      </a:cubicBezTo>
                      <a:close/>
                      <a:moveTo>
                        <a:pt x="852" y="1010"/>
                      </a:moveTo>
                      <a:cubicBezTo>
                        <a:pt x="847" y="1009"/>
                        <a:pt x="842" y="1009"/>
                        <a:pt x="837" y="1008"/>
                      </a:cubicBezTo>
                      <a:cubicBezTo>
                        <a:pt x="836" y="1008"/>
                        <a:pt x="835" y="1009"/>
                        <a:pt x="834" y="1010"/>
                      </a:cubicBezTo>
                      <a:cubicBezTo>
                        <a:pt x="834" y="1012"/>
                        <a:pt x="835" y="1013"/>
                        <a:pt x="837" y="1013"/>
                      </a:cubicBezTo>
                      <a:cubicBezTo>
                        <a:pt x="842" y="1014"/>
                        <a:pt x="847" y="1014"/>
                        <a:pt x="852" y="1015"/>
                      </a:cubicBezTo>
                      <a:cubicBezTo>
                        <a:pt x="853" y="1015"/>
                        <a:pt x="854" y="1014"/>
                        <a:pt x="854" y="1012"/>
                      </a:cubicBezTo>
                      <a:cubicBezTo>
                        <a:pt x="854" y="1011"/>
                        <a:pt x="853" y="1010"/>
                        <a:pt x="852" y="1010"/>
                      </a:cubicBezTo>
                      <a:close/>
                      <a:moveTo>
                        <a:pt x="882" y="1011"/>
                      </a:moveTo>
                      <a:cubicBezTo>
                        <a:pt x="877" y="1011"/>
                        <a:pt x="872" y="1011"/>
                        <a:pt x="867" y="1011"/>
                      </a:cubicBezTo>
                      <a:cubicBezTo>
                        <a:pt x="866" y="1011"/>
                        <a:pt x="864" y="1012"/>
                        <a:pt x="864" y="1013"/>
                      </a:cubicBezTo>
                      <a:cubicBezTo>
                        <a:pt x="864" y="1015"/>
                        <a:pt x="865" y="1016"/>
                        <a:pt x="867" y="1016"/>
                      </a:cubicBezTo>
                      <a:cubicBezTo>
                        <a:pt x="872" y="1016"/>
                        <a:pt x="877" y="1016"/>
                        <a:pt x="882" y="1016"/>
                      </a:cubicBezTo>
                      <a:cubicBezTo>
                        <a:pt x="883" y="1016"/>
                        <a:pt x="884" y="1015"/>
                        <a:pt x="884" y="1014"/>
                      </a:cubicBezTo>
                      <a:cubicBezTo>
                        <a:pt x="884" y="1013"/>
                        <a:pt x="883" y="1011"/>
                        <a:pt x="882" y="1011"/>
                      </a:cubicBezTo>
                      <a:close/>
                      <a:moveTo>
                        <a:pt x="912" y="1011"/>
                      </a:moveTo>
                      <a:cubicBezTo>
                        <a:pt x="907" y="1011"/>
                        <a:pt x="902" y="1011"/>
                        <a:pt x="897" y="1012"/>
                      </a:cubicBezTo>
                      <a:cubicBezTo>
                        <a:pt x="895" y="1012"/>
                        <a:pt x="894" y="1013"/>
                        <a:pt x="894" y="1014"/>
                      </a:cubicBezTo>
                      <a:cubicBezTo>
                        <a:pt x="894" y="1015"/>
                        <a:pt x="895" y="1017"/>
                        <a:pt x="897" y="1017"/>
                      </a:cubicBezTo>
                      <a:cubicBezTo>
                        <a:pt x="902" y="1016"/>
                        <a:pt x="907" y="1016"/>
                        <a:pt x="912" y="1016"/>
                      </a:cubicBezTo>
                      <a:cubicBezTo>
                        <a:pt x="913" y="1016"/>
                        <a:pt x="914" y="1015"/>
                        <a:pt x="914" y="1014"/>
                      </a:cubicBezTo>
                      <a:cubicBezTo>
                        <a:pt x="914" y="1012"/>
                        <a:pt x="913" y="1011"/>
                        <a:pt x="912" y="1011"/>
                      </a:cubicBezTo>
                      <a:close/>
                      <a:moveTo>
                        <a:pt x="941" y="1009"/>
                      </a:moveTo>
                      <a:cubicBezTo>
                        <a:pt x="936" y="1009"/>
                        <a:pt x="932" y="1010"/>
                        <a:pt x="927" y="1010"/>
                      </a:cubicBezTo>
                      <a:cubicBezTo>
                        <a:pt x="925" y="1010"/>
                        <a:pt x="924" y="1012"/>
                        <a:pt x="924" y="1013"/>
                      </a:cubicBezTo>
                      <a:cubicBezTo>
                        <a:pt x="924" y="1014"/>
                        <a:pt x="926" y="1015"/>
                        <a:pt x="927" y="1015"/>
                      </a:cubicBezTo>
                      <a:cubicBezTo>
                        <a:pt x="932" y="1015"/>
                        <a:pt x="937" y="1014"/>
                        <a:pt x="942" y="1014"/>
                      </a:cubicBezTo>
                      <a:cubicBezTo>
                        <a:pt x="943" y="1014"/>
                        <a:pt x="944" y="1013"/>
                        <a:pt x="944" y="1011"/>
                      </a:cubicBezTo>
                      <a:cubicBezTo>
                        <a:pt x="944" y="1010"/>
                        <a:pt x="943" y="1009"/>
                        <a:pt x="941" y="1009"/>
                      </a:cubicBezTo>
                      <a:close/>
                      <a:moveTo>
                        <a:pt x="971" y="1005"/>
                      </a:moveTo>
                      <a:cubicBezTo>
                        <a:pt x="966" y="1006"/>
                        <a:pt x="961" y="1006"/>
                        <a:pt x="956" y="1007"/>
                      </a:cubicBezTo>
                      <a:cubicBezTo>
                        <a:pt x="955" y="1007"/>
                        <a:pt x="954" y="1009"/>
                        <a:pt x="954" y="1010"/>
                      </a:cubicBezTo>
                      <a:cubicBezTo>
                        <a:pt x="954" y="1011"/>
                        <a:pt x="956" y="1012"/>
                        <a:pt x="957" y="1012"/>
                      </a:cubicBezTo>
                      <a:cubicBezTo>
                        <a:pt x="962" y="1011"/>
                        <a:pt x="967" y="1011"/>
                        <a:pt x="972" y="1010"/>
                      </a:cubicBezTo>
                      <a:cubicBezTo>
                        <a:pt x="973" y="1010"/>
                        <a:pt x="974" y="1008"/>
                        <a:pt x="974" y="1007"/>
                      </a:cubicBezTo>
                      <a:cubicBezTo>
                        <a:pt x="974" y="1006"/>
                        <a:pt x="972" y="1005"/>
                        <a:pt x="971" y="1005"/>
                      </a:cubicBezTo>
                      <a:close/>
                      <a:moveTo>
                        <a:pt x="1000" y="999"/>
                      </a:moveTo>
                      <a:cubicBezTo>
                        <a:pt x="995" y="1000"/>
                        <a:pt x="991" y="1001"/>
                        <a:pt x="986" y="1002"/>
                      </a:cubicBezTo>
                      <a:cubicBezTo>
                        <a:pt x="984" y="1002"/>
                        <a:pt x="983" y="1004"/>
                        <a:pt x="984" y="1005"/>
                      </a:cubicBezTo>
                      <a:cubicBezTo>
                        <a:pt x="984" y="1006"/>
                        <a:pt x="985" y="1007"/>
                        <a:pt x="987" y="1007"/>
                      </a:cubicBezTo>
                      <a:cubicBezTo>
                        <a:pt x="992" y="1006"/>
                        <a:pt x="997" y="1005"/>
                        <a:pt x="1001" y="1004"/>
                      </a:cubicBezTo>
                      <a:cubicBezTo>
                        <a:pt x="1003" y="1004"/>
                        <a:pt x="1004" y="1002"/>
                        <a:pt x="1003" y="1001"/>
                      </a:cubicBezTo>
                      <a:cubicBezTo>
                        <a:pt x="1003" y="1000"/>
                        <a:pt x="1002" y="999"/>
                        <a:pt x="1000" y="999"/>
                      </a:cubicBezTo>
                      <a:close/>
                      <a:moveTo>
                        <a:pt x="1029" y="991"/>
                      </a:moveTo>
                      <a:cubicBezTo>
                        <a:pt x="1024" y="993"/>
                        <a:pt x="1020" y="994"/>
                        <a:pt x="1015" y="995"/>
                      </a:cubicBezTo>
                      <a:cubicBezTo>
                        <a:pt x="1013" y="996"/>
                        <a:pt x="1013" y="997"/>
                        <a:pt x="1013" y="998"/>
                      </a:cubicBezTo>
                      <a:cubicBezTo>
                        <a:pt x="1013" y="1000"/>
                        <a:pt x="1015" y="1001"/>
                        <a:pt x="1016" y="1000"/>
                      </a:cubicBezTo>
                      <a:cubicBezTo>
                        <a:pt x="1021" y="999"/>
                        <a:pt x="1026" y="998"/>
                        <a:pt x="1031" y="996"/>
                      </a:cubicBezTo>
                      <a:cubicBezTo>
                        <a:pt x="1032" y="996"/>
                        <a:pt x="1033" y="994"/>
                        <a:pt x="1032" y="993"/>
                      </a:cubicBezTo>
                      <a:cubicBezTo>
                        <a:pt x="1032" y="992"/>
                        <a:pt x="1030" y="991"/>
                        <a:pt x="1029" y="991"/>
                      </a:cubicBezTo>
                      <a:close/>
                      <a:moveTo>
                        <a:pt x="1057" y="982"/>
                      </a:moveTo>
                      <a:cubicBezTo>
                        <a:pt x="1053" y="983"/>
                        <a:pt x="1048" y="985"/>
                        <a:pt x="1043" y="987"/>
                      </a:cubicBezTo>
                      <a:cubicBezTo>
                        <a:pt x="1042" y="987"/>
                        <a:pt x="1041" y="989"/>
                        <a:pt x="1042" y="990"/>
                      </a:cubicBezTo>
                      <a:cubicBezTo>
                        <a:pt x="1042" y="991"/>
                        <a:pt x="1044" y="992"/>
                        <a:pt x="1045" y="991"/>
                      </a:cubicBezTo>
                      <a:cubicBezTo>
                        <a:pt x="1050" y="990"/>
                        <a:pt x="1054" y="988"/>
                        <a:pt x="1059" y="986"/>
                      </a:cubicBezTo>
                      <a:cubicBezTo>
                        <a:pt x="1060" y="986"/>
                        <a:pt x="1061" y="984"/>
                        <a:pt x="1061" y="983"/>
                      </a:cubicBezTo>
                      <a:cubicBezTo>
                        <a:pt x="1060" y="982"/>
                        <a:pt x="1059" y="981"/>
                        <a:pt x="1057" y="982"/>
                      </a:cubicBezTo>
                      <a:close/>
                      <a:moveTo>
                        <a:pt x="1085" y="970"/>
                      </a:moveTo>
                      <a:cubicBezTo>
                        <a:pt x="1080" y="972"/>
                        <a:pt x="1076" y="974"/>
                        <a:pt x="1072" y="976"/>
                      </a:cubicBezTo>
                      <a:cubicBezTo>
                        <a:pt x="1071" y="976"/>
                        <a:pt x="1071" y="976"/>
                        <a:pt x="1071" y="976"/>
                      </a:cubicBezTo>
                      <a:cubicBezTo>
                        <a:pt x="1070" y="977"/>
                        <a:pt x="1069" y="978"/>
                        <a:pt x="1070" y="980"/>
                      </a:cubicBezTo>
                      <a:cubicBezTo>
                        <a:pt x="1070" y="981"/>
                        <a:pt x="1072" y="981"/>
                        <a:pt x="1073" y="981"/>
                      </a:cubicBezTo>
                      <a:cubicBezTo>
                        <a:pt x="1073" y="981"/>
                        <a:pt x="1073" y="981"/>
                        <a:pt x="1073" y="981"/>
                      </a:cubicBezTo>
                      <a:cubicBezTo>
                        <a:pt x="1078" y="979"/>
                        <a:pt x="1083" y="977"/>
                        <a:pt x="1087" y="975"/>
                      </a:cubicBezTo>
                      <a:cubicBezTo>
                        <a:pt x="1088" y="974"/>
                        <a:pt x="1089" y="973"/>
                        <a:pt x="1088" y="971"/>
                      </a:cubicBezTo>
                      <a:cubicBezTo>
                        <a:pt x="1088" y="970"/>
                        <a:pt x="1086" y="970"/>
                        <a:pt x="1085" y="970"/>
                      </a:cubicBezTo>
                      <a:close/>
                      <a:moveTo>
                        <a:pt x="1111" y="956"/>
                      </a:moveTo>
                      <a:cubicBezTo>
                        <a:pt x="1107" y="959"/>
                        <a:pt x="1103" y="961"/>
                        <a:pt x="1098" y="964"/>
                      </a:cubicBezTo>
                      <a:cubicBezTo>
                        <a:pt x="1097" y="964"/>
                        <a:pt x="1096" y="966"/>
                        <a:pt x="1097" y="967"/>
                      </a:cubicBezTo>
                      <a:cubicBezTo>
                        <a:pt x="1098" y="968"/>
                        <a:pt x="1099" y="969"/>
                        <a:pt x="1100" y="968"/>
                      </a:cubicBezTo>
                      <a:cubicBezTo>
                        <a:pt x="1105" y="966"/>
                        <a:pt x="1109" y="963"/>
                        <a:pt x="1114" y="961"/>
                      </a:cubicBezTo>
                      <a:cubicBezTo>
                        <a:pt x="1115" y="960"/>
                        <a:pt x="1115" y="958"/>
                        <a:pt x="1114" y="957"/>
                      </a:cubicBezTo>
                      <a:cubicBezTo>
                        <a:pt x="1114" y="956"/>
                        <a:pt x="1112" y="956"/>
                        <a:pt x="1111" y="956"/>
                      </a:cubicBezTo>
                      <a:close/>
                      <a:moveTo>
                        <a:pt x="1136" y="940"/>
                      </a:moveTo>
                      <a:cubicBezTo>
                        <a:pt x="1132" y="943"/>
                        <a:pt x="1128" y="946"/>
                        <a:pt x="1124" y="948"/>
                      </a:cubicBezTo>
                      <a:cubicBezTo>
                        <a:pt x="1123" y="949"/>
                        <a:pt x="1122" y="951"/>
                        <a:pt x="1123" y="952"/>
                      </a:cubicBezTo>
                      <a:cubicBezTo>
                        <a:pt x="1124" y="953"/>
                        <a:pt x="1125" y="953"/>
                        <a:pt x="1126" y="953"/>
                      </a:cubicBezTo>
                      <a:cubicBezTo>
                        <a:pt x="1131" y="950"/>
                        <a:pt x="1135" y="947"/>
                        <a:pt x="1139" y="944"/>
                      </a:cubicBezTo>
                      <a:cubicBezTo>
                        <a:pt x="1140" y="943"/>
                        <a:pt x="1140" y="942"/>
                        <a:pt x="1139" y="940"/>
                      </a:cubicBezTo>
                      <a:cubicBezTo>
                        <a:pt x="1139" y="939"/>
                        <a:pt x="1137" y="939"/>
                        <a:pt x="1136" y="940"/>
                      </a:cubicBezTo>
                      <a:close/>
                      <a:moveTo>
                        <a:pt x="1159" y="921"/>
                      </a:moveTo>
                      <a:cubicBezTo>
                        <a:pt x="1155" y="924"/>
                        <a:pt x="1151" y="928"/>
                        <a:pt x="1148" y="931"/>
                      </a:cubicBezTo>
                      <a:cubicBezTo>
                        <a:pt x="1147" y="932"/>
                        <a:pt x="1146" y="933"/>
                        <a:pt x="1147" y="934"/>
                      </a:cubicBezTo>
                      <a:cubicBezTo>
                        <a:pt x="1148" y="935"/>
                        <a:pt x="1150" y="935"/>
                        <a:pt x="1151" y="935"/>
                      </a:cubicBezTo>
                      <a:cubicBezTo>
                        <a:pt x="1155" y="931"/>
                        <a:pt x="1158" y="928"/>
                        <a:pt x="1162" y="925"/>
                      </a:cubicBezTo>
                      <a:cubicBezTo>
                        <a:pt x="1163" y="924"/>
                        <a:pt x="1163" y="922"/>
                        <a:pt x="1162" y="921"/>
                      </a:cubicBezTo>
                      <a:cubicBezTo>
                        <a:pt x="1161" y="920"/>
                        <a:pt x="1160" y="920"/>
                        <a:pt x="1159" y="921"/>
                      </a:cubicBezTo>
                      <a:close/>
                      <a:moveTo>
                        <a:pt x="1180" y="900"/>
                      </a:moveTo>
                      <a:cubicBezTo>
                        <a:pt x="1176" y="904"/>
                        <a:pt x="1173" y="907"/>
                        <a:pt x="1169" y="911"/>
                      </a:cubicBezTo>
                      <a:cubicBezTo>
                        <a:pt x="1169" y="912"/>
                        <a:pt x="1169" y="913"/>
                        <a:pt x="1170" y="914"/>
                      </a:cubicBezTo>
                      <a:cubicBezTo>
                        <a:pt x="1170" y="915"/>
                        <a:pt x="1172" y="915"/>
                        <a:pt x="1173" y="914"/>
                      </a:cubicBezTo>
                      <a:cubicBezTo>
                        <a:pt x="1177" y="911"/>
                        <a:pt x="1180" y="907"/>
                        <a:pt x="1183" y="903"/>
                      </a:cubicBezTo>
                      <a:cubicBezTo>
                        <a:pt x="1184" y="902"/>
                        <a:pt x="1184" y="901"/>
                        <a:pt x="1183" y="900"/>
                      </a:cubicBezTo>
                      <a:cubicBezTo>
                        <a:pt x="1182" y="899"/>
                        <a:pt x="1181" y="899"/>
                        <a:pt x="1180" y="900"/>
                      </a:cubicBezTo>
                      <a:close/>
                      <a:moveTo>
                        <a:pt x="1198" y="877"/>
                      </a:moveTo>
                      <a:cubicBezTo>
                        <a:pt x="1195" y="881"/>
                        <a:pt x="1192" y="885"/>
                        <a:pt x="1189" y="888"/>
                      </a:cubicBezTo>
                      <a:cubicBezTo>
                        <a:pt x="1188" y="890"/>
                        <a:pt x="1189" y="891"/>
                        <a:pt x="1190" y="892"/>
                      </a:cubicBezTo>
                      <a:cubicBezTo>
                        <a:pt x="1191" y="893"/>
                        <a:pt x="1192" y="893"/>
                        <a:pt x="1193" y="892"/>
                      </a:cubicBezTo>
                      <a:cubicBezTo>
                        <a:pt x="1196" y="888"/>
                        <a:pt x="1199" y="884"/>
                        <a:pt x="1202" y="880"/>
                      </a:cubicBezTo>
                      <a:cubicBezTo>
                        <a:pt x="1203" y="878"/>
                        <a:pt x="1203" y="877"/>
                        <a:pt x="1202" y="876"/>
                      </a:cubicBezTo>
                      <a:cubicBezTo>
                        <a:pt x="1201" y="875"/>
                        <a:pt x="1199" y="876"/>
                        <a:pt x="1198" y="877"/>
                      </a:cubicBezTo>
                      <a:close/>
                      <a:moveTo>
                        <a:pt x="1214" y="852"/>
                      </a:moveTo>
                      <a:cubicBezTo>
                        <a:pt x="1212" y="856"/>
                        <a:pt x="1209" y="860"/>
                        <a:pt x="1207" y="864"/>
                      </a:cubicBezTo>
                      <a:cubicBezTo>
                        <a:pt x="1206" y="865"/>
                        <a:pt x="1206" y="867"/>
                        <a:pt x="1207" y="868"/>
                      </a:cubicBezTo>
                      <a:cubicBezTo>
                        <a:pt x="1208" y="869"/>
                        <a:pt x="1210" y="868"/>
                        <a:pt x="1211" y="867"/>
                      </a:cubicBezTo>
                      <a:cubicBezTo>
                        <a:pt x="1213" y="863"/>
                        <a:pt x="1216" y="859"/>
                        <a:pt x="1219" y="854"/>
                      </a:cubicBezTo>
                      <a:cubicBezTo>
                        <a:pt x="1219" y="853"/>
                        <a:pt x="1219" y="851"/>
                        <a:pt x="1218" y="851"/>
                      </a:cubicBezTo>
                      <a:cubicBezTo>
                        <a:pt x="1217" y="850"/>
                        <a:pt x="1215" y="850"/>
                        <a:pt x="1214" y="852"/>
                      </a:cubicBezTo>
                      <a:close/>
                      <a:moveTo>
                        <a:pt x="1228" y="825"/>
                      </a:moveTo>
                      <a:cubicBezTo>
                        <a:pt x="1226" y="830"/>
                        <a:pt x="1224" y="834"/>
                        <a:pt x="1222" y="839"/>
                      </a:cubicBezTo>
                      <a:cubicBezTo>
                        <a:pt x="1221" y="840"/>
                        <a:pt x="1221" y="841"/>
                        <a:pt x="1223" y="842"/>
                      </a:cubicBezTo>
                      <a:cubicBezTo>
                        <a:pt x="1224" y="843"/>
                        <a:pt x="1225" y="842"/>
                        <a:pt x="1226" y="841"/>
                      </a:cubicBezTo>
                      <a:cubicBezTo>
                        <a:pt x="1228" y="836"/>
                        <a:pt x="1231" y="832"/>
                        <a:pt x="1233" y="827"/>
                      </a:cubicBezTo>
                      <a:cubicBezTo>
                        <a:pt x="1233" y="826"/>
                        <a:pt x="1233" y="825"/>
                        <a:pt x="1231" y="824"/>
                      </a:cubicBezTo>
                      <a:cubicBezTo>
                        <a:pt x="1230" y="823"/>
                        <a:pt x="1229" y="824"/>
                        <a:pt x="1228" y="825"/>
                      </a:cubicBezTo>
                      <a:close/>
                      <a:moveTo>
                        <a:pt x="1240" y="798"/>
                      </a:moveTo>
                      <a:cubicBezTo>
                        <a:pt x="1238" y="802"/>
                        <a:pt x="1236" y="807"/>
                        <a:pt x="1234" y="812"/>
                      </a:cubicBezTo>
                      <a:cubicBezTo>
                        <a:pt x="1234" y="813"/>
                        <a:pt x="1234" y="814"/>
                        <a:pt x="1236" y="815"/>
                      </a:cubicBezTo>
                      <a:cubicBezTo>
                        <a:pt x="1237" y="815"/>
                        <a:pt x="1238" y="815"/>
                        <a:pt x="1239" y="814"/>
                      </a:cubicBezTo>
                      <a:cubicBezTo>
                        <a:pt x="1241" y="809"/>
                        <a:pt x="1243" y="804"/>
                        <a:pt x="1244" y="800"/>
                      </a:cubicBezTo>
                      <a:cubicBezTo>
                        <a:pt x="1245" y="798"/>
                        <a:pt x="1244" y="797"/>
                        <a:pt x="1243" y="796"/>
                      </a:cubicBezTo>
                      <a:cubicBezTo>
                        <a:pt x="1242" y="796"/>
                        <a:pt x="1240" y="796"/>
                        <a:pt x="1240" y="798"/>
                      </a:cubicBezTo>
                      <a:close/>
                      <a:moveTo>
                        <a:pt x="1249" y="769"/>
                      </a:moveTo>
                      <a:cubicBezTo>
                        <a:pt x="1248" y="774"/>
                        <a:pt x="1246" y="779"/>
                        <a:pt x="1245" y="784"/>
                      </a:cubicBezTo>
                      <a:cubicBezTo>
                        <a:pt x="1244" y="785"/>
                        <a:pt x="1245" y="786"/>
                        <a:pt x="1246" y="787"/>
                      </a:cubicBezTo>
                      <a:cubicBezTo>
                        <a:pt x="1247" y="787"/>
                        <a:pt x="1249" y="787"/>
                        <a:pt x="1249" y="785"/>
                      </a:cubicBezTo>
                      <a:cubicBezTo>
                        <a:pt x="1251" y="781"/>
                        <a:pt x="1252" y="776"/>
                        <a:pt x="1254" y="771"/>
                      </a:cubicBezTo>
                      <a:cubicBezTo>
                        <a:pt x="1254" y="770"/>
                        <a:pt x="1253" y="768"/>
                        <a:pt x="1252" y="768"/>
                      </a:cubicBezTo>
                      <a:cubicBezTo>
                        <a:pt x="1251" y="767"/>
                        <a:pt x="1249" y="768"/>
                        <a:pt x="1249" y="769"/>
                      </a:cubicBezTo>
                      <a:close/>
                      <a:moveTo>
                        <a:pt x="1256" y="741"/>
                      </a:moveTo>
                      <a:cubicBezTo>
                        <a:pt x="1255" y="745"/>
                        <a:pt x="1254" y="750"/>
                        <a:pt x="1253" y="755"/>
                      </a:cubicBezTo>
                      <a:cubicBezTo>
                        <a:pt x="1253" y="756"/>
                        <a:pt x="1253" y="758"/>
                        <a:pt x="1255" y="758"/>
                      </a:cubicBezTo>
                      <a:cubicBezTo>
                        <a:pt x="1256" y="758"/>
                        <a:pt x="1257" y="758"/>
                        <a:pt x="1258" y="756"/>
                      </a:cubicBezTo>
                      <a:cubicBezTo>
                        <a:pt x="1259" y="751"/>
                        <a:pt x="1260" y="747"/>
                        <a:pt x="1261" y="742"/>
                      </a:cubicBezTo>
                      <a:cubicBezTo>
                        <a:pt x="1262" y="740"/>
                        <a:pt x="1261" y="739"/>
                        <a:pt x="1259" y="739"/>
                      </a:cubicBezTo>
                      <a:cubicBezTo>
                        <a:pt x="1258" y="738"/>
                        <a:pt x="1257" y="739"/>
                        <a:pt x="1256" y="741"/>
                      </a:cubicBezTo>
                      <a:close/>
                      <a:moveTo>
                        <a:pt x="1288" y="742"/>
                      </a:moveTo>
                      <a:cubicBezTo>
                        <a:pt x="1283" y="742"/>
                        <a:pt x="1278" y="741"/>
                        <a:pt x="1273" y="740"/>
                      </a:cubicBezTo>
                      <a:cubicBezTo>
                        <a:pt x="1272" y="740"/>
                        <a:pt x="1270" y="741"/>
                        <a:pt x="1270" y="742"/>
                      </a:cubicBezTo>
                      <a:cubicBezTo>
                        <a:pt x="1270" y="743"/>
                        <a:pt x="1271" y="745"/>
                        <a:pt x="1272" y="745"/>
                      </a:cubicBezTo>
                      <a:cubicBezTo>
                        <a:pt x="1277" y="746"/>
                        <a:pt x="1282" y="747"/>
                        <a:pt x="1287" y="747"/>
                      </a:cubicBezTo>
                      <a:cubicBezTo>
                        <a:pt x="1288" y="748"/>
                        <a:pt x="1290" y="747"/>
                        <a:pt x="1290" y="745"/>
                      </a:cubicBezTo>
                      <a:cubicBezTo>
                        <a:pt x="1290" y="744"/>
                        <a:pt x="1289" y="743"/>
                        <a:pt x="1288" y="742"/>
                      </a:cubicBezTo>
                      <a:close/>
                      <a:moveTo>
                        <a:pt x="1317" y="746"/>
                      </a:moveTo>
                      <a:cubicBezTo>
                        <a:pt x="1312" y="746"/>
                        <a:pt x="1307" y="745"/>
                        <a:pt x="1302" y="745"/>
                      </a:cubicBezTo>
                      <a:cubicBezTo>
                        <a:pt x="1301" y="744"/>
                        <a:pt x="1300" y="745"/>
                        <a:pt x="1300" y="747"/>
                      </a:cubicBezTo>
                      <a:cubicBezTo>
                        <a:pt x="1299" y="748"/>
                        <a:pt x="1300" y="749"/>
                        <a:pt x="1302" y="750"/>
                      </a:cubicBezTo>
                      <a:cubicBezTo>
                        <a:pt x="1307" y="750"/>
                        <a:pt x="1312" y="751"/>
                        <a:pt x="1317" y="751"/>
                      </a:cubicBezTo>
                      <a:cubicBezTo>
                        <a:pt x="1318" y="752"/>
                        <a:pt x="1319" y="751"/>
                        <a:pt x="1320" y="749"/>
                      </a:cubicBezTo>
                      <a:cubicBezTo>
                        <a:pt x="1320" y="748"/>
                        <a:pt x="1319" y="747"/>
                        <a:pt x="1317" y="746"/>
                      </a:cubicBezTo>
                      <a:close/>
                      <a:moveTo>
                        <a:pt x="1347" y="749"/>
                      </a:moveTo>
                      <a:cubicBezTo>
                        <a:pt x="1342" y="749"/>
                        <a:pt x="1337" y="748"/>
                        <a:pt x="1332" y="748"/>
                      </a:cubicBezTo>
                      <a:cubicBezTo>
                        <a:pt x="1331" y="748"/>
                        <a:pt x="1330" y="749"/>
                        <a:pt x="1329" y="750"/>
                      </a:cubicBezTo>
                      <a:cubicBezTo>
                        <a:pt x="1329" y="751"/>
                        <a:pt x="1330" y="753"/>
                        <a:pt x="1332" y="753"/>
                      </a:cubicBezTo>
                      <a:cubicBezTo>
                        <a:pt x="1337" y="753"/>
                        <a:pt x="1342" y="754"/>
                        <a:pt x="1347" y="754"/>
                      </a:cubicBezTo>
                      <a:cubicBezTo>
                        <a:pt x="1348" y="754"/>
                        <a:pt x="1349" y="753"/>
                        <a:pt x="1349" y="751"/>
                      </a:cubicBezTo>
                      <a:cubicBezTo>
                        <a:pt x="1350" y="750"/>
                        <a:pt x="1348" y="749"/>
                        <a:pt x="1347" y="749"/>
                      </a:cubicBezTo>
                      <a:close/>
                      <a:moveTo>
                        <a:pt x="1377" y="749"/>
                      </a:moveTo>
                      <a:cubicBezTo>
                        <a:pt x="1375" y="749"/>
                        <a:pt x="1373" y="749"/>
                        <a:pt x="1371" y="749"/>
                      </a:cubicBezTo>
                      <a:cubicBezTo>
                        <a:pt x="1368" y="749"/>
                        <a:pt x="1365" y="749"/>
                        <a:pt x="1362" y="749"/>
                      </a:cubicBezTo>
                      <a:cubicBezTo>
                        <a:pt x="1361" y="749"/>
                        <a:pt x="1359" y="750"/>
                        <a:pt x="1359" y="752"/>
                      </a:cubicBezTo>
                      <a:cubicBezTo>
                        <a:pt x="1359" y="753"/>
                        <a:pt x="1361" y="754"/>
                        <a:pt x="1362" y="754"/>
                      </a:cubicBezTo>
                      <a:cubicBezTo>
                        <a:pt x="1365" y="754"/>
                        <a:pt x="1368" y="754"/>
                        <a:pt x="1371" y="754"/>
                      </a:cubicBezTo>
                      <a:cubicBezTo>
                        <a:pt x="1373" y="754"/>
                        <a:pt x="1375" y="754"/>
                        <a:pt x="1377" y="754"/>
                      </a:cubicBezTo>
                      <a:cubicBezTo>
                        <a:pt x="1378" y="754"/>
                        <a:pt x="1379" y="753"/>
                        <a:pt x="1379" y="752"/>
                      </a:cubicBezTo>
                      <a:cubicBezTo>
                        <a:pt x="1379" y="751"/>
                        <a:pt x="1378" y="749"/>
                        <a:pt x="1377" y="749"/>
                      </a:cubicBezTo>
                      <a:close/>
                      <a:moveTo>
                        <a:pt x="1407" y="748"/>
                      </a:moveTo>
                      <a:cubicBezTo>
                        <a:pt x="1402" y="748"/>
                        <a:pt x="1397" y="749"/>
                        <a:pt x="1392" y="749"/>
                      </a:cubicBezTo>
                      <a:cubicBezTo>
                        <a:pt x="1390" y="749"/>
                        <a:pt x="1389" y="750"/>
                        <a:pt x="1389" y="752"/>
                      </a:cubicBezTo>
                      <a:cubicBezTo>
                        <a:pt x="1389" y="753"/>
                        <a:pt x="1391" y="754"/>
                        <a:pt x="1392" y="754"/>
                      </a:cubicBezTo>
                      <a:cubicBezTo>
                        <a:pt x="1397" y="754"/>
                        <a:pt x="1402" y="753"/>
                        <a:pt x="1407" y="753"/>
                      </a:cubicBezTo>
                      <a:cubicBezTo>
                        <a:pt x="1408" y="753"/>
                        <a:pt x="1410" y="752"/>
                        <a:pt x="1409" y="750"/>
                      </a:cubicBezTo>
                      <a:cubicBezTo>
                        <a:pt x="1409" y="749"/>
                        <a:pt x="1408" y="748"/>
                        <a:pt x="1407" y="748"/>
                      </a:cubicBezTo>
                      <a:close/>
                      <a:moveTo>
                        <a:pt x="1436" y="744"/>
                      </a:moveTo>
                      <a:cubicBezTo>
                        <a:pt x="1431" y="745"/>
                        <a:pt x="1426" y="745"/>
                        <a:pt x="1421" y="746"/>
                      </a:cubicBezTo>
                      <a:cubicBezTo>
                        <a:pt x="1420" y="746"/>
                        <a:pt x="1419" y="748"/>
                        <a:pt x="1419" y="749"/>
                      </a:cubicBezTo>
                      <a:cubicBezTo>
                        <a:pt x="1420" y="750"/>
                        <a:pt x="1421" y="751"/>
                        <a:pt x="1422" y="751"/>
                      </a:cubicBezTo>
                      <a:cubicBezTo>
                        <a:pt x="1427" y="750"/>
                        <a:pt x="1432" y="750"/>
                        <a:pt x="1437" y="749"/>
                      </a:cubicBezTo>
                      <a:cubicBezTo>
                        <a:pt x="1438" y="748"/>
                        <a:pt x="1439" y="747"/>
                        <a:pt x="1439" y="746"/>
                      </a:cubicBezTo>
                      <a:cubicBezTo>
                        <a:pt x="1439" y="744"/>
                        <a:pt x="1437" y="743"/>
                        <a:pt x="1436" y="744"/>
                      </a:cubicBezTo>
                      <a:close/>
                      <a:moveTo>
                        <a:pt x="1465" y="736"/>
                      </a:moveTo>
                      <a:cubicBezTo>
                        <a:pt x="1460" y="738"/>
                        <a:pt x="1455" y="739"/>
                        <a:pt x="1451" y="740"/>
                      </a:cubicBezTo>
                      <a:cubicBezTo>
                        <a:pt x="1449" y="741"/>
                        <a:pt x="1448" y="742"/>
                        <a:pt x="1449" y="744"/>
                      </a:cubicBezTo>
                      <a:cubicBezTo>
                        <a:pt x="1449" y="745"/>
                        <a:pt x="1451" y="746"/>
                        <a:pt x="1452" y="745"/>
                      </a:cubicBezTo>
                      <a:cubicBezTo>
                        <a:pt x="1457" y="744"/>
                        <a:pt x="1462" y="743"/>
                        <a:pt x="1466" y="741"/>
                      </a:cubicBezTo>
                      <a:cubicBezTo>
                        <a:pt x="1468" y="741"/>
                        <a:pt x="1468" y="739"/>
                        <a:pt x="1468" y="738"/>
                      </a:cubicBezTo>
                      <a:cubicBezTo>
                        <a:pt x="1468" y="737"/>
                        <a:pt x="1466" y="736"/>
                        <a:pt x="1465" y="736"/>
                      </a:cubicBezTo>
                      <a:close/>
                      <a:moveTo>
                        <a:pt x="1492" y="725"/>
                      </a:moveTo>
                      <a:cubicBezTo>
                        <a:pt x="1488" y="728"/>
                        <a:pt x="1483" y="730"/>
                        <a:pt x="1479" y="731"/>
                      </a:cubicBezTo>
                      <a:cubicBezTo>
                        <a:pt x="1478" y="732"/>
                        <a:pt x="1477" y="733"/>
                        <a:pt x="1477" y="735"/>
                      </a:cubicBezTo>
                      <a:cubicBezTo>
                        <a:pt x="1478" y="736"/>
                        <a:pt x="1479" y="737"/>
                        <a:pt x="1481" y="736"/>
                      </a:cubicBezTo>
                      <a:cubicBezTo>
                        <a:pt x="1485" y="734"/>
                        <a:pt x="1490" y="732"/>
                        <a:pt x="1495" y="730"/>
                      </a:cubicBezTo>
                      <a:cubicBezTo>
                        <a:pt x="1496" y="729"/>
                        <a:pt x="1496" y="728"/>
                        <a:pt x="1496" y="726"/>
                      </a:cubicBezTo>
                      <a:cubicBezTo>
                        <a:pt x="1495" y="725"/>
                        <a:pt x="1494" y="725"/>
                        <a:pt x="1492" y="725"/>
                      </a:cubicBezTo>
                      <a:close/>
                      <a:moveTo>
                        <a:pt x="1518" y="710"/>
                      </a:moveTo>
                      <a:cubicBezTo>
                        <a:pt x="1514" y="713"/>
                        <a:pt x="1509" y="716"/>
                        <a:pt x="1505" y="718"/>
                      </a:cubicBezTo>
                      <a:cubicBezTo>
                        <a:pt x="1504" y="719"/>
                        <a:pt x="1504" y="720"/>
                        <a:pt x="1504" y="722"/>
                      </a:cubicBezTo>
                      <a:cubicBezTo>
                        <a:pt x="1505" y="723"/>
                        <a:pt x="1507" y="723"/>
                        <a:pt x="1508" y="723"/>
                      </a:cubicBezTo>
                      <a:cubicBezTo>
                        <a:pt x="1512" y="720"/>
                        <a:pt x="1516" y="717"/>
                        <a:pt x="1521" y="714"/>
                      </a:cubicBezTo>
                      <a:cubicBezTo>
                        <a:pt x="1522" y="713"/>
                        <a:pt x="1522" y="712"/>
                        <a:pt x="1521" y="711"/>
                      </a:cubicBezTo>
                      <a:cubicBezTo>
                        <a:pt x="1520" y="709"/>
                        <a:pt x="1519" y="709"/>
                        <a:pt x="1518" y="710"/>
                      </a:cubicBezTo>
                      <a:close/>
                      <a:moveTo>
                        <a:pt x="1539" y="690"/>
                      </a:moveTo>
                      <a:cubicBezTo>
                        <a:pt x="1536" y="694"/>
                        <a:pt x="1533" y="697"/>
                        <a:pt x="1529" y="701"/>
                      </a:cubicBezTo>
                      <a:cubicBezTo>
                        <a:pt x="1528" y="702"/>
                        <a:pt x="1528" y="703"/>
                        <a:pt x="1529" y="704"/>
                      </a:cubicBezTo>
                      <a:cubicBezTo>
                        <a:pt x="1530" y="705"/>
                        <a:pt x="1531" y="705"/>
                        <a:pt x="1532" y="704"/>
                      </a:cubicBezTo>
                      <a:cubicBezTo>
                        <a:pt x="1536" y="701"/>
                        <a:pt x="1540" y="698"/>
                        <a:pt x="1543" y="694"/>
                      </a:cubicBezTo>
                      <a:cubicBezTo>
                        <a:pt x="1544" y="693"/>
                        <a:pt x="1544" y="691"/>
                        <a:pt x="1543" y="690"/>
                      </a:cubicBezTo>
                      <a:cubicBezTo>
                        <a:pt x="1542" y="689"/>
                        <a:pt x="1540" y="689"/>
                        <a:pt x="1539" y="690"/>
                      </a:cubicBezTo>
                      <a:close/>
                      <a:moveTo>
                        <a:pt x="1557" y="667"/>
                      </a:moveTo>
                      <a:cubicBezTo>
                        <a:pt x="1555" y="671"/>
                        <a:pt x="1552" y="675"/>
                        <a:pt x="1549" y="679"/>
                      </a:cubicBezTo>
                      <a:cubicBezTo>
                        <a:pt x="1548" y="680"/>
                        <a:pt x="1548" y="682"/>
                        <a:pt x="1549" y="683"/>
                      </a:cubicBezTo>
                      <a:cubicBezTo>
                        <a:pt x="1551" y="683"/>
                        <a:pt x="1552" y="683"/>
                        <a:pt x="1553" y="682"/>
                      </a:cubicBezTo>
                      <a:cubicBezTo>
                        <a:pt x="1556" y="678"/>
                        <a:pt x="1559" y="674"/>
                        <a:pt x="1562" y="670"/>
                      </a:cubicBezTo>
                      <a:cubicBezTo>
                        <a:pt x="1562" y="668"/>
                        <a:pt x="1562" y="667"/>
                        <a:pt x="1561" y="666"/>
                      </a:cubicBezTo>
                      <a:cubicBezTo>
                        <a:pt x="1560" y="665"/>
                        <a:pt x="1558" y="666"/>
                        <a:pt x="1557" y="667"/>
                      </a:cubicBezTo>
                      <a:close/>
                      <a:moveTo>
                        <a:pt x="1570" y="641"/>
                      </a:moveTo>
                      <a:cubicBezTo>
                        <a:pt x="1569" y="645"/>
                        <a:pt x="1567" y="650"/>
                        <a:pt x="1564" y="654"/>
                      </a:cubicBezTo>
                      <a:cubicBezTo>
                        <a:pt x="1564" y="655"/>
                        <a:pt x="1564" y="657"/>
                        <a:pt x="1566" y="657"/>
                      </a:cubicBezTo>
                      <a:cubicBezTo>
                        <a:pt x="1567" y="658"/>
                        <a:pt x="1568" y="657"/>
                        <a:pt x="1569" y="656"/>
                      </a:cubicBezTo>
                      <a:cubicBezTo>
                        <a:pt x="1571" y="652"/>
                        <a:pt x="1573" y="647"/>
                        <a:pt x="1575" y="642"/>
                      </a:cubicBezTo>
                      <a:cubicBezTo>
                        <a:pt x="1576" y="641"/>
                        <a:pt x="1575" y="640"/>
                        <a:pt x="1574" y="639"/>
                      </a:cubicBezTo>
                      <a:cubicBezTo>
                        <a:pt x="1572" y="639"/>
                        <a:pt x="1571" y="639"/>
                        <a:pt x="1570" y="641"/>
                      </a:cubicBezTo>
                      <a:close/>
                      <a:moveTo>
                        <a:pt x="1579" y="612"/>
                      </a:moveTo>
                      <a:cubicBezTo>
                        <a:pt x="1578" y="616"/>
                        <a:pt x="1578" y="618"/>
                        <a:pt x="1577" y="621"/>
                      </a:cubicBezTo>
                      <a:cubicBezTo>
                        <a:pt x="1577" y="623"/>
                        <a:pt x="1576" y="625"/>
                        <a:pt x="1575" y="627"/>
                      </a:cubicBezTo>
                      <a:cubicBezTo>
                        <a:pt x="1575" y="628"/>
                        <a:pt x="1576" y="629"/>
                        <a:pt x="1577" y="630"/>
                      </a:cubicBezTo>
                      <a:cubicBezTo>
                        <a:pt x="1578" y="630"/>
                        <a:pt x="1580" y="629"/>
                        <a:pt x="1580" y="628"/>
                      </a:cubicBezTo>
                      <a:cubicBezTo>
                        <a:pt x="1581" y="626"/>
                        <a:pt x="1581" y="624"/>
                        <a:pt x="1582" y="622"/>
                      </a:cubicBezTo>
                      <a:cubicBezTo>
                        <a:pt x="1583" y="619"/>
                        <a:pt x="1583" y="617"/>
                        <a:pt x="1584" y="613"/>
                      </a:cubicBezTo>
                      <a:cubicBezTo>
                        <a:pt x="1584" y="612"/>
                        <a:pt x="1583" y="611"/>
                        <a:pt x="1582" y="610"/>
                      </a:cubicBezTo>
                      <a:cubicBezTo>
                        <a:pt x="1581" y="610"/>
                        <a:pt x="1579" y="611"/>
                        <a:pt x="1579" y="612"/>
                      </a:cubicBezTo>
                      <a:close/>
                      <a:moveTo>
                        <a:pt x="1582" y="583"/>
                      </a:moveTo>
                      <a:cubicBezTo>
                        <a:pt x="1581" y="588"/>
                        <a:pt x="1581" y="593"/>
                        <a:pt x="1581" y="598"/>
                      </a:cubicBezTo>
                      <a:cubicBezTo>
                        <a:pt x="1581" y="599"/>
                        <a:pt x="1582" y="600"/>
                        <a:pt x="1583" y="600"/>
                      </a:cubicBezTo>
                      <a:cubicBezTo>
                        <a:pt x="1584" y="601"/>
                        <a:pt x="1586" y="600"/>
                        <a:pt x="1586" y="598"/>
                      </a:cubicBezTo>
                      <a:cubicBezTo>
                        <a:pt x="1586" y="593"/>
                        <a:pt x="1586" y="588"/>
                        <a:pt x="1587" y="583"/>
                      </a:cubicBezTo>
                      <a:cubicBezTo>
                        <a:pt x="1587" y="582"/>
                        <a:pt x="1586" y="580"/>
                        <a:pt x="1584" y="580"/>
                      </a:cubicBezTo>
                      <a:cubicBezTo>
                        <a:pt x="1583" y="580"/>
                        <a:pt x="1582" y="581"/>
                        <a:pt x="1582" y="583"/>
                      </a:cubicBezTo>
                      <a:close/>
                      <a:moveTo>
                        <a:pt x="1581" y="553"/>
                      </a:moveTo>
                      <a:cubicBezTo>
                        <a:pt x="1582" y="558"/>
                        <a:pt x="1582" y="563"/>
                        <a:pt x="1582" y="568"/>
                      </a:cubicBezTo>
                      <a:cubicBezTo>
                        <a:pt x="1582" y="569"/>
                        <a:pt x="1583" y="570"/>
                        <a:pt x="1584" y="570"/>
                      </a:cubicBezTo>
                      <a:cubicBezTo>
                        <a:pt x="1586" y="570"/>
                        <a:pt x="1587" y="569"/>
                        <a:pt x="1587" y="568"/>
                      </a:cubicBezTo>
                      <a:cubicBezTo>
                        <a:pt x="1587" y="563"/>
                        <a:pt x="1587" y="558"/>
                        <a:pt x="1586" y="553"/>
                      </a:cubicBezTo>
                      <a:cubicBezTo>
                        <a:pt x="1586" y="551"/>
                        <a:pt x="1585" y="550"/>
                        <a:pt x="1584" y="550"/>
                      </a:cubicBezTo>
                      <a:cubicBezTo>
                        <a:pt x="1582" y="551"/>
                        <a:pt x="1581" y="552"/>
                        <a:pt x="1581" y="553"/>
                      </a:cubicBezTo>
                      <a:close/>
                      <a:moveTo>
                        <a:pt x="1579" y="523"/>
                      </a:moveTo>
                      <a:cubicBezTo>
                        <a:pt x="1579" y="528"/>
                        <a:pt x="1580" y="533"/>
                        <a:pt x="1580" y="538"/>
                      </a:cubicBezTo>
                      <a:cubicBezTo>
                        <a:pt x="1580" y="540"/>
                        <a:pt x="1582" y="541"/>
                        <a:pt x="1583" y="540"/>
                      </a:cubicBezTo>
                      <a:cubicBezTo>
                        <a:pt x="1584" y="540"/>
                        <a:pt x="1585" y="539"/>
                        <a:pt x="1585" y="538"/>
                      </a:cubicBezTo>
                      <a:cubicBezTo>
                        <a:pt x="1585" y="533"/>
                        <a:pt x="1584" y="528"/>
                        <a:pt x="1584" y="523"/>
                      </a:cubicBezTo>
                      <a:cubicBezTo>
                        <a:pt x="1583" y="521"/>
                        <a:pt x="1582" y="520"/>
                        <a:pt x="1581" y="521"/>
                      </a:cubicBezTo>
                      <a:cubicBezTo>
                        <a:pt x="1579" y="521"/>
                        <a:pt x="1578" y="522"/>
                        <a:pt x="1579" y="523"/>
                      </a:cubicBezTo>
                      <a:close/>
                      <a:moveTo>
                        <a:pt x="1573" y="494"/>
                      </a:moveTo>
                      <a:cubicBezTo>
                        <a:pt x="1574" y="499"/>
                        <a:pt x="1575" y="504"/>
                        <a:pt x="1576" y="509"/>
                      </a:cubicBezTo>
                      <a:cubicBezTo>
                        <a:pt x="1577" y="510"/>
                        <a:pt x="1578" y="511"/>
                        <a:pt x="1579" y="511"/>
                      </a:cubicBezTo>
                      <a:cubicBezTo>
                        <a:pt x="1581" y="510"/>
                        <a:pt x="1581" y="509"/>
                        <a:pt x="1581" y="508"/>
                      </a:cubicBezTo>
                      <a:cubicBezTo>
                        <a:pt x="1580" y="503"/>
                        <a:pt x="1579" y="498"/>
                        <a:pt x="1578" y="493"/>
                      </a:cubicBezTo>
                      <a:cubicBezTo>
                        <a:pt x="1578" y="492"/>
                        <a:pt x="1576" y="491"/>
                        <a:pt x="1575" y="491"/>
                      </a:cubicBezTo>
                      <a:cubicBezTo>
                        <a:pt x="1574" y="491"/>
                        <a:pt x="1573" y="493"/>
                        <a:pt x="1573" y="494"/>
                      </a:cubicBezTo>
                      <a:close/>
                      <a:moveTo>
                        <a:pt x="1564" y="466"/>
                      </a:moveTo>
                      <a:cubicBezTo>
                        <a:pt x="1566" y="471"/>
                        <a:pt x="1567" y="475"/>
                        <a:pt x="1569" y="480"/>
                      </a:cubicBezTo>
                      <a:cubicBezTo>
                        <a:pt x="1569" y="481"/>
                        <a:pt x="1571" y="482"/>
                        <a:pt x="1572" y="482"/>
                      </a:cubicBezTo>
                      <a:cubicBezTo>
                        <a:pt x="1573" y="481"/>
                        <a:pt x="1574" y="480"/>
                        <a:pt x="1574" y="478"/>
                      </a:cubicBezTo>
                      <a:cubicBezTo>
                        <a:pt x="1572" y="473"/>
                        <a:pt x="1570" y="469"/>
                        <a:pt x="1568" y="464"/>
                      </a:cubicBezTo>
                      <a:cubicBezTo>
                        <a:pt x="1568" y="463"/>
                        <a:pt x="1566" y="462"/>
                        <a:pt x="1565" y="463"/>
                      </a:cubicBezTo>
                      <a:cubicBezTo>
                        <a:pt x="1564" y="463"/>
                        <a:pt x="1563" y="465"/>
                        <a:pt x="1564" y="466"/>
                      </a:cubicBezTo>
                      <a:close/>
                      <a:moveTo>
                        <a:pt x="1548" y="442"/>
                      </a:moveTo>
                      <a:cubicBezTo>
                        <a:pt x="1551" y="445"/>
                        <a:pt x="1554" y="449"/>
                        <a:pt x="1557" y="453"/>
                      </a:cubicBezTo>
                      <a:cubicBezTo>
                        <a:pt x="1557" y="454"/>
                        <a:pt x="1559" y="455"/>
                        <a:pt x="1560" y="454"/>
                      </a:cubicBezTo>
                      <a:cubicBezTo>
                        <a:pt x="1561" y="453"/>
                        <a:pt x="1562" y="452"/>
                        <a:pt x="1561" y="451"/>
                      </a:cubicBezTo>
                      <a:cubicBezTo>
                        <a:pt x="1558" y="446"/>
                        <a:pt x="1555" y="442"/>
                        <a:pt x="1552" y="438"/>
                      </a:cubicBezTo>
                      <a:cubicBezTo>
                        <a:pt x="1551" y="437"/>
                        <a:pt x="1549" y="437"/>
                        <a:pt x="1548" y="438"/>
                      </a:cubicBezTo>
                      <a:cubicBezTo>
                        <a:pt x="1547" y="439"/>
                        <a:pt x="1547" y="441"/>
                        <a:pt x="1548" y="442"/>
                      </a:cubicBezTo>
                      <a:close/>
                      <a:moveTo>
                        <a:pt x="1524" y="428"/>
                      </a:moveTo>
                      <a:cubicBezTo>
                        <a:pt x="1529" y="429"/>
                        <a:pt x="1533" y="430"/>
                        <a:pt x="1537" y="433"/>
                      </a:cubicBezTo>
                      <a:cubicBezTo>
                        <a:pt x="1538" y="433"/>
                        <a:pt x="1540" y="433"/>
                        <a:pt x="1540" y="432"/>
                      </a:cubicBezTo>
                      <a:cubicBezTo>
                        <a:pt x="1541" y="431"/>
                        <a:pt x="1541" y="429"/>
                        <a:pt x="1540" y="428"/>
                      </a:cubicBezTo>
                      <a:cubicBezTo>
                        <a:pt x="1535" y="426"/>
                        <a:pt x="1530" y="424"/>
                        <a:pt x="1525" y="423"/>
                      </a:cubicBezTo>
                      <a:cubicBezTo>
                        <a:pt x="1524" y="422"/>
                        <a:pt x="1522" y="423"/>
                        <a:pt x="1522" y="425"/>
                      </a:cubicBezTo>
                      <a:cubicBezTo>
                        <a:pt x="1522" y="426"/>
                        <a:pt x="1523" y="427"/>
                        <a:pt x="1524" y="428"/>
                      </a:cubicBezTo>
                      <a:close/>
                      <a:moveTo>
                        <a:pt x="1501" y="423"/>
                      </a:moveTo>
                      <a:cubicBezTo>
                        <a:pt x="1500" y="423"/>
                        <a:pt x="1499" y="424"/>
                        <a:pt x="1498" y="424"/>
                      </a:cubicBezTo>
                      <a:cubicBezTo>
                        <a:pt x="1496" y="424"/>
                        <a:pt x="1495" y="426"/>
                        <a:pt x="1496" y="427"/>
                      </a:cubicBezTo>
                      <a:cubicBezTo>
                        <a:pt x="1496" y="428"/>
                        <a:pt x="1498" y="429"/>
                        <a:pt x="1499" y="429"/>
                      </a:cubicBezTo>
                      <a:cubicBezTo>
                        <a:pt x="1503" y="428"/>
                        <a:pt x="1506" y="427"/>
                        <a:pt x="1510" y="427"/>
                      </a:cubicBezTo>
                      <a:cubicBezTo>
                        <a:pt x="1511" y="427"/>
                        <a:pt x="1512" y="425"/>
                        <a:pt x="1512" y="424"/>
                      </a:cubicBezTo>
                      <a:cubicBezTo>
                        <a:pt x="1512" y="423"/>
                        <a:pt x="1511" y="422"/>
                        <a:pt x="1509" y="422"/>
                      </a:cubicBezTo>
                      <a:cubicBezTo>
                        <a:pt x="1506" y="422"/>
                        <a:pt x="1502" y="423"/>
                        <a:pt x="1498" y="424"/>
                      </a:cubicBezTo>
                      <a:cubicBezTo>
                        <a:pt x="1496" y="424"/>
                        <a:pt x="1495" y="426"/>
                        <a:pt x="1496" y="427"/>
                      </a:cubicBezTo>
                      <a:cubicBezTo>
                        <a:pt x="1496" y="428"/>
                        <a:pt x="1498" y="429"/>
                        <a:pt x="1499" y="429"/>
                      </a:cubicBezTo>
                      <a:cubicBezTo>
                        <a:pt x="1500" y="428"/>
                        <a:pt x="1501" y="428"/>
                        <a:pt x="1502" y="428"/>
                      </a:cubicBezTo>
                      <a:cubicBezTo>
                        <a:pt x="1504" y="427"/>
                        <a:pt x="1504" y="426"/>
                        <a:pt x="1504" y="425"/>
                      </a:cubicBezTo>
                      <a:cubicBezTo>
                        <a:pt x="1504" y="423"/>
                        <a:pt x="1502" y="423"/>
                        <a:pt x="1501" y="423"/>
                      </a:cubicBezTo>
                      <a:close/>
                      <a:moveTo>
                        <a:pt x="1526" y="409"/>
                      </a:moveTo>
                      <a:cubicBezTo>
                        <a:pt x="1523" y="412"/>
                        <a:pt x="1519" y="415"/>
                        <a:pt x="1514" y="417"/>
                      </a:cubicBezTo>
                      <a:cubicBezTo>
                        <a:pt x="1513" y="418"/>
                        <a:pt x="1513" y="420"/>
                        <a:pt x="1513" y="421"/>
                      </a:cubicBezTo>
                      <a:cubicBezTo>
                        <a:pt x="1514" y="422"/>
                        <a:pt x="1515" y="422"/>
                        <a:pt x="1517" y="422"/>
                      </a:cubicBezTo>
                      <a:cubicBezTo>
                        <a:pt x="1521" y="419"/>
                        <a:pt x="1526" y="416"/>
                        <a:pt x="1529" y="413"/>
                      </a:cubicBezTo>
                      <a:cubicBezTo>
                        <a:pt x="1531" y="412"/>
                        <a:pt x="1531" y="411"/>
                        <a:pt x="1530" y="410"/>
                      </a:cubicBezTo>
                      <a:cubicBezTo>
                        <a:pt x="1529" y="409"/>
                        <a:pt x="1527" y="408"/>
                        <a:pt x="1526" y="409"/>
                      </a:cubicBezTo>
                      <a:close/>
                      <a:moveTo>
                        <a:pt x="1543" y="386"/>
                      </a:moveTo>
                      <a:cubicBezTo>
                        <a:pt x="1541" y="391"/>
                        <a:pt x="1539" y="395"/>
                        <a:pt x="1536" y="399"/>
                      </a:cubicBezTo>
                      <a:cubicBezTo>
                        <a:pt x="1535" y="400"/>
                        <a:pt x="1535" y="401"/>
                        <a:pt x="1537" y="402"/>
                      </a:cubicBezTo>
                      <a:cubicBezTo>
                        <a:pt x="1538" y="403"/>
                        <a:pt x="1539" y="403"/>
                        <a:pt x="1540" y="402"/>
                      </a:cubicBezTo>
                      <a:cubicBezTo>
                        <a:pt x="1543" y="397"/>
                        <a:pt x="1546" y="393"/>
                        <a:pt x="1548" y="388"/>
                      </a:cubicBezTo>
                      <a:cubicBezTo>
                        <a:pt x="1548" y="387"/>
                        <a:pt x="1547" y="385"/>
                        <a:pt x="1546" y="385"/>
                      </a:cubicBezTo>
                      <a:cubicBezTo>
                        <a:pt x="1545" y="384"/>
                        <a:pt x="1543" y="385"/>
                        <a:pt x="1543" y="386"/>
                      </a:cubicBezTo>
                      <a:close/>
                      <a:moveTo>
                        <a:pt x="1548" y="358"/>
                      </a:moveTo>
                      <a:cubicBezTo>
                        <a:pt x="1548" y="363"/>
                        <a:pt x="1548" y="368"/>
                        <a:pt x="1547" y="372"/>
                      </a:cubicBezTo>
                      <a:cubicBezTo>
                        <a:pt x="1547" y="374"/>
                        <a:pt x="1548" y="375"/>
                        <a:pt x="1549" y="375"/>
                      </a:cubicBezTo>
                      <a:cubicBezTo>
                        <a:pt x="1550" y="375"/>
                        <a:pt x="1552" y="375"/>
                        <a:pt x="1552" y="373"/>
                      </a:cubicBezTo>
                      <a:cubicBezTo>
                        <a:pt x="1552" y="373"/>
                        <a:pt x="1552" y="373"/>
                        <a:pt x="1552" y="373"/>
                      </a:cubicBezTo>
                      <a:cubicBezTo>
                        <a:pt x="1553" y="368"/>
                        <a:pt x="1553" y="363"/>
                        <a:pt x="1553" y="358"/>
                      </a:cubicBezTo>
                      <a:cubicBezTo>
                        <a:pt x="1553" y="356"/>
                        <a:pt x="1552" y="355"/>
                        <a:pt x="1551" y="355"/>
                      </a:cubicBezTo>
                      <a:cubicBezTo>
                        <a:pt x="1549" y="355"/>
                        <a:pt x="1548" y="356"/>
                        <a:pt x="1548" y="358"/>
                      </a:cubicBezTo>
                      <a:close/>
                      <a:moveTo>
                        <a:pt x="1544" y="329"/>
                      </a:moveTo>
                      <a:cubicBezTo>
                        <a:pt x="1546" y="334"/>
                        <a:pt x="1547" y="338"/>
                        <a:pt x="1547" y="343"/>
                      </a:cubicBezTo>
                      <a:cubicBezTo>
                        <a:pt x="1547" y="345"/>
                        <a:pt x="1549" y="346"/>
                        <a:pt x="1550" y="345"/>
                      </a:cubicBezTo>
                      <a:cubicBezTo>
                        <a:pt x="1551" y="345"/>
                        <a:pt x="1552" y="344"/>
                        <a:pt x="1552" y="343"/>
                      </a:cubicBezTo>
                      <a:cubicBezTo>
                        <a:pt x="1551" y="337"/>
                        <a:pt x="1550" y="332"/>
                        <a:pt x="1549" y="328"/>
                      </a:cubicBezTo>
                      <a:cubicBezTo>
                        <a:pt x="1549" y="326"/>
                        <a:pt x="1547" y="325"/>
                        <a:pt x="1546" y="326"/>
                      </a:cubicBezTo>
                      <a:cubicBezTo>
                        <a:pt x="1545" y="326"/>
                        <a:pt x="1544" y="328"/>
                        <a:pt x="1544" y="329"/>
                      </a:cubicBezTo>
                      <a:close/>
                      <a:moveTo>
                        <a:pt x="1533" y="302"/>
                      </a:moveTo>
                      <a:cubicBezTo>
                        <a:pt x="1535" y="306"/>
                        <a:pt x="1537" y="311"/>
                        <a:pt x="1539" y="315"/>
                      </a:cubicBezTo>
                      <a:cubicBezTo>
                        <a:pt x="1540" y="316"/>
                        <a:pt x="1541" y="317"/>
                        <a:pt x="1542" y="316"/>
                      </a:cubicBezTo>
                      <a:cubicBezTo>
                        <a:pt x="1544" y="316"/>
                        <a:pt x="1544" y="314"/>
                        <a:pt x="1544" y="313"/>
                      </a:cubicBezTo>
                      <a:cubicBezTo>
                        <a:pt x="1542" y="308"/>
                        <a:pt x="1539" y="304"/>
                        <a:pt x="1537" y="299"/>
                      </a:cubicBezTo>
                      <a:cubicBezTo>
                        <a:pt x="1536" y="298"/>
                        <a:pt x="1535" y="298"/>
                        <a:pt x="1533" y="299"/>
                      </a:cubicBezTo>
                      <a:cubicBezTo>
                        <a:pt x="1532" y="299"/>
                        <a:pt x="1532" y="301"/>
                        <a:pt x="1533" y="302"/>
                      </a:cubicBezTo>
                      <a:close/>
                      <a:moveTo>
                        <a:pt x="1514" y="279"/>
                      </a:moveTo>
                      <a:cubicBezTo>
                        <a:pt x="1518" y="282"/>
                        <a:pt x="1521" y="286"/>
                        <a:pt x="1524" y="290"/>
                      </a:cubicBezTo>
                      <a:cubicBezTo>
                        <a:pt x="1525" y="291"/>
                        <a:pt x="1527" y="291"/>
                        <a:pt x="1528" y="290"/>
                      </a:cubicBezTo>
                      <a:cubicBezTo>
                        <a:pt x="1529" y="289"/>
                        <a:pt x="1529" y="288"/>
                        <a:pt x="1528" y="287"/>
                      </a:cubicBezTo>
                      <a:cubicBezTo>
                        <a:pt x="1525" y="283"/>
                        <a:pt x="1522" y="279"/>
                        <a:pt x="1518" y="275"/>
                      </a:cubicBezTo>
                      <a:cubicBezTo>
                        <a:pt x="1517" y="275"/>
                        <a:pt x="1515" y="275"/>
                        <a:pt x="1514" y="276"/>
                      </a:cubicBezTo>
                      <a:cubicBezTo>
                        <a:pt x="1513" y="277"/>
                        <a:pt x="1513" y="278"/>
                        <a:pt x="1514" y="279"/>
                      </a:cubicBezTo>
                      <a:close/>
                      <a:moveTo>
                        <a:pt x="1490" y="263"/>
                      </a:moveTo>
                      <a:cubicBezTo>
                        <a:pt x="1495" y="265"/>
                        <a:pt x="1499" y="267"/>
                        <a:pt x="1503" y="270"/>
                      </a:cubicBezTo>
                      <a:cubicBezTo>
                        <a:pt x="1504" y="271"/>
                        <a:pt x="1506" y="270"/>
                        <a:pt x="1507" y="269"/>
                      </a:cubicBezTo>
                      <a:cubicBezTo>
                        <a:pt x="1507" y="268"/>
                        <a:pt x="1507" y="267"/>
                        <a:pt x="1506" y="266"/>
                      </a:cubicBezTo>
                      <a:cubicBezTo>
                        <a:pt x="1502" y="263"/>
                        <a:pt x="1497" y="260"/>
                        <a:pt x="1492" y="258"/>
                      </a:cubicBezTo>
                      <a:cubicBezTo>
                        <a:pt x="1491" y="258"/>
                        <a:pt x="1490" y="258"/>
                        <a:pt x="1489" y="260"/>
                      </a:cubicBezTo>
                      <a:cubicBezTo>
                        <a:pt x="1489" y="261"/>
                        <a:pt x="1489" y="262"/>
                        <a:pt x="1490" y="263"/>
                      </a:cubicBezTo>
                      <a:close/>
                      <a:moveTo>
                        <a:pt x="1462" y="257"/>
                      </a:moveTo>
                      <a:cubicBezTo>
                        <a:pt x="1463" y="257"/>
                        <a:pt x="1463" y="257"/>
                        <a:pt x="1463" y="257"/>
                      </a:cubicBezTo>
                      <a:cubicBezTo>
                        <a:pt x="1468" y="257"/>
                        <a:pt x="1472" y="258"/>
                        <a:pt x="1477" y="259"/>
                      </a:cubicBezTo>
                      <a:cubicBezTo>
                        <a:pt x="1478" y="259"/>
                        <a:pt x="1479" y="258"/>
                        <a:pt x="1480" y="257"/>
                      </a:cubicBezTo>
                      <a:cubicBezTo>
                        <a:pt x="1480" y="255"/>
                        <a:pt x="1479" y="254"/>
                        <a:pt x="1478" y="254"/>
                      </a:cubicBezTo>
                      <a:cubicBezTo>
                        <a:pt x="1473" y="253"/>
                        <a:pt x="1468" y="252"/>
                        <a:pt x="1463" y="252"/>
                      </a:cubicBezTo>
                      <a:cubicBezTo>
                        <a:pt x="1463" y="252"/>
                        <a:pt x="1463" y="252"/>
                        <a:pt x="1462" y="252"/>
                      </a:cubicBezTo>
                      <a:cubicBezTo>
                        <a:pt x="1461" y="252"/>
                        <a:pt x="1460" y="253"/>
                        <a:pt x="1460" y="255"/>
                      </a:cubicBezTo>
                      <a:cubicBezTo>
                        <a:pt x="1460" y="256"/>
                        <a:pt x="1461" y="257"/>
                        <a:pt x="1462" y="257"/>
                      </a:cubicBezTo>
                      <a:close/>
                      <a:moveTo>
                        <a:pt x="1443" y="244"/>
                      </a:moveTo>
                      <a:cubicBezTo>
                        <a:pt x="1443" y="246"/>
                        <a:pt x="1443" y="247"/>
                        <a:pt x="1443" y="249"/>
                      </a:cubicBezTo>
                      <a:cubicBezTo>
                        <a:pt x="1443" y="251"/>
                        <a:pt x="1443" y="254"/>
                        <a:pt x="1443" y="257"/>
                      </a:cubicBezTo>
                      <a:cubicBezTo>
                        <a:pt x="1443" y="258"/>
                        <a:pt x="1443" y="258"/>
                        <a:pt x="1444" y="259"/>
                      </a:cubicBezTo>
                      <a:cubicBezTo>
                        <a:pt x="1444" y="260"/>
                        <a:pt x="1445" y="260"/>
                        <a:pt x="1446" y="259"/>
                      </a:cubicBezTo>
                      <a:cubicBezTo>
                        <a:pt x="1447" y="259"/>
                        <a:pt x="1447" y="259"/>
                        <a:pt x="1448" y="259"/>
                      </a:cubicBezTo>
                      <a:cubicBezTo>
                        <a:pt x="1449" y="259"/>
                        <a:pt x="1450" y="257"/>
                        <a:pt x="1450" y="256"/>
                      </a:cubicBezTo>
                      <a:cubicBezTo>
                        <a:pt x="1449" y="255"/>
                        <a:pt x="1448" y="254"/>
                        <a:pt x="1447" y="254"/>
                      </a:cubicBezTo>
                      <a:cubicBezTo>
                        <a:pt x="1446" y="254"/>
                        <a:pt x="1445" y="254"/>
                        <a:pt x="1445" y="255"/>
                      </a:cubicBezTo>
                      <a:cubicBezTo>
                        <a:pt x="1445" y="257"/>
                        <a:pt x="1445" y="257"/>
                        <a:pt x="1445" y="257"/>
                      </a:cubicBezTo>
                      <a:cubicBezTo>
                        <a:pt x="1448" y="257"/>
                        <a:pt x="1448" y="257"/>
                        <a:pt x="1448" y="257"/>
                      </a:cubicBezTo>
                      <a:cubicBezTo>
                        <a:pt x="1448" y="254"/>
                        <a:pt x="1448" y="252"/>
                        <a:pt x="1448" y="249"/>
                      </a:cubicBezTo>
                      <a:cubicBezTo>
                        <a:pt x="1448" y="247"/>
                        <a:pt x="1448" y="246"/>
                        <a:pt x="1448" y="244"/>
                      </a:cubicBezTo>
                      <a:cubicBezTo>
                        <a:pt x="1448" y="243"/>
                        <a:pt x="1447" y="242"/>
                        <a:pt x="1445" y="242"/>
                      </a:cubicBezTo>
                      <a:cubicBezTo>
                        <a:pt x="1444" y="242"/>
                        <a:pt x="1443" y="243"/>
                        <a:pt x="1443" y="244"/>
                      </a:cubicBezTo>
                      <a:close/>
                      <a:moveTo>
                        <a:pt x="1439" y="215"/>
                      </a:moveTo>
                      <a:cubicBezTo>
                        <a:pt x="1440" y="220"/>
                        <a:pt x="1441" y="225"/>
                        <a:pt x="1442" y="230"/>
                      </a:cubicBezTo>
                      <a:cubicBezTo>
                        <a:pt x="1442" y="231"/>
                        <a:pt x="1443" y="232"/>
                        <a:pt x="1445" y="232"/>
                      </a:cubicBezTo>
                      <a:cubicBezTo>
                        <a:pt x="1446" y="232"/>
                        <a:pt x="1447" y="230"/>
                        <a:pt x="1447" y="229"/>
                      </a:cubicBezTo>
                      <a:cubicBezTo>
                        <a:pt x="1446" y="224"/>
                        <a:pt x="1445" y="219"/>
                        <a:pt x="1444" y="214"/>
                      </a:cubicBezTo>
                      <a:cubicBezTo>
                        <a:pt x="1444" y="213"/>
                        <a:pt x="1442" y="212"/>
                        <a:pt x="1441" y="212"/>
                      </a:cubicBezTo>
                      <a:cubicBezTo>
                        <a:pt x="1440" y="212"/>
                        <a:pt x="1439" y="214"/>
                        <a:pt x="1439" y="215"/>
                      </a:cubicBezTo>
                      <a:close/>
                      <a:moveTo>
                        <a:pt x="1430" y="187"/>
                      </a:moveTo>
                      <a:cubicBezTo>
                        <a:pt x="1432" y="192"/>
                        <a:pt x="1434" y="196"/>
                        <a:pt x="1435" y="201"/>
                      </a:cubicBezTo>
                      <a:cubicBezTo>
                        <a:pt x="1436" y="202"/>
                        <a:pt x="1437" y="203"/>
                        <a:pt x="1438" y="203"/>
                      </a:cubicBezTo>
                      <a:cubicBezTo>
                        <a:pt x="1440" y="202"/>
                        <a:pt x="1441" y="201"/>
                        <a:pt x="1440" y="199"/>
                      </a:cubicBezTo>
                      <a:cubicBezTo>
                        <a:pt x="1439" y="195"/>
                        <a:pt x="1437" y="190"/>
                        <a:pt x="1435" y="185"/>
                      </a:cubicBezTo>
                      <a:cubicBezTo>
                        <a:pt x="1435" y="184"/>
                        <a:pt x="1433" y="183"/>
                        <a:pt x="1432" y="184"/>
                      </a:cubicBezTo>
                      <a:cubicBezTo>
                        <a:pt x="1431" y="184"/>
                        <a:pt x="1430" y="186"/>
                        <a:pt x="1430" y="187"/>
                      </a:cubicBezTo>
                      <a:close/>
                      <a:moveTo>
                        <a:pt x="1418" y="160"/>
                      </a:moveTo>
                      <a:cubicBezTo>
                        <a:pt x="1420" y="165"/>
                        <a:pt x="1422" y="169"/>
                        <a:pt x="1424" y="173"/>
                      </a:cubicBezTo>
                      <a:cubicBezTo>
                        <a:pt x="1425" y="175"/>
                        <a:pt x="1427" y="175"/>
                        <a:pt x="1428" y="175"/>
                      </a:cubicBezTo>
                      <a:cubicBezTo>
                        <a:pt x="1429" y="174"/>
                        <a:pt x="1430" y="172"/>
                        <a:pt x="1429" y="171"/>
                      </a:cubicBezTo>
                      <a:cubicBezTo>
                        <a:pt x="1427" y="167"/>
                        <a:pt x="1424" y="162"/>
                        <a:pt x="1422" y="158"/>
                      </a:cubicBezTo>
                      <a:cubicBezTo>
                        <a:pt x="1421" y="157"/>
                        <a:pt x="1420" y="156"/>
                        <a:pt x="1419" y="157"/>
                      </a:cubicBezTo>
                      <a:cubicBezTo>
                        <a:pt x="1417" y="157"/>
                        <a:pt x="1417" y="159"/>
                        <a:pt x="1418" y="160"/>
                      </a:cubicBezTo>
                      <a:close/>
                      <a:moveTo>
                        <a:pt x="1402" y="135"/>
                      </a:moveTo>
                      <a:cubicBezTo>
                        <a:pt x="1405" y="139"/>
                        <a:pt x="1407" y="143"/>
                        <a:pt x="1410" y="147"/>
                      </a:cubicBezTo>
                      <a:cubicBezTo>
                        <a:pt x="1411" y="149"/>
                        <a:pt x="1412" y="149"/>
                        <a:pt x="1413" y="148"/>
                      </a:cubicBezTo>
                      <a:cubicBezTo>
                        <a:pt x="1415" y="147"/>
                        <a:pt x="1415" y="146"/>
                        <a:pt x="1414" y="145"/>
                      </a:cubicBezTo>
                      <a:cubicBezTo>
                        <a:pt x="1412" y="140"/>
                        <a:pt x="1409" y="136"/>
                        <a:pt x="1406" y="132"/>
                      </a:cubicBezTo>
                      <a:cubicBezTo>
                        <a:pt x="1405" y="131"/>
                        <a:pt x="1404" y="131"/>
                        <a:pt x="1402" y="132"/>
                      </a:cubicBezTo>
                      <a:cubicBezTo>
                        <a:pt x="1401" y="132"/>
                        <a:pt x="1401" y="134"/>
                        <a:pt x="1402" y="135"/>
                      </a:cubicBezTo>
                      <a:close/>
                      <a:moveTo>
                        <a:pt x="1384" y="111"/>
                      </a:moveTo>
                      <a:cubicBezTo>
                        <a:pt x="1386" y="114"/>
                        <a:pt x="1388" y="117"/>
                        <a:pt x="1391" y="120"/>
                      </a:cubicBezTo>
                      <a:cubicBezTo>
                        <a:pt x="1391" y="121"/>
                        <a:pt x="1392" y="122"/>
                        <a:pt x="1393" y="123"/>
                      </a:cubicBezTo>
                      <a:cubicBezTo>
                        <a:pt x="1394" y="124"/>
                        <a:pt x="1395" y="124"/>
                        <a:pt x="1396" y="123"/>
                      </a:cubicBezTo>
                      <a:cubicBezTo>
                        <a:pt x="1398" y="123"/>
                        <a:pt x="1398" y="121"/>
                        <a:pt x="1397" y="120"/>
                      </a:cubicBezTo>
                      <a:cubicBezTo>
                        <a:pt x="1396" y="119"/>
                        <a:pt x="1395" y="118"/>
                        <a:pt x="1395" y="117"/>
                      </a:cubicBezTo>
                      <a:cubicBezTo>
                        <a:pt x="1392" y="114"/>
                        <a:pt x="1390" y="111"/>
                        <a:pt x="1388" y="108"/>
                      </a:cubicBezTo>
                      <a:cubicBezTo>
                        <a:pt x="1387" y="107"/>
                        <a:pt x="1385" y="107"/>
                        <a:pt x="1384" y="108"/>
                      </a:cubicBezTo>
                      <a:cubicBezTo>
                        <a:pt x="1383" y="109"/>
                        <a:pt x="1383" y="110"/>
                        <a:pt x="1384" y="111"/>
                      </a:cubicBezTo>
                      <a:close/>
                      <a:moveTo>
                        <a:pt x="1364" y="90"/>
                      </a:moveTo>
                      <a:cubicBezTo>
                        <a:pt x="1367" y="93"/>
                        <a:pt x="1371" y="96"/>
                        <a:pt x="1374" y="100"/>
                      </a:cubicBezTo>
                      <a:cubicBezTo>
                        <a:pt x="1375" y="101"/>
                        <a:pt x="1376" y="101"/>
                        <a:pt x="1377" y="100"/>
                      </a:cubicBezTo>
                      <a:cubicBezTo>
                        <a:pt x="1379" y="99"/>
                        <a:pt x="1379" y="98"/>
                        <a:pt x="1378" y="97"/>
                      </a:cubicBezTo>
                      <a:cubicBezTo>
                        <a:pt x="1374" y="93"/>
                        <a:pt x="1371" y="89"/>
                        <a:pt x="1367" y="86"/>
                      </a:cubicBezTo>
                      <a:cubicBezTo>
                        <a:pt x="1366" y="85"/>
                        <a:pt x="1364" y="85"/>
                        <a:pt x="1363" y="86"/>
                      </a:cubicBezTo>
                      <a:cubicBezTo>
                        <a:pt x="1363" y="87"/>
                        <a:pt x="1363" y="89"/>
                        <a:pt x="1364" y="90"/>
                      </a:cubicBezTo>
                      <a:close/>
                      <a:moveTo>
                        <a:pt x="1341" y="71"/>
                      </a:moveTo>
                      <a:cubicBezTo>
                        <a:pt x="1345" y="74"/>
                        <a:pt x="1349" y="77"/>
                        <a:pt x="1352" y="80"/>
                      </a:cubicBezTo>
                      <a:cubicBezTo>
                        <a:pt x="1354" y="81"/>
                        <a:pt x="1355" y="80"/>
                        <a:pt x="1356" y="79"/>
                      </a:cubicBezTo>
                      <a:cubicBezTo>
                        <a:pt x="1357" y="78"/>
                        <a:pt x="1357" y="77"/>
                        <a:pt x="1356" y="76"/>
                      </a:cubicBezTo>
                      <a:cubicBezTo>
                        <a:pt x="1352" y="73"/>
                        <a:pt x="1348" y="70"/>
                        <a:pt x="1343" y="67"/>
                      </a:cubicBezTo>
                      <a:cubicBezTo>
                        <a:pt x="1342" y="66"/>
                        <a:pt x="1341" y="66"/>
                        <a:pt x="1340" y="67"/>
                      </a:cubicBezTo>
                      <a:cubicBezTo>
                        <a:pt x="1339" y="69"/>
                        <a:pt x="1339" y="70"/>
                        <a:pt x="1341" y="71"/>
                      </a:cubicBezTo>
                      <a:close/>
                      <a:moveTo>
                        <a:pt x="1315" y="56"/>
                      </a:moveTo>
                      <a:cubicBezTo>
                        <a:pt x="1319" y="58"/>
                        <a:pt x="1324" y="61"/>
                        <a:pt x="1328" y="63"/>
                      </a:cubicBezTo>
                      <a:cubicBezTo>
                        <a:pt x="1329" y="64"/>
                        <a:pt x="1331" y="63"/>
                        <a:pt x="1332" y="62"/>
                      </a:cubicBezTo>
                      <a:cubicBezTo>
                        <a:pt x="1332" y="61"/>
                        <a:pt x="1332" y="59"/>
                        <a:pt x="1331" y="59"/>
                      </a:cubicBezTo>
                      <a:cubicBezTo>
                        <a:pt x="1326" y="56"/>
                        <a:pt x="1322" y="54"/>
                        <a:pt x="1317" y="52"/>
                      </a:cubicBezTo>
                      <a:cubicBezTo>
                        <a:pt x="1316" y="51"/>
                        <a:pt x="1314" y="52"/>
                        <a:pt x="1314" y="53"/>
                      </a:cubicBezTo>
                      <a:cubicBezTo>
                        <a:pt x="1313" y="54"/>
                        <a:pt x="1314" y="56"/>
                        <a:pt x="1315" y="56"/>
                      </a:cubicBezTo>
                      <a:close/>
                      <a:moveTo>
                        <a:pt x="1287" y="47"/>
                      </a:moveTo>
                      <a:cubicBezTo>
                        <a:pt x="1292" y="48"/>
                        <a:pt x="1297" y="49"/>
                        <a:pt x="1301" y="51"/>
                      </a:cubicBezTo>
                      <a:cubicBezTo>
                        <a:pt x="1303" y="51"/>
                        <a:pt x="1304" y="51"/>
                        <a:pt x="1304" y="49"/>
                      </a:cubicBezTo>
                      <a:cubicBezTo>
                        <a:pt x="1305" y="48"/>
                        <a:pt x="1304" y="47"/>
                        <a:pt x="1303" y="46"/>
                      </a:cubicBezTo>
                      <a:cubicBezTo>
                        <a:pt x="1298" y="45"/>
                        <a:pt x="1293" y="43"/>
                        <a:pt x="1288" y="42"/>
                      </a:cubicBezTo>
                      <a:cubicBezTo>
                        <a:pt x="1287" y="41"/>
                        <a:pt x="1286" y="42"/>
                        <a:pt x="1285" y="44"/>
                      </a:cubicBezTo>
                      <a:cubicBezTo>
                        <a:pt x="1285" y="45"/>
                        <a:pt x="1286" y="46"/>
                        <a:pt x="1287" y="47"/>
                      </a:cubicBezTo>
                      <a:close/>
                      <a:moveTo>
                        <a:pt x="1258" y="41"/>
                      </a:moveTo>
                      <a:cubicBezTo>
                        <a:pt x="1263" y="42"/>
                        <a:pt x="1268" y="42"/>
                        <a:pt x="1273" y="43"/>
                      </a:cubicBezTo>
                      <a:cubicBezTo>
                        <a:pt x="1274" y="44"/>
                        <a:pt x="1275" y="43"/>
                        <a:pt x="1276" y="41"/>
                      </a:cubicBezTo>
                      <a:cubicBezTo>
                        <a:pt x="1276" y="40"/>
                        <a:pt x="1275" y="39"/>
                        <a:pt x="1274" y="38"/>
                      </a:cubicBezTo>
                      <a:cubicBezTo>
                        <a:pt x="1269" y="37"/>
                        <a:pt x="1264" y="37"/>
                        <a:pt x="1259" y="36"/>
                      </a:cubicBezTo>
                      <a:cubicBezTo>
                        <a:pt x="1257" y="36"/>
                        <a:pt x="1256" y="37"/>
                        <a:pt x="1256" y="38"/>
                      </a:cubicBezTo>
                      <a:cubicBezTo>
                        <a:pt x="1256" y="39"/>
                        <a:pt x="1257" y="41"/>
                        <a:pt x="1258" y="41"/>
                      </a:cubicBezTo>
                      <a:close/>
                      <a:moveTo>
                        <a:pt x="1228" y="38"/>
                      </a:moveTo>
                      <a:cubicBezTo>
                        <a:pt x="1233" y="39"/>
                        <a:pt x="1238" y="39"/>
                        <a:pt x="1243" y="39"/>
                      </a:cubicBezTo>
                      <a:cubicBezTo>
                        <a:pt x="1245" y="39"/>
                        <a:pt x="1246" y="38"/>
                        <a:pt x="1246" y="37"/>
                      </a:cubicBezTo>
                      <a:cubicBezTo>
                        <a:pt x="1246" y="36"/>
                        <a:pt x="1245" y="34"/>
                        <a:pt x="1244" y="34"/>
                      </a:cubicBezTo>
                      <a:cubicBezTo>
                        <a:pt x="1239" y="34"/>
                        <a:pt x="1234" y="34"/>
                        <a:pt x="1229" y="33"/>
                      </a:cubicBezTo>
                      <a:cubicBezTo>
                        <a:pt x="1227" y="33"/>
                        <a:pt x="1226" y="34"/>
                        <a:pt x="1226" y="36"/>
                      </a:cubicBezTo>
                      <a:cubicBezTo>
                        <a:pt x="1226" y="37"/>
                        <a:pt x="1227" y="38"/>
                        <a:pt x="1228" y="38"/>
                      </a:cubicBezTo>
                      <a:close/>
                      <a:moveTo>
                        <a:pt x="1199" y="38"/>
                      </a:moveTo>
                      <a:cubicBezTo>
                        <a:pt x="1204" y="38"/>
                        <a:pt x="1209" y="38"/>
                        <a:pt x="1213" y="38"/>
                      </a:cubicBezTo>
                      <a:cubicBezTo>
                        <a:pt x="1215" y="38"/>
                        <a:pt x="1216" y="37"/>
                        <a:pt x="1216" y="36"/>
                      </a:cubicBezTo>
                      <a:cubicBezTo>
                        <a:pt x="1216" y="34"/>
                        <a:pt x="1215" y="33"/>
                        <a:pt x="1213" y="33"/>
                      </a:cubicBezTo>
                      <a:cubicBezTo>
                        <a:pt x="1208" y="33"/>
                        <a:pt x="1203" y="33"/>
                        <a:pt x="1198" y="33"/>
                      </a:cubicBezTo>
                      <a:cubicBezTo>
                        <a:pt x="1197" y="34"/>
                        <a:pt x="1196" y="35"/>
                        <a:pt x="1196" y="36"/>
                      </a:cubicBezTo>
                      <a:cubicBezTo>
                        <a:pt x="1196" y="37"/>
                        <a:pt x="1197" y="39"/>
                        <a:pt x="1199" y="38"/>
                      </a:cubicBezTo>
                      <a:close/>
                      <a:moveTo>
                        <a:pt x="1169" y="41"/>
                      </a:moveTo>
                      <a:cubicBezTo>
                        <a:pt x="1174" y="40"/>
                        <a:pt x="1179" y="40"/>
                        <a:pt x="1184" y="39"/>
                      </a:cubicBezTo>
                      <a:cubicBezTo>
                        <a:pt x="1185" y="39"/>
                        <a:pt x="1186" y="38"/>
                        <a:pt x="1186" y="37"/>
                      </a:cubicBezTo>
                      <a:cubicBezTo>
                        <a:pt x="1186" y="35"/>
                        <a:pt x="1185" y="34"/>
                        <a:pt x="1183" y="34"/>
                      </a:cubicBezTo>
                      <a:cubicBezTo>
                        <a:pt x="1178" y="35"/>
                        <a:pt x="1173" y="35"/>
                        <a:pt x="1168" y="36"/>
                      </a:cubicBezTo>
                      <a:cubicBezTo>
                        <a:pt x="1167" y="36"/>
                        <a:pt x="1166" y="37"/>
                        <a:pt x="1166" y="38"/>
                      </a:cubicBezTo>
                      <a:cubicBezTo>
                        <a:pt x="1166" y="40"/>
                        <a:pt x="1167" y="41"/>
                        <a:pt x="1169" y="41"/>
                      </a:cubicBezTo>
                      <a:close/>
                      <a:moveTo>
                        <a:pt x="1139" y="45"/>
                      </a:moveTo>
                      <a:cubicBezTo>
                        <a:pt x="1144" y="44"/>
                        <a:pt x="1149" y="43"/>
                        <a:pt x="1154" y="42"/>
                      </a:cubicBezTo>
                      <a:cubicBezTo>
                        <a:pt x="1155" y="42"/>
                        <a:pt x="1156" y="41"/>
                        <a:pt x="1156" y="40"/>
                      </a:cubicBezTo>
                      <a:cubicBezTo>
                        <a:pt x="1156" y="38"/>
                        <a:pt x="1155" y="37"/>
                        <a:pt x="1153" y="37"/>
                      </a:cubicBezTo>
                      <a:cubicBezTo>
                        <a:pt x="1148" y="38"/>
                        <a:pt x="1143" y="39"/>
                        <a:pt x="1138" y="40"/>
                      </a:cubicBezTo>
                      <a:cubicBezTo>
                        <a:pt x="1137" y="40"/>
                        <a:pt x="1136" y="41"/>
                        <a:pt x="1136" y="43"/>
                      </a:cubicBezTo>
                      <a:cubicBezTo>
                        <a:pt x="1136" y="44"/>
                        <a:pt x="1138" y="45"/>
                        <a:pt x="1139" y="45"/>
                      </a:cubicBezTo>
                      <a:close/>
                      <a:moveTo>
                        <a:pt x="1110" y="51"/>
                      </a:moveTo>
                      <a:cubicBezTo>
                        <a:pt x="1115" y="50"/>
                        <a:pt x="1120" y="48"/>
                        <a:pt x="1124" y="47"/>
                      </a:cubicBezTo>
                      <a:cubicBezTo>
                        <a:pt x="1126" y="47"/>
                        <a:pt x="1127" y="46"/>
                        <a:pt x="1126" y="45"/>
                      </a:cubicBezTo>
                      <a:cubicBezTo>
                        <a:pt x="1126" y="43"/>
                        <a:pt x="1125" y="42"/>
                        <a:pt x="1123" y="43"/>
                      </a:cubicBezTo>
                      <a:cubicBezTo>
                        <a:pt x="1119" y="44"/>
                        <a:pt x="1114" y="45"/>
                        <a:pt x="1109" y="46"/>
                      </a:cubicBezTo>
                      <a:cubicBezTo>
                        <a:pt x="1107" y="46"/>
                        <a:pt x="1107" y="48"/>
                        <a:pt x="1107" y="49"/>
                      </a:cubicBezTo>
                      <a:cubicBezTo>
                        <a:pt x="1107" y="50"/>
                        <a:pt x="1109" y="51"/>
                        <a:pt x="1110" y="51"/>
                      </a:cubicBezTo>
                      <a:close/>
                      <a:moveTo>
                        <a:pt x="1081" y="59"/>
                      </a:moveTo>
                      <a:cubicBezTo>
                        <a:pt x="1086" y="57"/>
                        <a:pt x="1091" y="56"/>
                        <a:pt x="1095" y="54"/>
                      </a:cubicBezTo>
                      <a:cubicBezTo>
                        <a:pt x="1097" y="54"/>
                        <a:pt x="1098" y="53"/>
                        <a:pt x="1097" y="51"/>
                      </a:cubicBezTo>
                      <a:cubicBezTo>
                        <a:pt x="1097" y="50"/>
                        <a:pt x="1095" y="49"/>
                        <a:pt x="1094" y="50"/>
                      </a:cubicBezTo>
                      <a:cubicBezTo>
                        <a:pt x="1089" y="51"/>
                        <a:pt x="1084" y="52"/>
                        <a:pt x="1080" y="54"/>
                      </a:cubicBezTo>
                      <a:cubicBezTo>
                        <a:pt x="1078" y="54"/>
                        <a:pt x="1078" y="56"/>
                        <a:pt x="1078" y="57"/>
                      </a:cubicBezTo>
                      <a:cubicBezTo>
                        <a:pt x="1078" y="58"/>
                        <a:pt x="1080" y="59"/>
                        <a:pt x="1081" y="59"/>
                      </a:cubicBezTo>
                      <a:close/>
                      <a:moveTo>
                        <a:pt x="1053" y="69"/>
                      </a:moveTo>
                      <a:cubicBezTo>
                        <a:pt x="1058" y="67"/>
                        <a:pt x="1062" y="65"/>
                        <a:pt x="1067" y="63"/>
                      </a:cubicBezTo>
                      <a:cubicBezTo>
                        <a:pt x="1068" y="63"/>
                        <a:pt x="1069" y="62"/>
                        <a:pt x="1068" y="60"/>
                      </a:cubicBezTo>
                      <a:cubicBezTo>
                        <a:pt x="1068" y="59"/>
                        <a:pt x="1067" y="58"/>
                        <a:pt x="1065" y="59"/>
                      </a:cubicBezTo>
                      <a:cubicBezTo>
                        <a:pt x="1061" y="60"/>
                        <a:pt x="1056" y="62"/>
                        <a:pt x="1051" y="64"/>
                      </a:cubicBezTo>
                      <a:cubicBezTo>
                        <a:pt x="1050" y="65"/>
                        <a:pt x="1049" y="66"/>
                        <a:pt x="1050" y="67"/>
                      </a:cubicBezTo>
                      <a:cubicBezTo>
                        <a:pt x="1050" y="69"/>
                        <a:pt x="1052" y="69"/>
                        <a:pt x="1053" y="69"/>
                      </a:cubicBezTo>
                      <a:close/>
                      <a:moveTo>
                        <a:pt x="1026" y="81"/>
                      </a:moveTo>
                      <a:cubicBezTo>
                        <a:pt x="1030" y="79"/>
                        <a:pt x="1035" y="77"/>
                        <a:pt x="1039" y="75"/>
                      </a:cubicBezTo>
                      <a:cubicBezTo>
                        <a:pt x="1041" y="74"/>
                        <a:pt x="1041" y="73"/>
                        <a:pt x="1041" y="71"/>
                      </a:cubicBezTo>
                      <a:cubicBezTo>
                        <a:pt x="1040" y="70"/>
                        <a:pt x="1039" y="70"/>
                        <a:pt x="1037" y="70"/>
                      </a:cubicBezTo>
                      <a:cubicBezTo>
                        <a:pt x="1033" y="72"/>
                        <a:pt x="1028" y="74"/>
                        <a:pt x="1024" y="77"/>
                      </a:cubicBezTo>
                      <a:cubicBezTo>
                        <a:pt x="1022" y="77"/>
                        <a:pt x="1022" y="79"/>
                        <a:pt x="1023" y="80"/>
                      </a:cubicBezTo>
                      <a:cubicBezTo>
                        <a:pt x="1023" y="81"/>
                        <a:pt x="1025" y="82"/>
                        <a:pt x="1026" y="81"/>
                      </a:cubicBezTo>
                      <a:close/>
                      <a:moveTo>
                        <a:pt x="1000" y="96"/>
                      </a:moveTo>
                      <a:cubicBezTo>
                        <a:pt x="1004" y="94"/>
                        <a:pt x="1009" y="91"/>
                        <a:pt x="1013" y="88"/>
                      </a:cubicBezTo>
                      <a:cubicBezTo>
                        <a:pt x="1014" y="88"/>
                        <a:pt x="1015" y="86"/>
                        <a:pt x="1014" y="85"/>
                      </a:cubicBezTo>
                      <a:cubicBezTo>
                        <a:pt x="1013" y="84"/>
                        <a:pt x="1012" y="83"/>
                        <a:pt x="1010" y="84"/>
                      </a:cubicBezTo>
                      <a:cubicBezTo>
                        <a:pt x="1006" y="87"/>
                        <a:pt x="1002" y="89"/>
                        <a:pt x="998" y="92"/>
                      </a:cubicBezTo>
                      <a:cubicBezTo>
                        <a:pt x="996" y="93"/>
                        <a:pt x="996" y="94"/>
                        <a:pt x="997" y="96"/>
                      </a:cubicBezTo>
                      <a:cubicBezTo>
                        <a:pt x="998" y="97"/>
                        <a:pt x="999" y="97"/>
                        <a:pt x="1000" y="96"/>
                      </a:cubicBezTo>
                      <a:close/>
                      <a:moveTo>
                        <a:pt x="977" y="114"/>
                      </a:moveTo>
                      <a:cubicBezTo>
                        <a:pt x="981" y="111"/>
                        <a:pt x="984" y="108"/>
                        <a:pt x="988" y="105"/>
                      </a:cubicBezTo>
                      <a:cubicBezTo>
                        <a:pt x="989" y="104"/>
                        <a:pt x="990" y="102"/>
                        <a:pt x="989" y="101"/>
                      </a:cubicBezTo>
                      <a:cubicBezTo>
                        <a:pt x="988" y="100"/>
                        <a:pt x="986" y="100"/>
                        <a:pt x="985" y="101"/>
                      </a:cubicBezTo>
                      <a:cubicBezTo>
                        <a:pt x="981" y="104"/>
                        <a:pt x="977" y="107"/>
                        <a:pt x="974" y="111"/>
                      </a:cubicBezTo>
                      <a:cubicBezTo>
                        <a:pt x="973" y="111"/>
                        <a:pt x="972" y="113"/>
                        <a:pt x="973" y="114"/>
                      </a:cubicBezTo>
                      <a:cubicBezTo>
                        <a:pt x="974" y="115"/>
                        <a:pt x="976" y="115"/>
                        <a:pt x="977" y="114"/>
                      </a:cubicBezTo>
                      <a:close/>
                      <a:moveTo>
                        <a:pt x="956" y="136"/>
                      </a:moveTo>
                      <a:cubicBezTo>
                        <a:pt x="960" y="132"/>
                        <a:pt x="963" y="128"/>
                        <a:pt x="966" y="125"/>
                      </a:cubicBezTo>
                      <a:cubicBezTo>
                        <a:pt x="967" y="124"/>
                        <a:pt x="967" y="122"/>
                        <a:pt x="966" y="121"/>
                      </a:cubicBezTo>
                      <a:cubicBezTo>
                        <a:pt x="965" y="120"/>
                        <a:pt x="964" y="120"/>
                        <a:pt x="963" y="121"/>
                      </a:cubicBezTo>
                      <a:cubicBezTo>
                        <a:pt x="959" y="125"/>
                        <a:pt x="956" y="129"/>
                        <a:pt x="953" y="133"/>
                      </a:cubicBezTo>
                      <a:cubicBezTo>
                        <a:pt x="952" y="134"/>
                        <a:pt x="952" y="135"/>
                        <a:pt x="953" y="136"/>
                      </a:cubicBezTo>
                      <a:cubicBezTo>
                        <a:pt x="954" y="137"/>
                        <a:pt x="956" y="137"/>
                        <a:pt x="956" y="136"/>
                      </a:cubicBezTo>
                      <a:close/>
                      <a:moveTo>
                        <a:pt x="940" y="160"/>
                      </a:moveTo>
                      <a:cubicBezTo>
                        <a:pt x="943" y="156"/>
                        <a:pt x="945" y="152"/>
                        <a:pt x="948" y="148"/>
                      </a:cubicBezTo>
                      <a:cubicBezTo>
                        <a:pt x="949" y="146"/>
                        <a:pt x="948" y="145"/>
                        <a:pt x="947" y="144"/>
                      </a:cubicBezTo>
                      <a:cubicBezTo>
                        <a:pt x="946" y="143"/>
                        <a:pt x="944" y="144"/>
                        <a:pt x="944" y="145"/>
                      </a:cubicBezTo>
                      <a:cubicBezTo>
                        <a:pt x="941" y="149"/>
                        <a:pt x="938" y="153"/>
                        <a:pt x="936" y="158"/>
                      </a:cubicBezTo>
                      <a:cubicBezTo>
                        <a:pt x="935" y="159"/>
                        <a:pt x="936" y="161"/>
                        <a:pt x="937" y="161"/>
                      </a:cubicBezTo>
                      <a:cubicBezTo>
                        <a:pt x="938" y="162"/>
                        <a:pt x="940" y="161"/>
                        <a:pt x="940" y="160"/>
                      </a:cubicBezTo>
                      <a:close/>
                      <a:moveTo>
                        <a:pt x="930" y="188"/>
                      </a:moveTo>
                      <a:cubicBezTo>
                        <a:pt x="931" y="183"/>
                        <a:pt x="933" y="178"/>
                        <a:pt x="934" y="174"/>
                      </a:cubicBezTo>
                      <a:cubicBezTo>
                        <a:pt x="935" y="172"/>
                        <a:pt x="934" y="171"/>
                        <a:pt x="933" y="170"/>
                      </a:cubicBezTo>
                      <a:cubicBezTo>
                        <a:pt x="932" y="170"/>
                        <a:pt x="930" y="171"/>
                        <a:pt x="930" y="172"/>
                      </a:cubicBezTo>
                      <a:cubicBezTo>
                        <a:pt x="928" y="177"/>
                        <a:pt x="926" y="181"/>
                        <a:pt x="925" y="186"/>
                      </a:cubicBezTo>
                      <a:cubicBezTo>
                        <a:pt x="925" y="188"/>
                        <a:pt x="925" y="189"/>
                        <a:pt x="927" y="189"/>
                      </a:cubicBezTo>
                      <a:cubicBezTo>
                        <a:pt x="928" y="190"/>
                        <a:pt x="929" y="189"/>
                        <a:pt x="930" y="188"/>
                      </a:cubicBezTo>
                      <a:close/>
                      <a:moveTo>
                        <a:pt x="925" y="217"/>
                      </a:moveTo>
                      <a:cubicBezTo>
                        <a:pt x="925" y="212"/>
                        <a:pt x="926" y="207"/>
                        <a:pt x="927" y="202"/>
                      </a:cubicBezTo>
                      <a:cubicBezTo>
                        <a:pt x="927" y="201"/>
                        <a:pt x="926" y="199"/>
                        <a:pt x="925" y="199"/>
                      </a:cubicBezTo>
                      <a:cubicBezTo>
                        <a:pt x="923" y="199"/>
                        <a:pt x="922" y="200"/>
                        <a:pt x="922" y="201"/>
                      </a:cubicBezTo>
                      <a:cubicBezTo>
                        <a:pt x="921" y="206"/>
                        <a:pt x="920" y="211"/>
                        <a:pt x="920" y="216"/>
                      </a:cubicBezTo>
                      <a:cubicBezTo>
                        <a:pt x="920" y="218"/>
                        <a:pt x="921" y="219"/>
                        <a:pt x="922" y="219"/>
                      </a:cubicBezTo>
                      <a:cubicBezTo>
                        <a:pt x="924" y="219"/>
                        <a:pt x="925" y="218"/>
                        <a:pt x="925" y="217"/>
                      </a:cubicBezTo>
                      <a:close/>
                      <a:moveTo>
                        <a:pt x="921" y="245"/>
                      </a:moveTo>
                      <a:cubicBezTo>
                        <a:pt x="921" y="245"/>
                        <a:pt x="921" y="246"/>
                        <a:pt x="921" y="246"/>
                      </a:cubicBezTo>
                      <a:cubicBezTo>
                        <a:pt x="922" y="247"/>
                        <a:pt x="923" y="248"/>
                        <a:pt x="924" y="247"/>
                      </a:cubicBezTo>
                      <a:cubicBezTo>
                        <a:pt x="925" y="247"/>
                        <a:pt x="926" y="246"/>
                        <a:pt x="926" y="245"/>
                      </a:cubicBezTo>
                      <a:cubicBezTo>
                        <a:pt x="925" y="240"/>
                        <a:pt x="925" y="236"/>
                        <a:pt x="925" y="231"/>
                      </a:cubicBezTo>
                      <a:cubicBezTo>
                        <a:pt x="925" y="230"/>
                        <a:pt x="924" y="229"/>
                        <a:pt x="922" y="229"/>
                      </a:cubicBezTo>
                      <a:cubicBezTo>
                        <a:pt x="921" y="229"/>
                        <a:pt x="920" y="230"/>
                        <a:pt x="920" y="232"/>
                      </a:cubicBezTo>
                      <a:cubicBezTo>
                        <a:pt x="920" y="236"/>
                        <a:pt x="921" y="241"/>
                        <a:pt x="921" y="245"/>
                      </a:cubicBezTo>
                      <a:cubicBezTo>
                        <a:pt x="924" y="245"/>
                        <a:pt x="924" y="245"/>
                        <a:pt x="924" y="245"/>
                      </a:cubicBezTo>
                      <a:cubicBezTo>
                        <a:pt x="926" y="244"/>
                        <a:pt x="926" y="244"/>
                        <a:pt x="926" y="244"/>
                      </a:cubicBezTo>
                      <a:cubicBezTo>
                        <a:pt x="926" y="243"/>
                        <a:pt x="925" y="243"/>
                        <a:pt x="925" y="243"/>
                      </a:cubicBezTo>
                      <a:cubicBezTo>
                        <a:pt x="924" y="241"/>
                        <a:pt x="923" y="241"/>
                        <a:pt x="922" y="241"/>
                      </a:cubicBezTo>
                      <a:cubicBezTo>
                        <a:pt x="921" y="242"/>
                        <a:pt x="920" y="244"/>
                        <a:pt x="921" y="245"/>
                      </a:cubicBezTo>
                      <a:close/>
                      <a:moveTo>
                        <a:pt x="902" y="223"/>
                      </a:moveTo>
                      <a:cubicBezTo>
                        <a:pt x="906" y="226"/>
                        <a:pt x="910" y="229"/>
                        <a:pt x="913" y="233"/>
                      </a:cubicBezTo>
                      <a:cubicBezTo>
                        <a:pt x="914" y="234"/>
                        <a:pt x="915" y="234"/>
                        <a:pt x="916" y="233"/>
                      </a:cubicBezTo>
                      <a:cubicBezTo>
                        <a:pt x="917" y="232"/>
                        <a:pt x="917" y="231"/>
                        <a:pt x="917" y="230"/>
                      </a:cubicBezTo>
                      <a:cubicBezTo>
                        <a:pt x="913" y="226"/>
                        <a:pt x="910" y="222"/>
                        <a:pt x="906" y="219"/>
                      </a:cubicBezTo>
                      <a:cubicBezTo>
                        <a:pt x="905" y="218"/>
                        <a:pt x="903" y="218"/>
                        <a:pt x="902" y="219"/>
                      </a:cubicBezTo>
                      <a:cubicBezTo>
                        <a:pt x="901" y="220"/>
                        <a:pt x="901" y="222"/>
                        <a:pt x="902" y="223"/>
                      </a:cubicBezTo>
                      <a:close/>
                      <a:moveTo>
                        <a:pt x="877" y="208"/>
                      </a:moveTo>
                      <a:cubicBezTo>
                        <a:pt x="882" y="209"/>
                        <a:pt x="886" y="212"/>
                        <a:pt x="891" y="214"/>
                      </a:cubicBezTo>
                      <a:cubicBezTo>
                        <a:pt x="892" y="215"/>
                        <a:pt x="893" y="214"/>
                        <a:pt x="894" y="213"/>
                      </a:cubicBezTo>
                      <a:cubicBezTo>
                        <a:pt x="895" y="212"/>
                        <a:pt x="894" y="211"/>
                        <a:pt x="893" y="210"/>
                      </a:cubicBezTo>
                      <a:cubicBezTo>
                        <a:pt x="889" y="207"/>
                        <a:pt x="884" y="205"/>
                        <a:pt x="879" y="203"/>
                      </a:cubicBezTo>
                      <a:cubicBezTo>
                        <a:pt x="878" y="202"/>
                        <a:pt x="877" y="203"/>
                        <a:pt x="876" y="204"/>
                      </a:cubicBezTo>
                      <a:cubicBezTo>
                        <a:pt x="876" y="206"/>
                        <a:pt x="876" y="207"/>
                        <a:pt x="877" y="208"/>
                      </a:cubicBezTo>
                      <a:close/>
                      <a:moveTo>
                        <a:pt x="849" y="201"/>
                      </a:moveTo>
                      <a:cubicBezTo>
                        <a:pt x="854" y="201"/>
                        <a:pt x="859" y="202"/>
                        <a:pt x="864" y="203"/>
                      </a:cubicBezTo>
                      <a:cubicBezTo>
                        <a:pt x="865" y="203"/>
                        <a:pt x="866" y="203"/>
                        <a:pt x="867" y="201"/>
                      </a:cubicBezTo>
                      <a:cubicBezTo>
                        <a:pt x="867" y="200"/>
                        <a:pt x="866" y="199"/>
                        <a:pt x="865" y="198"/>
                      </a:cubicBezTo>
                      <a:cubicBezTo>
                        <a:pt x="860" y="197"/>
                        <a:pt x="855" y="196"/>
                        <a:pt x="850" y="196"/>
                      </a:cubicBezTo>
                      <a:cubicBezTo>
                        <a:pt x="848" y="195"/>
                        <a:pt x="847" y="196"/>
                        <a:pt x="847" y="198"/>
                      </a:cubicBezTo>
                      <a:cubicBezTo>
                        <a:pt x="847" y="199"/>
                        <a:pt x="848" y="200"/>
                        <a:pt x="849" y="201"/>
                      </a:cubicBezTo>
                      <a:close/>
                      <a:moveTo>
                        <a:pt x="820" y="203"/>
                      </a:moveTo>
                      <a:cubicBezTo>
                        <a:pt x="825" y="202"/>
                        <a:pt x="830" y="201"/>
                        <a:pt x="835" y="200"/>
                      </a:cubicBezTo>
                      <a:cubicBezTo>
                        <a:pt x="836" y="200"/>
                        <a:pt x="837" y="199"/>
                        <a:pt x="837" y="198"/>
                      </a:cubicBezTo>
                      <a:cubicBezTo>
                        <a:pt x="837" y="196"/>
                        <a:pt x="836" y="195"/>
                        <a:pt x="834" y="195"/>
                      </a:cubicBezTo>
                      <a:cubicBezTo>
                        <a:pt x="829" y="196"/>
                        <a:pt x="824" y="197"/>
                        <a:pt x="819" y="198"/>
                      </a:cubicBezTo>
                      <a:cubicBezTo>
                        <a:pt x="818" y="198"/>
                        <a:pt x="817" y="200"/>
                        <a:pt x="817" y="201"/>
                      </a:cubicBezTo>
                      <a:cubicBezTo>
                        <a:pt x="818" y="202"/>
                        <a:pt x="819" y="203"/>
                        <a:pt x="820" y="203"/>
                      </a:cubicBezTo>
                      <a:close/>
                      <a:moveTo>
                        <a:pt x="795" y="216"/>
                      </a:moveTo>
                      <a:cubicBezTo>
                        <a:pt x="799" y="213"/>
                        <a:pt x="803" y="210"/>
                        <a:pt x="807" y="208"/>
                      </a:cubicBezTo>
                      <a:cubicBezTo>
                        <a:pt x="808" y="208"/>
                        <a:pt x="809" y="206"/>
                        <a:pt x="808" y="205"/>
                      </a:cubicBezTo>
                      <a:cubicBezTo>
                        <a:pt x="807" y="204"/>
                        <a:pt x="806" y="203"/>
                        <a:pt x="805" y="204"/>
                      </a:cubicBezTo>
                      <a:cubicBezTo>
                        <a:pt x="800" y="206"/>
                        <a:pt x="796" y="209"/>
                        <a:pt x="792" y="212"/>
                      </a:cubicBezTo>
                      <a:cubicBezTo>
                        <a:pt x="791" y="213"/>
                        <a:pt x="791" y="215"/>
                        <a:pt x="791" y="216"/>
                      </a:cubicBezTo>
                      <a:cubicBezTo>
                        <a:pt x="792" y="217"/>
                        <a:pt x="794" y="217"/>
                        <a:pt x="795" y="216"/>
                      </a:cubicBezTo>
                      <a:close/>
                      <a:moveTo>
                        <a:pt x="791" y="195"/>
                      </a:moveTo>
                      <a:cubicBezTo>
                        <a:pt x="790" y="200"/>
                        <a:pt x="790" y="205"/>
                        <a:pt x="789" y="210"/>
                      </a:cubicBezTo>
                      <a:cubicBezTo>
                        <a:pt x="788" y="211"/>
                        <a:pt x="789" y="212"/>
                        <a:pt x="790" y="213"/>
                      </a:cubicBezTo>
                      <a:cubicBezTo>
                        <a:pt x="792" y="213"/>
                        <a:pt x="793" y="212"/>
                        <a:pt x="793" y="211"/>
                      </a:cubicBezTo>
                      <a:cubicBezTo>
                        <a:pt x="795" y="206"/>
                        <a:pt x="795" y="201"/>
                        <a:pt x="796" y="196"/>
                      </a:cubicBezTo>
                      <a:cubicBezTo>
                        <a:pt x="796" y="194"/>
                        <a:pt x="795" y="193"/>
                        <a:pt x="794" y="193"/>
                      </a:cubicBezTo>
                      <a:cubicBezTo>
                        <a:pt x="792" y="193"/>
                        <a:pt x="791" y="194"/>
                        <a:pt x="791" y="195"/>
                      </a:cubicBezTo>
                      <a:close/>
                      <a:moveTo>
                        <a:pt x="791" y="166"/>
                      </a:moveTo>
                      <a:cubicBezTo>
                        <a:pt x="792" y="171"/>
                        <a:pt x="792" y="176"/>
                        <a:pt x="792" y="180"/>
                      </a:cubicBezTo>
                      <a:cubicBezTo>
                        <a:pt x="792" y="181"/>
                        <a:pt x="792" y="181"/>
                        <a:pt x="792" y="181"/>
                      </a:cubicBezTo>
                      <a:cubicBezTo>
                        <a:pt x="792" y="182"/>
                        <a:pt x="793" y="183"/>
                        <a:pt x="794" y="183"/>
                      </a:cubicBezTo>
                      <a:cubicBezTo>
                        <a:pt x="796" y="183"/>
                        <a:pt x="797" y="182"/>
                        <a:pt x="797" y="181"/>
                      </a:cubicBezTo>
                      <a:cubicBezTo>
                        <a:pt x="797" y="180"/>
                        <a:pt x="797" y="180"/>
                        <a:pt x="797" y="180"/>
                      </a:cubicBezTo>
                      <a:cubicBezTo>
                        <a:pt x="797" y="175"/>
                        <a:pt x="797" y="170"/>
                        <a:pt x="796" y="165"/>
                      </a:cubicBezTo>
                      <a:cubicBezTo>
                        <a:pt x="796" y="164"/>
                        <a:pt x="795" y="163"/>
                        <a:pt x="793" y="163"/>
                      </a:cubicBezTo>
                      <a:cubicBezTo>
                        <a:pt x="792" y="163"/>
                        <a:pt x="791" y="165"/>
                        <a:pt x="791" y="166"/>
                      </a:cubicBezTo>
                      <a:close/>
                      <a:moveTo>
                        <a:pt x="784" y="137"/>
                      </a:moveTo>
                      <a:cubicBezTo>
                        <a:pt x="786" y="142"/>
                        <a:pt x="787" y="147"/>
                        <a:pt x="788" y="152"/>
                      </a:cubicBezTo>
                      <a:cubicBezTo>
                        <a:pt x="789" y="153"/>
                        <a:pt x="790" y="154"/>
                        <a:pt x="791" y="153"/>
                      </a:cubicBezTo>
                      <a:cubicBezTo>
                        <a:pt x="793" y="153"/>
                        <a:pt x="794" y="152"/>
                        <a:pt x="793" y="150"/>
                      </a:cubicBezTo>
                      <a:cubicBezTo>
                        <a:pt x="792" y="145"/>
                        <a:pt x="791" y="141"/>
                        <a:pt x="789" y="136"/>
                      </a:cubicBezTo>
                      <a:cubicBezTo>
                        <a:pt x="788" y="134"/>
                        <a:pt x="787" y="134"/>
                        <a:pt x="786" y="134"/>
                      </a:cubicBezTo>
                      <a:cubicBezTo>
                        <a:pt x="784" y="135"/>
                        <a:pt x="784" y="136"/>
                        <a:pt x="784" y="137"/>
                      </a:cubicBezTo>
                      <a:close/>
                      <a:moveTo>
                        <a:pt x="771" y="111"/>
                      </a:moveTo>
                      <a:cubicBezTo>
                        <a:pt x="774" y="115"/>
                        <a:pt x="776" y="120"/>
                        <a:pt x="778" y="124"/>
                      </a:cubicBezTo>
                      <a:cubicBezTo>
                        <a:pt x="779" y="125"/>
                        <a:pt x="780" y="126"/>
                        <a:pt x="782" y="125"/>
                      </a:cubicBezTo>
                      <a:cubicBezTo>
                        <a:pt x="783" y="124"/>
                        <a:pt x="783" y="123"/>
                        <a:pt x="783" y="122"/>
                      </a:cubicBezTo>
                      <a:cubicBezTo>
                        <a:pt x="781" y="117"/>
                        <a:pt x="778" y="113"/>
                        <a:pt x="775" y="108"/>
                      </a:cubicBezTo>
                      <a:cubicBezTo>
                        <a:pt x="775" y="107"/>
                        <a:pt x="773" y="107"/>
                        <a:pt x="772" y="108"/>
                      </a:cubicBezTo>
                      <a:cubicBezTo>
                        <a:pt x="771" y="108"/>
                        <a:pt x="770" y="110"/>
                        <a:pt x="771" y="111"/>
                      </a:cubicBezTo>
                      <a:close/>
                      <a:moveTo>
                        <a:pt x="753" y="88"/>
                      </a:moveTo>
                      <a:cubicBezTo>
                        <a:pt x="757" y="91"/>
                        <a:pt x="760" y="95"/>
                        <a:pt x="763" y="99"/>
                      </a:cubicBezTo>
                      <a:cubicBezTo>
                        <a:pt x="764" y="100"/>
                        <a:pt x="765" y="100"/>
                        <a:pt x="766" y="99"/>
                      </a:cubicBezTo>
                      <a:cubicBezTo>
                        <a:pt x="767" y="99"/>
                        <a:pt x="768" y="97"/>
                        <a:pt x="767" y="96"/>
                      </a:cubicBezTo>
                      <a:cubicBezTo>
                        <a:pt x="764" y="92"/>
                        <a:pt x="760" y="88"/>
                        <a:pt x="757" y="84"/>
                      </a:cubicBezTo>
                      <a:cubicBezTo>
                        <a:pt x="756" y="83"/>
                        <a:pt x="755" y="83"/>
                        <a:pt x="753" y="84"/>
                      </a:cubicBezTo>
                      <a:cubicBezTo>
                        <a:pt x="752" y="85"/>
                        <a:pt x="752" y="87"/>
                        <a:pt x="753" y="88"/>
                      </a:cubicBezTo>
                      <a:close/>
                      <a:moveTo>
                        <a:pt x="732" y="67"/>
                      </a:moveTo>
                      <a:cubicBezTo>
                        <a:pt x="736" y="70"/>
                        <a:pt x="739" y="74"/>
                        <a:pt x="743" y="77"/>
                      </a:cubicBezTo>
                      <a:cubicBezTo>
                        <a:pt x="744" y="78"/>
                        <a:pt x="746" y="78"/>
                        <a:pt x="747" y="77"/>
                      </a:cubicBezTo>
                      <a:cubicBezTo>
                        <a:pt x="747" y="76"/>
                        <a:pt x="747" y="74"/>
                        <a:pt x="746" y="73"/>
                      </a:cubicBezTo>
                      <a:cubicBezTo>
                        <a:pt x="743" y="70"/>
                        <a:pt x="739" y="67"/>
                        <a:pt x="735" y="63"/>
                      </a:cubicBezTo>
                      <a:cubicBezTo>
                        <a:pt x="734" y="62"/>
                        <a:pt x="733" y="62"/>
                        <a:pt x="732" y="64"/>
                      </a:cubicBezTo>
                      <a:cubicBezTo>
                        <a:pt x="731" y="65"/>
                        <a:pt x="731" y="66"/>
                        <a:pt x="732" y="67"/>
                      </a:cubicBezTo>
                      <a:close/>
                      <a:moveTo>
                        <a:pt x="708" y="49"/>
                      </a:moveTo>
                      <a:cubicBezTo>
                        <a:pt x="712" y="52"/>
                        <a:pt x="716" y="55"/>
                        <a:pt x="720" y="58"/>
                      </a:cubicBezTo>
                      <a:cubicBezTo>
                        <a:pt x="721" y="59"/>
                        <a:pt x="723" y="59"/>
                        <a:pt x="724" y="57"/>
                      </a:cubicBezTo>
                      <a:cubicBezTo>
                        <a:pt x="725" y="56"/>
                        <a:pt x="724" y="55"/>
                        <a:pt x="723" y="54"/>
                      </a:cubicBezTo>
                      <a:cubicBezTo>
                        <a:pt x="719" y="51"/>
                        <a:pt x="715" y="48"/>
                        <a:pt x="711" y="45"/>
                      </a:cubicBezTo>
                      <a:cubicBezTo>
                        <a:pt x="710" y="45"/>
                        <a:pt x="708" y="45"/>
                        <a:pt x="707" y="46"/>
                      </a:cubicBezTo>
                      <a:cubicBezTo>
                        <a:pt x="707" y="47"/>
                        <a:pt x="707" y="49"/>
                        <a:pt x="708" y="49"/>
                      </a:cubicBezTo>
                      <a:close/>
                      <a:moveTo>
                        <a:pt x="682" y="35"/>
                      </a:moveTo>
                      <a:cubicBezTo>
                        <a:pt x="687" y="37"/>
                        <a:pt x="691" y="39"/>
                        <a:pt x="695" y="42"/>
                      </a:cubicBezTo>
                      <a:cubicBezTo>
                        <a:pt x="696" y="42"/>
                        <a:pt x="698" y="42"/>
                        <a:pt x="699" y="41"/>
                      </a:cubicBezTo>
                      <a:cubicBezTo>
                        <a:pt x="699" y="40"/>
                        <a:pt x="699" y="38"/>
                        <a:pt x="698" y="37"/>
                      </a:cubicBezTo>
                      <a:cubicBezTo>
                        <a:pt x="693" y="35"/>
                        <a:pt x="689" y="33"/>
                        <a:pt x="684" y="30"/>
                      </a:cubicBezTo>
                      <a:cubicBezTo>
                        <a:pt x="683" y="30"/>
                        <a:pt x="682" y="30"/>
                        <a:pt x="681" y="31"/>
                      </a:cubicBezTo>
                      <a:cubicBezTo>
                        <a:pt x="680" y="33"/>
                        <a:pt x="681" y="34"/>
                        <a:pt x="682" y="35"/>
                      </a:cubicBezTo>
                      <a:close/>
                      <a:moveTo>
                        <a:pt x="655" y="23"/>
                      </a:moveTo>
                      <a:cubicBezTo>
                        <a:pt x="660" y="24"/>
                        <a:pt x="664" y="26"/>
                        <a:pt x="669" y="28"/>
                      </a:cubicBezTo>
                      <a:cubicBezTo>
                        <a:pt x="670" y="29"/>
                        <a:pt x="671" y="28"/>
                        <a:pt x="672" y="27"/>
                      </a:cubicBezTo>
                      <a:cubicBezTo>
                        <a:pt x="673" y="26"/>
                        <a:pt x="672" y="24"/>
                        <a:pt x="671" y="24"/>
                      </a:cubicBezTo>
                      <a:cubicBezTo>
                        <a:pt x="666" y="22"/>
                        <a:pt x="661" y="20"/>
                        <a:pt x="657" y="18"/>
                      </a:cubicBezTo>
                      <a:cubicBezTo>
                        <a:pt x="655" y="17"/>
                        <a:pt x="654" y="18"/>
                        <a:pt x="654" y="19"/>
                      </a:cubicBezTo>
                      <a:cubicBezTo>
                        <a:pt x="653" y="21"/>
                        <a:pt x="654" y="22"/>
                        <a:pt x="655" y="23"/>
                      </a:cubicBezTo>
                      <a:close/>
                      <a:moveTo>
                        <a:pt x="627" y="13"/>
                      </a:moveTo>
                      <a:cubicBezTo>
                        <a:pt x="631" y="15"/>
                        <a:pt x="636" y="16"/>
                        <a:pt x="641" y="18"/>
                      </a:cubicBezTo>
                      <a:cubicBezTo>
                        <a:pt x="642" y="18"/>
                        <a:pt x="644" y="17"/>
                        <a:pt x="644" y="16"/>
                      </a:cubicBezTo>
                      <a:cubicBezTo>
                        <a:pt x="645" y="15"/>
                        <a:pt x="644" y="13"/>
                        <a:pt x="643" y="13"/>
                      </a:cubicBezTo>
                      <a:cubicBezTo>
                        <a:pt x="638" y="11"/>
                        <a:pt x="633" y="10"/>
                        <a:pt x="628" y="9"/>
                      </a:cubicBezTo>
                      <a:cubicBezTo>
                        <a:pt x="627" y="8"/>
                        <a:pt x="625" y="9"/>
                        <a:pt x="625" y="10"/>
                      </a:cubicBezTo>
                      <a:cubicBezTo>
                        <a:pt x="625" y="12"/>
                        <a:pt x="625" y="13"/>
                        <a:pt x="627" y="13"/>
                      </a:cubicBezTo>
                      <a:close/>
                      <a:moveTo>
                        <a:pt x="598" y="7"/>
                      </a:moveTo>
                      <a:cubicBezTo>
                        <a:pt x="602" y="8"/>
                        <a:pt x="607" y="9"/>
                        <a:pt x="612" y="10"/>
                      </a:cubicBezTo>
                      <a:cubicBezTo>
                        <a:pt x="614" y="10"/>
                        <a:pt x="615" y="9"/>
                        <a:pt x="615" y="8"/>
                      </a:cubicBezTo>
                      <a:cubicBezTo>
                        <a:pt x="615" y="7"/>
                        <a:pt x="615" y="5"/>
                        <a:pt x="613" y="5"/>
                      </a:cubicBezTo>
                      <a:cubicBezTo>
                        <a:pt x="608" y="4"/>
                        <a:pt x="603" y="3"/>
                        <a:pt x="598" y="2"/>
                      </a:cubicBezTo>
                      <a:cubicBezTo>
                        <a:pt x="597" y="2"/>
                        <a:pt x="596" y="3"/>
                        <a:pt x="596" y="4"/>
                      </a:cubicBezTo>
                      <a:cubicBezTo>
                        <a:pt x="595" y="6"/>
                        <a:pt x="596" y="7"/>
                        <a:pt x="598" y="7"/>
                      </a:cubicBezTo>
                      <a:close/>
                      <a:moveTo>
                        <a:pt x="568" y="5"/>
                      </a:moveTo>
                      <a:cubicBezTo>
                        <a:pt x="570" y="5"/>
                        <a:pt x="572" y="5"/>
                        <a:pt x="574" y="5"/>
                      </a:cubicBezTo>
                      <a:cubicBezTo>
                        <a:pt x="577" y="5"/>
                        <a:pt x="580" y="5"/>
                        <a:pt x="583" y="6"/>
                      </a:cubicBezTo>
                      <a:cubicBezTo>
                        <a:pt x="584" y="6"/>
                        <a:pt x="585" y="5"/>
                        <a:pt x="586" y="3"/>
                      </a:cubicBezTo>
                      <a:cubicBezTo>
                        <a:pt x="586" y="2"/>
                        <a:pt x="585" y="1"/>
                        <a:pt x="583" y="1"/>
                      </a:cubicBezTo>
                      <a:cubicBezTo>
                        <a:pt x="580" y="0"/>
                        <a:pt x="577" y="0"/>
                        <a:pt x="575" y="0"/>
                      </a:cubicBezTo>
                      <a:cubicBezTo>
                        <a:pt x="572" y="0"/>
                        <a:pt x="570" y="0"/>
                        <a:pt x="568" y="0"/>
                      </a:cubicBezTo>
                      <a:cubicBezTo>
                        <a:pt x="567" y="0"/>
                        <a:pt x="566" y="1"/>
                        <a:pt x="566" y="2"/>
                      </a:cubicBezTo>
                      <a:cubicBezTo>
                        <a:pt x="566" y="4"/>
                        <a:pt x="567" y="5"/>
                        <a:pt x="568" y="5"/>
                      </a:cubicBezTo>
                      <a:close/>
                      <a:moveTo>
                        <a:pt x="538" y="7"/>
                      </a:moveTo>
                      <a:cubicBezTo>
                        <a:pt x="543" y="6"/>
                        <a:pt x="548" y="6"/>
                        <a:pt x="553" y="5"/>
                      </a:cubicBezTo>
                      <a:cubicBezTo>
                        <a:pt x="555" y="5"/>
                        <a:pt x="556" y="4"/>
                        <a:pt x="556" y="3"/>
                      </a:cubicBezTo>
                      <a:cubicBezTo>
                        <a:pt x="556" y="1"/>
                        <a:pt x="554" y="0"/>
                        <a:pt x="553" y="0"/>
                      </a:cubicBezTo>
                      <a:cubicBezTo>
                        <a:pt x="548" y="1"/>
                        <a:pt x="543" y="1"/>
                        <a:pt x="538" y="2"/>
                      </a:cubicBezTo>
                      <a:cubicBezTo>
                        <a:pt x="536" y="2"/>
                        <a:pt x="536" y="3"/>
                        <a:pt x="536" y="4"/>
                      </a:cubicBezTo>
                      <a:cubicBezTo>
                        <a:pt x="536" y="6"/>
                        <a:pt x="537" y="7"/>
                        <a:pt x="538" y="7"/>
                      </a:cubicBezTo>
                      <a:close/>
                      <a:moveTo>
                        <a:pt x="509" y="11"/>
                      </a:moveTo>
                      <a:cubicBezTo>
                        <a:pt x="514" y="10"/>
                        <a:pt x="519" y="9"/>
                        <a:pt x="524" y="9"/>
                      </a:cubicBezTo>
                      <a:cubicBezTo>
                        <a:pt x="525" y="8"/>
                        <a:pt x="526" y="7"/>
                        <a:pt x="526" y="6"/>
                      </a:cubicBezTo>
                      <a:cubicBezTo>
                        <a:pt x="526" y="4"/>
                        <a:pt x="524" y="3"/>
                        <a:pt x="523" y="4"/>
                      </a:cubicBezTo>
                      <a:cubicBezTo>
                        <a:pt x="518" y="4"/>
                        <a:pt x="513" y="5"/>
                        <a:pt x="508" y="6"/>
                      </a:cubicBezTo>
                      <a:cubicBezTo>
                        <a:pt x="507" y="7"/>
                        <a:pt x="506" y="8"/>
                        <a:pt x="506" y="9"/>
                      </a:cubicBezTo>
                      <a:cubicBezTo>
                        <a:pt x="506" y="11"/>
                        <a:pt x="508" y="12"/>
                        <a:pt x="509" y="11"/>
                      </a:cubicBezTo>
                      <a:close/>
                      <a:moveTo>
                        <a:pt x="480" y="19"/>
                      </a:moveTo>
                      <a:cubicBezTo>
                        <a:pt x="485" y="17"/>
                        <a:pt x="490" y="16"/>
                        <a:pt x="494" y="15"/>
                      </a:cubicBezTo>
                      <a:cubicBezTo>
                        <a:pt x="496" y="14"/>
                        <a:pt x="497" y="13"/>
                        <a:pt x="496" y="12"/>
                      </a:cubicBezTo>
                      <a:cubicBezTo>
                        <a:pt x="496" y="10"/>
                        <a:pt x="495" y="9"/>
                        <a:pt x="493" y="10"/>
                      </a:cubicBezTo>
                      <a:cubicBezTo>
                        <a:pt x="488" y="11"/>
                        <a:pt x="484" y="12"/>
                        <a:pt x="479" y="14"/>
                      </a:cubicBezTo>
                      <a:cubicBezTo>
                        <a:pt x="477" y="14"/>
                        <a:pt x="477" y="16"/>
                        <a:pt x="477" y="17"/>
                      </a:cubicBezTo>
                      <a:cubicBezTo>
                        <a:pt x="477" y="18"/>
                        <a:pt x="479" y="19"/>
                        <a:pt x="480" y="19"/>
                      </a:cubicBezTo>
                      <a:close/>
                      <a:moveTo>
                        <a:pt x="452" y="28"/>
                      </a:moveTo>
                      <a:cubicBezTo>
                        <a:pt x="457" y="26"/>
                        <a:pt x="461" y="25"/>
                        <a:pt x="466" y="23"/>
                      </a:cubicBezTo>
                      <a:cubicBezTo>
                        <a:pt x="467" y="23"/>
                        <a:pt x="468" y="21"/>
                        <a:pt x="467" y="20"/>
                      </a:cubicBezTo>
                      <a:cubicBezTo>
                        <a:pt x="467" y="19"/>
                        <a:pt x="466" y="18"/>
                        <a:pt x="464" y="18"/>
                      </a:cubicBezTo>
                      <a:cubicBezTo>
                        <a:pt x="459" y="20"/>
                        <a:pt x="455" y="22"/>
                        <a:pt x="450" y="24"/>
                      </a:cubicBezTo>
                      <a:cubicBezTo>
                        <a:pt x="449" y="24"/>
                        <a:pt x="448" y="25"/>
                        <a:pt x="449" y="27"/>
                      </a:cubicBezTo>
                      <a:cubicBezTo>
                        <a:pt x="449" y="28"/>
                        <a:pt x="451" y="29"/>
                        <a:pt x="452" y="28"/>
                      </a:cubicBezTo>
                      <a:close/>
                      <a:moveTo>
                        <a:pt x="425" y="40"/>
                      </a:moveTo>
                      <a:cubicBezTo>
                        <a:pt x="429" y="38"/>
                        <a:pt x="434" y="36"/>
                        <a:pt x="438" y="34"/>
                      </a:cubicBezTo>
                      <a:cubicBezTo>
                        <a:pt x="439" y="33"/>
                        <a:pt x="440" y="32"/>
                        <a:pt x="439" y="31"/>
                      </a:cubicBezTo>
                      <a:cubicBezTo>
                        <a:pt x="439" y="29"/>
                        <a:pt x="437" y="29"/>
                        <a:pt x="436" y="29"/>
                      </a:cubicBezTo>
                      <a:cubicBezTo>
                        <a:pt x="431" y="31"/>
                        <a:pt x="427" y="34"/>
                        <a:pt x="422" y="36"/>
                      </a:cubicBezTo>
                      <a:cubicBezTo>
                        <a:pt x="421" y="36"/>
                        <a:pt x="421" y="38"/>
                        <a:pt x="421" y="39"/>
                      </a:cubicBezTo>
                      <a:cubicBezTo>
                        <a:pt x="422" y="40"/>
                        <a:pt x="423" y="41"/>
                        <a:pt x="425" y="40"/>
                      </a:cubicBezTo>
                      <a:close/>
                      <a:moveTo>
                        <a:pt x="399" y="55"/>
                      </a:moveTo>
                      <a:cubicBezTo>
                        <a:pt x="403" y="52"/>
                        <a:pt x="407" y="50"/>
                        <a:pt x="412" y="47"/>
                      </a:cubicBezTo>
                      <a:cubicBezTo>
                        <a:pt x="413" y="47"/>
                        <a:pt x="413" y="45"/>
                        <a:pt x="412" y="44"/>
                      </a:cubicBezTo>
                      <a:cubicBezTo>
                        <a:pt x="412" y="43"/>
                        <a:pt x="410" y="42"/>
                        <a:pt x="409" y="43"/>
                      </a:cubicBezTo>
                      <a:cubicBezTo>
                        <a:pt x="405" y="46"/>
                        <a:pt x="400" y="48"/>
                        <a:pt x="396" y="51"/>
                      </a:cubicBezTo>
                      <a:cubicBezTo>
                        <a:pt x="395" y="52"/>
                        <a:pt x="395" y="53"/>
                        <a:pt x="395" y="54"/>
                      </a:cubicBezTo>
                      <a:cubicBezTo>
                        <a:pt x="396" y="56"/>
                        <a:pt x="398" y="56"/>
                        <a:pt x="399" y="55"/>
                      </a:cubicBezTo>
                      <a:close/>
                      <a:moveTo>
                        <a:pt x="375" y="73"/>
                      </a:moveTo>
                      <a:cubicBezTo>
                        <a:pt x="379" y="70"/>
                        <a:pt x="383" y="67"/>
                        <a:pt x="387" y="64"/>
                      </a:cubicBezTo>
                      <a:cubicBezTo>
                        <a:pt x="388" y="63"/>
                        <a:pt x="388" y="61"/>
                        <a:pt x="387" y="60"/>
                      </a:cubicBezTo>
                      <a:cubicBezTo>
                        <a:pt x="386" y="59"/>
                        <a:pt x="385" y="59"/>
                        <a:pt x="384" y="60"/>
                      </a:cubicBezTo>
                      <a:cubicBezTo>
                        <a:pt x="380" y="63"/>
                        <a:pt x="376" y="66"/>
                        <a:pt x="372" y="69"/>
                      </a:cubicBezTo>
                      <a:cubicBezTo>
                        <a:pt x="371" y="70"/>
                        <a:pt x="371" y="72"/>
                        <a:pt x="372" y="73"/>
                      </a:cubicBezTo>
                      <a:cubicBezTo>
                        <a:pt x="373" y="74"/>
                        <a:pt x="374" y="74"/>
                        <a:pt x="375" y="73"/>
                      </a:cubicBezTo>
                      <a:close/>
                      <a:moveTo>
                        <a:pt x="355" y="95"/>
                      </a:moveTo>
                      <a:cubicBezTo>
                        <a:pt x="358" y="91"/>
                        <a:pt x="361" y="87"/>
                        <a:pt x="365" y="83"/>
                      </a:cubicBezTo>
                      <a:cubicBezTo>
                        <a:pt x="366" y="82"/>
                        <a:pt x="366" y="81"/>
                        <a:pt x="365" y="80"/>
                      </a:cubicBezTo>
                      <a:cubicBezTo>
                        <a:pt x="364" y="79"/>
                        <a:pt x="362" y="79"/>
                        <a:pt x="361" y="80"/>
                      </a:cubicBezTo>
                      <a:cubicBezTo>
                        <a:pt x="358" y="84"/>
                        <a:pt x="354" y="87"/>
                        <a:pt x="351" y="91"/>
                      </a:cubicBezTo>
                      <a:cubicBezTo>
                        <a:pt x="350" y="93"/>
                        <a:pt x="351" y="94"/>
                        <a:pt x="352" y="95"/>
                      </a:cubicBezTo>
                      <a:cubicBezTo>
                        <a:pt x="353" y="96"/>
                        <a:pt x="354" y="96"/>
                        <a:pt x="355" y="95"/>
                      </a:cubicBezTo>
                      <a:close/>
                      <a:moveTo>
                        <a:pt x="340" y="120"/>
                      </a:moveTo>
                      <a:cubicBezTo>
                        <a:pt x="342" y="115"/>
                        <a:pt x="344" y="111"/>
                        <a:pt x="347" y="107"/>
                      </a:cubicBezTo>
                      <a:cubicBezTo>
                        <a:pt x="348" y="105"/>
                        <a:pt x="347" y="104"/>
                        <a:pt x="346" y="103"/>
                      </a:cubicBezTo>
                      <a:cubicBezTo>
                        <a:pt x="345" y="103"/>
                        <a:pt x="343" y="103"/>
                        <a:pt x="343" y="104"/>
                      </a:cubicBezTo>
                      <a:cubicBezTo>
                        <a:pt x="340" y="109"/>
                        <a:pt x="338" y="113"/>
                        <a:pt x="336" y="118"/>
                      </a:cubicBezTo>
                      <a:cubicBezTo>
                        <a:pt x="335" y="119"/>
                        <a:pt x="336" y="120"/>
                        <a:pt x="337" y="121"/>
                      </a:cubicBezTo>
                      <a:cubicBezTo>
                        <a:pt x="338" y="122"/>
                        <a:pt x="340" y="121"/>
                        <a:pt x="340" y="120"/>
                      </a:cubicBezTo>
                      <a:close/>
                      <a:moveTo>
                        <a:pt x="333" y="148"/>
                      </a:moveTo>
                      <a:cubicBezTo>
                        <a:pt x="333" y="143"/>
                        <a:pt x="334" y="138"/>
                        <a:pt x="336" y="134"/>
                      </a:cubicBezTo>
                      <a:cubicBezTo>
                        <a:pt x="336" y="132"/>
                        <a:pt x="335" y="131"/>
                        <a:pt x="334" y="130"/>
                      </a:cubicBezTo>
                      <a:cubicBezTo>
                        <a:pt x="332" y="130"/>
                        <a:pt x="331" y="131"/>
                        <a:pt x="331" y="132"/>
                      </a:cubicBezTo>
                      <a:cubicBezTo>
                        <a:pt x="329" y="137"/>
                        <a:pt x="328" y="142"/>
                        <a:pt x="328" y="147"/>
                      </a:cubicBezTo>
                      <a:cubicBezTo>
                        <a:pt x="328" y="149"/>
                        <a:pt x="329" y="150"/>
                        <a:pt x="330" y="150"/>
                      </a:cubicBezTo>
                      <a:cubicBezTo>
                        <a:pt x="331" y="150"/>
                        <a:pt x="333" y="149"/>
                        <a:pt x="333" y="148"/>
                      </a:cubicBezTo>
                      <a:close/>
                      <a:moveTo>
                        <a:pt x="334" y="177"/>
                      </a:moveTo>
                      <a:cubicBezTo>
                        <a:pt x="333" y="172"/>
                        <a:pt x="333" y="167"/>
                        <a:pt x="332" y="162"/>
                      </a:cubicBezTo>
                      <a:cubicBezTo>
                        <a:pt x="332" y="161"/>
                        <a:pt x="331" y="160"/>
                        <a:pt x="330" y="160"/>
                      </a:cubicBezTo>
                      <a:cubicBezTo>
                        <a:pt x="328" y="160"/>
                        <a:pt x="327" y="161"/>
                        <a:pt x="327" y="163"/>
                      </a:cubicBezTo>
                      <a:cubicBezTo>
                        <a:pt x="328" y="168"/>
                        <a:pt x="328" y="173"/>
                        <a:pt x="329" y="178"/>
                      </a:cubicBezTo>
                      <a:cubicBezTo>
                        <a:pt x="329" y="179"/>
                        <a:pt x="330" y="180"/>
                        <a:pt x="332" y="180"/>
                      </a:cubicBezTo>
                      <a:cubicBezTo>
                        <a:pt x="333" y="180"/>
                        <a:pt x="334" y="178"/>
                        <a:pt x="334" y="177"/>
                      </a:cubicBezTo>
                      <a:close/>
                      <a:moveTo>
                        <a:pt x="333" y="197"/>
                      </a:moveTo>
                      <a:cubicBezTo>
                        <a:pt x="334" y="199"/>
                        <a:pt x="335" y="200"/>
                        <a:pt x="335" y="202"/>
                      </a:cubicBezTo>
                      <a:cubicBezTo>
                        <a:pt x="336" y="203"/>
                        <a:pt x="337" y="204"/>
                        <a:pt x="339" y="203"/>
                      </a:cubicBezTo>
                      <a:cubicBezTo>
                        <a:pt x="340" y="203"/>
                        <a:pt x="341" y="201"/>
                        <a:pt x="340" y="200"/>
                      </a:cubicBezTo>
                      <a:cubicBezTo>
                        <a:pt x="339" y="197"/>
                        <a:pt x="338" y="194"/>
                        <a:pt x="337" y="191"/>
                      </a:cubicBezTo>
                      <a:cubicBezTo>
                        <a:pt x="337" y="190"/>
                        <a:pt x="335" y="189"/>
                        <a:pt x="334" y="190"/>
                      </a:cubicBezTo>
                      <a:cubicBezTo>
                        <a:pt x="333" y="190"/>
                        <a:pt x="332" y="191"/>
                        <a:pt x="332" y="193"/>
                      </a:cubicBezTo>
                      <a:cubicBezTo>
                        <a:pt x="333" y="196"/>
                        <a:pt x="334" y="199"/>
                        <a:pt x="335" y="202"/>
                      </a:cubicBezTo>
                      <a:cubicBezTo>
                        <a:pt x="336" y="202"/>
                        <a:pt x="336" y="203"/>
                        <a:pt x="337" y="203"/>
                      </a:cubicBezTo>
                      <a:cubicBezTo>
                        <a:pt x="337" y="203"/>
                        <a:pt x="338" y="203"/>
                        <a:pt x="339" y="203"/>
                      </a:cubicBezTo>
                      <a:cubicBezTo>
                        <a:pt x="339" y="203"/>
                        <a:pt x="340" y="203"/>
                        <a:pt x="340" y="202"/>
                      </a:cubicBezTo>
                      <a:cubicBezTo>
                        <a:pt x="340" y="201"/>
                        <a:pt x="340" y="201"/>
                        <a:pt x="340" y="200"/>
                      </a:cubicBezTo>
                      <a:cubicBezTo>
                        <a:pt x="339" y="198"/>
                        <a:pt x="339" y="196"/>
                        <a:pt x="337" y="195"/>
                      </a:cubicBezTo>
                      <a:cubicBezTo>
                        <a:pt x="337" y="193"/>
                        <a:pt x="335" y="193"/>
                        <a:pt x="334" y="194"/>
                      </a:cubicBezTo>
                      <a:cubicBezTo>
                        <a:pt x="333" y="194"/>
                        <a:pt x="332" y="196"/>
                        <a:pt x="333" y="197"/>
                      </a:cubicBezTo>
                      <a:close/>
                      <a:moveTo>
                        <a:pt x="311" y="180"/>
                      </a:moveTo>
                      <a:cubicBezTo>
                        <a:pt x="316" y="182"/>
                        <a:pt x="320" y="184"/>
                        <a:pt x="324" y="187"/>
                      </a:cubicBezTo>
                      <a:cubicBezTo>
                        <a:pt x="325" y="188"/>
                        <a:pt x="326" y="188"/>
                        <a:pt x="327" y="187"/>
                      </a:cubicBezTo>
                      <a:cubicBezTo>
                        <a:pt x="328" y="185"/>
                        <a:pt x="328" y="184"/>
                        <a:pt x="327" y="183"/>
                      </a:cubicBezTo>
                      <a:cubicBezTo>
                        <a:pt x="323" y="180"/>
                        <a:pt x="318" y="177"/>
                        <a:pt x="313" y="175"/>
                      </a:cubicBezTo>
                      <a:cubicBezTo>
                        <a:pt x="312" y="175"/>
                        <a:pt x="310" y="175"/>
                        <a:pt x="310" y="177"/>
                      </a:cubicBezTo>
                      <a:cubicBezTo>
                        <a:pt x="309" y="178"/>
                        <a:pt x="310" y="179"/>
                        <a:pt x="311" y="180"/>
                      </a:cubicBezTo>
                      <a:close/>
                      <a:moveTo>
                        <a:pt x="283" y="171"/>
                      </a:moveTo>
                      <a:cubicBezTo>
                        <a:pt x="288" y="172"/>
                        <a:pt x="293" y="173"/>
                        <a:pt x="297" y="175"/>
                      </a:cubicBezTo>
                      <a:cubicBezTo>
                        <a:pt x="299" y="175"/>
                        <a:pt x="300" y="174"/>
                        <a:pt x="300" y="173"/>
                      </a:cubicBezTo>
                      <a:cubicBezTo>
                        <a:pt x="301" y="172"/>
                        <a:pt x="300" y="170"/>
                        <a:pt x="299" y="170"/>
                      </a:cubicBezTo>
                      <a:cubicBezTo>
                        <a:pt x="294" y="169"/>
                        <a:pt x="289" y="167"/>
                        <a:pt x="284" y="166"/>
                      </a:cubicBezTo>
                      <a:cubicBezTo>
                        <a:pt x="283" y="166"/>
                        <a:pt x="281" y="167"/>
                        <a:pt x="281" y="168"/>
                      </a:cubicBezTo>
                      <a:cubicBezTo>
                        <a:pt x="281" y="170"/>
                        <a:pt x="282" y="171"/>
                        <a:pt x="283" y="171"/>
                      </a:cubicBezTo>
                      <a:close/>
                      <a:moveTo>
                        <a:pt x="254" y="167"/>
                      </a:moveTo>
                      <a:cubicBezTo>
                        <a:pt x="259" y="168"/>
                        <a:pt x="263" y="168"/>
                        <a:pt x="268" y="169"/>
                      </a:cubicBezTo>
                      <a:cubicBezTo>
                        <a:pt x="270" y="169"/>
                        <a:pt x="271" y="168"/>
                        <a:pt x="271" y="167"/>
                      </a:cubicBezTo>
                      <a:cubicBezTo>
                        <a:pt x="271" y="165"/>
                        <a:pt x="270" y="164"/>
                        <a:pt x="269" y="164"/>
                      </a:cubicBezTo>
                      <a:cubicBezTo>
                        <a:pt x="264" y="163"/>
                        <a:pt x="259" y="163"/>
                        <a:pt x="254" y="162"/>
                      </a:cubicBezTo>
                      <a:cubicBezTo>
                        <a:pt x="253" y="162"/>
                        <a:pt x="251" y="163"/>
                        <a:pt x="251" y="165"/>
                      </a:cubicBezTo>
                      <a:cubicBezTo>
                        <a:pt x="251" y="166"/>
                        <a:pt x="252" y="167"/>
                        <a:pt x="254" y="167"/>
                      </a:cubicBezTo>
                      <a:close/>
                      <a:moveTo>
                        <a:pt x="224" y="167"/>
                      </a:moveTo>
                      <a:cubicBezTo>
                        <a:pt x="227" y="167"/>
                        <a:pt x="230" y="167"/>
                        <a:pt x="234" y="167"/>
                      </a:cubicBezTo>
                      <a:cubicBezTo>
                        <a:pt x="235" y="167"/>
                        <a:pt x="237" y="167"/>
                        <a:pt x="239" y="167"/>
                      </a:cubicBezTo>
                      <a:cubicBezTo>
                        <a:pt x="240" y="167"/>
                        <a:pt x="241" y="166"/>
                        <a:pt x="241" y="164"/>
                      </a:cubicBezTo>
                      <a:cubicBezTo>
                        <a:pt x="241" y="163"/>
                        <a:pt x="240" y="162"/>
                        <a:pt x="239" y="162"/>
                      </a:cubicBezTo>
                      <a:cubicBezTo>
                        <a:pt x="237" y="162"/>
                        <a:pt x="235" y="162"/>
                        <a:pt x="234" y="162"/>
                      </a:cubicBezTo>
                      <a:cubicBezTo>
                        <a:pt x="230" y="162"/>
                        <a:pt x="227" y="162"/>
                        <a:pt x="224" y="162"/>
                      </a:cubicBezTo>
                      <a:cubicBezTo>
                        <a:pt x="222" y="162"/>
                        <a:pt x="221" y="163"/>
                        <a:pt x="221" y="164"/>
                      </a:cubicBezTo>
                      <a:cubicBezTo>
                        <a:pt x="221" y="166"/>
                        <a:pt x="222" y="167"/>
                        <a:pt x="224" y="167"/>
                      </a:cubicBezTo>
                      <a:close/>
                      <a:moveTo>
                        <a:pt x="195" y="170"/>
                      </a:moveTo>
                      <a:cubicBezTo>
                        <a:pt x="199" y="169"/>
                        <a:pt x="203" y="168"/>
                        <a:pt x="209" y="168"/>
                      </a:cubicBezTo>
                      <a:cubicBezTo>
                        <a:pt x="210" y="168"/>
                        <a:pt x="211" y="166"/>
                        <a:pt x="211" y="165"/>
                      </a:cubicBezTo>
                      <a:cubicBezTo>
                        <a:pt x="211" y="164"/>
                        <a:pt x="210" y="163"/>
                        <a:pt x="209" y="163"/>
                      </a:cubicBezTo>
                      <a:cubicBezTo>
                        <a:pt x="203" y="163"/>
                        <a:pt x="198" y="164"/>
                        <a:pt x="193" y="165"/>
                      </a:cubicBezTo>
                      <a:cubicBezTo>
                        <a:pt x="192" y="166"/>
                        <a:pt x="191" y="167"/>
                        <a:pt x="192" y="168"/>
                      </a:cubicBezTo>
                      <a:cubicBezTo>
                        <a:pt x="192" y="170"/>
                        <a:pt x="193" y="170"/>
                        <a:pt x="195" y="170"/>
                      </a:cubicBezTo>
                      <a:close/>
                      <a:moveTo>
                        <a:pt x="167" y="180"/>
                      </a:moveTo>
                      <a:cubicBezTo>
                        <a:pt x="171" y="178"/>
                        <a:pt x="176" y="176"/>
                        <a:pt x="181" y="174"/>
                      </a:cubicBezTo>
                      <a:cubicBezTo>
                        <a:pt x="182" y="174"/>
                        <a:pt x="182" y="173"/>
                        <a:pt x="182" y="171"/>
                      </a:cubicBezTo>
                      <a:cubicBezTo>
                        <a:pt x="182" y="170"/>
                        <a:pt x="180" y="169"/>
                        <a:pt x="179" y="170"/>
                      </a:cubicBezTo>
                      <a:cubicBezTo>
                        <a:pt x="174" y="171"/>
                        <a:pt x="169" y="173"/>
                        <a:pt x="165" y="175"/>
                      </a:cubicBezTo>
                      <a:cubicBezTo>
                        <a:pt x="163" y="176"/>
                        <a:pt x="163" y="177"/>
                        <a:pt x="164" y="179"/>
                      </a:cubicBezTo>
                      <a:cubicBezTo>
                        <a:pt x="164" y="180"/>
                        <a:pt x="166" y="181"/>
                        <a:pt x="167" y="180"/>
                      </a:cubicBezTo>
                      <a:close/>
                      <a:moveTo>
                        <a:pt x="141" y="195"/>
                      </a:moveTo>
                      <a:cubicBezTo>
                        <a:pt x="145" y="192"/>
                        <a:pt x="149" y="189"/>
                        <a:pt x="154" y="187"/>
                      </a:cubicBezTo>
                      <a:cubicBezTo>
                        <a:pt x="155" y="186"/>
                        <a:pt x="155" y="185"/>
                        <a:pt x="155" y="183"/>
                      </a:cubicBezTo>
                      <a:cubicBezTo>
                        <a:pt x="154" y="182"/>
                        <a:pt x="152" y="182"/>
                        <a:pt x="151" y="182"/>
                      </a:cubicBezTo>
                      <a:cubicBezTo>
                        <a:pt x="147" y="185"/>
                        <a:pt x="142" y="188"/>
                        <a:pt x="138" y="191"/>
                      </a:cubicBezTo>
                      <a:cubicBezTo>
                        <a:pt x="137" y="192"/>
                        <a:pt x="137" y="193"/>
                        <a:pt x="138" y="194"/>
                      </a:cubicBezTo>
                      <a:cubicBezTo>
                        <a:pt x="139" y="195"/>
                        <a:pt x="140" y="196"/>
                        <a:pt x="141" y="195"/>
                      </a:cubicBezTo>
                      <a:close/>
                      <a:moveTo>
                        <a:pt x="120" y="215"/>
                      </a:moveTo>
                      <a:cubicBezTo>
                        <a:pt x="123" y="211"/>
                        <a:pt x="126" y="207"/>
                        <a:pt x="130" y="204"/>
                      </a:cubicBezTo>
                      <a:cubicBezTo>
                        <a:pt x="131" y="203"/>
                        <a:pt x="131" y="202"/>
                        <a:pt x="130" y="201"/>
                      </a:cubicBezTo>
                      <a:cubicBezTo>
                        <a:pt x="129" y="200"/>
                        <a:pt x="128" y="199"/>
                        <a:pt x="127" y="200"/>
                      </a:cubicBezTo>
                      <a:cubicBezTo>
                        <a:pt x="123" y="204"/>
                        <a:pt x="119" y="207"/>
                        <a:pt x="116" y="211"/>
                      </a:cubicBezTo>
                      <a:cubicBezTo>
                        <a:pt x="115" y="212"/>
                        <a:pt x="115" y="214"/>
                        <a:pt x="116" y="215"/>
                      </a:cubicBezTo>
                      <a:cubicBezTo>
                        <a:pt x="117" y="216"/>
                        <a:pt x="119" y="216"/>
                        <a:pt x="120" y="215"/>
                      </a:cubicBezTo>
                      <a:close/>
                      <a:moveTo>
                        <a:pt x="103" y="239"/>
                      </a:moveTo>
                      <a:cubicBezTo>
                        <a:pt x="105" y="234"/>
                        <a:pt x="108" y="230"/>
                        <a:pt x="111" y="226"/>
                      </a:cubicBezTo>
                      <a:cubicBezTo>
                        <a:pt x="111" y="225"/>
                        <a:pt x="111" y="223"/>
                        <a:pt x="110" y="223"/>
                      </a:cubicBezTo>
                      <a:cubicBezTo>
                        <a:pt x="109" y="222"/>
                        <a:pt x="107" y="222"/>
                        <a:pt x="107" y="223"/>
                      </a:cubicBezTo>
                      <a:cubicBezTo>
                        <a:pt x="104" y="228"/>
                        <a:pt x="101" y="232"/>
                        <a:pt x="99" y="236"/>
                      </a:cubicBezTo>
                      <a:cubicBezTo>
                        <a:pt x="98" y="238"/>
                        <a:pt x="98" y="239"/>
                        <a:pt x="100" y="240"/>
                      </a:cubicBezTo>
                      <a:cubicBezTo>
                        <a:pt x="101" y="240"/>
                        <a:pt x="102" y="240"/>
                        <a:pt x="103" y="239"/>
                      </a:cubicBezTo>
                      <a:close/>
                      <a:moveTo>
                        <a:pt x="92" y="266"/>
                      </a:moveTo>
                      <a:cubicBezTo>
                        <a:pt x="94" y="261"/>
                        <a:pt x="95" y="257"/>
                        <a:pt x="97" y="252"/>
                      </a:cubicBezTo>
                      <a:cubicBezTo>
                        <a:pt x="97" y="251"/>
                        <a:pt x="97" y="249"/>
                        <a:pt x="96" y="249"/>
                      </a:cubicBezTo>
                      <a:cubicBezTo>
                        <a:pt x="94" y="248"/>
                        <a:pt x="93" y="249"/>
                        <a:pt x="92" y="250"/>
                      </a:cubicBezTo>
                      <a:cubicBezTo>
                        <a:pt x="90" y="255"/>
                        <a:pt x="89" y="260"/>
                        <a:pt x="87" y="265"/>
                      </a:cubicBezTo>
                      <a:cubicBezTo>
                        <a:pt x="87" y="266"/>
                        <a:pt x="88" y="267"/>
                        <a:pt x="89" y="268"/>
                      </a:cubicBezTo>
                      <a:cubicBezTo>
                        <a:pt x="90" y="268"/>
                        <a:pt x="92" y="267"/>
                        <a:pt x="92" y="266"/>
                      </a:cubicBezTo>
                      <a:close/>
                      <a:moveTo>
                        <a:pt x="87" y="295"/>
                      </a:moveTo>
                      <a:cubicBezTo>
                        <a:pt x="88" y="290"/>
                        <a:pt x="88" y="285"/>
                        <a:pt x="89" y="280"/>
                      </a:cubicBezTo>
                      <a:cubicBezTo>
                        <a:pt x="89" y="279"/>
                        <a:pt x="88" y="278"/>
                        <a:pt x="87" y="278"/>
                      </a:cubicBezTo>
                      <a:cubicBezTo>
                        <a:pt x="86" y="277"/>
                        <a:pt x="84" y="278"/>
                        <a:pt x="84" y="280"/>
                      </a:cubicBezTo>
                      <a:cubicBezTo>
                        <a:pt x="83" y="285"/>
                        <a:pt x="83" y="290"/>
                        <a:pt x="82" y="295"/>
                      </a:cubicBezTo>
                      <a:cubicBezTo>
                        <a:pt x="82" y="296"/>
                        <a:pt x="83" y="297"/>
                        <a:pt x="84" y="297"/>
                      </a:cubicBezTo>
                      <a:cubicBezTo>
                        <a:pt x="86" y="298"/>
                        <a:pt x="87" y="296"/>
                        <a:pt x="87" y="295"/>
                      </a:cubicBezTo>
                      <a:close/>
                      <a:moveTo>
                        <a:pt x="87" y="325"/>
                      </a:moveTo>
                      <a:cubicBezTo>
                        <a:pt x="87" y="320"/>
                        <a:pt x="87" y="315"/>
                        <a:pt x="87" y="310"/>
                      </a:cubicBezTo>
                      <a:cubicBezTo>
                        <a:pt x="87" y="309"/>
                        <a:pt x="85" y="307"/>
                        <a:pt x="84" y="307"/>
                      </a:cubicBezTo>
                      <a:cubicBezTo>
                        <a:pt x="83" y="307"/>
                        <a:pt x="82" y="309"/>
                        <a:pt x="82" y="310"/>
                      </a:cubicBezTo>
                      <a:cubicBezTo>
                        <a:pt x="82" y="315"/>
                        <a:pt x="82" y="320"/>
                        <a:pt x="82" y="325"/>
                      </a:cubicBezTo>
                      <a:cubicBezTo>
                        <a:pt x="82" y="326"/>
                        <a:pt x="84" y="327"/>
                        <a:pt x="85" y="327"/>
                      </a:cubicBezTo>
                      <a:cubicBezTo>
                        <a:pt x="86" y="327"/>
                        <a:pt x="87" y="326"/>
                        <a:pt x="87" y="325"/>
                      </a:cubicBezTo>
                      <a:close/>
                      <a:moveTo>
                        <a:pt x="92" y="354"/>
                      </a:moveTo>
                      <a:cubicBezTo>
                        <a:pt x="91" y="349"/>
                        <a:pt x="90" y="344"/>
                        <a:pt x="89" y="339"/>
                      </a:cubicBezTo>
                      <a:cubicBezTo>
                        <a:pt x="89" y="338"/>
                        <a:pt x="88" y="337"/>
                        <a:pt x="86" y="337"/>
                      </a:cubicBezTo>
                      <a:cubicBezTo>
                        <a:pt x="85" y="338"/>
                        <a:pt x="84" y="339"/>
                        <a:pt x="84" y="340"/>
                      </a:cubicBezTo>
                      <a:cubicBezTo>
                        <a:pt x="85" y="345"/>
                        <a:pt x="86" y="350"/>
                        <a:pt x="87" y="355"/>
                      </a:cubicBezTo>
                      <a:cubicBezTo>
                        <a:pt x="88" y="356"/>
                        <a:pt x="89" y="357"/>
                        <a:pt x="90" y="357"/>
                      </a:cubicBezTo>
                      <a:cubicBezTo>
                        <a:pt x="92" y="357"/>
                        <a:pt x="92" y="355"/>
                        <a:pt x="92" y="354"/>
                      </a:cubicBezTo>
                      <a:close/>
                      <a:moveTo>
                        <a:pt x="101" y="382"/>
                      </a:moveTo>
                      <a:cubicBezTo>
                        <a:pt x="99" y="377"/>
                        <a:pt x="98" y="373"/>
                        <a:pt x="96" y="368"/>
                      </a:cubicBezTo>
                      <a:cubicBezTo>
                        <a:pt x="96" y="367"/>
                        <a:pt x="94" y="366"/>
                        <a:pt x="93" y="367"/>
                      </a:cubicBezTo>
                      <a:cubicBezTo>
                        <a:pt x="92" y="367"/>
                        <a:pt x="91" y="368"/>
                        <a:pt x="91" y="370"/>
                      </a:cubicBezTo>
                      <a:cubicBezTo>
                        <a:pt x="93" y="374"/>
                        <a:pt x="95" y="379"/>
                        <a:pt x="96" y="384"/>
                      </a:cubicBezTo>
                      <a:cubicBezTo>
                        <a:pt x="97" y="385"/>
                        <a:pt x="98" y="386"/>
                        <a:pt x="100" y="385"/>
                      </a:cubicBezTo>
                      <a:cubicBezTo>
                        <a:pt x="101" y="385"/>
                        <a:pt x="102" y="383"/>
                        <a:pt x="101" y="382"/>
                      </a:cubicBezTo>
                      <a:close/>
                      <a:moveTo>
                        <a:pt x="114" y="409"/>
                      </a:moveTo>
                      <a:cubicBezTo>
                        <a:pt x="111" y="405"/>
                        <a:pt x="109" y="400"/>
                        <a:pt x="107" y="396"/>
                      </a:cubicBezTo>
                      <a:cubicBezTo>
                        <a:pt x="106" y="395"/>
                        <a:pt x="105" y="394"/>
                        <a:pt x="104" y="395"/>
                      </a:cubicBezTo>
                      <a:cubicBezTo>
                        <a:pt x="102" y="395"/>
                        <a:pt x="102" y="397"/>
                        <a:pt x="102" y="398"/>
                      </a:cubicBezTo>
                      <a:cubicBezTo>
                        <a:pt x="104" y="402"/>
                        <a:pt x="107" y="407"/>
                        <a:pt x="109" y="411"/>
                      </a:cubicBezTo>
                      <a:cubicBezTo>
                        <a:pt x="110" y="413"/>
                        <a:pt x="111" y="413"/>
                        <a:pt x="113" y="412"/>
                      </a:cubicBezTo>
                      <a:cubicBezTo>
                        <a:pt x="114" y="412"/>
                        <a:pt x="114" y="410"/>
                        <a:pt x="114" y="409"/>
                      </a:cubicBezTo>
                      <a:close/>
                      <a:moveTo>
                        <a:pt x="110" y="432"/>
                      </a:moveTo>
                      <a:cubicBezTo>
                        <a:pt x="114" y="430"/>
                        <a:pt x="117" y="429"/>
                        <a:pt x="121" y="428"/>
                      </a:cubicBezTo>
                      <a:cubicBezTo>
                        <a:pt x="122" y="428"/>
                        <a:pt x="123" y="427"/>
                        <a:pt x="123" y="426"/>
                      </a:cubicBezTo>
                      <a:cubicBezTo>
                        <a:pt x="123" y="426"/>
                        <a:pt x="123" y="425"/>
                        <a:pt x="123" y="424"/>
                      </a:cubicBezTo>
                      <a:cubicBezTo>
                        <a:pt x="122" y="423"/>
                        <a:pt x="122" y="423"/>
                        <a:pt x="121" y="422"/>
                      </a:cubicBezTo>
                      <a:cubicBezTo>
                        <a:pt x="120" y="421"/>
                        <a:pt x="119" y="420"/>
                        <a:pt x="118" y="421"/>
                      </a:cubicBezTo>
                      <a:cubicBezTo>
                        <a:pt x="117" y="422"/>
                        <a:pt x="116" y="423"/>
                        <a:pt x="117" y="424"/>
                      </a:cubicBezTo>
                      <a:cubicBezTo>
                        <a:pt x="117" y="425"/>
                        <a:pt x="118" y="426"/>
                        <a:pt x="118" y="427"/>
                      </a:cubicBezTo>
                      <a:cubicBezTo>
                        <a:pt x="120" y="425"/>
                        <a:pt x="120" y="425"/>
                        <a:pt x="120" y="425"/>
                      </a:cubicBezTo>
                      <a:cubicBezTo>
                        <a:pt x="120" y="423"/>
                        <a:pt x="120" y="423"/>
                        <a:pt x="120" y="423"/>
                      </a:cubicBezTo>
                      <a:cubicBezTo>
                        <a:pt x="116" y="424"/>
                        <a:pt x="112" y="426"/>
                        <a:pt x="108" y="427"/>
                      </a:cubicBezTo>
                      <a:cubicBezTo>
                        <a:pt x="107" y="428"/>
                        <a:pt x="106" y="429"/>
                        <a:pt x="107" y="430"/>
                      </a:cubicBezTo>
                      <a:cubicBezTo>
                        <a:pt x="107" y="432"/>
                        <a:pt x="109" y="432"/>
                        <a:pt x="110" y="432"/>
                      </a:cubicBezTo>
                      <a:close/>
                      <a:moveTo>
                        <a:pt x="84" y="445"/>
                      </a:moveTo>
                      <a:cubicBezTo>
                        <a:pt x="88" y="443"/>
                        <a:pt x="92" y="440"/>
                        <a:pt x="96" y="438"/>
                      </a:cubicBezTo>
                      <a:cubicBezTo>
                        <a:pt x="98" y="437"/>
                        <a:pt x="98" y="436"/>
                        <a:pt x="97" y="434"/>
                      </a:cubicBezTo>
                      <a:cubicBezTo>
                        <a:pt x="97" y="433"/>
                        <a:pt x="95" y="433"/>
                        <a:pt x="94" y="433"/>
                      </a:cubicBezTo>
                      <a:cubicBezTo>
                        <a:pt x="90" y="436"/>
                        <a:pt x="85" y="438"/>
                        <a:pt x="81" y="441"/>
                      </a:cubicBezTo>
                      <a:cubicBezTo>
                        <a:pt x="80" y="442"/>
                        <a:pt x="79" y="443"/>
                        <a:pt x="80" y="445"/>
                      </a:cubicBezTo>
                      <a:cubicBezTo>
                        <a:pt x="81" y="446"/>
                        <a:pt x="83" y="446"/>
                        <a:pt x="84" y="445"/>
                      </a:cubicBezTo>
                      <a:close/>
                      <a:moveTo>
                        <a:pt x="61" y="464"/>
                      </a:moveTo>
                      <a:cubicBezTo>
                        <a:pt x="64" y="460"/>
                        <a:pt x="68" y="457"/>
                        <a:pt x="72" y="454"/>
                      </a:cubicBezTo>
                      <a:cubicBezTo>
                        <a:pt x="73" y="453"/>
                        <a:pt x="73" y="452"/>
                        <a:pt x="72" y="450"/>
                      </a:cubicBezTo>
                      <a:cubicBezTo>
                        <a:pt x="71" y="449"/>
                        <a:pt x="70" y="449"/>
                        <a:pt x="69" y="450"/>
                      </a:cubicBezTo>
                      <a:cubicBezTo>
                        <a:pt x="65" y="453"/>
                        <a:pt x="61" y="457"/>
                        <a:pt x="57" y="460"/>
                      </a:cubicBezTo>
                      <a:cubicBezTo>
                        <a:pt x="56" y="461"/>
                        <a:pt x="56" y="463"/>
                        <a:pt x="57" y="464"/>
                      </a:cubicBezTo>
                      <a:cubicBezTo>
                        <a:pt x="58" y="465"/>
                        <a:pt x="60" y="465"/>
                        <a:pt x="61" y="464"/>
                      </a:cubicBezTo>
                      <a:close/>
                      <a:moveTo>
                        <a:pt x="41" y="486"/>
                      </a:moveTo>
                      <a:cubicBezTo>
                        <a:pt x="44" y="482"/>
                        <a:pt x="47" y="478"/>
                        <a:pt x="50" y="474"/>
                      </a:cubicBezTo>
                      <a:cubicBezTo>
                        <a:pt x="51" y="473"/>
                        <a:pt x="51" y="472"/>
                        <a:pt x="50" y="471"/>
                      </a:cubicBezTo>
                      <a:cubicBezTo>
                        <a:pt x="49" y="470"/>
                        <a:pt x="48" y="470"/>
                        <a:pt x="47" y="471"/>
                      </a:cubicBezTo>
                      <a:cubicBezTo>
                        <a:pt x="43" y="475"/>
                        <a:pt x="40" y="479"/>
                        <a:pt x="37" y="483"/>
                      </a:cubicBezTo>
                      <a:cubicBezTo>
                        <a:pt x="36" y="484"/>
                        <a:pt x="36" y="486"/>
                        <a:pt x="38" y="486"/>
                      </a:cubicBezTo>
                      <a:cubicBezTo>
                        <a:pt x="39" y="487"/>
                        <a:pt x="40" y="487"/>
                        <a:pt x="41" y="486"/>
                      </a:cubicBezTo>
                      <a:close/>
                      <a:moveTo>
                        <a:pt x="25" y="511"/>
                      </a:moveTo>
                      <a:cubicBezTo>
                        <a:pt x="28" y="507"/>
                        <a:pt x="30" y="502"/>
                        <a:pt x="33" y="498"/>
                      </a:cubicBezTo>
                      <a:cubicBezTo>
                        <a:pt x="33" y="497"/>
                        <a:pt x="33" y="495"/>
                        <a:pt x="32" y="495"/>
                      </a:cubicBezTo>
                      <a:cubicBezTo>
                        <a:pt x="31" y="494"/>
                        <a:pt x="29" y="494"/>
                        <a:pt x="28" y="495"/>
                      </a:cubicBezTo>
                      <a:cubicBezTo>
                        <a:pt x="26" y="500"/>
                        <a:pt x="23" y="504"/>
                        <a:pt x="21" y="509"/>
                      </a:cubicBezTo>
                      <a:cubicBezTo>
                        <a:pt x="20" y="510"/>
                        <a:pt x="21" y="511"/>
                        <a:pt x="22" y="512"/>
                      </a:cubicBezTo>
                      <a:cubicBezTo>
                        <a:pt x="23" y="513"/>
                        <a:pt x="25" y="512"/>
                        <a:pt x="25" y="511"/>
                      </a:cubicBezTo>
                      <a:close/>
                      <a:moveTo>
                        <a:pt x="14" y="538"/>
                      </a:moveTo>
                      <a:cubicBezTo>
                        <a:pt x="15" y="533"/>
                        <a:pt x="17" y="529"/>
                        <a:pt x="19" y="524"/>
                      </a:cubicBezTo>
                      <a:cubicBezTo>
                        <a:pt x="19" y="523"/>
                        <a:pt x="19" y="522"/>
                        <a:pt x="18" y="521"/>
                      </a:cubicBezTo>
                      <a:cubicBezTo>
                        <a:pt x="16" y="520"/>
                        <a:pt x="15" y="521"/>
                        <a:pt x="14" y="522"/>
                      </a:cubicBezTo>
                      <a:cubicBezTo>
                        <a:pt x="12" y="527"/>
                        <a:pt x="10" y="532"/>
                        <a:pt x="9" y="536"/>
                      </a:cubicBezTo>
                      <a:cubicBezTo>
                        <a:pt x="8" y="538"/>
                        <a:pt x="9" y="539"/>
                        <a:pt x="10" y="540"/>
                      </a:cubicBezTo>
                      <a:cubicBezTo>
                        <a:pt x="12" y="540"/>
                        <a:pt x="13" y="539"/>
                        <a:pt x="14" y="538"/>
                      </a:cubicBezTo>
                      <a:close/>
                      <a:moveTo>
                        <a:pt x="7" y="567"/>
                      </a:moveTo>
                      <a:cubicBezTo>
                        <a:pt x="7" y="562"/>
                        <a:pt x="8" y="557"/>
                        <a:pt x="9" y="552"/>
                      </a:cubicBezTo>
                      <a:cubicBezTo>
                        <a:pt x="10" y="551"/>
                        <a:pt x="9" y="550"/>
                        <a:pt x="8" y="549"/>
                      </a:cubicBezTo>
                      <a:cubicBezTo>
                        <a:pt x="6" y="549"/>
                        <a:pt x="5" y="550"/>
                        <a:pt x="5" y="551"/>
                      </a:cubicBezTo>
                      <a:cubicBezTo>
                        <a:pt x="3" y="556"/>
                        <a:pt x="2" y="561"/>
                        <a:pt x="2" y="566"/>
                      </a:cubicBezTo>
                      <a:cubicBezTo>
                        <a:pt x="1" y="567"/>
                        <a:pt x="2" y="569"/>
                        <a:pt x="4" y="569"/>
                      </a:cubicBezTo>
                      <a:cubicBezTo>
                        <a:pt x="5" y="569"/>
                        <a:pt x="6" y="568"/>
                        <a:pt x="7" y="567"/>
                      </a:cubicBezTo>
                      <a:close/>
                      <a:moveTo>
                        <a:pt x="5" y="596"/>
                      </a:moveTo>
                      <a:cubicBezTo>
                        <a:pt x="5" y="594"/>
                        <a:pt x="5" y="592"/>
                        <a:pt x="5" y="590"/>
                      </a:cubicBezTo>
                      <a:cubicBezTo>
                        <a:pt x="5" y="587"/>
                        <a:pt x="5" y="584"/>
                        <a:pt x="5" y="581"/>
                      </a:cubicBezTo>
                      <a:cubicBezTo>
                        <a:pt x="5" y="580"/>
                        <a:pt x="4" y="579"/>
                        <a:pt x="3" y="579"/>
                      </a:cubicBezTo>
                      <a:cubicBezTo>
                        <a:pt x="1" y="579"/>
                        <a:pt x="0" y="580"/>
                        <a:pt x="0" y="581"/>
                      </a:cubicBezTo>
                      <a:cubicBezTo>
                        <a:pt x="0" y="584"/>
                        <a:pt x="0" y="587"/>
                        <a:pt x="0" y="590"/>
                      </a:cubicBezTo>
                      <a:cubicBezTo>
                        <a:pt x="0" y="592"/>
                        <a:pt x="0" y="594"/>
                        <a:pt x="0" y="596"/>
                      </a:cubicBezTo>
                      <a:cubicBezTo>
                        <a:pt x="0" y="598"/>
                        <a:pt x="1" y="599"/>
                        <a:pt x="2" y="599"/>
                      </a:cubicBezTo>
                      <a:cubicBezTo>
                        <a:pt x="4" y="599"/>
                        <a:pt x="5" y="598"/>
                        <a:pt x="5" y="596"/>
                      </a:cubicBezTo>
                      <a:close/>
                      <a:moveTo>
                        <a:pt x="10" y="625"/>
                      </a:moveTo>
                      <a:cubicBezTo>
                        <a:pt x="8" y="620"/>
                        <a:pt x="7" y="616"/>
                        <a:pt x="6" y="611"/>
                      </a:cubicBezTo>
                      <a:cubicBezTo>
                        <a:pt x="6" y="609"/>
                        <a:pt x="5" y="608"/>
                        <a:pt x="3" y="609"/>
                      </a:cubicBezTo>
                      <a:cubicBezTo>
                        <a:pt x="2" y="609"/>
                        <a:pt x="1" y="610"/>
                        <a:pt x="1" y="612"/>
                      </a:cubicBezTo>
                      <a:cubicBezTo>
                        <a:pt x="2" y="617"/>
                        <a:pt x="3" y="622"/>
                        <a:pt x="5" y="627"/>
                      </a:cubicBezTo>
                      <a:cubicBezTo>
                        <a:pt x="5" y="628"/>
                        <a:pt x="6" y="629"/>
                        <a:pt x="8" y="628"/>
                      </a:cubicBezTo>
                      <a:cubicBezTo>
                        <a:pt x="9" y="628"/>
                        <a:pt x="10" y="626"/>
                        <a:pt x="10" y="625"/>
                      </a:cubicBezTo>
                      <a:close/>
                      <a:moveTo>
                        <a:pt x="20" y="653"/>
                      </a:moveTo>
                      <a:cubicBezTo>
                        <a:pt x="18" y="648"/>
                        <a:pt x="16" y="644"/>
                        <a:pt x="14" y="639"/>
                      </a:cubicBezTo>
                      <a:cubicBezTo>
                        <a:pt x="14" y="638"/>
                        <a:pt x="12" y="637"/>
                        <a:pt x="11" y="638"/>
                      </a:cubicBezTo>
                      <a:cubicBezTo>
                        <a:pt x="10" y="638"/>
                        <a:pt x="9" y="640"/>
                        <a:pt x="10" y="641"/>
                      </a:cubicBezTo>
                      <a:cubicBezTo>
                        <a:pt x="12" y="646"/>
                        <a:pt x="14" y="650"/>
                        <a:pt x="16" y="655"/>
                      </a:cubicBezTo>
                      <a:cubicBezTo>
                        <a:pt x="16" y="656"/>
                        <a:pt x="18" y="657"/>
                        <a:pt x="19" y="656"/>
                      </a:cubicBezTo>
                      <a:cubicBezTo>
                        <a:pt x="20" y="655"/>
                        <a:pt x="21" y="654"/>
                        <a:pt x="20" y="653"/>
                      </a:cubicBezTo>
                      <a:close/>
                      <a:moveTo>
                        <a:pt x="36" y="678"/>
                      </a:moveTo>
                      <a:cubicBezTo>
                        <a:pt x="33" y="674"/>
                        <a:pt x="30" y="670"/>
                        <a:pt x="27" y="666"/>
                      </a:cubicBezTo>
                      <a:cubicBezTo>
                        <a:pt x="27" y="664"/>
                        <a:pt x="25" y="664"/>
                        <a:pt x="24" y="665"/>
                      </a:cubicBezTo>
                      <a:cubicBezTo>
                        <a:pt x="23" y="665"/>
                        <a:pt x="22" y="667"/>
                        <a:pt x="23" y="668"/>
                      </a:cubicBezTo>
                      <a:cubicBezTo>
                        <a:pt x="26" y="673"/>
                        <a:pt x="29" y="677"/>
                        <a:pt x="32" y="681"/>
                      </a:cubicBezTo>
                      <a:cubicBezTo>
                        <a:pt x="32" y="682"/>
                        <a:pt x="34" y="682"/>
                        <a:pt x="35" y="681"/>
                      </a:cubicBezTo>
                      <a:cubicBezTo>
                        <a:pt x="36" y="681"/>
                        <a:pt x="36" y="679"/>
                        <a:pt x="36" y="678"/>
                      </a:cubicBezTo>
                      <a:close/>
                      <a:moveTo>
                        <a:pt x="55" y="700"/>
                      </a:moveTo>
                      <a:cubicBezTo>
                        <a:pt x="51" y="697"/>
                        <a:pt x="48" y="693"/>
                        <a:pt x="45" y="689"/>
                      </a:cubicBezTo>
                      <a:cubicBezTo>
                        <a:pt x="44" y="688"/>
                        <a:pt x="42" y="688"/>
                        <a:pt x="41" y="689"/>
                      </a:cubicBezTo>
                      <a:cubicBezTo>
                        <a:pt x="40" y="690"/>
                        <a:pt x="40" y="692"/>
                        <a:pt x="41" y="693"/>
                      </a:cubicBezTo>
                      <a:cubicBezTo>
                        <a:pt x="44" y="697"/>
                        <a:pt x="48" y="700"/>
                        <a:pt x="52" y="704"/>
                      </a:cubicBezTo>
                      <a:cubicBezTo>
                        <a:pt x="53" y="705"/>
                        <a:pt x="54" y="705"/>
                        <a:pt x="55" y="704"/>
                      </a:cubicBezTo>
                      <a:cubicBezTo>
                        <a:pt x="56" y="703"/>
                        <a:pt x="56" y="701"/>
                        <a:pt x="55" y="700"/>
                      </a:cubicBezTo>
                      <a:close/>
                      <a:moveTo>
                        <a:pt x="78" y="718"/>
                      </a:moveTo>
                      <a:cubicBezTo>
                        <a:pt x="74" y="716"/>
                        <a:pt x="70" y="713"/>
                        <a:pt x="66" y="710"/>
                      </a:cubicBezTo>
                      <a:cubicBezTo>
                        <a:pt x="65" y="709"/>
                        <a:pt x="63" y="709"/>
                        <a:pt x="63" y="710"/>
                      </a:cubicBezTo>
                      <a:cubicBezTo>
                        <a:pt x="62" y="711"/>
                        <a:pt x="62" y="713"/>
                        <a:pt x="63" y="714"/>
                      </a:cubicBezTo>
                      <a:cubicBezTo>
                        <a:pt x="67" y="717"/>
                        <a:pt x="71" y="720"/>
                        <a:pt x="75" y="723"/>
                      </a:cubicBezTo>
                      <a:cubicBezTo>
                        <a:pt x="76" y="723"/>
                        <a:pt x="78" y="723"/>
                        <a:pt x="79" y="722"/>
                      </a:cubicBezTo>
                      <a:cubicBezTo>
                        <a:pt x="80" y="721"/>
                        <a:pt x="79" y="719"/>
                        <a:pt x="78" y="718"/>
                      </a:cubicBezTo>
                      <a:close/>
                      <a:moveTo>
                        <a:pt x="104" y="733"/>
                      </a:moveTo>
                      <a:cubicBezTo>
                        <a:pt x="99" y="731"/>
                        <a:pt x="95" y="729"/>
                        <a:pt x="91" y="726"/>
                      </a:cubicBezTo>
                      <a:cubicBezTo>
                        <a:pt x="89" y="726"/>
                        <a:pt x="88" y="726"/>
                        <a:pt x="87" y="727"/>
                      </a:cubicBezTo>
                      <a:cubicBezTo>
                        <a:pt x="87" y="728"/>
                        <a:pt x="87" y="730"/>
                        <a:pt x="88" y="731"/>
                      </a:cubicBezTo>
                      <a:cubicBezTo>
                        <a:pt x="93" y="733"/>
                        <a:pt x="97" y="735"/>
                        <a:pt x="102" y="737"/>
                      </a:cubicBezTo>
                      <a:cubicBezTo>
                        <a:pt x="103" y="738"/>
                        <a:pt x="105" y="737"/>
                        <a:pt x="105" y="736"/>
                      </a:cubicBezTo>
                      <a:cubicBezTo>
                        <a:pt x="106" y="735"/>
                        <a:pt x="105" y="733"/>
                        <a:pt x="104" y="733"/>
                      </a:cubicBezTo>
                      <a:close/>
                      <a:moveTo>
                        <a:pt x="132" y="743"/>
                      </a:moveTo>
                      <a:cubicBezTo>
                        <a:pt x="127" y="742"/>
                        <a:pt x="122" y="740"/>
                        <a:pt x="118" y="738"/>
                      </a:cubicBezTo>
                      <a:cubicBezTo>
                        <a:pt x="116" y="738"/>
                        <a:pt x="115" y="739"/>
                        <a:pt x="114" y="740"/>
                      </a:cubicBezTo>
                      <a:cubicBezTo>
                        <a:pt x="114" y="741"/>
                        <a:pt x="115" y="743"/>
                        <a:pt x="116" y="743"/>
                      </a:cubicBezTo>
                      <a:cubicBezTo>
                        <a:pt x="121" y="745"/>
                        <a:pt x="125" y="746"/>
                        <a:pt x="130" y="748"/>
                      </a:cubicBezTo>
                      <a:cubicBezTo>
                        <a:pt x="132" y="748"/>
                        <a:pt x="133" y="747"/>
                        <a:pt x="133" y="746"/>
                      </a:cubicBezTo>
                      <a:cubicBezTo>
                        <a:pt x="134" y="745"/>
                        <a:pt x="133" y="743"/>
                        <a:pt x="132" y="743"/>
                      </a:cubicBezTo>
                      <a:close/>
                      <a:moveTo>
                        <a:pt x="161" y="749"/>
                      </a:moveTo>
                      <a:cubicBezTo>
                        <a:pt x="156" y="748"/>
                        <a:pt x="151" y="748"/>
                        <a:pt x="146" y="747"/>
                      </a:cubicBezTo>
                      <a:cubicBezTo>
                        <a:pt x="145" y="746"/>
                        <a:pt x="143" y="747"/>
                        <a:pt x="143" y="748"/>
                      </a:cubicBezTo>
                      <a:cubicBezTo>
                        <a:pt x="143" y="750"/>
                        <a:pt x="144" y="751"/>
                        <a:pt x="145" y="751"/>
                      </a:cubicBezTo>
                      <a:cubicBezTo>
                        <a:pt x="150" y="752"/>
                        <a:pt x="155" y="753"/>
                        <a:pt x="160" y="754"/>
                      </a:cubicBezTo>
                      <a:cubicBezTo>
                        <a:pt x="161" y="754"/>
                        <a:pt x="163" y="753"/>
                        <a:pt x="163" y="752"/>
                      </a:cubicBezTo>
                      <a:cubicBezTo>
                        <a:pt x="163" y="750"/>
                        <a:pt x="162" y="749"/>
                        <a:pt x="161" y="749"/>
                      </a:cubicBezTo>
                      <a:close/>
                      <a:moveTo>
                        <a:pt x="190" y="751"/>
                      </a:moveTo>
                      <a:cubicBezTo>
                        <a:pt x="185" y="751"/>
                        <a:pt x="180" y="751"/>
                        <a:pt x="175" y="751"/>
                      </a:cubicBezTo>
                      <a:cubicBezTo>
                        <a:pt x="174" y="750"/>
                        <a:pt x="173" y="751"/>
                        <a:pt x="173" y="753"/>
                      </a:cubicBezTo>
                      <a:cubicBezTo>
                        <a:pt x="173" y="754"/>
                        <a:pt x="174" y="755"/>
                        <a:pt x="175" y="756"/>
                      </a:cubicBezTo>
                      <a:cubicBezTo>
                        <a:pt x="180" y="756"/>
                        <a:pt x="185" y="756"/>
                        <a:pt x="190" y="756"/>
                      </a:cubicBezTo>
                      <a:cubicBezTo>
                        <a:pt x="192" y="756"/>
                        <a:pt x="193" y="755"/>
                        <a:pt x="193" y="754"/>
                      </a:cubicBezTo>
                      <a:cubicBezTo>
                        <a:pt x="193" y="752"/>
                        <a:pt x="192" y="751"/>
                        <a:pt x="190" y="751"/>
                      </a:cubicBezTo>
                      <a:close/>
                      <a:moveTo>
                        <a:pt x="220" y="749"/>
                      </a:moveTo>
                      <a:cubicBezTo>
                        <a:pt x="215" y="750"/>
                        <a:pt x="210" y="750"/>
                        <a:pt x="205" y="751"/>
                      </a:cubicBezTo>
                      <a:cubicBezTo>
                        <a:pt x="204" y="751"/>
                        <a:pt x="203" y="752"/>
                        <a:pt x="203" y="753"/>
                      </a:cubicBezTo>
                      <a:cubicBezTo>
                        <a:pt x="203" y="755"/>
                        <a:pt x="204" y="756"/>
                        <a:pt x="205" y="756"/>
                      </a:cubicBezTo>
                      <a:cubicBezTo>
                        <a:pt x="210" y="755"/>
                        <a:pt x="215" y="755"/>
                        <a:pt x="221" y="754"/>
                      </a:cubicBezTo>
                      <a:cubicBezTo>
                        <a:pt x="222" y="754"/>
                        <a:pt x="223" y="753"/>
                        <a:pt x="223" y="751"/>
                      </a:cubicBezTo>
                      <a:cubicBezTo>
                        <a:pt x="223" y="750"/>
                        <a:pt x="221" y="749"/>
                        <a:pt x="220" y="749"/>
                      </a:cubicBezTo>
                      <a:close/>
                      <a:moveTo>
                        <a:pt x="249" y="744"/>
                      </a:moveTo>
                      <a:cubicBezTo>
                        <a:pt x="244" y="745"/>
                        <a:pt x="239" y="746"/>
                        <a:pt x="235" y="747"/>
                      </a:cubicBezTo>
                      <a:cubicBezTo>
                        <a:pt x="233" y="747"/>
                        <a:pt x="232" y="749"/>
                        <a:pt x="233" y="750"/>
                      </a:cubicBezTo>
                      <a:cubicBezTo>
                        <a:pt x="233" y="751"/>
                        <a:pt x="234" y="752"/>
                        <a:pt x="235" y="752"/>
                      </a:cubicBezTo>
                      <a:cubicBezTo>
                        <a:pt x="240" y="751"/>
                        <a:pt x="245" y="750"/>
                        <a:pt x="250" y="749"/>
                      </a:cubicBezTo>
                      <a:cubicBezTo>
                        <a:pt x="252" y="748"/>
                        <a:pt x="252" y="747"/>
                        <a:pt x="252" y="745"/>
                      </a:cubicBezTo>
                      <a:cubicBezTo>
                        <a:pt x="252" y="744"/>
                        <a:pt x="250" y="743"/>
                        <a:pt x="249" y="744"/>
                      </a:cubicBezTo>
                      <a:close/>
                      <a:moveTo>
                        <a:pt x="245" y="767"/>
                      </a:moveTo>
                      <a:cubicBezTo>
                        <a:pt x="246" y="763"/>
                        <a:pt x="248" y="758"/>
                        <a:pt x="251" y="754"/>
                      </a:cubicBezTo>
                      <a:cubicBezTo>
                        <a:pt x="252" y="753"/>
                        <a:pt x="251" y="751"/>
                        <a:pt x="250" y="751"/>
                      </a:cubicBezTo>
                      <a:cubicBezTo>
                        <a:pt x="249" y="750"/>
                        <a:pt x="247" y="750"/>
                        <a:pt x="247" y="751"/>
                      </a:cubicBezTo>
                      <a:cubicBezTo>
                        <a:pt x="244" y="756"/>
                        <a:pt x="242" y="761"/>
                        <a:pt x="240" y="766"/>
                      </a:cubicBezTo>
                      <a:cubicBezTo>
                        <a:pt x="240" y="767"/>
                        <a:pt x="241" y="768"/>
                        <a:pt x="242" y="769"/>
                      </a:cubicBezTo>
                      <a:cubicBezTo>
                        <a:pt x="243" y="769"/>
                        <a:pt x="245" y="768"/>
                        <a:pt x="245" y="767"/>
                      </a:cubicBezTo>
                      <a:close/>
                      <a:moveTo>
                        <a:pt x="244" y="796"/>
                      </a:moveTo>
                      <a:cubicBezTo>
                        <a:pt x="243" y="791"/>
                        <a:pt x="243" y="787"/>
                        <a:pt x="243" y="783"/>
                      </a:cubicBezTo>
                      <a:cubicBezTo>
                        <a:pt x="243" y="782"/>
                        <a:pt x="243" y="782"/>
                        <a:pt x="243" y="781"/>
                      </a:cubicBezTo>
                      <a:cubicBezTo>
                        <a:pt x="243" y="780"/>
                        <a:pt x="242" y="779"/>
                        <a:pt x="241" y="779"/>
                      </a:cubicBezTo>
                      <a:cubicBezTo>
                        <a:pt x="239" y="779"/>
                        <a:pt x="238" y="780"/>
                        <a:pt x="238" y="781"/>
                      </a:cubicBezTo>
                      <a:cubicBezTo>
                        <a:pt x="238" y="782"/>
                        <a:pt x="238" y="782"/>
                        <a:pt x="238" y="783"/>
                      </a:cubicBezTo>
                      <a:cubicBezTo>
                        <a:pt x="238" y="787"/>
                        <a:pt x="238" y="792"/>
                        <a:pt x="239" y="797"/>
                      </a:cubicBezTo>
                      <a:cubicBezTo>
                        <a:pt x="239" y="798"/>
                        <a:pt x="241" y="799"/>
                        <a:pt x="242" y="799"/>
                      </a:cubicBezTo>
                      <a:cubicBezTo>
                        <a:pt x="243" y="798"/>
                        <a:pt x="244" y="797"/>
                        <a:pt x="244" y="796"/>
                      </a:cubicBezTo>
                      <a:close/>
                      <a:moveTo>
                        <a:pt x="253" y="824"/>
                      </a:moveTo>
                      <a:cubicBezTo>
                        <a:pt x="251" y="819"/>
                        <a:pt x="249" y="814"/>
                        <a:pt x="248" y="810"/>
                      </a:cubicBezTo>
                      <a:cubicBezTo>
                        <a:pt x="247" y="809"/>
                        <a:pt x="246" y="808"/>
                        <a:pt x="245" y="808"/>
                      </a:cubicBezTo>
                      <a:cubicBezTo>
                        <a:pt x="243" y="809"/>
                        <a:pt x="243" y="810"/>
                        <a:pt x="243" y="811"/>
                      </a:cubicBezTo>
                      <a:cubicBezTo>
                        <a:pt x="245" y="816"/>
                        <a:pt x="247" y="821"/>
                        <a:pt x="249" y="826"/>
                      </a:cubicBezTo>
                      <a:cubicBezTo>
                        <a:pt x="249" y="827"/>
                        <a:pt x="251" y="827"/>
                        <a:pt x="252" y="827"/>
                      </a:cubicBezTo>
                      <a:cubicBezTo>
                        <a:pt x="253" y="826"/>
                        <a:pt x="254" y="825"/>
                        <a:pt x="253" y="824"/>
                      </a:cubicBezTo>
                      <a:close/>
                      <a:moveTo>
                        <a:pt x="268" y="849"/>
                      </a:moveTo>
                      <a:cubicBezTo>
                        <a:pt x="265" y="845"/>
                        <a:pt x="263" y="841"/>
                        <a:pt x="260" y="837"/>
                      </a:cubicBezTo>
                      <a:cubicBezTo>
                        <a:pt x="259" y="835"/>
                        <a:pt x="258" y="835"/>
                        <a:pt x="257" y="836"/>
                      </a:cubicBezTo>
                      <a:cubicBezTo>
                        <a:pt x="256" y="836"/>
                        <a:pt x="255" y="838"/>
                        <a:pt x="256" y="839"/>
                      </a:cubicBezTo>
                      <a:cubicBezTo>
                        <a:pt x="258" y="844"/>
                        <a:pt x="261" y="848"/>
                        <a:pt x="264" y="852"/>
                      </a:cubicBezTo>
                      <a:cubicBezTo>
                        <a:pt x="265" y="853"/>
                        <a:pt x="266" y="853"/>
                        <a:pt x="267" y="853"/>
                      </a:cubicBezTo>
                      <a:cubicBezTo>
                        <a:pt x="269" y="852"/>
                        <a:pt x="269" y="850"/>
                        <a:pt x="268" y="849"/>
                      </a:cubicBezTo>
                      <a:close/>
                      <a:moveTo>
                        <a:pt x="286" y="873"/>
                      </a:moveTo>
                      <a:cubicBezTo>
                        <a:pt x="283" y="869"/>
                        <a:pt x="280" y="865"/>
                        <a:pt x="277" y="861"/>
                      </a:cubicBezTo>
                      <a:cubicBezTo>
                        <a:pt x="276" y="860"/>
                        <a:pt x="274" y="860"/>
                        <a:pt x="273" y="861"/>
                      </a:cubicBezTo>
                      <a:cubicBezTo>
                        <a:pt x="272" y="862"/>
                        <a:pt x="272" y="863"/>
                        <a:pt x="273" y="864"/>
                      </a:cubicBezTo>
                      <a:cubicBezTo>
                        <a:pt x="276" y="868"/>
                        <a:pt x="279" y="872"/>
                        <a:pt x="282" y="876"/>
                      </a:cubicBezTo>
                      <a:cubicBezTo>
                        <a:pt x="283" y="877"/>
                        <a:pt x="285" y="877"/>
                        <a:pt x="286" y="876"/>
                      </a:cubicBezTo>
                      <a:cubicBezTo>
                        <a:pt x="287" y="875"/>
                        <a:pt x="287" y="874"/>
                        <a:pt x="286" y="873"/>
                      </a:cubicBezTo>
                      <a:close/>
                      <a:moveTo>
                        <a:pt x="307" y="894"/>
                      </a:moveTo>
                      <a:cubicBezTo>
                        <a:pt x="303" y="891"/>
                        <a:pt x="300" y="887"/>
                        <a:pt x="296" y="884"/>
                      </a:cubicBezTo>
                      <a:cubicBezTo>
                        <a:pt x="295" y="883"/>
                        <a:pt x="294" y="883"/>
                        <a:pt x="293" y="884"/>
                      </a:cubicBezTo>
                      <a:cubicBezTo>
                        <a:pt x="292" y="885"/>
                        <a:pt x="292" y="886"/>
                        <a:pt x="293" y="887"/>
                      </a:cubicBezTo>
                      <a:cubicBezTo>
                        <a:pt x="296" y="891"/>
                        <a:pt x="300" y="895"/>
                        <a:pt x="303" y="898"/>
                      </a:cubicBezTo>
                      <a:cubicBezTo>
                        <a:pt x="305" y="899"/>
                        <a:pt x="306" y="899"/>
                        <a:pt x="307" y="898"/>
                      </a:cubicBezTo>
                      <a:cubicBezTo>
                        <a:pt x="308" y="897"/>
                        <a:pt x="308" y="895"/>
                        <a:pt x="307" y="894"/>
                      </a:cubicBezTo>
                      <a:close/>
                      <a:moveTo>
                        <a:pt x="330" y="913"/>
                      </a:moveTo>
                      <a:cubicBezTo>
                        <a:pt x="326" y="910"/>
                        <a:pt x="322" y="907"/>
                        <a:pt x="318" y="904"/>
                      </a:cubicBezTo>
                      <a:cubicBezTo>
                        <a:pt x="317" y="903"/>
                        <a:pt x="316" y="903"/>
                        <a:pt x="315" y="904"/>
                      </a:cubicBezTo>
                      <a:cubicBezTo>
                        <a:pt x="314" y="905"/>
                        <a:pt x="314" y="907"/>
                        <a:pt x="315" y="908"/>
                      </a:cubicBezTo>
                      <a:cubicBezTo>
                        <a:pt x="319" y="911"/>
                        <a:pt x="323" y="914"/>
                        <a:pt x="327" y="917"/>
                      </a:cubicBezTo>
                      <a:cubicBezTo>
                        <a:pt x="328" y="918"/>
                        <a:pt x="330" y="917"/>
                        <a:pt x="331" y="916"/>
                      </a:cubicBezTo>
                      <a:cubicBezTo>
                        <a:pt x="331" y="915"/>
                        <a:pt x="331" y="914"/>
                        <a:pt x="330" y="913"/>
                      </a:cubicBezTo>
                      <a:close/>
                      <a:moveTo>
                        <a:pt x="355" y="929"/>
                      </a:moveTo>
                      <a:cubicBezTo>
                        <a:pt x="351" y="926"/>
                        <a:pt x="346" y="924"/>
                        <a:pt x="342" y="921"/>
                      </a:cubicBezTo>
                      <a:cubicBezTo>
                        <a:pt x="341" y="920"/>
                        <a:pt x="340" y="921"/>
                        <a:pt x="339" y="922"/>
                      </a:cubicBezTo>
                      <a:cubicBezTo>
                        <a:pt x="338" y="923"/>
                        <a:pt x="338" y="925"/>
                        <a:pt x="340" y="925"/>
                      </a:cubicBezTo>
                      <a:cubicBezTo>
                        <a:pt x="344" y="928"/>
                        <a:pt x="348" y="931"/>
                        <a:pt x="352" y="933"/>
                      </a:cubicBezTo>
                      <a:cubicBezTo>
                        <a:pt x="354" y="934"/>
                        <a:pt x="355" y="934"/>
                        <a:pt x="356" y="932"/>
                      </a:cubicBezTo>
                      <a:cubicBezTo>
                        <a:pt x="357" y="931"/>
                        <a:pt x="356" y="930"/>
                        <a:pt x="355" y="929"/>
                      </a:cubicBezTo>
                      <a:close/>
                      <a:moveTo>
                        <a:pt x="381" y="943"/>
                      </a:moveTo>
                      <a:cubicBezTo>
                        <a:pt x="377" y="941"/>
                        <a:pt x="372" y="939"/>
                        <a:pt x="368" y="936"/>
                      </a:cubicBezTo>
                      <a:cubicBezTo>
                        <a:pt x="367" y="936"/>
                        <a:pt x="365" y="936"/>
                        <a:pt x="365" y="937"/>
                      </a:cubicBezTo>
                      <a:cubicBezTo>
                        <a:pt x="364" y="939"/>
                        <a:pt x="364" y="940"/>
                        <a:pt x="366" y="941"/>
                      </a:cubicBezTo>
                      <a:cubicBezTo>
                        <a:pt x="370" y="943"/>
                        <a:pt x="375" y="945"/>
                        <a:pt x="379" y="947"/>
                      </a:cubicBezTo>
                      <a:cubicBezTo>
                        <a:pt x="380" y="948"/>
                        <a:pt x="382" y="947"/>
                        <a:pt x="382" y="946"/>
                      </a:cubicBezTo>
                      <a:cubicBezTo>
                        <a:pt x="383" y="945"/>
                        <a:pt x="383" y="943"/>
                        <a:pt x="381" y="943"/>
                      </a:cubicBezTo>
                      <a:close/>
                      <a:moveTo>
                        <a:pt x="409" y="954"/>
                      </a:moveTo>
                      <a:cubicBezTo>
                        <a:pt x="404" y="952"/>
                        <a:pt x="400" y="951"/>
                        <a:pt x="395" y="949"/>
                      </a:cubicBezTo>
                      <a:cubicBezTo>
                        <a:pt x="394" y="948"/>
                        <a:pt x="392" y="949"/>
                        <a:pt x="392" y="950"/>
                      </a:cubicBezTo>
                      <a:cubicBezTo>
                        <a:pt x="391" y="951"/>
                        <a:pt x="392" y="953"/>
                        <a:pt x="393" y="953"/>
                      </a:cubicBezTo>
                      <a:cubicBezTo>
                        <a:pt x="398" y="955"/>
                        <a:pt x="402" y="957"/>
                        <a:pt x="407" y="959"/>
                      </a:cubicBezTo>
                      <a:cubicBezTo>
                        <a:pt x="408" y="959"/>
                        <a:pt x="410" y="959"/>
                        <a:pt x="410" y="957"/>
                      </a:cubicBezTo>
                      <a:cubicBezTo>
                        <a:pt x="411" y="956"/>
                        <a:pt x="410" y="955"/>
                        <a:pt x="409" y="954"/>
                      </a:cubicBezTo>
                      <a:close/>
                      <a:moveTo>
                        <a:pt x="437" y="962"/>
                      </a:moveTo>
                      <a:cubicBezTo>
                        <a:pt x="433" y="961"/>
                        <a:pt x="428" y="960"/>
                        <a:pt x="423" y="959"/>
                      </a:cubicBezTo>
                      <a:cubicBezTo>
                        <a:pt x="422" y="958"/>
                        <a:pt x="420" y="959"/>
                        <a:pt x="420" y="960"/>
                      </a:cubicBezTo>
                      <a:cubicBezTo>
                        <a:pt x="420" y="962"/>
                        <a:pt x="420" y="963"/>
                        <a:pt x="422" y="963"/>
                      </a:cubicBezTo>
                      <a:cubicBezTo>
                        <a:pt x="426" y="965"/>
                        <a:pt x="431" y="966"/>
                        <a:pt x="436" y="967"/>
                      </a:cubicBezTo>
                      <a:cubicBezTo>
                        <a:pt x="438" y="967"/>
                        <a:pt x="439" y="967"/>
                        <a:pt x="439" y="965"/>
                      </a:cubicBezTo>
                      <a:cubicBezTo>
                        <a:pt x="440" y="964"/>
                        <a:pt x="439" y="963"/>
                        <a:pt x="437" y="962"/>
                      </a:cubicBezTo>
                      <a:close/>
                      <a:moveTo>
                        <a:pt x="467" y="967"/>
                      </a:moveTo>
                      <a:cubicBezTo>
                        <a:pt x="462" y="966"/>
                        <a:pt x="457" y="966"/>
                        <a:pt x="452" y="965"/>
                      </a:cubicBezTo>
                      <a:cubicBezTo>
                        <a:pt x="451" y="965"/>
                        <a:pt x="449" y="966"/>
                        <a:pt x="449" y="967"/>
                      </a:cubicBezTo>
                      <a:cubicBezTo>
                        <a:pt x="449" y="968"/>
                        <a:pt x="450" y="970"/>
                        <a:pt x="451" y="970"/>
                      </a:cubicBezTo>
                      <a:cubicBezTo>
                        <a:pt x="456" y="971"/>
                        <a:pt x="461" y="971"/>
                        <a:pt x="466" y="972"/>
                      </a:cubicBezTo>
                      <a:cubicBezTo>
                        <a:pt x="468" y="972"/>
                        <a:pt x="469" y="971"/>
                        <a:pt x="469" y="970"/>
                      </a:cubicBezTo>
                      <a:cubicBezTo>
                        <a:pt x="469" y="968"/>
                        <a:pt x="468" y="967"/>
                        <a:pt x="467" y="967"/>
                      </a:cubicBezTo>
                      <a:close/>
                      <a:moveTo>
                        <a:pt x="496" y="967"/>
                      </a:moveTo>
                      <a:cubicBezTo>
                        <a:pt x="494" y="968"/>
                        <a:pt x="491" y="968"/>
                        <a:pt x="488" y="968"/>
                      </a:cubicBezTo>
                      <a:cubicBezTo>
                        <a:pt x="487" y="968"/>
                        <a:pt x="486" y="968"/>
                        <a:pt x="485" y="968"/>
                      </a:cubicBezTo>
                      <a:cubicBezTo>
                        <a:pt x="483" y="968"/>
                        <a:pt x="482" y="968"/>
                        <a:pt x="481" y="968"/>
                      </a:cubicBezTo>
                      <a:cubicBezTo>
                        <a:pt x="480" y="968"/>
                        <a:pt x="479" y="969"/>
                        <a:pt x="479" y="970"/>
                      </a:cubicBezTo>
                      <a:cubicBezTo>
                        <a:pt x="479" y="971"/>
                        <a:pt x="480" y="973"/>
                        <a:pt x="481" y="973"/>
                      </a:cubicBezTo>
                      <a:cubicBezTo>
                        <a:pt x="482" y="973"/>
                        <a:pt x="483" y="973"/>
                        <a:pt x="485" y="973"/>
                      </a:cubicBezTo>
                      <a:cubicBezTo>
                        <a:pt x="486" y="973"/>
                        <a:pt x="487" y="973"/>
                        <a:pt x="489" y="973"/>
                      </a:cubicBezTo>
                      <a:cubicBezTo>
                        <a:pt x="491" y="973"/>
                        <a:pt x="494" y="972"/>
                        <a:pt x="496" y="972"/>
                      </a:cubicBezTo>
                      <a:cubicBezTo>
                        <a:pt x="498" y="972"/>
                        <a:pt x="499" y="971"/>
                        <a:pt x="499" y="970"/>
                      </a:cubicBezTo>
                      <a:cubicBezTo>
                        <a:pt x="499" y="968"/>
                        <a:pt x="498" y="967"/>
                        <a:pt x="496" y="967"/>
                      </a:cubicBezTo>
                      <a:close/>
                      <a:moveTo>
                        <a:pt x="526" y="965"/>
                      </a:moveTo>
                      <a:cubicBezTo>
                        <a:pt x="521" y="965"/>
                        <a:pt x="516" y="966"/>
                        <a:pt x="511" y="966"/>
                      </a:cubicBezTo>
                      <a:cubicBezTo>
                        <a:pt x="510" y="966"/>
                        <a:pt x="509" y="968"/>
                        <a:pt x="509" y="969"/>
                      </a:cubicBezTo>
                      <a:cubicBezTo>
                        <a:pt x="509" y="970"/>
                        <a:pt x="510" y="971"/>
                        <a:pt x="512" y="971"/>
                      </a:cubicBezTo>
                      <a:cubicBezTo>
                        <a:pt x="517" y="971"/>
                        <a:pt x="522" y="970"/>
                        <a:pt x="527" y="969"/>
                      </a:cubicBezTo>
                      <a:cubicBezTo>
                        <a:pt x="528" y="969"/>
                        <a:pt x="529" y="968"/>
                        <a:pt x="529" y="967"/>
                      </a:cubicBezTo>
                      <a:cubicBezTo>
                        <a:pt x="528" y="965"/>
                        <a:pt x="527" y="964"/>
                        <a:pt x="526" y="9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6699" tIns="43349" rIns="86699" bIns="43349" numCol="1" anchor="t" anchorCtr="0" compatLnSpc="1">
                  <a:prstTxWarp prst="textNoShape">
                    <a:avLst/>
                  </a:prstTxWarp>
                </a:bodyPr>
                <a:lstStyle/>
                <a:p>
                  <a:pPr defTabSz="866943" fontAlgn="base">
                    <a:spcBef>
                      <a:spcPct val="0"/>
                    </a:spcBef>
                    <a:spcAft>
                      <a:spcPct val="0"/>
                    </a:spcAft>
                    <a:buClrTx/>
                  </a:pPr>
                  <a:endParaRPr lang="zh-CN" altLang="en-US" sz="1707" kern="1200">
                    <a:solidFill>
                      <a:prstClr val="black"/>
                    </a:solidFill>
                    <a:latin typeface="Calibri" panose="020F0502020204030204" pitchFamily="34" charset="0"/>
                    <a:ea typeface="宋体" panose="02010600030101010101" pitchFamily="2" charset="-122"/>
                    <a:cs typeface="+mn-cs"/>
                  </a:endParaRPr>
                </a:p>
              </p:txBody>
            </p:sp>
          </p:grpSp>
          <p:sp>
            <p:nvSpPr>
              <p:cNvPr id="22" name="TextBox 21"/>
              <p:cNvSpPr txBox="1"/>
              <p:nvPr/>
            </p:nvSpPr>
            <p:spPr>
              <a:xfrm>
                <a:off x="857654" y="722269"/>
                <a:ext cx="1111475" cy="646596"/>
              </a:xfrm>
              <a:prstGeom prst="rect">
                <a:avLst/>
              </a:prstGeom>
              <a:noFill/>
            </p:spPr>
            <p:txBody>
              <a:bodyPr wrap="square" rtlCol="0">
                <a:spAutoFit/>
              </a:bodyPr>
              <a:lstStyle/>
              <a:p>
                <a:pPr algn="ctr"/>
                <a:r>
                  <a:rPr lang="vi-VN" sz="2600" b="1" i="1" dirty="0">
                    <a:solidFill>
                      <a:schemeClr val="bg1"/>
                    </a:solidFill>
                    <a:latin typeface="Times New Roman" panose="02020603050405020304" pitchFamily="18" charset="0"/>
                    <a:cs typeface="Times New Roman" panose="02020603050405020304" pitchFamily="18" charset="0"/>
                  </a:rPr>
                  <a:t>Hướng dẫn tự học</a:t>
                </a:r>
              </a:p>
            </p:txBody>
          </p:sp>
        </p:grpSp>
        <p:pic>
          <p:nvPicPr>
            <p:cNvPr id="20" name="Picture 4" descr="Đồ hoạ vector miễn phí của Biểu tượ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474427"/>
              <a:ext cx="1125790" cy="1125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oogle Shape;178;p33">
            <a:extLst>
              <a:ext uri="{FF2B5EF4-FFF2-40B4-BE49-F238E27FC236}">
                <a16:creationId xmlns:a16="http://schemas.microsoft.com/office/drawing/2014/main" id="{EAF10180-853F-421F-9DE6-A66A754F0630}"/>
              </a:ext>
            </a:extLst>
          </p:cNvPr>
          <p:cNvGrpSpPr/>
          <p:nvPr/>
        </p:nvGrpSpPr>
        <p:grpSpPr>
          <a:xfrm>
            <a:off x="549074" y="2133600"/>
            <a:ext cx="2608328" cy="3184599"/>
            <a:chOff x="347000" y="2571750"/>
            <a:chExt cx="1767550" cy="2473200"/>
          </a:xfrm>
        </p:grpSpPr>
        <p:sp>
          <p:nvSpPr>
            <p:cNvPr id="13" name="Google Shape;179;p33">
              <a:extLst>
                <a:ext uri="{FF2B5EF4-FFF2-40B4-BE49-F238E27FC236}">
                  <a16:creationId xmlns:a16="http://schemas.microsoft.com/office/drawing/2014/main" id="{A3B7C954-7B67-4A3D-A1CC-C5F0CFACF0CB}"/>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14" name="Google Shape;180;p33">
              <a:extLst>
                <a:ext uri="{FF2B5EF4-FFF2-40B4-BE49-F238E27FC236}">
                  <a16:creationId xmlns:a16="http://schemas.microsoft.com/office/drawing/2014/main" id="{E360061B-BD48-48E8-85A6-740464EFE68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15" name="Google Shape;181;p33">
              <a:extLst>
                <a:ext uri="{FF2B5EF4-FFF2-40B4-BE49-F238E27FC236}">
                  <a16:creationId xmlns:a16="http://schemas.microsoft.com/office/drawing/2014/main" id="{3CF0FDD3-93D6-42B8-BC60-BB462CBA782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16" name="Google Shape;182;p33">
              <a:extLst>
                <a:ext uri="{FF2B5EF4-FFF2-40B4-BE49-F238E27FC236}">
                  <a16:creationId xmlns:a16="http://schemas.microsoft.com/office/drawing/2014/main" id="{32BC5395-6935-4BD7-AA2A-DC3E5CD9A288}"/>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68569" tIns="68569" rIns="68569" bIns="68569" anchor="ctr" anchorCtr="0">
              <a:noAutofit/>
            </a:bodyPr>
            <a:lstStyle/>
            <a:p>
              <a:pPr>
                <a:buClr>
                  <a:srgbClr val="000000"/>
                </a:buClr>
                <a:defRPr/>
              </a:pPr>
              <a:endParaRPr sz="1100"/>
            </a:p>
          </p:txBody>
        </p:sp>
        <p:sp>
          <p:nvSpPr>
            <p:cNvPr id="25" name="Google Shape;183;p33">
              <a:extLst>
                <a:ext uri="{FF2B5EF4-FFF2-40B4-BE49-F238E27FC236}">
                  <a16:creationId xmlns:a16="http://schemas.microsoft.com/office/drawing/2014/main" id="{7C914F80-23F5-4691-9F40-778FC29E28C2}"/>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6" name="Google Shape;184;p33">
              <a:extLst>
                <a:ext uri="{FF2B5EF4-FFF2-40B4-BE49-F238E27FC236}">
                  <a16:creationId xmlns:a16="http://schemas.microsoft.com/office/drawing/2014/main" id="{EC1DCD0D-C993-4D3B-984C-8C02B3FAD37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27" name="Google Shape;185;p33">
              <a:extLst>
                <a:ext uri="{FF2B5EF4-FFF2-40B4-BE49-F238E27FC236}">
                  <a16:creationId xmlns:a16="http://schemas.microsoft.com/office/drawing/2014/main" id="{216A05CC-E873-43C5-B879-79FF11C0C378}"/>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8" name="Google Shape;186;p33">
              <a:extLst>
                <a:ext uri="{FF2B5EF4-FFF2-40B4-BE49-F238E27FC236}">
                  <a16:creationId xmlns:a16="http://schemas.microsoft.com/office/drawing/2014/main" id="{D6043C72-567F-46B1-9AD5-A5BD1044CB70}"/>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29" name="Google Shape;187;p33">
              <a:extLst>
                <a:ext uri="{FF2B5EF4-FFF2-40B4-BE49-F238E27FC236}">
                  <a16:creationId xmlns:a16="http://schemas.microsoft.com/office/drawing/2014/main" id="{7A9A4916-24F6-4530-B8F9-22BA37854EB1}"/>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30" name="Google Shape;188;p33">
              <a:extLst>
                <a:ext uri="{FF2B5EF4-FFF2-40B4-BE49-F238E27FC236}">
                  <a16:creationId xmlns:a16="http://schemas.microsoft.com/office/drawing/2014/main" id="{74CF738D-3AB2-4389-924D-16FAEA4249EA}"/>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31" name="Google Shape;189;p33">
              <a:extLst>
                <a:ext uri="{FF2B5EF4-FFF2-40B4-BE49-F238E27FC236}">
                  <a16:creationId xmlns:a16="http://schemas.microsoft.com/office/drawing/2014/main" id="{5A35DCBE-4170-46FC-A9F9-752C4EFAB390}"/>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32" name="Google Shape;190;p33">
              <a:extLst>
                <a:ext uri="{FF2B5EF4-FFF2-40B4-BE49-F238E27FC236}">
                  <a16:creationId xmlns:a16="http://schemas.microsoft.com/office/drawing/2014/main" id="{876E4A62-5B2C-44F3-A2DF-7981AF0AC0F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3" name="Google Shape;191;p33">
              <a:extLst>
                <a:ext uri="{FF2B5EF4-FFF2-40B4-BE49-F238E27FC236}">
                  <a16:creationId xmlns:a16="http://schemas.microsoft.com/office/drawing/2014/main" id="{44D3BDD7-9140-49DF-A3F8-5C5C0B74BB8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34" name="Google Shape;192;p33">
              <a:extLst>
                <a:ext uri="{FF2B5EF4-FFF2-40B4-BE49-F238E27FC236}">
                  <a16:creationId xmlns:a16="http://schemas.microsoft.com/office/drawing/2014/main" id="{596765B0-FCAA-4F9E-A6EF-60B0C554EF8B}"/>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35" name="Google Shape;193;p33">
              <a:extLst>
                <a:ext uri="{FF2B5EF4-FFF2-40B4-BE49-F238E27FC236}">
                  <a16:creationId xmlns:a16="http://schemas.microsoft.com/office/drawing/2014/main" id="{D2153602-A454-4274-910B-775C2DE51114}"/>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36" name="Google Shape;194;p33">
              <a:extLst>
                <a:ext uri="{FF2B5EF4-FFF2-40B4-BE49-F238E27FC236}">
                  <a16:creationId xmlns:a16="http://schemas.microsoft.com/office/drawing/2014/main" id="{33AA1766-4E90-4CE4-A244-7D2E6A3B00C2}"/>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37" name="Google Shape;195;p33">
              <a:extLst>
                <a:ext uri="{FF2B5EF4-FFF2-40B4-BE49-F238E27FC236}">
                  <a16:creationId xmlns:a16="http://schemas.microsoft.com/office/drawing/2014/main" id="{03F2A3D8-E381-4BE9-9956-29AE3F0C6EFA}"/>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68569" tIns="68569" rIns="68569" bIns="68569" anchor="ctr" anchorCtr="0">
              <a:noAutofit/>
            </a:bodyPr>
            <a:lstStyle/>
            <a:p>
              <a:pPr>
                <a:buClr>
                  <a:srgbClr val="000000"/>
                </a:buClr>
                <a:defRPr/>
              </a:pPr>
              <a:endParaRPr sz="1100"/>
            </a:p>
          </p:txBody>
        </p:sp>
        <p:sp>
          <p:nvSpPr>
            <p:cNvPr id="38" name="Google Shape;196;p33">
              <a:extLst>
                <a:ext uri="{FF2B5EF4-FFF2-40B4-BE49-F238E27FC236}">
                  <a16:creationId xmlns:a16="http://schemas.microsoft.com/office/drawing/2014/main" id="{DB37EE45-A381-46FD-8A80-E52FECA53543}"/>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39" name="Google Shape;197;p33">
              <a:extLst>
                <a:ext uri="{FF2B5EF4-FFF2-40B4-BE49-F238E27FC236}">
                  <a16:creationId xmlns:a16="http://schemas.microsoft.com/office/drawing/2014/main" id="{5CE991AC-2F0D-4AD8-8C3A-9F0640E7A489}"/>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40" name="Google Shape;198;p33">
              <a:extLst>
                <a:ext uri="{FF2B5EF4-FFF2-40B4-BE49-F238E27FC236}">
                  <a16:creationId xmlns:a16="http://schemas.microsoft.com/office/drawing/2014/main" id="{664533E4-CA5D-493A-894F-AE39DA0FA3E5}"/>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68569" tIns="68569" rIns="68569" bIns="68569" anchor="ctr" anchorCtr="0">
              <a:noAutofit/>
            </a:bodyPr>
            <a:lstStyle/>
            <a:p>
              <a:pPr>
                <a:buClr>
                  <a:srgbClr val="000000"/>
                </a:buClr>
                <a:defRPr/>
              </a:pPr>
              <a:endParaRPr sz="1100"/>
            </a:p>
          </p:txBody>
        </p:sp>
        <p:sp>
          <p:nvSpPr>
            <p:cNvPr id="41" name="Google Shape;199;p33">
              <a:extLst>
                <a:ext uri="{FF2B5EF4-FFF2-40B4-BE49-F238E27FC236}">
                  <a16:creationId xmlns:a16="http://schemas.microsoft.com/office/drawing/2014/main" id="{F46FE249-8784-4793-B736-B20C0B463E4B}"/>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2" name="Google Shape;200;p33">
              <a:extLst>
                <a:ext uri="{FF2B5EF4-FFF2-40B4-BE49-F238E27FC236}">
                  <a16:creationId xmlns:a16="http://schemas.microsoft.com/office/drawing/2014/main" id="{887CE5D8-1983-4794-AAA2-4A98FBFAB488}"/>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43" name="Google Shape;201;p33">
              <a:extLst>
                <a:ext uri="{FF2B5EF4-FFF2-40B4-BE49-F238E27FC236}">
                  <a16:creationId xmlns:a16="http://schemas.microsoft.com/office/drawing/2014/main" id="{F68495EC-39BA-40AD-BA55-89555FD72D38}"/>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44" name="Google Shape;202;p33">
              <a:extLst>
                <a:ext uri="{FF2B5EF4-FFF2-40B4-BE49-F238E27FC236}">
                  <a16:creationId xmlns:a16="http://schemas.microsoft.com/office/drawing/2014/main" id="{77BE9C24-3B1E-436F-B389-5733AD22A6F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45" name="Google Shape;203;p33">
              <a:extLst>
                <a:ext uri="{FF2B5EF4-FFF2-40B4-BE49-F238E27FC236}">
                  <a16:creationId xmlns:a16="http://schemas.microsoft.com/office/drawing/2014/main" id="{E4367896-D670-460E-A83A-1E832F09D8D2}"/>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68569" tIns="68569" rIns="68569" bIns="68569" anchor="ctr" anchorCtr="0">
              <a:noAutofit/>
            </a:bodyPr>
            <a:lstStyle/>
            <a:p>
              <a:pPr>
                <a:buClr>
                  <a:srgbClr val="000000"/>
                </a:buClr>
                <a:defRPr/>
              </a:pPr>
              <a:endParaRPr sz="1100"/>
            </a:p>
          </p:txBody>
        </p:sp>
        <p:sp>
          <p:nvSpPr>
            <p:cNvPr id="46" name="Google Shape;204;p33">
              <a:extLst>
                <a:ext uri="{FF2B5EF4-FFF2-40B4-BE49-F238E27FC236}">
                  <a16:creationId xmlns:a16="http://schemas.microsoft.com/office/drawing/2014/main" id="{65551388-B75E-4AFE-9A7B-65090E4FFD6A}"/>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7" name="Google Shape;205;p33">
              <a:extLst>
                <a:ext uri="{FF2B5EF4-FFF2-40B4-BE49-F238E27FC236}">
                  <a16:creationId xmlns:a16="http://schemas.microsoft.com/office/drawing/2014/main" id="{CDE22E1A-0B41-4C75-B4F7-24F717CF0F0B}"/>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8" name="Google Shape;206;p33">
              <a:extLst>
                <a:ext uri="{FF2B5EF4-FFF2-40B4-BE49-F238E27FC236}">
                  <a16:creationId xmlns:a16="http://schemas.microsoft.com/office/drawing/2014/main" id="{20338855-FA5F-4E83-B7EC-FE48E9A7F416}"/>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49" name="Google Shape;207;p33">
              <a:extLst>
                <a:ext uri="{FF2B5EF4-FFF2-40B4-BE49-F238E27FC236}">
                  <a16:creationId xmlns:a16="http://schemas.microsoft.com/office/drawing/2014/main" id="{D7650270-9225-4F66-B082-4BF647C0C3DA}"/>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0" name="Google Shape;208;p33">
              <a:extLst>
                <a:ext uri="{FF2B5EF4-FFF2-40B4-BE49-F238E27FC236}">
                  <a16:creationId xmlns:a16="http://schemas.microsoft.com/office/drawing/2014/main" id="{70644865-B4B9-4244-A9CB-F4B9EFD4866D}"/>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68569" tIns="68569" rIns="68569" bIns="68569" anchor="ctr" anchorCtr="0">
              <a:noAutofit/>
            </a:bodyPr>
            <a:lstStyle/>
            <a:p>
              <a:pPr>
                <a:buClr>
                  <a:srgbClr val="000000"/>
                </a:buClr>
                <a:defRPr/>
              </a:pPr>
              <a:endParaRPr sz="1100"/>
            </a:p>
          </p:txBody>
        </p:sp>
        <p:sp>
          <p:nvSpPr>
            <p:cNvPr id="51" name="Google Shape;209;p33">
              <a:extLst>
                <a:ext uri="{FF2B5EF4-FFF2-40B4-BE49-F238E27FC236}">
                  <a16:creationId xmlns:a16="http://schemas.microsoft.com/office/drawing/2014/main" id="{778B8C79-1E3B-4BE3-BAD3-3568E3F7EF23}"/>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2" name="Google Shape;210;p33">
              <a:extLst>
                <a:ext uri="{FF2B5EF4-FFF2-40B4-BE49-F238E27FC236}">
                  <a16:creationId xmlns:a16="http://schemas.microsoft.com/office/drawing/2014/main" id="{5FA26E4B-B7ED-4F0E-9021-0B18B0DC1917}"/>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53" name="Google Shape;211;p33">
              <a:extLst>
                <a:ext uri="{FF2B5EF4-FFF2-40B4-BE49-F238E27FC236}">
                  <a16:creationId xmlns:a16="http://schemas.microsoft.com/office/drawing/2014/main" id="{6477B197-F2DA-4959-BD85-E3AD481993EB}"/>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54" name="Google Shape;212;p33">
              <a:extLst>
                <a:ext uri="{FF2B5EF4-FFF2-40B4-BE49-F238E27FC236}">
                  <a16:creationId xmlns:a16="http://schemas.microsoft.com/office/drawing/2014/main" id="{777D9549-76AE-4334-91ED-259C0935FED9}"/>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55" name="Google Shape;213;p33">
              <a:extLst>
                <a:ext uri="{FF2B5EF4-FFF2-40B4-BE49-F238E27FC236}">
                  <a16:creationId xmlns:a16="http://schemas.microsoft.com/office/drawing/2014/main" id="{4FD79D62-7677-418C-8B15-16AE7DFBE6EA}"/>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6" name="Google Shape;214;p33">
              <a:extLst>
                <a:ext uri="{FF2B5EF4-FFF2-40B4-BE49-F238E27FC236}">
                  <a16:creationId xmlns:a16="http://schemas.microsoft.com/office/drawing/2014/main" id="{28E25025-9FE6-454E-A334-F804AEB9BB8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7" name="Google Shape;215;p33">
              <a:extLst>
                <a:ext uri="{FF2B5EF4-FFF2-40B4-BE49-F238E27FC236}">
                  <a16:creationId xmlns:a16="http://schemas.microsoft.com/office/drawing/2014/main" id="{B04DC369-D981-48D3-9F9D-7ED4336C5FF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58" name="Google Shape;216;p33">
              <a:extLst>
                <a:ext uri="{FF2B5EF4-FFF2-40B4-BE49-F238E27FC236}">
                  <a16:creationId xmlns:a16="http://schemas.microsoft.com/office/drawing/2014/main" id="{8876478A-A35B-4660-8B62-654107F1EFAD}"/>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59" name="Google Shape;217;p33">
              <a:extLst>
                <a:ext uri="{FF2B5EF4-FFF2-40B4-BE49-F238E27FC236}">
                  <a16:creationId xmlns:a16="http://schemas.microsoft.com/office/drawing/2014/main" id="{9788DCE0-A1B4-4237-A5B6-ED697C41B1EF}"/>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60" name="Google Shape;218;p33">
              <a:extLst>
                <a:ext uri="{FF2B5EF4-FFF2-40B4-BE49-F238E27FC236}">
                  <a16:creationId xmlns:a16="http://schemas.microsoft.com/office/drawing/2014/main" id="{F499DB1E-FDF8-4589-A27C-5334BEB4880F}"/>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68569" tIns="68569" rIns="68569" bIns="68569" anchor="ctr" anchorCtr="0">
              <a:noAutofit/>
            </a:bodyPr>
            <a:lstStyle/>
            <a:p>
              <a:pPr>
                <a:buClr>
                  <a:srgbClr val="000000"/>
                </a:buClr>
                <a:defRPr/>
              </a:pPr>
              <a:endParaRPr sz="1100"/>
            </a:p>
          </p:txBody>
        </p:sp>
        <p:sp>
          <p:nvSpPr>
            <p:cNvPr id="61" name="Google Shape;219;p33">
              <a:extLst>
                <a:ext uri="{FF2B5EF4-FFF2-40B4-BE49-F238E27FC236}">
                  <a16:creationId xmlns:a16="http://schemas.microsoft.com/office/drawing/2014/main" id="{34979656-81D9-4438-B9C3-AB9232D8385D}"/>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68569" tIns="68569" rIns="68569" bIns="68569" anchor="ctr" anchorCtr="0">
              <a:noAutofit/>
            </a:bodyPr>
            <a:lstStyle/>
            <a:p>
              <a:pPr>
                <a:buClr>
                  <a:srgbClr val="000000"/>
                </a:buClr>
                <a:defRPr/>
              </a:pPr>
              <a:endParaRPr sz="1100"/>
            </a:p>
          </p:txBody>
        </p:sp>
        <p:sp>
          <p:nvSpPr>
            <p:cNvPr id="62" name="Google Shape;220;p33">
              <a:extLst>
                <a:ext uri="{FF2B5EF4-FFF2-40B4-BE49-F238E27FC236}">
                  <a16:creationId xmlns:a16="http://schemas.microsoft.com/office/drawing/2014/main" id="{CBAC3B44-3095-4B91-B1A7-2BC25FD9ED59}"/>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3" name="Google Shape;221;p33">
              <a:extLst>
                <a:ext uri="{FF2B5EF4-FFF2-40B4-BE49-F238E27FC236}">
                  <a16:creationId xmlns:a16="http://schemas.microsoft.com/office/drawing/2014/main" id="{C60ABAE7-47C8-4590-AC2E-DE57D28F0E2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4" name="Google Shape;222;p33">
              <a:extLst>
                <a:ext uri="{FF2B5EF4-FFF2-40B4-BE49-F238E27FC236}">
                  <a16:creationId xmlns:a16="http://schemas.microsoft.com/office/drawing/2014/main" id="{B0E2EB51-9549-47C7-AD30-504F28B184E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5" name="Google Shape;223;p33">
              <a:extLst>
                <a:ext uri="{FF2B5EF4-FFF2-40B4-BE49-F238E27FC236}">
                  <a16:creationId xmlns:a16="http://schemas.microsoft.com/office/drawing/2014/main" id="{98C68CEA-BF29-4058-A4A3-1B06356D79FB}"/>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6" name="Google Shape;224;p33">
              <a:extLst>
                <a:ext uri="{FF2B5EF4-FFF2-40B4-BE49-F238E27FC236}">
                  <a16:creationId xmlns:a16="http://schemas.microsoft.com/office/drawing/2014/main" id="{81F7777F-CD61-411B-A319-23729F245A1F}"/>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7" name="Google Shape;225;p33">
              <a:extLst>
                <a:ext uri="{FF2B5EF4-FFF2-40B4-BE49-F238E27FC236}">
                  <a16:creationId xmlns:a16="http://schemas.microsoft.com/office/drawing/2014/main" id="{5A1DB576-80FA-4556-A976-8F7FC16C25B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sp>
          <p:nvSpPr>
            <p:cNvPr id="68" name="Google Shape;226;p33">
              <a:extLst>
                <a:ext uri="{FF2B5EF4-FFF2-40B4-BE49-F238E27FC236}">
                  <a16:creationId xmlns:a16="http://schemas.microsoft.com/office/drawing/2014/main" id="{6DBD9091-16B4-494D-A746-359AB63B7845}"/>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68569" tIns="68569" rIns="68569" bIns="68569" anchor="ctr" anchorCtr="0">
              <a:noAutofit/>
            </a:bodyPr>
            <a:lstStyle/>
            <a:p>
              <a:pPr>
                <a:buClr>
                  <a:srgbClr val="000000"/>
                </a:buClr>
                <a:defRPr/>
              </a:pPr>
              <a:endParaRPr sz="1100"/>
            </a:p>
          </p:txBody>
        </p:sp>
      </p:grpSp>
    </p:spTree>
    <p:extLst>
      <p:ext uri="{BB962C8B-B14F-4D97-AF65-F5344CB8AC3E}">
        <p14:creationId xmlns:p14="http://schemas.microsoft.com/office/powerpoint/2010/main" val="3455950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043190" y="865994"/>
            <a:ext cx="9841440" cy="507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6419359" y="2887081"/>
            <a:ext cx="3489605" cy="522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220592" y="3816272"/>
            <a:ext cx="5608879" cy="1085362"/>
          </a:xfrm>
          <a:prstGeom prst="rect">
            <a:avLst/>
          </a:prstGeom>
        </p:spPr>
        <p:txBody>
          <a:bodyPr wrap="square">
            <a:spAutoFit/>
          </a:bodyPr>
          <a:lstStyle/>
          <a:p>
            <a:pPr marL="0" marR="0" lvl="1" indent="0" algn="l" defTabSz="685800" rtl="0" eaLnBrk="1" fontAlgn="auto" latinLnBrk="0" hangingPunct="1">
              <a:lnSpc>
                <a:spcPct val="13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Luật</a:t>
            </a:r>
            <a:r>
              <a:rPr kumimoji="0" lang="en-US" sz="5400" b="1" i="0" u="none" strike="noStrike" kern="0" cap="none" spc="0" normalizeH="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5400" b="1" i="0" u="none" strike="noStrike" kern="0" cap="none" spc="0" normalizeH="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môi</a:t>
            </a:r>
            <a:r>
              <a:rPr kumimoji="0" lang="en-US" sz="5400" b="1" i="0" u="none" strike="noStrike" kern="0" cap="none" spc="0" normalizeH="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 </a:t>
            </a:r>
            <a:r>
              <a:rPr kumimoji="0" lang="en-US" sz="5400" b="1" i="0" u="none" strike="noStrike" kern="0" cap="none" spc="0" normalizeH="0" noProof="0" dirty="0" err="1">
                <a:ln>
                  <a:noFill/>
                </a:ln>
                <a:solidFill>
                  <a:srgbClr val="963C01"/>
                </a:solidFill>
                <a:effectLst/>
                <a:uLnTx/>
                <a:uFillTx/>
                <a:latin typeface="#9Slide03 Roboto Medium" panose="02000000000000000000" pitchFamily="2" charset="0"/>
                <a:ea typeface="#9Slide03 Roboto Medium" panose="02000000000000000000" pitchFamily="2" charset="0"/>
                <a:cs typeface="+mn-cs"/>
              </a:rPr>
              <a:t>trường</a:t>
            </a:r>
            <a:endParaRPr kumimoji="0" lang="en-US" sz="5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p:cNvSpPr/>
          <p:nvPr/>
        </p:nvSpPr>
        <p:spPr>
          <a:xfrm>
            <a:off x="553791" y="933568"/>
            <a:ext cx="10886147" cy="1306063"/>
          </a:xfrm>
          <a:prstGeom prst="rect">
            <a:avLst/>
          </a:prstGeom>
        </p:spPr>
        <p:txBody>
          <a:bodyPr wrap="square">
            <a:spAutoFit/>
          </a:bodyPr>
          <a:lstStyle/>
          <a:p>
            <a:pPr marL="0" lvl="1" algn="ctr" defTabSz="685800">
              <a:lnSpc>
                <a:spcPct val="130000"/>
              </a:lnSpc>
              <a:defRPr/>
            </a:pPr>
            <a:r>
              <a:rPr lang="en-US" sz="6600" b="1" kern="0" noProof="0" dirty="0">
                <a:solidFill>
                  <a:srgbClr val="002060"/>
                </a:solidFill>
                <a:latin typeface="#9Slide03 Roboto Medium" panose="02000000000000000000" pitchFamily="2" charset="0"/>
                <a:ea typeface="#9Slide03 Roboto Medium" panose="02000000000000000000" pitchFamily="2" charset="0"/>
              </a:rPr>
              <a:t>t/ậ/ư/n/L/m/ờ/r/</a:t>
            </a:r>
            <a:r>
              <a:rPr lang="en-US" sz="6600" b="1" kern="0" noProof="0" dirty="0" err="1">
                <a:solidFill>
                  <a:srgbClr val="002060"/>
                </a:solidFill>
                <a:latin typeface="#9Slide03 Roboto Medium" panose="02000000000000000000" pitchFamily="2" charset="0"/>
                <a:ea typeface="#9Slide03 Roboto Medium" panose="02000000000000000000" pitchFamily="2" charset="0"/>
              </a:rPr>
              <a:t>i</a:t>
            </a:r>
            <a:r>
              <a:rPr lang="en-US" sz="6600" b="1" kern="0" noProof="0" dirty="0">
                <a:solidFill>
                  <a:srgbClr val="002060"/>
                </a:solidFill>
                <a:latin typeface="#9Slide03 Roboto Medium" panose="02000000000000000000" pitchFamily="2" charset="0"/>
                <a:ea typeface="#9Slide03 Roboto Medium" panose="02000000000000000000" pitchFamily="2" charset="0"/>
              </a:rPr>
              <a:t>/u/g/t/ô</a:t>
            </a:r>
            <a:endParaRPr kumimoji="0" lang="en-US" sz="6600"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endParaRPr>
          </a:p>
        </p:txBody>
      </p:sp>
      <p:sp>
        <p:nvSpPr>
          <p:cNvPr id="7" name="Rectangle 6">
            <a:extLst>
              <a:ext uri="{FF2B5EF4-FFF2-40B4-BE49-F238E27FC236}">
                <a16:creationId xmlns:a16="http://schemas.microsoft.com/office/drawing/2014/main" id="{43098A80-F5CA-5EA3-1580-3A77B9E5F231}"/>
              </a:ext>
            </a:extLst>
          </p:cNvPr>
          <p:cNvSpPr/>
          <p:nvPr/>
        </p:nvSpPr>
        <p:spPr>
          <a:xfrm>
            <a:off x="980246" y="90649"/>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pic>
        <p:nvPicPr>
          <p:cNvPr id="3" name="Picture 2">
            <a:extLst>
              <a:ext uri="{FF2B5EF4-FFF2-40B4-BE49-F238E27FC236}">
                <a16:creationId xmlns:a16="http://schemas.microsoft.com/office/drawing/2014/main" id="{814E1425-478D-2A1B-A311-4DFB256BA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873" y="2663686"/>
            <a:ext cx="3598179" cy="3647662"/>
          </a:xfrm>
          <a:prstGeom prst="rect">
            <a:avLst/>
          </a:prstGeom>
        </p:spPr>
      </p:pic>
    </p:spTree>
    <p:extLst>
      <p:ext uri="{BB962C8B-B14F-4D97-AF65-F5344CB8AC3E}">
        <p14:creationId xmlns:p14="http://schemas.microsoft.com/office/powerpoint/2010/main" val="3312020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anim calcmode="lin" valueType="num">
                                      <p:cBhvr>
                                        <p:cTn id="8" dur="2000" fill="hold"/>
                                        <p:tgtEl>
                                          <p:spTgt spid="19"/>
                                        </p:tgtEl>
                                        <p:attrNameLst>
                                          <p:attrName>ppt_w</p:attrName>
                                        </p:attrNameLst>
                                      </p:cBhvr>
                                      <p:tavLst>
                                        <p:tav tm="0" fmla="#ppt_w*sin(2.5*pi*$)">
                                          <p:val>
                                            <p:fltVal val="0"/>
                                          </p:val>
                                        </p:tav>
                                        <p:tav tm="100000">
                                          <p:val>
                                            <p:fltVal val="1"/>
                                          </p:val>
                                        </p:tav>
                                      </p:tavLst>
                                    </p:anim>
                                    <p:anim calcmode="lin" valueType="num">
                                      <p:cBhvr>
                                        <p:cTn id="9" dur="20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300766" y="1114189"/>
            <a:ext cx="10029085" cy="507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838903" y="4553103"/>
            <a:ext cx="5257098" cy="1172950"/>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lang="en-US" sz="6000" b="1" kern="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Tiết</a:t>
            </a:r>
            <a:r>
              <a:rPr lang="en-US" sz="6000" b="1" kern="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6000" b="1" kern="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kiệm</a:t>
            </a:r>
            <a:r>
              <a:rPr lang="en-US" sz="6000" b="1" kern="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6000" b="1" kern="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điện</a:t>
            </a:r>
            <a:endPar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0" name="Rectangle 19"/>
          <p:cNvSpPr/>
          <p:nvPr/>
        </p:nvSpPr>
        <p:spPr>
          <a:xfrm>
            <a:off x="1097510" y="1700578"/>
            <a:ext cx="10210892" cy="1533112"/>
          </a:xfrm>
          <a:prstGeom prst="rect">
            <a:avLst/>
          </a:prstGeom>
        </p:spPr>
        <p:txBody>
          <a:bodyPr wrap="square">
            <a:spAutoFit/>
          </a:bodyPr>
          <a:lstStyle/>
          <a:p>
            <a:pPr marL="0" lvl="1" algn="ctr" defTabSz="685800">
              <a:lnSpc>
                <a:spcPct val="130000"/>
              </a:lnSpc>
              <a:defRPr/>
            </a:pPr>
            <a:r>
              <a:rPr lang="en-US" sz="8000" b="1" kern="0"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i</a:t>
            </a:r>
            <a:r>
              <a:rPr lang="en-US" sz="8000" b="1" kern="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/T/ệ/t/m/</a:t>
            </a:r>
            <a:r>
              <a:rPr lang="en-US" sz="8000" b="1" kern="0"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i</a:t>
            </a:r>
            <a:r>
              <a:rPr lang="en-US" sz="8000" b="1" kern="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/đ/k/ế/n/</a:t>
            </a:r>
            <a:r>
              <a:rPr lang="en-US" sz="8000" b="1" kern="0" dirty="0" err="1">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i</a:t>
            </a:r>
            <a:r>
              <a:rPr lang="en-US" sz="8000" b="1" kern="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/ệ</a:t>
            </a:r>
            <a:endParaRPr kumimoji="0" lang="en-US" sz="8000" b="1" i="0" u="none" strike="noStrike" kern="0" cap="none" spc="0" normalizeH="0" baseline="0" noProof="0" dirty="0">
              <a:ln>
                <a:noFill/>
              </a:ln>
              <a:solidFill>
                <a:srgbClr val="00206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24AA2AD5-E70A-C321-5DCC-99CE0EABCE20}"/>
              </a:ext>
            </a:extLst>
          </p:cNvPr>
          <p:cNvSpPr/>
          <p:nvPr/>
        </p:nvSpPr>
        <p:spPr>
          <a:xfrm>
            <a:off x="1386021" y="304475"/>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pic>
        <p:nvPicPr>
          <p:cNvPr id="3" name="Picture 2">
            <a:extLst>
              <a:ext uri="{FF2B5EF4-FFF2-40B4-BE49-F238E27FC236}">
                <a16:creationId xmlns:a16="http://schemas.microsoft.com/office/drawing/2014/main" id="{EF856964-62B6-7CE7-B432-CE8ADBD8B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496" y="3624311"/>
            <a:ext cx="5059017" cy="3019376"/>
          </a:xfrm>
          <a:prstGeom prst="rect">
            <a:avLst/>
          </a:prstGeom>
        </p:spPr>
      </p:pic>
    </p:spTree>
    <p:extLst>
      <p:ext uri="{BB962C8B-B14F-4D97-AF65-F5344CB8AC3E}">
        <p14:creationId xmlns:p14="http://schemas.microsoft.com/office/powerpoint/2010/main" val="673990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FC614-9766-102F-A2C6-4E60D6D21E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42A8FB0-7F49-3DA7-C889-AF456E388F7A}"/>
              </a:ext>
            </a:extLst>
          </p:cNvPr>
          <p:cNvSpPr/>
          <p:nvPr/>
        </p:nvSpPr>
        <p:spPr>
          <a:xfrm>
            <a:off x="1300766" y="1114189"/>
            <a:ext cx="10029085" cy="507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FED52CCA-1CBF-809F-4901-C64476D45D37}"/>
              </a:ext>
            </a:extLst>
          </p:cNvPr>
          <p:cNvSpPr/>
          <p:nvPr/>
        </p:nvSpPr>
        <p:spPr>
          <a:xfrm>
            <a:off x="838903" y="3877239"/>
            <a:ext cx="5257098" cy="1172950"/>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r>
              <a:rPr lang="en-US" sz="6000" b="1" kern="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Trồng</a:t>
            </a:r>
            <a:r>
              <a:rPr lang="en-US" sz="6000" b="1" kern="0" dirty="0">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6000" b="1" kern="0" dirty="0" err="1">
                <a:solidFill>
                  <a:srgbClr val="FF0000"/>
                </a:solidFill>
                <a:latin typeface="Times New Roman" panose="02020603050405020304" pitchFamily="18" charset="0"/>
                <a:ea typeface="#9Slide03 Roboto Medium" panose="02000000000000000000" pitchFamily="2" charset="0"/>
                <a:cs typeface="Times New Roman" panose="02020603050405020304" pitchFamily="18" charset="0"/>
              </a:rPr>
              <a:t>cây</a:t>
            </a:r>
            <a:endPar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0" name="Rectangle 19">
            <a:extLst>
              <a:ext uri="{FF2B5EF4-FFF2-40B4-BE49-F238E27FC236}">
                <a16:creationId xmlns:a16="http://schemas.microsoft.com/office/drawing/2014/main" id="{6DA2E602-C87D-44B0-7F44-86671BDFCA57}"/>
              </a:ext>
            </a:extLst>
          </p:cNvPr>
          <p:cNvSpPr/>
          <p:nvPr/>
        </p:nvSpPr>
        <p:spPr>
          <a:xfrm>
            <a:off x="1097510" y="1700578"/>
            <a:ext cx="10210892" cy="1533112"/>
          </a:xfrm>
          <a:prstGeom prst="rect">
            <a:avLst/>
          </a:prstGeom>
        </p:spPr>
        <p:txBody>
          <a:bodyPr wrap="square">
            <a:spAutoFit/>
          </a:bodyPr>
          <a:lstStyle/>
          <a:p>
            <a:pPr marL="0" lvl="1" algn="ctr" defTabSz="685800">
              <a:lnSpc>
                <a:spcPct val="130000"/>
              </a:lnSpc>
              <a:defRPr/>
            </a:pPr>
            <a:r>
              <a:rPr lang="en-US" sz="8000" b="1" kern="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â/t/n/c/g/r/y/ồ</a:t>
            </a:r>
            <a:endParaRPr kumimoji="0" lang="en-US" sz="8000" b="1" i="0" u="none" strike="noStrike" kern="0" cap="none" spc="0" normalizeH="0" baseline="0" noProof="0" dirty="0">
              <a:ln>
                <a:noFill/>
              </a:ln>
              <a:solidFill>
                <a:srgbClr val="00206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 name="Rectangle 3">
            <a:extLst>
              <a:ext uri="{FF2B5EF4-FFF2-40B4-BE49-F238E27FC236}">
                <a16:creationId xmlns:a16="http://schemas.microsoft.com/office/drawing/2014/main" id="{31F72E8B-544E-73DE-8F1A-BD53C73853F0}"/>
              </a:ext>
            </a:extLst>
          </p:cNvPr>
          <p:cNvSpPr/>
          <p:nvPr/>
        </p:nvSpPr>
        <p:spPr>
          <a:xfrm>
            <a:off x="1386021" y="304475"/>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pic>
        <p:nvPicPr>
          <p:cNvPr id="5" name="Picture 4">
            <a:extLst>
              <a:ext uri="{FF2B5EF4-FFF2-40B4-BE49-F238E27FC236}">
                <a16:creationId xmlns:a16="http://schemas.microsoft.com/office/drawing/2014/main" id="{C55BB550-5154-054C-CA00-70732433F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3233690"/>
            <a:ext cx="5075582" cy="3077658"/>
          </a:xfrm>
          <a:prstGeom prst="rect">
            <a:avLst/>
          </a:prstGeom>
        </p:spPr>
      </p:pic>
    </p:spTree>
    <p:extLst>
      <p:ext uri="{BB962C8B-B14F-4D97-AF65-F5344CB8AC3E}">
        <p14:creationId xmlns:p14="http://schemas.microsoft.com/office/powerpoint/2010/main" val="23393719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B88F-493F-06AA-3D11-FF08AD60DE4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B0C70DD-4065-8D18-DFF4-1E3F90ABF204}"/>
              </a:ext>
            </a:extLst>
          </p:cNvPr>
          <p:cNvSpPr/>
          <p:nvPr/>
        </p:nvSpPr>
        <p:spPr>
          <a:xfrm>
            <a:off x="1002144" y="933568"/>
            <a:ext cx="9841440" cy="5077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92E131F5-9EC0-A6C8-67D1-96C770ED6381}"/>
              </a:ext>
            </a:extLst>
          </p:cNvPr>
          <p:cNvSpPr/>
          <p:nvPr/>
        </p:nvSpPr>
        <p:spPr>
          <a:xfrm>
            <a:off x="6419359" y="2887081"/>
            <a:ext cx="3489605" cy="522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26636A5-9C0D-2159-6E8B-530769550BD2}"/>
              </a:ext>
            </a:extLst>
          </p:cNvPr>
          <p:cNvSpPr/>
          <p:nvPr/>
        </p:nvSpPr>
        <p:spPr>
          <a:xfrm>
            <a:off x="4967644" y="5845894"/>
            <a:ext cx="5608879" cy="1085362"/>
          </a:xfrm>
          <a:prstGeom prst="rect">
            <a:avLst/>
          </a:prstGeom>
        </p:spPr>
        <p:txBody>
          <a:bodyPr wrap="square">
            <a:spAutoFit/>
          </a:bodyPr>
          <a:lstStyle/>
          <a:p>
            <a:pPr marL="0" marR="0" lvl="1" indent="0" algn="l" defTabSz="685800" rtl="0" eaLnBrk="1" fontAlgn="auto" latinLnBrk="0" hangingPunct="1">
              <a:lnSpc>
                <a:spcPct val="130000"/>
              </a:lnSpc>
              <a:spcBef>
                <a:spcPts val="0"/>
              </a:spcBef>
              <a:spcAft>
                <a:spcPts val="0"/>
              </a:spcAft>
              <a:buClrTx/>
              <a:buSzTx/>
              <a:buFontTx/>
              <a:buNone/>
              <a:tabLst/>
              <a:defRPr/>
            </a:pPr>
            <a:r>
              <a:rPr lang="en-US" sz="5400" b="1" kern="0" dirty="0">
                <a:solidFill>
                  <a:srgbClr val="963C01"/>
                </a:solidFill>
                <a:latin typeface="#9Slide03 Roboto Medium" panose="02000000000000000000" pitchFamily="2" charset="0"/>
                <a:ea typeface="#9Slide03 Roboto Medium" panose="02000000000000000000" pitchFamily="2" charset="0"/>
              </a:rPr>
              <a:t>Tái </a:t>
            </a:r>
            <a:r>
              <a:rPr lang="en-US" sz="5400" b="1" kern="0" dirty="0" err="1">
                <a:solidFill>
                  <a:srgbClr val="963C01"/>
                </a:solidFill>
                <a:latin typeface="#9Slide03 Roboto Medium" panose="02000000000000000000" pitchFamily="2" charset="0"/>
                <a:ea typeface="#9Slide03 Roboto Medium" panose="02000000000000000000" pitchFamily="2" charset="0"/>
              </a:rPr>
              <a:t>chế</a:t>
            </a:r>
            <a:endParaRPr kumimoji="0" lang="en-US" sz="5400" b="1" i="0" u="none" strike="noStrike" kern="0" cap="none" spc="0" normalizeH="0" baseline="0" noProof="0" dirty="0">
              <a:ln>
                <a:noFill/>
              </a:ln>
              <a:solidFill>
                <a:srgbClr val="963C01"/>
              </a:solidFill>
              <a:effectLst/>
              <a:uLnTx/>
              <a:uFillTx/>
              <a:latin typeface="#9Slide03 Roboto Medium" panose="02000000000000000000" pitchFamily="2" charset="0"/>
              <a:ea typeface="#9Slide03 Roboto Medium" panose="02000000000000000000" pitchFamily="2" charset="0"/>
              <a:cs typeface="+mn-cs"/>
            </a:endParaRPr>
          </a:p>
        </p:txBody>
      </p:sp>
      <p:sp>
        <p:nvSpPr>
          <p:cNvPr id="20" name="Rectangle 19">
            <a:extLst>
              <a:ext uri="{FF2B5EF4-FFF2-40B4-BE49-F238E27FC236}">
                <a16:creationId xmlns:a16="http://schemas.microsoft.com/office/drawing/2014/main" id="{173CF5F7-46FA-F385-3ECA-9FA3D50908BF}"/>
              </a:ext>
            </a:extLst>
          </p:cNvPr>
          <p:cNvSpPr/>
          <p:nvPr/>
        </p:nvSpPr>
        <p:spPr>
          <a:xfrm>
            <a:off x="553791" y="933568"/>
            <a:ext cx="10886147" cy="1306063"/>
          </a:xfrm>
          <a:prstGeom prst="rect">
            <a:avLst/>
          </a:prstGeom>
        </p:spPr>
        <p:txBody>
          <a:bodyPr wrap="square">
            <a:spAutoFit/>
          </a:bodyPr>
          <a:lstStyle/>
          <a:p>
            <a:pPr marL="0" lvl="1" algn="ctr" defTabSz="685800">
              <a:lnSpc>
                <a:spcPct val="130000"/>
              </a:lnSpc>
              <a:defRPr/>
            </a:pPr>
            <a:r>
              <a:rPr lang="en-US" sz="6600" b="1" kern="0" noProof="0" dirty="0">
                <a:solidFill>
                  <a:srgbClr val="002060"/>
                </a:solidFill>
                <a:latin typeface="#9Slide03 Roboto Medium" panose="02000000000000000000" pitchFamily="2" charset="0"/>
                <a:ea typeface="#9Slide03 Roboto Medium" panose="02000000000000000000" pitchFamily="2" charset="0"/>
              </a:rPr>
              <a:t>ế/</a:t>
            </a:r>
            <a:r>
              <a:rPr lang="en-US" sz="6600" b="1" kern="0" noProof="0" dirty="0" err="1">
                <a:solidFill>
                  <a:srgbClr val="002060"/>
                </a:solidFill>
                <a:latin typeface="#9Slide03 Roboto Medium" panose="02000000000000000000" pitchFamily="2" charset="0"/>
                <a:ea typeface="#9Slide03 Roboto Medium" panose="02000000000000000000" pitchFamily="2" charset="0"/>
              </a:rPr>
              <a:t>i</a:t>
            </a:r>
            <a:r>
              <a:rPr lang="en-US" sz="6600" b="1" kern="0" noProof="0" dirty="0">
                <a:solidFill>
                  <a:srgbClr val="002060"/>
                </a:solidFill>
                <a:latin typeface="#9Slide03 Roboto Medium" panose="02000000000000000000" pitchFamily="2" charset="0"/>
                <a:ea typeface="#9Slide03 Roboto Medium" panose="02000000000000000000" pitchFamily="2" charset="0"/>
              </a:rPr>
              <a:t>/c/t/h/á</a:t>
            </a:r>
            <a:endParaRPr kumimoji="0" lang="en-US" sz="6600" b="1" i="0" u="none" strike="noStrike" kern="0" cap="none" spc="0" normalizeH="0" baseline="0" noProof="0" dirty="0">
              <a:ln>
                <a:noFill/>
              </a:ln>
              <a:solidFill>
                <a:srgbClr val="002060"/>
              </a:solidFill>
              <a:effectLst/>
              <a:uLnTx/>
              <a:uFillTx/>
              <a:latin typeface="#9Slide03 Roboto Medium" panose="02000000000000000000" pitchFamily="2" charset="0"/>
              <a:ea typeface="#9Slide03 Roboto Medium" panose="02000000000000000000" pitchFamily="2" charset="0"/>
            </a:endParaRPr>
          </a:p>
        </p:txBody>
      </p:sp>
      <p:sp>
        <p:nvSpPr>
          <p:cNvPr id="7" name="Rectangle 6">
            <a:extLst>
              <a:ext uri="{FF2B5EF4-FFF2-40B4-BE49-F238E27FC236}">
                <a16:creationId xmlns:a16="http://schemas.microsoft.com/office/drawing/2014/main" id="{9E352FBB-C7F8-65DD-362B-B2E5834759DF}"/>
              </a:ext>
            </a:extLst>
          </p:cNvPr>
          <p:cNvSpPr/>
          <p:nvPr/>
        </p:nvSpPr>
        <p:spPr>
          <a:xfrm>
            <a:off x="980246" y="90649"/>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pic>
        <p:nvPicPr>
          <p:cNvPr id="4" name="Picture 3">
            <a:extLst>
              <a:ext uri="{FF2B5EF4-FFF2-40B4-BE49-F238E27FC236}">
                <a16:creationId xmlns:a16="http://schemas.microsoft.com/office/drawing/2014/main" id="{ADB656CB-A840-4268-4267-61E0AEC39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575" y="2517923"/>
            <a:ext cx="7110850" cy="3568149"/>
          </a:xfrm>
          <a:prstGeom prst="rect">
            <a:avLst/>
          </a:prstGeom>
        </p:spPr>
      </p:pic>
    </p:spTree>
    <p:extLst>
      <p:ext uri="{BB962C8B-B14F-4D97-AF65-F5344CB8AC3E}">
        <p14:creationId xmlns:p14="http://schemas.microsoft.com/office/powerpoint/2010/main" val="31908088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14257" y="4533693"/>
            <a:ext cx="4870173" cy="1352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err="1">
                <a:solidFill>
                  <a:srgbClr val="FF0000"/>
                </a:solidFill>
                <a:latin typeface="Times New Roman" panose="02020603050405020304" pitchFamily="18" charset="0"/>
                <a:cs typeface="Times New Roman" panose="02020603050405020304" pitchFamily="18" charset="0"/>
              </a:rPr>
              <a:t>Nộp</a:t>
            </a:r>
            <a:r>
              <a:rPr lang="en-US" sz="8000" b="1" dirty="0">
                <a:solidFill>
                  <a:srgbClr val="FF0000"/>
                </a:solidFill>
                <a:latin typeface="Times New Roman" panose="02020603050405020304" pitchFamily="18" charset="0"/>
                <a:cs typeface="Times New Roman" panose="02020603050405020304" pitchFamily="18" charset="0"/>
              </a:rPr>
              <a:t> </a:t>
            </a:r>
            <a:r>
              <a:rPr lang="en-US" sz="8000" b="1" dirty="0" err="1">
                <a:solidFill>
                  <a:srgbClr val="FF0000"/>
                </a:solidFill>
                <a:latin typeface="Times New Roman" panose="02020603050405020304" pitchFamily="18" charset="0"/>
                <a:cs typeface="Times New Roman" panose="02020603050405020304" pitchFamily="18" charset="0"/>
              </a:rPr>
              <a:t>thuế</a:t>
            </a:r>
            <a:endParaRPr kumimoji="0" lang="en-US" sz="8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6" name="Rounded Rectangle 15"/>
          <p:cNvSpPr/>
          <p:nvPr/>
        </p:nvSpPr>
        <p:spPr>
          <a:xfrm>
            <a:off x="7301948" y="2524356"/>
            <a:ext cx="3894792" cy="522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Rectangle 18"/>
          <p:cNvSpPr/>
          <p:nvPr/>
        </p:nvSpPr>
        <p:spPr>
          <a:xfrm>
            <a:off x="4198514" y="4201259"/>
            <a:ext cx="6364176" cy="1533112"/>
          </a:xfrm>
          <a:prstGeom prst="rect">
            <a:avLst/>
          </a:prstGeom>
        </p:spPr>
        <p:txBody>
          <a:bodyPr wrap="square">
            <a:spAutoFit/>
          </a:bodyPr>
          <a:lstStyle/>
          <a:p>
            <a:pPr marL="0" marR="0" lvl="1" indent="0" algn="ctr" defTabSz="685800" rtl="0" eaLnBrk="1" fontAlgn="auto" latinLnBrk="0" hangingPunct="1">
              <a:lnSpc>
                <a:spcPct val="130000"/>
              </a:lnSpc>
              <a:spcBef>
                <a:spcPts val="0"/>
              </a:spcBef>
              <a:spcAft>
                <a:spcPts val="0"/>
              </a:spcAft>
              <a:buClrTx/>
              <a:buSzTx/>
              <a:buFontTx/>
              <a:buNone/>
              <a:tabLst/>
              <a:defRPr/>
            </a:pPr>
            <a:endParaRPr kumimoji="0" lang="en-US" sz="80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5" name="Rectangle 14"/>
          <p:cNvSpPr/>
          <p:nvPr/>
        </p:nvSpPr>
        <p:spPr>
          <a:xfrm>
            <a:off x="750561" y="1042363"/>
            <a:ext cx="10210891" cy="2163477"/>
          </a:xfrm>
          <a:prstGeom prst="rect">
            <a:avLst/>
          </a:prstGeom>
        </p:spPr>
        <p:txBody>
          <a:bodyPr wrap="square">
            <a:spAutoFit/>
          </a:bodyPr>
          <a:lstStyle/>
          <a:p>
            <a:pPr marL="0" lvl="1" algn="ctr" defTabSz="685800">
              <a:lnSpc>
                <a:spcPct val="130000"/>
              </a:lnSpc>
              <a:defRPr/>
            </a:pPr>
            <a:r>
              <a:rPr kumimoji="0" lang="en-US" sz="11500" b="1" i="0" u="none" strike="noStrike" kern="0" cap="none" spc="0" normalizeH="0" baseline="0" noProof="0" dirty="0">
                <a:ln>
                  <a:noFill/>
                </a:ln>
                <a:solidFill>
                  <a:srgbClr val="00206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t/ộ/h/ế/N/p/u</a:t>
            </a:r>
          </a:p>
        </p:txBody>
      </p:sp>
      <p:sp>
        <p:nvSpPr>
          <p:cNvPr id="7" name="Rectangle 6">
            <a:extLst>
              <a:ext uri="{FF2B5EF4-FFF2-40B4-BE49-F238E27FC236}">
                <a16:creationId xmlns:a16="http://schemas.microsoft.com/office/drawing/2014/main" id="{E1D9218C-EFFF-0949-A4E4-DA11836D30E6}"/>
              </a:ext>
            </a:extLst>
          </p:cNvPr>
          <p:cNvSpPr/>
          <p:nvPr/>
        </p:nvSpPr>
        <p:spPr>
          <a:xfrm>
            <a:off x="877818" y="485645"/>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pic>
        <p:nvPicPr>
          <p:cNvPr id="3" name="Picture 2">
            <a:extLst>
              <a:ext uri="{FF2B5EF4-FFF2-40B4-BE49-F238E27FC236}">
                <a16:creationId xmlns:a16="http://schemas.microsoft.com/office/drawing/2014/main" id="{B9C01F52-85F3-FE71-EE2E-86171144A0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52161"/>
            <a:ext cx="5715000" cy="3115447"/>
          </a:xfrm>
          <a:prstGeom prst="rect">
            <a:avLst/>
          </a:prstGeom>
        </p:spPr>
      </p:pic>
    </p:spTree>
    <p:extLst>
      <p:ext uri="{BB962C8B-B14F-4D97-AF65-F5344CB8AC3E}">
        <p14:creationId xmlns:p14="http://schemas.microsoft.com/office/powerpoint/2010/main" val="2592975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9DB2E1E-912B-33A1-128D-B260FFFA769C}"/>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139CB3BB-2DCE-F2B9-3CE6-CB501DE134C6}"/>
              </a:ext>
            </a:extLst>
          </p:cNvPr>
          <p:cNvSpPr/>
          <p:nvPr/>
        </p:nvSpPr>
        <p:spPr>
          <a:xfrm>
            <a:off x="6359789" y="2523150"/>
            <a:ext cx="3889192" cy="5225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974E33-08C8-70BE-B0D9-CBBD0C40A9E8}"/>
              </a:ext>
            </a:extLst>
          </p:cNvPr>
          <p:cNvSpPr/>
          <p:nvPr/>
        </p:nvSpPr>
        <p:spPr>
          <a:xfrm>
            <a:off x="877818" y="485645"/>
            <a:ext cx="10210892" cy="823752"/>
          </a:xfrm>
          <a:prstGeom prst="rect">
            <a:avLst/>
          </a:prstGeom>
        </p:spPr>
        <p:txBody>
          <a:bodyPr wrap="square">
            <a:spAutoFit/>
          </a:bodyPr>
          <a:lstStyle/>
          <a:p>
            <a:pPr marL="0" marR="0" lvl="1" indent="0" algn="just" defTabSz="685800" rtl="0" eaLnBrk="1" fontAlgn="auto" latinLnBrk="0" hangingPunct="1">
              <a:lnSpc>
                <a:spcPct val="15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Sắp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xếp</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các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chữ</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thành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cụm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từ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tiếng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Việt có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nghĩa</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20" name="Rectangle 19">
            <a:extLst>
              <a:ext uri="{FF2B5EF4-FFF2-40B4-BE49-F238E27FC236}">
                <a16:creationId xmlns:a16="http://schemas.microsoft.com/office/drawing/2014/main" id="{A547186C-E8AC-4726-4311-F7093954FC07}"/>
              </a:ext>
            </a:extLst>
          </p:cNvPr>
          <p:cNvSpPr/>
          <p:nvPr/>
        </p:nvSpPr>
        <p:spPr>
          <a:xfrm>
            <a:off x="877818" y="1302215"/>
            <a:ext cx="8974520" cy="1677190"/>
          </a:xfrm>
          <a:prstGeom prst="rect">
            <a:avLst/>
          </a:prstGeom>
        </p:spPr>
        <p:txBody>
          <a:bodyPr wrap="square">
            <a:spAutoFit/>
          </a:bodyPr>
          <a:lstStyle/>
          <a:p>
            <a:pPr marL="0" lvl="1" algn="ctr" defTabSz="685800">
              <a:lnSpc>
                <a:spcPct val="130000"/>
              </a:lnSpc>
              <a:defRPr/>
            </a:pPr>
            <a:r>
              <a:rPr lang="en-US" sz="8800" b="1" kern="0" noProof="0" dirty="0">
                <a:solidFill>
                  <a:srgbClr val="002060"/>
                </a:solidFill>
                <a:latin typeface="Times New Roman" panose="02020603050405020304" pitchFamily="18" charset="0"/>
                <a:ea typeface="#9Slide03 Roboto Medium" panose="02000000000000000000" pitchFamily="2" charset="0"/>
                <a:cs typeface="Times New Roman" panose="02020603050405020304" pitchFamily="18" charset="0"/>
              </a:rPr>
              <a:t>á/T/c/ố/o</a:t>
            </a:r>
            <a:endParaRPr kumimoji="0" lang="en-US" sz="8800" b="1" i="0" u="none" strike="noStrike" kern="0" cap="none" spc="0" normalizeH="0" baseline="0" noProof="0" dirty="0">
              <a:ln>
                <a:noFill/>
              </a:ln>
              <a:solidFill>
                <a:srgbClr val="002060"/>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id="{51E18042-B328-C422-F7CA-262E93D49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191" y="3287329"/>
            <a:ext cx="6752485" cy="3498574"/>
          </a:xfrm>
          <a:prstGeom prst="rect">
            <a:avLst/>
          </a:prstGeom>
        </p:spPr>
      </p:pic>
    </p:spTree>
    <p:extLst>
      <p:ext uri="{BB962C8B-B14F-4D97-AF65-F5344CB8AC3E}">
        <p14:creationId xmlns:p14="http://schemas.microsoft.com/office/powerpoint/2010/main" val="3586784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1430</Words>
  <Application>Microsoft Office PowerPoint</Application>
  <PresentationFormat>Widescreen</PresentationFormat>
  <Paragraphs>109</Paragraphs>
  <Slides>30</Slides>
  <Notes>1</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#9Slide03 BoosterNextFYBlack</vt:lpstr>
      <vt:lpstr>#9Slide03 Quicksand Bold</vt:lpstr>
      <vt:lpstr>#9Slide03 Roboto Medium</vt:lpstr>
      <vt:lpstr>Arial</vt:lpstr>
      <vt:lpstr>Arial Black</vt:lpstr>
      <vt:lpstr>Calibri</vt:lpstr>
      <vt:lpstr>Calibri Light</vt:lpstr>
      <vt:lpstr>Open Sans</vt:lpstr>
      <vt:lpstr>SegoeuiPc</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14: QUYỀN VÀ NGHĨA VỤ CỦA CÔNG DÂN TRONG  BẢO VỆ MÔI TRƯỜNG VÀ TÀI NGUYÊN THIÊN NHIÊN  2. Nghĩa vụ công dân trong bảo vệ môi trường và tài nguyên thiên nhiên. </vt:lpstr>
      <vt:lpstr> Mục tiêu: - Nêu được một số quy định cơ bản của pháp luật về nghĩa vụ của công dân trong bảo vệ môi trường và tài nguyên thiên nhiên.   - Biết thực hiện các quy định của pháp luật về nghĩa vụ cơ bản của công dân trong bảo vệ môi trường và tài nguyên thiên nhiên bằng những hành vi phù hợp.  - Phân tích, đánh giá được các hành vi vi phạm nghĩa vụ của công dân trong bảo vệ môi trường và tài nguyên thiên nhiên trong một số tình huống đơn giản thường gặp.  - Nhận biết được tác hại, hậu quả của hành vi vi phạm nghĩa vụ công dân trong bảo vệ môi trường và tài nguyên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58</cp:revision>
  <dcterms:created xsi:type="dcterms:W3CDTF">2025-03-17T07:47:46Z</dcterms:created>
  <dcterms:modified xsi:type="dcterms:W3CDTF">2025-03-21T09:35:29Z</dcterms:modified>
</cp:coreProperties>
</file>