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9" r:id="rId2"/>
    <p:sldId id="300" r:id="rId3"/>
    <p:sldId id="336" r:id="rId4"/>
    <p:sldId id="344" r:id="rId5"/>
    <p:sldId id="345" r:id="rId6"/>
    <p:sldId id="338" r:id="rId7"/>
    <p:sldId id="337" r:id="rId8"/>
    <p:sldId id="342" r:id="rId9"/>
    <p:sldId id="346" r:id="rId10"/>
    <p:sldId id="347" r:id="rId11"/>
    <p:sldId id="348" r:id="rId12"/>
    <p:sldId id="382" r:id="rId13"/>
    <p:sldId id="349" r:id="rId14"/>
    <p:sldId id="383" r:id="rId15"/>
    <p:sldId id="350" r:id="rId16"/>
    <p:sldId id="323" r:id="rId17"/>
    <p:sldId id="32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5" autoAdjust="0"/>
    <p:restoredTop sz="94660"/>
  </p:normalViewPr>
  <p:slideViewPr>
    <p:cSldViewPr snapToGrid="0">
      <p:cViewPr>
        <p:scale>
          <a:sx n="94" d="100"/>
          <a:sy n="94" d="100"/>
        </p:scale>
        <p:origin x="-384"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42"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uyet Ta" userId="46beb720-0647-498e-b0e3-39c1d72dc7c1" providerId="ADAL" clId="{21E89A1E-DE78-4FC9-8269-9067B71C8DBE}"/>
    <pc:docChg chg="custSel addSld delSld modSld sldOrd">
      <pc:chgData name="Thuyet Ta" userId="46beb720-0647-498e-b0e3-39c1d72dc7c1" providerId="ADAL" clId="{21E89A1E-DE78-4FC9-8269-9067B71C8DBE}" dt="2022-07-31T03:03:53.105" v="503" actId="20577"/>
      <pc:docMkLst>
        <pc:docMk/>
      </pc:docMkLst>
      <pc:sldChg chg="del">
        <pc:chgData name="Thuyet Ta" userId="46beb720-0647-498e-b0e3-39c1d72dc7c1" providerId="ADAL" clId="{21E89A1E-DE78-4FC9-8269-9067B71C8DBE}" dt="2022-07-31T01:32:11.184" v="3" actId="2696"/>
        <pc:sldMkLst>
          <pc:docMk/>
          <pc:sldMk cId="1179638017" sldId="258"/>
        </pc:sldMkLst>
      </pc:sldChg>
      <pc:sldChg chg="del">
        <pc:chgData name="Thuyet Ta" userId="46beb720-0647-498e-b0e3-39c1d72dc7c1" providerId="ADAL" clId="{21E89A1E-DE78-4FC9-8269-9067B71C8DBE}" dt="2022-07-31T01:32:11.028" v="0" actId="2696"/>
        <pc:sldMkLst>
          <pc:docMk/>
          <pc:sldMk cId="1905447255" sldId="260"/>
        </pc:sldMkLst>
      </pc:sldChg>
      <pc:sldChg chg="del">
        <pc:chgData name="Thuyet Ta" userId="46beb720-0647-498e-b0e3-39c1d72dc7c1" providerId="ADAL" clId="{21E89A1E-DE78-4FC9-8269-9067B71C8DBE}" dt="2022-07-31T01:32:11.374" v="4" actId="2696"/>
        <pc:sldMkLst>
          <pc:docMk/>
          <pc:sldMk cId="571922633" sldId="261"/>
        </pc:sldMkLst>
      </pc:sldChg>
      <pc:sldChg chg="del">
        <pc:chgData name="Thuyet Ta" userId="46beb720-0647-498e-b0e3-39c1d72dc7c1" providerId="ADAL" clId="{21E89A1E-DE78-4FC9-8269-9067B71C8DBE}" dt="2022-07-31T01:32:11.705" v="11" actId="2696"/>
        <pc:sldMkLst>
          <pc:docMk/>
          <pc:sldMk cId="1159470328" sldId="265"/>
        </pc:sldMkLst>
      </pc:sldChg>
      <pc:sldChg chg="del">
        <pc:chgData name="Thuyet Ta" userId="46beb720-0647-498e-b0e3-39c1d72dc7c1" providerId="ADAL" clId="{21E89A1E-DE78-4FC9-8269-9067B71C8DBE}" dt="2022-07-31T01:32:11.813" v="19" actId="2696"/>
        <pc:sldMkLst>
          <pc:docMk/>
          <pc:sldMk cId="3875944820" sldId="266"/>
        </pc:sldMkLst>
      </pc:sldChg>
      <pc:sldChg chg="del">
        <pc:chgData name="Thuyet Ta" userId="46beb720-0647-498e-b0e3-39c1d72dc7c1" providerId="ADAL" clId="{21E89A1E-DE78-4FC9-8269-9067B71C8DBE}" dt="2022-07-31T01:32:11.805" v="18" actId="2696"/>
        <pc:sldMkLst>
          <pc:docMk/>
          <pc:sldMk cId="3820014599" sldId="268"/>
        </pc:sldMkLst>
      </pc:sldChg>
      <pc:sldChg chg="del">
        <pc:chgData name="Thuyet Ta" userId="46beb720-0647-498e-b0e3-39c1d72dc7c1" providerId="ADAL" clId="{21E89A1E-DE78-4FC9-8269-9067B71C8DBE}" dt="2022-07-31T01:32:11.410" v="5" actId="2696"/>
        <pc:sldMkLst>
          <pc:docMk/>
          <pc:sldMk cId="2585877765" sldId="269"/>
        </pc:sldMkLst>
      </pc:sldChg>
      <pc:sldChg chg="del">
        <pc:chgData name="Thuyet Ta" userId="46beb720-0647-498e-b0e3-39c1d72dc7c1" providerId="ADAL" clId="{21E89A1E-DE78-4FC9-8269-9067B71C8DBE}" dt="2022-07-31T01:32:11.466" v="6" actId="2696"/>
        <pc:sldMkLst>
          <pc:docMk/>
          <pc:sldMk cId="4221625855" sldId="270"/>
        </pc:sldMkLst>
      </pc:sldChg>
      <pc:sldChg chg="del">
        <pc:chgData name="Thuyet Ta" userId="46beb720-0647-498e-b0e3-39c1d72dc7c1" providerId="ADAL" clId="{21E89A1E-DE78-4FC9-8269-9067B71C8DBE}" dt="2022-07-31T01:32:11.510" v="7" actId="2696"/>
        <pc:sldMkLst>
          <pc:docMk/>
          <pc:sldMk cId="456712159" sldId="271"/>
        </pc:sldMkLst>
      </pc:sldChg>
      <pc:sldChg chg="del">
        <pc:chgData name="Thuyet Ta" userId="46beb720-0647-498e-b0e3-39c1d72dc7c1" providerId="ADAL" clId="{21E89A1E-DE78-4FC9-8269-9067B71C8DBE}" dt="2022-07-31T01:32:11.557" v="8" actId="2696"/>
        <pc:sldMkLst>
          <pc:docMk/>
          <pc:sldMk cId="1682139061" sldId="272"/>
        </pc:sldMkLst>
      </pc:sldChg>
      <pc:sldChg chg="del">
        <pc:chgData name="Thuyet Ta" userId="46beb720-0647-498e-b0e3-39c1d72dc7c1" providerId="ADAL" clId="{21E89A1E-DE78-4FC9-8269-9067B71C8DBE}" dt="2022-07-31T01:32:11.617" v="9" actId="2696"/>
        <pc:sldMkLst>
          <pc:docMk/>
          <pc:sldMk cId="3158491518" sldId="273"/>
        </pc:sldMkLst>
      </pc:sldChg>
      <pc:sldChg chg="del">
        <pc:chgData name="Thuyet Ta" userId="46beb720-0647-498e-b0e3-39c1d72dc7c1" providerId="ADAL" clId="{21E89A1E-DE78-4FC9-8269-9067B71C8DBE}" dt="2022-07-31T01:32:12.129" v="24" actId="2696"/>
        <pc:sldMkLst>
          <pc:docMk/>
          <pc:sldMk cId="1217515181" sldId="275"/>
        </pc:sldMkLst>
      </pc:sldChg>
      <pc:sldChg chg="del">
        <pc:chgData name="Thuyet Ta" userId="46beb720-0647-498e-b0e3-39c1d72dc7c1" providerId="ADAL" clId="{21E89A1E-DE78-4FC9-8269-9067B71C8DBE}" dt="2022-07-31T01:32:12.157" v="25" actId="2696"/>
        <pc:sldMkLst>
          <pc:docMk/>
          <pc:sldMk cId="4292745520" sldId="276"/>
        </pc:sldMkLst>
      </pc:sldChg>
      <pc:sldChg chg="del">
        <pc:chgData name="Thuyet Ta" userId="46beb720-0647-498e-b0e3-39c1d72dc7c1" providerId="ADAL" clId="{21E89A1E-DE78-4FC9-8269-9067B71C8DBE}" dt="2022-07-31T01:32:12.173" v="26" actId="2696"/>
        <pc:sldMkLst>
          <pc:docMk/>
          <pc:sldMk cId="3969976253" sldId="277"/>
        </pc:sldMkLst>
      </pc:sldChg>
      <pc:sldChg chg="del">
        <pc:chgData name="Thuyet Ta" userId="46beb720-0647-498e-b0e3-39c1d72dc7c1" providerId="ADAL" clId="{21E89A1E-DE78-4FC9-8269-9067B71C8DBE}" dt="2022-07-31T01:32:12.213" v="27" actId="2696"/>
        <pc:sldMkLst>
          <pc:docMk/>
          <pc:sldMk cId="55918833" sldId="278"/>
        </pc:sldMkLst>
      </pc:sldChg>
      <pc:sldChg chg="del">
        <pc:chgData name="Thuyet Ta" userId="46beb720-0647-498e-b0e3-39c1d72dc7c1" providerId="ADAL" clId="{21E89A1E-DE78-4FC9-8269-9067B71C8DBE}" dt="2022-07-31T01:32:12.233" v="28" actId="2696"/>
        <pc:sldMkLst>
          <pc:docMk/>
          <pc:sldMk cId="772065315" sldId="279"/>
        </pc:sldMkLst>
      </pc:sldChg>
      <pc:sldChg chg="del">
        <pc:chgData name="Thuyet Ta" userId="46beb720-0647-498e-b0e3-39c1d72dc7c1" providerId="ADAL" clId="{21E89A1E-DE78-4FC9-8269-9067B71C8DBE}" dt="2022-07-31T01:32:12.257" v="29" actId="2696"/>
        <pc:sldMkLst>
          <pc:docMk/>
          <pc:sldMk cId="3372668655" sldId="280"/>
        </pc:sldMkLst>
      </pc:sldChg>
      <pc:sldChg chg="del">
        <pc:chgData name="Thuyet Ta" userId="46beb720-0647-498e-b0e3-39c1d72dc7c1" providerId="ADAL" clId="{21E89A1E-DE78-4FC9-8269-9067B71C8DBE}" dt="2022-07-31T01:32:12.280" v="30" actId="2696"/>
        <pc:sldMkLst>
          <pc:docMk/>
          <pc:sldMk cId="3731511031" sldId="281"/>
        </pc:sldMkLst>
      </pc:sldChg>
      <pc:sldChg chg="del">
        <pc:chgData name="Thuyet Ta" userId="46beb720-0647-498e-b0e3-39c1d72dc7c1" providerId="ADAL" clId="{21E89A1E-DE78-4FC9-8269-9067B71C8DBE}" dt="2022-07-31T01:32:11.637" v="10" actId="2696"/>
        <pc:sldMkLst>
          <pc:docMk/>
          <pc:sldMk cId="731741971" sldId="282"/>
        </pc:sldMkLst>
      </pc:sldChg>
      <pc:sldChg chg="del">
        <pc:chgData name="Thuyet Ta" userId="46beb720-0647-498e-b0e3-39c1d72dc7c1" providerId="ADAL" clId="{21E89A1E-DE78-4FC9-8269-9067B71C8DBE}" dt="2022-07-31T01:32:12.316" v="31" actId="2696"/>
        <pc:sldMkLst>
          <pc:docMk/>
          <pc:sldMk cId="2496480755" sldId="284"/>
        </pc:sldMkLst>
      </pc:sldChg>
      <pc:sldChg chg="del">
        <pc:chgData name="Thuyet Ta" userId="46beb720-0647-498e-b0e3-39c1d72dc7c1" providerId="ADAL" clId="{21E89A1E-DE78-4FC9-8269-9067B71C8DBE}" dt="2022-07-31T01:32:12.328" v="32" actId="2696"/>
        <pc:sldMkLst>
          <pc:docMk/>
          <pc:sldMk cId="1908631256" sldId="285"/>
        </pc:sldMkLst>
      </pc:sldChg>
      <pc:sldChg chg="del">
        <pc:chgData name="Thuyet Ta" userId="46beb720-0647-498e-b0e3-39c1d72dc7c1" providerId="ADAL" clId="{21E89A1E-DE78-4FC9-8269-9067B71C8DBE}" dt="2022-07-31T01:32:12.077" v="21" actId="2696"/>
        <pc:sldMkLst>
          <pc:docMk/>
          <pc:sldMk cId="3746423444" sldId="287"/>
        </pc:sldMkLst>
      </pc:sldChg>
      <pc:sldChg chg="del">
        <pc:chgData name="Thuyet Ta" userId="46beb720-0647-498e-b0e3-39c1d72dc7c1" providerId="ADAL" clId="{21E89A1E-DE78-4FC9-8269-9067B71C8DBE}" dt="2022-07-31T01:32:12.113" v="23" actId="2696"/>
        <pc:sldMkLst>
          <pc:docMk/>
          <pc:sldMk cId="1571178510" sldId="288"/>
        </pc:sldMkLst>
      </pc:sldChg>
      <pc:sldChg chg="del">
        <pc:chgData name="Thuyet Ta" userId="46beb720-0647-498e-b0e3-39c1d72dc7c1" providerId="ADAL" clId="{21E89A1E-DE78-4FC9-8269-9067B71C8DBE}" dt="2022-07-31T01:32:11.713" v="12" actId="2696"/>
        <pc:sldMkLst>
          <pc:docMk/>
          <pc:sldMk cId="4012038222" sldId="289"/>
        </pc:sldMkLst>
      </pc:sldChg>
      <pc:sldChg chg="del">
        <pc:chgData name="Thuyet Ta" userId="46beb720-0647-498e-b0e3-39c1d72dc7c1" providerId="ADAL" clId="{21E89A1E-DE78-4FC9-8269-9067B71C8DBE}" dt="2022-07-31T01:32:11.901" v="20" actId="2696"/>
        <pc:sldMkLst>
          <pc:docMk/>
          <pc:sldMk cId="3667354443" sldId="291"/>
        </pc:sldMkLst>
      </pc:sldChg>
      <pc:sldChg chg="del">
        <pc:chgData name="Thuyet Ta" userId="46beb720-0647-498e-b0e3-39c1d72dc7c1" providerId="ADAL" clId="{21E89A1E-DE78-4FC9-8269-9067B71C8DBE}" dt="2022-07-31T01:32:12.105" v="22" actId="2696"/>
        <pc:sldMkLst>
          <pc:docMk/>
          <pc:sldMk cId="617105639" sldId="292"/>
        </pc:sldMkLst>
      </pc:sldChg>
      <pc:sldChg chg="del">
        <pc:chgData name="Thuyet Ta" userId="46beb720-0647-498e-b0e3-39c1d72dc7c1" providerId="ADAL" clId="{21E89A1E-DE78-4FC9-8269-9067B71C8DBE}" dt="2022-07-31T01:32:11.064" v="1" actId="2696"/>
        <pc:sldMkLst>
          <pc:docMk/>
          <pc:sldMk cId="1380025050" sldId="293"/>
        </pc:sldMkLst>
      </pc:sldChg>
      <pc:sldChg chg="del">
        <pc:chgData name="Thuyet Ta" userId="46beb720-0647-498e-b0e3-39c1d72dc7c1" providerId="ADAL" clId="{21E89A1E-DE78-4FC9-8269-9067B71C8DBE}" dt="2022-07-31T01:32:11.083" v="2" actId="2696"/>
        <pc:sldMkLst>
          <pc:docMk/>
          <pc:sldMk cId="979585914" sldId="294"/>
        </pc:sldMkLst>
      </pc:sldChg>
      <pc:sldChg chg="del">
        <pc:chgData name="Thuyet Ta" userId="46beb720-0647-498e-b0e3-39c1d72dc7c1" providerId="ADAL" clId="{21E89A1E-DE78-4FC9-8269-9067B71C8DBE}" dt="2022-07-31T01:32:11.729" v="13" actId="2696"/>
        <pc:sldMkLst>
          <pc:docMk/>
          <pc:sldMk cId="4235708534" sldId="295"/>
        </pc:sldMkLst>
      </pc:sldChg>
      <pc:sldChg chg="del">
        <pc:chgData name="Thuyet Ta" userId="46beb720-0647-498e-b0e3-39c1d72dc7c1" providerId="ADAL" clId="{21E89A1E-DE78-4FC9-8269-9067B71C8DBE}" dt="2022-07-31T01:32:11.741" v="14" actId="2696"/>
        <pc:sldMkLst>
          <pc:docMk/>
          <pc:sldMk cId="1473859325" sldId="296"/>
        </pc:sldMkLst>
      </pc:sldChg>
      <pc:sldChg chg="del">
        <pc:chgData name="Thuyet Ta" userId="46beb720-0647-498e-b0e3-39c1d72dc7c1" providerId="ADAL" clId="{21E89A1E-DE78-4FC9-8269-9067B71C8DBE}" dt="2022-07-31T01:32:11.749" v="15" actId="2696"/>
        <pc:sldMkLst>
          <pc:docMk/>
          <pc:sldMk cId="3720314507" sldId="297"/>
        </pc:sldMkLst>
      </pc:sldChg>
      <pc:sldChg chg="del">
        <pc:chgData name="Thuyet Ta" userId="46beb720-0647-498e-b0e3-39c1d72dc7c1" providerId="ADAL" clId="{21E89A1E-DE78-4FC9-8269-9067B71C8DBE}" dt="2022-07-31T01:32:11.757" v="16" actId="2696"/>
        <pc:sldMkLst>
          <pc:docMk/>
          <pc:sldMk cId="3519321644" sldId="298"/>
        </pc:sldMkLst>
      </pc:sldChg>
      <pc:sldChg chg="del">
        <pc:chgData name="Thuyet Ta" userId="46beb720-0647-498e-b0e3-39c1d72dc7c1" providerId="ADAL" clId="{21E89A1E-DE78-4FC9-8269-9067B71C8DBE}" dt="2022-07-31T01:32:11.777" v="17" actId="2696"/>
        <pc:sldMkLst>
          <pc:docMk/>
          <pc:sldMk cId="295164067" sldId="299"/>
        </pc:sldMkLst>
      </pc:sldChg>
      <pc:sldChg chg="modSp">
        <pc:chgData name="Thuyet Ta" userId="46beb720-0647-498e-b0e3-39c1d72dc7c1" providerId="ADAL" clId="{21E89A1E-DE78-4FC9-8269-9067B71C8DBE}" dt="2022-07-31T03:03:53.105" v="503" actId="20577"/>
        <pc:sldMkLst>
          <pc:docMk/>
          <pc:sldMk cId="0" sldId="323"/>
        </pc:sldMkLst>
        <pc:spChg chg="mod">
          <ac:chgData name="Thuyet Ta" userId="46beb720-0647-498e-b0e3-39c1d72dc7c1" providerId="ADAL" clId="{21E89A1E-DE78-4FC9-8269-9067B71C8DBE}" dt="2022-07-31T03:03:53.105" v="503" actId="20577"/>
          <ac:spMkLst>
            <pc:docMk/>
            <pc:sldMk cId="0" sldId="323"/>
            <ac:spMk id="64515" creationId="{228B3E6F-0E82-42B1-9B54-7ECBDC463237}"/>
          </ac:spMkLst>
        </pc:spChg>
      </pc:sldChg>
      <pc:sldChg chg="del ord">
        <pc:chgData name="Thuyet Ta" userId="46beb720-0647-498e-b0e3-39c1d72dc7c1" providerId="ADAL" clId="{21E89A1E-DE78-4FC9-8269-9067B71C8DBE}" dt="2022-07-31T02:32:31.316" v="197" actId="2696"/>
        <pc:sldMkLst>
          <pc:docMk/>
          <pc:sldMk cId="0" sldId="325"/>
        </pc:sldMkLst>
      </pc:sldChg>
      <pc:sldChg chg="modSp">
        <pc:chgData name="Thuyet Ta" userId="46beb720-0647-498e-b0e3-39c1d72dc7c1" providerId="ADAL" clId="{21E89A1E-DE78-4FC9-8269-9067B71C8DBE}" dt="2022-07-31T02:05:12.987" v="37" actId="14100"/>
        <pc:sldMkLst>
          <pc:docMk/>
          <pc:sldMk cId="0" sldId="345"/>
        </pc:sldMkLst>
        <pc:spChg chg="mod">
          <ac:chgData name="Thuyet Ta" userId="46beb720-0647-498e-b0e3-39c1d72dc7c1" providerId="ADAL" clId="{21E89A1E-DE78-4FC9-8269-9067B71C8DBE}" dt="2022-07-31T02:05:12.987" v="37" actId="14100"/>
          <ac:spMkLst>
            <pc:docMk/>
            <pc:sldMk cId="0" sldId="345"/>
            <ac:spMk id="2" creationId="{4B6B5EB9-E01F-472C-934E-213B11FAE2EA}"/>
          </ac:spMkLst>
        </pc:spChg>
      </pc:sldChg>
      <pc:sldChg chg="modSp">
        <pc:chgData name="Thuyet Ta" userId="46beb720-0647-498e-b0e3-39c1d72dc7c1" providerId="ADAL" clId="{21E89A1E-DE78-4FC9-8269-9067B71C8DBE}" dt="2022-07-31T02:06:41.505" v="70" actId="20577"/>
        <pc:sldMkLst>
          <pc:docMk/>
          <pc:sldMk cId="0" sldId="346"/>
        </pc:sldMkLst>
        <pc:spChg chg="mod">
          <ac:chgData name="Thuyet Ta" userId="46beb720-0647-498e-b0e3-39c1d72dc7c1" providerId="ADAL" clId="{21E89A1E-DE78-4FC9-8269-9067B71C8DBE}" dt="2022-07-31T02:06:41.505" v="70" actId="20577"/>
          <ac:spMkLst>
            <pc:docMk/>
            <pc:sldMk cId="0" sldId="346"/>
            <ac:spMk id="13314" creationId="{3733DA76-A183-4876-9E90-32A69C057CD7}"/>
          </ac:spMkLst>
        </pc:spChg>
      </pc:sldChg>
      <pc:sldChg chg="modSp">
        <pc:chgData name="Thuyet Ta" userId="46beb720-0647-498e-b0e3-39c1d72dc7c1" providerId="ADAL" clId="{21E89A1E-DE78-4FC9-8269-9067B71C8DBE}" dt="2022-07-31T02:06:50.492" v="75" actId="20577"/>
        <pc:sldMkLst>
          <pc:docMk/>
          <pc:sldMk cId="0" sldId="347"/>
        </pc:sldMkLst>
        <pc:spChg chg="mod">
          <ac:chgData name="Thuyet Ta" userId="46beb720-0647-498e-b0e3-39c1d72dc7c1" providerId="ADAL" clId="{21E89A1E-DE78-4FC9-8269-9067B71C8DBE}" dt="2022-07-31T02:06:50.492" v="75" actId="20577"/>
          <ac:spMkLst>
            <pc:docMk/>
            <pc:sldMk cId="0" sldId="347"/>
            <ac:spMk id="2" creationId="{45DF0DA9-584B-449A-9980-45096535C244}"/>
          </ac:spMkLst>
        </pc:spChg>
      </pc:sldChg>
      <pc:sldChg chg="modSp">
        <pc:chgData name="Thuyet Ta" userId="46beb720-0647-498e-b0e3-39c1d72dc7c1" providerId="ADAL" clId="{21E89A1E-DE78-4FC9-8269-9067B71C8DBE}" dt="2022-07-31T02:07:05.721" v="80" actId="2711"/>
        <pc:sldMkLst>
          <pc:docMk/>
          <pc:sldMk cId="0" sldId="348"/>
        </pc:sldMkLst>
        <pc:spChg chg="mod">
          <ac:chgData name="Thuyet Ta" userId="46beb720-0647-498e-b0e3-39c1d72dc7c1" providerId="ADAL" clId="{21E89A1E-DE78-4FC9-8269-9067B71C8DBE}" dt="2022-07-31T02:07:05.721" v="80" actId="2711"/>
          <ac:spMkLst>
            <pc:docMk/>
            <pc:sldMk cId="0" sldId="348"/>
            <ac:spMk id="15385" creationId="{3B8E8DEC-57A7-4806-BD1C-8D66B132CA10}"/>
          </ac:spMkLst>
        </pc:spChg>
      </pc:sldChg>
      <pc:sldChg chg="delSp modSp">
        <pc:chgData name="Thuyet Ta" userId="46beb720-0647-498e-b0e3-39c1d72dc7c1" providerId="ADAL" clId="{21E89A1E-DE78-4FC9-8269-9067B71C8DBE}" dt="2022-07-31T02:07:31.328" v="89" actId="478"/>
        <pc:sldMkLst>
          <pc:docMk/>
          <pc:sldMk cId="0" sldId="349"/>
        </pc:sldMkLst>
        <pc:spChg chg="mod">
          <ac:chgData name="Thuyet Ta" userId="46beb720-0647-498e-b0e3-39c1d72dc7c1" providerId="ADAL" clId="{21E89A1E-DE78-4FC9-8269-9067B71C8DBE}" dt="2022-07-31T02:07:28.992" v="88" actId="20577"/>
          <ac:spMkLst>
            <pc:docMk/>
            <pc:sldMk cId="0" sldId="349"/>
            <ac:spMk id="2" creationId="{1741251D-C74E-4554-B9E6-43C9CACFC49B}"/>
          </ac:spMkLst>
        </pc:spChg>
        <pc:spChg chg="del">
          <ac:chgData name="Thuyet Ta" userId="46beb720-0647-498e-b0e3-39c1d72dc7c1" providerId="ADAL" clId="{21E89A1E-DE78-4FC9-8269-9067B71C8DBE}" dt="2022-07-31T02:07:31.328" v="89" actId="478"/>
          <ac:spMkLst>
            <pc:docMk/>
            <pc:sldMk cId="0" sldId="349"/>
            <ac:spMk id="16389" creationId="{30A5177B-85C3-4E55-9010-6B124294A199}"/>
          </ac:spMkLst>
        </pc:spChg>
      </pc:sldChg>
      <pc:sldChg chg="modSp">
        <pc:chgData name="Thuyet Ta" userId="46beb720-0647-498e-b0e3-39c1d72dc7c1" providerId="ADAL" clId="{21E89A1E-DE78-4FC9-8269-9067B71C8DBE}" dt="2022-07-31T02:08:04.619" v="98" actId="14100"/>
        <pc:sldMkLst>
          <pc:docMk/>
          <pc:sldMk cId="0" sldId="350"/>
        </pc:sldMkLst>
        <pc:spChg chg="mod">
          <ac:chgData name="Thuyet Ta" userId="46beb720-0647-498e-b0e3-39c1d72dc7c1" providerId="ADAL" clId="{21E89A1E-DE78-4FC9-8269-9067B71C8DBE}" dt="2022-07-31T02:08:04.619" v="98" actId="14100"/>
          <ac:spMkLst>
            <pc:docMk/>
            <pc:sldMk cId="0" sldId="350"/>
            <ac:spMk id="17410" creationId="{5E74D3EF-B3ED-42D2-B03A-DC53388D0F3E}"/>
          </ac:spMkLst>
        </pc:spChg>
      </pc:sldChg>
      <pc:sldChg chg="modSp">
        <pc:chgData name="Thuyet Ta" userId="46beb720-0647-498e-b0e3-39c1d72dc7c1" providerId="ADAL" clId="{21E89A1E-DE78-4FC9-8269-9067B71C8DBE}" dt="2022-07-31T03:01:38.875" v="275" actId="20577"/>
        <pc:sldMkLst>
          <pc:docMk/>
          <pc:sldMk cId="3552031949" sldId="361"/>
        </pc:sldMkLst>
        <pc:spChg chg="mod">
          <ac:chgData name="Thuyet Ta" userId="46beb720-0647-498e-b0e3-39c1d72dc7c1" providerId="ADAL" clId="{21E89A1E-DE78-4FC9-8269-9067B71C8DBE}" dt="2022-07-31T03:01:38.875" v="275" actId="20577"/>
          <ac:spMkLst>
            <pc:docMk/>
            <pc:sldMk cId="3552031949" sldId="361"/>
            <ac:spMk id="2" creationId="{80CEB76F-F68A-43BA-8D44-C7A0499CFEE7}"/>
          </ac:spMkLst>
        </pc:spChg>
        <pc:picChg chg="mod">
          <ac:chgData name="Thuyet Ta" userId="46beb720-0647-498e-b0e3-39c1d72dc7c1" providerId="ADAL" clId="{21E89A1E-DE78-4FC9-8269-9067B71C8DBE}" dt="2022-07-31T03:01:21.916" v="273" actId="14100"/>
          <ac:picMkLst>
            <pc:docMk/>
            <pc:sldMk cId="3552031949" sldId="361"/>
            <ac:picMk id="3074" creationId="{DDF7700F-5A42-481A-B177-C75C84482374}"/>
          </ac:picMkLst>
        </pc:picChg>
      </pc:sldChg>
      <pc:sldChg chg="modSp modAnim">
        <pc:chgData name="Thuyet Ta" userId="46beb720-0647-498e-b0e3-39c1d72dc7c1" providerId="ADAL" clId="{21E89A1E-DE78-4FC9-8269-9067B71C8DBE}" dt="2022-07-31T02:26:01.221" v="131" actId="207"/>
        <pc:sldMkLst>
          <pc:docMk/>
          <pc:sldMk cId="258304363" sldId="362"/>
        </pc:sldMkLst>
        <pc:spChg chg="mod">
          <ac:chgData name="Thuyet Ta" userId="46beb720-0647-498e-b0e3-39c1d72dc7c1" providerId="ADAL" clId="{21E89A1E-DE78-4FC9-8269-9067B71C8DBE}" dt="2022-07-31T02:20:14.690" v="111" actId="122"/>
          <ac:spMkLst>
            <pc:docMk/>
            <pc:sldMk cId="258304363" sldId="362"/>
            <ac:spMk id="5" creationId="{CF154C74-6ACF-4D0D-9F64-80EC24C8B3D4}"/>
          </ac:spMkLst>
        </pc:spChg>
        <pc:spChg chg="mod">
          <ac:chgData name="Thuyet Ta" userId="46beb720-0647-498e-b0e3-39c1d72dc7c1" providerId="ADAL" clId="{21E89A1E-DE78-4FC9-8269-9067B71C8DBE}" dt="2022-07-31T02:26:01.221" v="131" actId="207"/>
          <ac:spMkLst>
            <pc:docMk/>
            <pc:sldMk cId="258304363" sldId="362"/>
            <ac:spMk id="6" creationId="{83C9A4E5-1D33-4AFC-AC21-37372D641AFE}"/>
          </ac:spMkLst>
        </pc:spChg>
      </pc:sldChg>
      <pc:sldChg chg="modSp modAnim">
        <pc:chgData name="Thuyet Ta" userId="46beb720-0647-498e-b0e3-39c1d72dc7c1" providerId="ADAL" clId="{21E89A1E-DE78-4FC9-8269-9067B71C8DBE}" dt="2022-07-31T02:27:21.678" v="141" actId="14100"/>
        <pc:sldMkLst>
          <pc:docMk/>
          <pc:sldMk cId="2456843833" sldId="363"/>
        </pc:sldMkLst>
        <pc:spChg chg="mod">
          <ac:chgData name="Thuyet Ta" userId="46beb720-0647-498e-b0e3-39c1d72dc7c1" providerId="ADAL" clId="{21E89A1E-DE78-4FC9-8269-9067B71C8DBE}" dt="2022-07-31T02:26:43.352" v="133" actId="255"/>
          <ac:spMkLst>
            <pc:docMk/>
            <pc:sldMk cId="2456843833" sldId="363"/>
            <ac:spMk id="5" creationId="{2775EC59-69DD-4C74-A592-0C63FE027438}"/>
          </ac:spMkLst>
        </pc:spChg>
        <pc:spChg chg="mod">
          <ac:chgData name="Thuyet Ta" userId="46beb720-0647-498e-b0e3-39c1d72dc7c1" providerId="ADAL" clId="{21E89A1E-DE78-4FC9-8269-9067B71C8DBE}" dt="2022-07-31T02:27:21.678" v="141" actId="14100"/>
          <ac:spMkLst>
            <pc:docMk/>
            <pc:sldMk cId="2456843833" sldId="363"/>
            <ac:spMk id="6" creationId="{206A9102-24E5-47EA-ABEA-EB285304B03F}"/>
          </ac:spMkLst>
        </pc:spChg>
      </pc:sldChg>
      <pc:sldChg chg="modSp modAnim">
        <pc:chgData name="Thuyet Ta" userId="46beb720-0647-498e-b0e3-39c1d72dc7c1" providerId="ADAL" clId="{21E89A1E-DE78-4FC9-8269-9067B71C8DBE}" dt="2022-07-31T02:28:22.055" v="154" actId="1076"/>
        <pc:sldMkLst>
          <pc:docMk/>
          <pc:sldMk cId="3157870111" sldId="364"/>
        </pc:sldMkLst>
        <pc:spChg chg="mod">
          <ac:chgData name="Thuyet Ta" userId="46beb720-0647-498e-b0e3-39c1d72dc7c1" providerId="ADAL" clId="{21E89A1E-DE78-4FC9-8269-9067B71C8DBE}" dt="2022-07-31T02:27:38.966" v="144" actId="14100"/>
          <ac:spMkLst>
            <pc:docMk/>
            <pc:sldMk cId="3157870111" sldId="364"/>
            <ac:spMk id="5" creationId="{42183DFD-8E9B-447A-9EC9-D7680F66C89E}"/>
          </ac:spMkLst>
        </pc:spChg>
        <pc:spChg chg="mod">
          <ac:chgData name="Thuyet Ta" userId="46beb720-0647-498e-b0e3-39c1d72dc7c1" providerId="ADAL" clId="{21E89A1E-DE78-4FC9-8269-9067B71C8DBE}" dt="2022-07-31T02:28:22.055" v="154" actId="1076"/>
          <ac:spMkLst>
            <pc:docMk/>
            <pc:sldMk cId="3157870111" sldId="364"/>
            <ac:spMk id="6" creationId="{4B7038E5-70CE-4C42-AD68-65DAA903EE43}"/>
          </ac:spMkLst>
        </pc:spChg>
      </pc:sldChg>
      <pc:sldChg chg="modSp modAnim">
        <pc:chgData name="Thuyet Ta" userId="46beb720-0647-498e-b0e3-39c1d72dc7c1" providerId="ADAL" clId="{21E89A1E-DE78-4FC9-8269-9067B71C8DBE}" dt="2022-07-31T02:29:18.903" v="163"/>
        <pc:sldMkLst>
          <pc:docMk/>
          <pc:sldMk cId="3774074071" sldId="365"/>
        </pc:sldMkLst>
        <pc:spChg chg="mod">
          <ac:chgData name="Thuyet Ta" userId="46beb720-0647-498e-b0e3-39c1d72dc7c1" providerId="ADAL" clId="{21E89A1E-DE78-4FC9-8269-9067B71C8DBE}" dt="2022-07-31T02:28:46.164" v="158" actId="255"/>
          <ac:spMkLst>
            <pc:docMk/>
            <pc:sldMk cId="3774074071" sldId="365"/>
            <ac:spMk id="5" creationId="{04C52573-485A-4F1B-B6D6-F39BD0203AB8}"/>
          </ac:spMkLst>
        </pc:spChg>
        <pc:spChg chg="mod">
          <ac:chgData name="Thuyet Ta" userId="46beb720-0647-498e-b0e3-39c1d72dc7c1" providerId="ADAL" clId="{21E89A1E-DE78-4FC9-8269-9067B71C8DBE}" dt="2022-07-31T02:28:59.125" v="160" actId="255"/>
          <ac:spMkLst>
            <pc:docMk/>
            <pc:sldMk cId="3774074071" sldId="365"/>
            <ac:spMk id="6" creationId="{E6D68271-51BD-474B-B7E1-A8291324C852}"/>
          </ac:spMkLst>
        </pc:spChg>
      </pc:sldChg>
      <pc:sldChg chg="addSp modSp">
        <pc:chgData name="Thuyet Ta" userId="46beb720-0647-498e-b0e3-39c1d72dc7c1" providerId="ADAL" clId="{21E89A1E-DE78-4FC9-8269-9067B71C8DBE}" dt="2022-07-31T02:55:10.059" v="227" actId="11529"/>
        <pc:sldMkLst>
          <pc:docMk/>
          <pc:sldMk cId="3420993262" sldId="368"/>
        </pc:sldMkLst>
        <pc:spChg chg="add mod">
          <ac:chgData name="Thuyet Ta" userId="46beb720-0647-498e-b0e3-39c1d72dc7c1" providerId="ADAL" clId="{21E89A1E-DE78-4FC9-8269-9067B71C8DBE}" dt="2022-07-31T02:53:39.310" v="222" actId="11529"/>
          <ac:spMkLst>
            <pc:docMk/>
            <pc:sldMk cId="3420993262" sldId="368"/>
            <ac:spMk id="8" creationId="{BAEECEB4-B7C9-4E69-AE1C-C05D1BE8BD74}"/>
          </ac:spMkLst>
        </pc:spChg>
        <pc:spChg chg="add mod">
          <ac:chgData name="Thuyet Ta" userId="46beb720-0647-498e-b0e3-39c1d72dc7c1" providerId="ADAL" clId="{21E89A1E-DE78-4FC9-8269-9067B71C8DBE}" dt="2022-07-31T02:54:29.958" v="224" actId="1076"/>
          <ac:spMkLst>
            <pc:docMk/>
            <pc:sldMk cId="3420993262" sldId="368"/>
            <ac:spMk id="10" creationId="{2FF0B657-BD32-4E66-B5C7-3ED162D3059A}"/>
          </ac:spMkLst>
        </pc:spChg>
        <pc:spChg chg="add mod">
          <ac:chgData name="Thuyet Ta" userId="46beb720-0647-498e-b0e3-39c1d72dc7c1" providerId="ADAL" clId="{21E89A1E-DE78-4FC9-8269-9067B71C8DBE}" dt="2022-07-31T02:54:38.523" v="225" actId="11529"/>
          <ac:spMkLst>
            <pc:docMk/>
            <pc:sldMk cId="3420993262" sldId="368"/>
            <ac:spMk id="11" creationId="{67704739-E2E1-4C46-A24F-2C7C94AABE8B}"/>
          </ac:spMkLst>
        </pc:spChg>
        <pc:spChg chg="add mod">
          <ac:chgData name="Thuyet Ta" userId="46beb720-0647-498e-b0e3-39c1d72dc7c1" providerId="ADAL" clId="{21E89A1E-DE78-4FC9-8269-9067B71C8DBE}" dt="2022-07-31T02:54:54.317" v="226" actId="11529"/>
          <ac:spMkLst>
            <pc:docMk/>
            <pc:sldMk cId="3420993262" sldId="368"/>
            <ac:spMk id="12" creationId="{639FE11B-EDE8-45D6-8CB4-C388A1777F2D}"/>
          </ac:spMkLst>
        </pc:spChg>
        <pc:spChg chg="add mod">
          <ac:chgData name="Thuyet Ta" userId="46beb720-0647-498e-b0e3-39c1d72dc7c1" providerId="ADAL" clId="{21E89A1E-DE78-4FC9-8269-9067B71C8DBE}" dt="2022-07-31T02:55:10.059" v="227" actId="11529"/>
          <ac:spMkLst>
            <pc:docMk/>
            <pc:sldMk cId="3420993262" sldId="368"/>
            <ac:spMk id="13" creationId="{788C7C73-0E2E-4EEE-AB6A-091F9C9C1884}"/>
          </ac:spMkLst>
        </pc:spChg>
      </pc:sldChg>
      <pc:sldChg chg="addSp delSp modSp">
        <pc:chgData name="Thuyet Ta" userId="46beb720-0647-498e-b0e3-39c1d72dc7c1" providerId="ADAL" clId="{21E89A1E-DE78-4FC9-8269-9067B71C8DBE}" dt="2022-07-31T02:50:54.452" v="207" actId="11529"/>
        <pc:sldMkLst>
          <pc:docMk/>
          <pc:sldMk cId="4206169017" sldId="369"/>
        </pc:sldMkLst>
        <pc:spChg chg="mod">
          <ac:chgData name="Thuyet Ta" userId="46beb720-0647-498e-b0e3-39c1d72dc7c1" providerId="ADAL" clId="{21E89A1E-DE78-4FC9-8269-9067B71C8DBE}" dt="2022-07-31T02:49:45.403" v="200" actId="1076"/>
          <ac:spMkLst>
            <pc:docMk/>
            <pc:sldMk cId="4206169017" sldId="369"/>
            <ac:spMk id="2" creationId="{00000000-0000-0000-0000-000000000000}"/>
          </ac:spMkLst>
        </pc:spChg>
        <pc:spChg chg="add del mod">
          <ac:chgData name="Thuyet Ta" userId="46beb720-0647-498e-b0e3-39c1d72dc7c1" providerId="ADAL" clId="{21E89A1E-DE78-4FC9-8269-9067B71C8DBE}" dt="2022-07-31T02:50:08.813" v="204" actId="478"/>
          <ac:spMkLst>
            <pc:docMk/>
            <pc:sldMk cId="4206169017" sldId="369"/>
            <ac:spMk id="3" creationId="{4AE294A7-3CE4-43AE-ABFA-B2747203431B}"/>
          </ac:spMkLst>
        </pc:spChg>
        <pc:spChg chg="add del mod">
          <ac:chgData name="Thuyet Ta" userId="46beb720-0647-498e-b0e3-39c1d72dc7c1" providerId="ADAL" clId="{21E89A1E-DE78-4FC9-8269-9067B71C8DBE}" dt="2022-07-31T02:50:44.062" v="206" actId="478"/>
          <ac:spMkLst>
            <pc:docMk/>
            <pc:sldMk cId="4206169017" sldId="369"/>
            <ac:spMk id="4" creationId="{68B0A988-CC1B-4E34-82D8-A1BF70BBF8A4}"/>
          </ac:spMkLst>
        </pc:spChg>
        <pc:spChg chg="add mod">
          <ac:chgData name="Thuyet Ta" userId="46beb720-0647-498e-b0e3-39c1d72dc7c1" providerId="ADAL" clId="{21E89A1E-DE78-4FC9-8269-9067B71C8DBE}" dt="2022-07-31T02:50:54.452" v="207" actId="11529"/>
          <ac:spMkLst>
            <pc:docMk/>
            <pc:sldMk cId="4206169017" sldId="369"/>
            <ac:spMk id="5" creationId="{D683B1AA-1A5D-40E7-BDE8-1A746163B9D0}"/>
          </ac:spMkLst>
        </pc:spChg>
        <pc:picChg chg="mod">
          <ac:chgData name="Thuyet Ta" userId="46beb720-0647-498e-b0e3-39c1d72dc7c1" providerId="ADAL" clId="{21E89A1E-DE78-4FC9-8269-9067B71C8DBE}" dt="2022-07-31T02:49:42.118" v="199" actId="1076"/>
          <ac:picMkLst>
            <pc:docMk/>
            <pc:sldMk cId="4206169017" sldId="369"/>
            <ac:picMk id="41" creationId="{00000000-0000-0000-0000-000000000000}"/>
          </ac:picMkLst>
        </pc:picChg>
        <pc:picChg chg="del">
          <ac:chgData name="Thuyet Ta" userId="46beb720-0647-498e-b0e3-39c1d72dc7c1" providerId="ADAL" clId="{21E89A1E-DE78-4FC9-8269-9067B71C8DBE}" dt="2022-07-31T01:33:33.541" v="35" actId="478"/>
          <ac:picMkLst>
            <pc:docMk/>
            <pc:sldMk cId="4206169017" sldId="369"/>
            <ac:picMk id="3074" creationId="{00000000-0000-0000-0000-000000000000}"/>
          </ac:picMkLst>
        </pc:picChg>
      </pc:sldChg>
      <pc:sldChg chg="addSp delSp modSp">
        <pc:chgData name="Thuyet Ta" userId="46beb720-0647-498e-b0e3-39c1d72dc7c1" providerId="ADAL" clId="{21E89A1E-DE78-4FC9-8269-9067B71C8DBE}" dt="2022-07-31T02:58:19.216" v="237" actId="1076"/>
        <pc:sldMkLst>
          <pc:docMk/>
          <pc:sldMk cId="332317139" sldId="370"/>
        </pc:sldMkLst>
        <pc:spChg chg="mod">
          <ac:chgData name="Thuyet Ta" userId="46beb720-0647-498e-b0e3-39c1d72dc7c1" providerId="ADAL" clId="{21E89A1E-DE78-4FC9-8269-9067B71C8DBE}" dt="2022-07-31T02:58:19.216" v="237" actId="1076"/>
          <ac:spMkLst>
            <pc:docMk/>
            <pc:sldMk cId="332317139" sldId="370"/>
            <ac:spMk id="2" creationId="{CCD95F99-B96A-4B84-84F7-74CC7F514AD0}"/>
          </ac:spMkLst>
        </pc:spChg>
        <pc:spChg chg="add del mod">
          <ac:chgData name="Thuyet Ta" userId="46beb720-0647-498e-b0e3-39c1d72dc7c1" providerId="ADAL" clId="{21E89A1E-DE78-4FC9-8269-9067B71C8DBE}" dt="2022-07-31T02:51:30.567" v="210" actId="478"/>
          <ac:spMkLst>
            <pc:docMk/>
            <pc:sldMk cId="332317139" sldId="370"/>
            <ac:spMk id="3" creationId="{4B44B717-FD2D-4743-AF3F-104399199F4C}"/>
          </ac:spMkLst>
        </pc:spChg>
        <pc:spChg chg="add mod">
          <ac:chgData name="Thuyet Ta" userId="46beb720-0647-498e-b0e3-39c1d72dc7c1" providerId="ADAL" clId="{21E89A1E-DE78-4FC9-8269-9067B71C8DBE}" dt="2022-07-31T02:58:10.851" v="236" actId="1076"/>
          <ac:spMkLst>
            <pc:docMk/>
            <pc:sldMk cId="332317139" sldId="370"/>
            <ac:spMk id="4" creationId="{498E9194-2847-4EDB-A8C0-ED31460BBE82}"/>
          </ac:spMkLst>
        </pc:spChg>
        <pc:spChg chg="mod">
          <ac:chgData name="Thuyet Ta" userId="46beb720-0647-498e-b0e3-39c1d72dc7c1" providerId="ADAL" clId="{21E89A1E-DE78-4FC9-8269-9067B71C8DBE}" dt="2022-07-31T02:57:38.868" v="229" actId="255"/>
          <ac:spMkLst>
            <pc:docMk/>
            <pc:sldMk cId="332317139" sldId="370"/>
            <ac:spMk id="42" creationId="{00000000-0000-0000-0000-000000000000}"/>
          </ac:spMkLst>
        </pc:spChg>
        <pc:picChg chg="mod">
          <ac:chgData name="Thuyet Ta" userId="46beb720-0647-498e-b0e3-39c1d72dc7c1" providerId="ADAL" clId="{21E89A1E-DE78-4FC9-8269-9067B71C8DBE}" dt="2022-07-31T02:58:09.133" v="235" actId="14100"/>
          <ac:picMkLst>
            <pc:docMk/>
            <pc:sldMk cId="332317139" sldId="370"/>
            <ac:picMk id="41" creationId="{00000000-0000-0000-0000-000000000000}"/>
          </ac:picMkLst>
        </pc:picChg>
        <pc:picChg chg="del">
          <ac:chgData name="Thuyet Ta" userId="46beb720-0647-498e-b0e3-39c1d72dc7c1" providerId="ADAL" clId="{21E89A1E-DE78-4FC9-8269-9067B71C8DBE}" dt="2022-07-31T02:51:12.358" v="208" actId="478"/>
          <ac:picMkLst>
            <pc:docMk/>
            <pc:sldMk cId="332317139" sldId="370"/>
            <ac:picMk id="3074" creationId="{00000000-0000-0000-0000-000000000000}"/>
          </ac:picMkLst>
        </pc:picChg>
      </pc:sldChg>
      <pc:sldChg chg="addSp delSp modSp">
        <pc:chgData name="Thuyet Ta" userId="46beb720-0647-498e-b0e3-39c1d72dc7c1" providerId="ADAL" clId="{21E89A1E-DE78-4FC9-8269-9067B71C8DBE}" dt="2022-07-31T02:59:32.050" v="252" actId="1076"/>
        <pc:sldMkLst>
          <pc:docMk/>
          <pc:sldMk cId="2583402234" sldId="371"/>
        </pc:sldMkLst>
        <pc:spChg chg="mod">
          <ac:chgData name="Thuyet Ta" userId="46beb720-0647-498e-b0e3-39c1d72dc7c1" providerId="ADAL" clId="{21E89A1E-DE78-4FC9-8269-9067B71C8DBE}" dt="2022-07-31T02:59:32.050" v="252" actId="1076"/>
          <ac:spMkLst>
            <pc:docMk/>
            <pc:sldMk cId="2583402234" sldId="371"/>
            <ac:spMk id="2" creationId="{00000000-0000-0000-0000-000000000000}"/>
          </ac:spMkLst>
        </pc:spChg>
        <pc:spChg chg="add mod">
          <ac:chgData name="Thuyet Ta" userId="46beb720-0647-498e-b0e3-39c1d72dc7c1" providerId="ADAL" clId="{21E89A1E-DE78-4FC9-8269-9067B71C8DBE}" dt="2022-07-31T02:58:56.514" v="243" actId="14100"/>
          <ac:spMkLst>
            <pc:docMk/>
            <pc:sldMk cId="2583402234" sldId="371"/>
            <ac:spMk id="3" creationId="{0C96CB0F-BF82-40E1-AB6C-04F0905C868C}"/>
          </ac:spMkLst>
        </pc:spChg>
        <pc:spChg chg="mod">
          <ac:chgData name="Thuyet Ta" userId="46beb720-0647-498e-b0e3-39c1d72dc7c1" providerId="ADAL" clId="{21E89A1E-DE78-4FC9-8269-9067B71C8DBE}" dt="2022-07-31T02:58:30.378" v="238" actId="1076"/>
          <ac:spMkLst>
            <pc:docMk/>
            <pc:sldMk cId="2583402234" sldId="371"/>
            <ac:spMk id="42" creationId="{00000000-0000-0000-0000-000000000000}"/>
          </ac:spMkLst>
        </pc:spChg>
        <pc:picChg chg="mod">
          <ac:chgData name="Thuyet Ta" userId="46beb720-0647-498e-b0e3-39c1d72dc7c1" providerId="ADAL" clId="{21E89A1E-DE78-4FC9-8269-9067B71C8DBE}" dt="2022-07-31T02:58:44.725" v="241" actId="14100"/>
          <ac:picMkLst>
            <pc:docMk/>
            <pc:sldMk cId="2583402234" sldId="371"/>
            <ac:picMk id="40" creationId="{00000000-0000-0000-0000-000000000000}"/>
          </ac:picMkLst>
        </pc:picChg>
        <pc:picChg chg="mod">
          <ac:chgData name="Thuyet Ta" userId="46beb720-0647-498e-b0e3-39c1d72dc7c1" providerId="ADAL" clId="{21E89A1E-DE78-4FC9-8269-9067B71C8DBE}" dt="2022-07-31T02:59:06.566" v="246" actId="14100"/>
          <ac:picMkLst>
            <pc:docMk/>
            <pc:sldMk cId="2583402234" sldId="371"/>
            <ac:picMk id="41" creationId="{00000000-0000-0000-0000-000000000000}"/>
          </ac:picMkLst>
        </pc:picChg>
        <pc:picChg chg="del">
          <ac:chgData name="Thuyet Ta" userId="46beb720-0647-498e-b0e3-39c1d72dc7c1" providerId="ADAL" clId="{21E89A1E-DE78-4FC9-8269-9067B71C8DBE}" dt="2022-07-31T02:51:57.508" v="212" actId="478"/>
          <ac:picMkLst>
            <pc:docMk/>
            <pc:sldMk cId="2583402234" sldId="371"/>
            <ac:picMk id="3074" creationId="{00000000-0000-0000-0000-000000000000}"/>
          </ac:picMkLst>
        </pc:picChg>
      </pc:sldChg>
      <pc:sldChg chg="addSp delSp modSp">
        <pc:chgData name="Thuyet Ta" userId="46beb720-0647-498e-b0e3-39c1d72dc7c1" providerId="ADAL" clId="{21E89A1E-DE78-4FC9-8269-9067B71C8DBE}" dt="2022-07-31T03:02:32.897" v="276" actId="14100"/>
        <pc:sldMkLst>
          <pc:docMk/>
          <pc:sldMk cId="3865617951" sldId="372"/>
        </pc:sldMkLst>
        <pc:spChg chg="mod">
          <ac:chgData name="Thuyet Ta" userId="46beb720-0647-498e-b0e3-39c1d72dc7c1" providerId="ADAL" clId="{21E89A1E-DE78-4FC9-8269-9067B71C8DBE}" dt="2022-07-31T03:01:09.055" v="271" actId="20577"/>
          <ac:spMkLst>
            <pc:docMk/>
            <pc:sldMk cId="3865617951" sldId="372"/>
            <ac:spMk id="2" creationId="{00000000-0000-0000-0000-000000000000}"/>
          </ac:spMkLst>
        </pc:spChg>
        <pc:spChg chg="add mod">
          <ac:chgData name="Thuyet Ta" userId="46beb720-0647-498e-b0e3-39c1d72dc7c1" providerId="ADAL" clId="{21E89A1E-DE78-4FC9-8269-9067B71C8DBE}" dt="2022-07-31T03:02:32.897" v="276" actId="14100"/>
          <ac:spMkLst>
            <pc:docMk/>
            <pc:sldMk cId="3865617951" sldId="372"/>
            <ac:spMk id="3" creationId="{21F54754-B519-4E89-A41F-AE6F096BFB55}"/>
          </ac:spMkLst>
        </pc:spChg>
        <pc:picChg chg="mod">
          <ac:chgData name="Thuyet Ta" userId="46beb720-0647-498e-b0e3-39c1d72dc7c1" providerId="ADAL" clId="{21E89A1E-DE78-4FC9-8269-9067B71C8DBE}" dt="2022-07-31T02:52:23.680" v="214" actId="1076"/>
          <ac:picMkLst>
            <pc:docMk/>
            <pc:sldMk cId="3865617951" sldId="372"/>
            <ac:picMk id="41" creationId="{00000000-0000-0000-0000-000000000000}"/>
          </ac:picMkLst>
        </pc:picChg>
        <pc:picChg chg="del">
          <ac:chgData name="Thuyet Ta" userId="46beb720-0647-498e-b0e3-39c1d72dc7c1" providerId="ADAL" clId="{21E89A1E-DE78-4FC9-8269-9067B71C8DBE}" dt="2022-07-31T02:52:41.578" v="216" actId="478"/>
          <ac:picMkLst>
            <pc:docMk/>
            <pc:sldMk cId="3865617951" sldId="372"/>
            <ac:picMk id="3074" creationId="{00000000-0000-0000-0000-000000000000}"/>
          </ac:picMkLst>
        </pc:picChg>
      </pc:sldChg>
      <pc:sldChg chg="addSp delSp modSp">
        <pc:chgData name="Thuyet Ta" userId="46beb720-0647-498e-b0e3-39c1d72dc7c1" providerId="ADAL" clId="{21E89A1E-DE78-4FC9-8269-9067B71C8DBE}" dt="2022-07-31T03:00:53.821" v="269" actId="207"/>
        <pc:sldMkLst>
          <pc:docMk/>
          <pc:sldMk cId="3200995619" sldId="373"/>
        </pc:sldMkLst>
        <pc:spChg chg="add mod">
          <ac:chgData name="Thuyet Ta" userId="46beb720-0647-498e-b0e3-39c1d72dc7c1" providerId="ADAL" clId="{21E89A1E-DE78-4FC9-8269-9067B71C8DBE}" dt="2022-07-31T03:00:34.771" v="263" actId="14100"/>
          <ac:spMkLst>
            <pc:docMk/>
            <pc:sldMk cId="3200995619" sldId="373"/>
            <ac:spMk id="2" creationId="{337B3E89-F278-44F9-8D6F-9249BF3065F1}"/>
          </ac:spMkLst>
        </pc:spChg>
        <pc:spChg chg="mod">
          <ac:chgData name="Thuyet Ta" userId="46beb720-0647-498e-b0e3-39c1d72dc7c1" providerId="ADAL" clId="{21E89A1E-DE78-4FC9-8269-9067B71C8DBE}" dt="2022-07-31T03:00:53.821" v="269" actId="207"/>
          <ac:spMkLst>
            <pc:docMk/>
            <pc:sldMk cId="3200995619" sldId="373"/>
            <ac:spMk id="3" creationId="{00000000-0000-0000-0000-000000000000}"/>
          </ac:spMkLst>
        </pc:spChg>
        <pc:spChg chg="mod">
          <ac:chgData name="Thuyet Ta" userId="46beb720-0647-498e-b0e3-39c1d72dc7c1" providerId="ADAL" clId="{21E89A1E-DE78-4FC9-8269-9067B71C8DBE}" dt="2022-07-31T03:00:17.935" v="257" actId="255"/>
          <ac:spMkLst>
            <pc:docMk/>
            <pc:sldMk cId="3200995619" sldId="373"/>
            <ac:spMk id="42" creationId="{00000000-0000-0000-0000-000000000000}"/>
          </ac:spMkLst>
        </pc:spChg>
        <pc:picChg chg="mod">
          <ac:chgData name="Thuyet Ta" userId="46beb720-0647-498e-b0e3-39c1d72dc7c1" providerId="ADAL" clId="{21E89A1E-DE78-4FC9-8269-9067B71C8DBE}" dt="2022-07-31T03:00:08.996" v="255" actId="14100"/>
          <ac:picMkLst>
            <pc:docMk/>
            <pc:sldMk cId="3200995619" sldId="373"/>
            <ac:picMk id="40" creationId="{00000000-0000-0000-0000-000000000000}"/>
          </ac:picMkLst>
        </pc:picChg>
        <pc:picChg chg="mod">
          <ac:chgData name="Thuyet Ta" userId="46beb720-0647-498e-b0e3-39c1d72dc7c1" providerId="ADAL" clId="{21E89A1E-DE78-4FC9-8269-9067B71C8DBE}" dt="2022-07-31T03:00:27.022" v="260" actId="14100"/>
          <ac:picMkLst>
            <pc:docMk/>
            <pc:sldMk cId="3200995619" sldId="373"/>
            <ac:picMk id="41" creationId="{00000000-0000-0000-0000-000000000000}"/>
          </ac:picMkLst>
        </pc:picChg>
        <pc:picChg chg="del">
          <ac:chgData name="Thuyet Ta" userId="46beb720-0647-498e-b0e3-39c1d72dc7c1" providerId="ADAL" clId="{21E89A1E-DE78-4FC9-8269-9067B71C8DBE}" dt="2022-07-31T02:53:06.488" v="220" actId="478"/>
          <ac:picMkLst>
            <pc:docMk/>
            <pc:sldMk cId="3200995619" sldId="373"/>
            <ac:picMk id="3074" creationId="{00000000-0000-0000-0000-000000000000}"/>
          </ac:picMkLst>
        </pc:picChg>
      </pc:sldChg>
      <pc:sldChg chg="add del">
        <pc:chgData name="Thuyet Ta" userId="46beb720-0647-498e-b0e3-39c1d72dc7c1" providerId="ADAL" clId="{21E89A1E-DE78-4FC9-8269-9067B71C8DBE}" dt="2022-07-31T02:32:09.015" v="189" actId="2696"/>
        <pc:sldMkLst>
          <pc:docMk/>
          <pc:sldMk cId="16637070" sldId="374"/>
        </pc:sldMkLst>
      </pc:sldChg>
      <pc:sldChg chg="add del">
        <pc:chgData name="Thuyet Ta" userId="46beb720-0647-498e-b0e3-39c1d72dc7c1" providerId="ADAL" clId="{21E89A1E-DE78-4FC9-8269-9067B71C8DBE}" dt="2022-07-31T01:32:17.100" v="34" actId="2696"/>
        <pc:sldMkLst>
          <pc:docMk/>
          <pc:sldMk cId="1800816256" sldId="374"/>
        </pc:sldMkLst>
      </pc:sldChg>
      <pc:sldChg chg="add del">
        <pc:chgData name="Thuyet Ta" userId="46beb720-0647-498e-b0e3-39c1d72dc7c1" providerId="ADAL" clId="{21E89A1E-DE78-4FC9-8269-9067B71C8DBE}" dt="2022-07-31T02:32:14.555" v="191" actId="2696"/>
        <pc:sldMkLst>
          <pc:docMk/>
          <pc:sldMk cId="3644446516" sldId="375"/>
        </pc:sldMkLst>
      </pc:sldChg>
      <pc:sldChg chg="delSp modSp add del delAnim modAnim">
        <pc:chgData name="Thuyet Ta" userId="46beb720-0647-498e-b0e3-39c1d72dc7c1" providerId="ADAL" clId="{21E89A1E-DE78-4FC9-8269-9067B71C8DBE}" dt="2022-07-31T02:31:56.611" v="187" actId="2696"/>
        <pc:sldMkLst>
          <pc:docMk/>
          <pc:sldMk cId="357347338" sldId="376"/>
        </pc:sldMkLst>
        <pc:picChg chg="del">
          <ac:chgData name="Thuyet Ta" userId="46beb720-0647-498e-b0e3-39c1d72dc7c1" providerId="ADAL" clId="{21E89A1E-DE78-4FC9-8269-9067B71C8DBE}" dt="2022-07-31T02:31:22.147" v="183" actId="478"/>
          <ac:picMkLst>
            <pc:docMk/>
            <pc:sldMk cId="357347338" sldId="376"/>
            <ac:picMk id="21" creationId="{632FCCDF-5F15-41AF-B72C-126475829C5B}"/>
          </ac:picMkLst>
        </pc:picChg>
        <pc:picChg chg="del">
          <ac:chgData name="Thuyet Ta" userId="46beb720-0647-498e-b0e3-39c1d72dc7c1" providerId="ADAL" clId="{21E89A1E-DE78-4FC9-8269-9067B71C8DBE}" dt="2022-07-31T02:31:23.608" v="184" actId="478"/>
          <ac:picMkLst>
            <pc:docMk/>
            <pc:sldMk cId="357347338" sldId="376"/>
            <ac:picMk id="22" creationId="{7B978930-0494-498E-A8CA-A64A4D76BCEF}"/>
          </ac:picMkLst>
        </pc:picChg>
        <pc:picChg chg="del">
          <ac:chgData name="Thuyet Ta" userId="46beb720-0647-498e-b0e3-39c1d72dc7c1" providerId="ADAL" clId="{21E89A1E-DE78-4FC9-8269-9067B71C8DBE}" dt="2022-07-31T02:31:25.222" v="185" actId="478"/>
          <ac:picMkLst>
            <pc:docMk/>
            <pc:sldMk cId="357347338" sldId="376"/>
            <ac:picMk id="23" creationId="{CCB5F3E9-CA67-400C-BA0B-0435BC035A14}"/>
          </ac:picMkLst>
        </pc:picChg>
        <pc:picChg chg="del mod">
          <ac:chgData name="Thuyet Ta" userId="46beb720-0647-498e-b0e3-39c1d72dc7c1" providerId="ADAL" clId="{21E89A1E-DE78-4FC9-8269-9067B71C8DBE}" dt="2022-07-31T02:31:54.328" v="186" actId="478"/>
          <ac:picMkLst>
            <pc:docMk/>
            <pc:sldMk cId="357347338" sldId="376"/>
            <ac:picMk id="21509" creationId="{61CC0FAD-79B9-49C5-8BD9-274DC41303AF}"/>
          </ac:picMkLst>
        </pc:picChg>
        <pc:picChg chg="del">
          <ac:chgData name="Thuyet Ta" userId="46beb720-0647-498e-b0e3-39c1d72dc7c1" providerId="ADAL" clId="{21E89A1E-DE78-4FC9-8269-9067B71C8DBE}" dt="2022-07-31T02:30:58.812" v="171"/>
          <ac:picMkLst>
            <pc:docMk/>
            <pc:sldMk cId="357347338" sldId="376"/>
            <ac:picMk id="21512" creationId="{ED665967-DBD3-4DF3-8C56-1DC009501D6B}"/>
          </ac:picMkLst>
        </pc:picChg>
        <pc:picChg chg="del">
          <ac:chgData name="Thuyet Ta" userId="46beb720-0647-498e-b0e3-39c1d72dc7c1" providerId="ADAL" clId="{21E89A1E-DE78-4FC9-8269-9067B71C8DBE}" dt="2022-07-31T02:31:03.252" v="173" actId="478"/>
          <ac:picMkLst>
            <pc:docMk/>
            <pc:sldMk cId="357347338" sldId="376"/>
            <ac:picMk id="21513" creationId="{E7AA30E1-132F-42F3-B12F-79761188FEC5}"/>
          </ac:picMkLst>
        </pc:picChg>
        <pc:picChg chg="del">
          <ac:chgData name="Thuyet Ta" userId="46beb720-0647-498e-b0e3-39c1d72dc7c1" providerId="ADAL" clId="{21E89A1E-DE78-4FC9-8269-9067B71C8DBE}" dt="2022-07-31T02:31:04.997" v="174" actId="478"/>
          <ac:picMkLst>
            <pc:docMk/>
            <pc:sldMk cId="357347338" sldId="376"/>
            <ac:picMk id="21514" creationId="{F42BC931-1000-4A91-BCEB-F2B3EE166D37}"/>
          </ac:picMkLst>
        </pc:picChg>
        <pc:picChg chg="del">
          <ac:chgData name="Thuyet Ta" userId="46beb720-0647-498e-b0e3-39c1d72dc7c1" providerId="ADAL" clId="{21E89A1E-DE78-4FC9-8269-9067B71C8DBE}" dt="2022-07-31T02:31:01.005" v="172" actId="478"/>
          <ac:picMkLst>
            <pc:docMk/>
            <pc:sldMk cId="357347338" sldId="376"/>
            <ac:picMk id="21515" creationId="{600CDE81-FA2A-47C1-A877-2E175D5AAE1C}"/>
          </ac:picMkLst>
        </pc:picChg>
        <pc:picChg chg="del">
          <ac:chgData name="Thuyet Ta" userId="46beb720-0647-498e-b0e3-39c1d72dc7c1" providerId="ADAL" clId="{21E89A1E-DE78-4FC9-8269-9067B71C8DBE}" dt="2022-07-31T02:31:13.930" v="178" actId="478"/>
          <ac:picMkLst>
            <pc:docMk/>
            <pc:sldMk cId="357347338" sldId="376"/>
            <ac:picMk id="21516" creationId="{CBF4F0BA-C636-450F-AA5E-CE2FF62BF696}"/>
          </ac:picMkLst>
        </pc:picChg>
        <pc:picChg chg="del mod">
          <ac:chgData name="Thuyet Ta" userId="46beb720-0647-498e-b0e3-39c1d72dc7c1" providerId="ADAL" clId="{21E89A1E-DE78-4FC9-8269-9067B71C8DBE}" dt="2022-07-31T02:31:16.285" v="180" actId="478"/>
          <ac:picMkLst>
            <pc:docMk/>
            <pc:sldMk cId="357347338" sldId="376"/>
            <ac:picMk id="21517" creationId="{8D9E75F7-C403-4AAA-80FB-AEC00F5B903A}"/>
          </ac:picMkLst>
        </pc:picChg>
        <pc:picChg chg="del">
          <ac:chgData name="Thuyet Ta" userId="46beb720-0647-498e-b0e3-39c1d72dc7c1" providerId="ADAL" clId="{21E89A1E-DE78-4FC9-8269-9067B71C8DBE}" dt="2022-07-31T02:31:18.464" v="181" actId="478"/>
          <ac:picMkLst>
            <pc:docMk/>
            <pc:sldMk cId="357347338" sldId="376"/>
            <ac:picMk id="21518" creationId="{377951D0-B064-42B2-809A-EC34BE197609}"/>
          </ac:picMkLst>
        </pc:picChg>
        <pc:picChg chg="del">
          <ac:chgData name="Thuyet Ta" userId="46beb720-0647-498e-b0e3-39c1d72dc7c1" providerId="ADAL" clId="{21E89A1E-DE78-4FC9-8269-9067B71C8DBE}" dt="2022-07-31T02:31:20.179" v="182" actId="478"/>
          <ac:picMkLst>
            <pc:docMk/>
            <pc:sldMk cId="357347338" sldId="376"/>
            <ac:picMk id="21519" creationId="{4DF666CE-FB67-4CD4-A101-0FD5F1CEE3AA}"/>
          </ac:picMkLst>
        </pc:picChg>
        <pc:picChg chg="del">
          <ac:chgData name="Thuyet Ta" userId="46beb720-0647-498e-b0e3-39c1d72dc7c1" providerId="ADAL" clId="{21E89A1E-DE78-4FC9-8269-9067B71C8DBE}" dt="2022-07-31T02:31:12.410" v="177" actId="478"/>
          <ac:picMkLst>
            <pc:docMk/>
            <pc:sldMk cId="357347338" sldId="376"/>
            <ac:picMk id="21520" creationId="{BCC94AE2-3459-4A2D-A16C-FF1FF096B49F}"/>
          </ac:picMkLst>
        </pc:picChg>
        <pc:picChg chg="del">
          <ac:chgData name="Thuyet Ta" userId="46beb720-0647-498e-b0e3-39c1d72dc7c1" providerId="ADAL" clId="{21E89A1E-DE78-4FC9-8269-9067B71C8DBE}" dt="2022-07-31T02:31:08.001" v="175" actId="478"/>
          <ac:picMkLst>
            <pc:docMk/>
            <pc:sldMk cId="357347338" sldId="376"/>
            <ac:picMk id="21521" creationId="{A74BD898-C956-41C6-8434-47F7DBB9110E}"/>
          </ac:picMkLst>
        </pc:picChg>
        <pc:picChg chg="del">
          <ac:chgData name="Thuyet Ta" userId="46beb720-0647-498e-b0e3-39c1d72dc7c1" providerId="ADAL" clId="{21E89A1E-DE78-4FC9-8269-9067B71C8DBE}" dt="2022-07-31T02:31:10.923" v="176" actId="478"/>
          <ac:picMkLst>
            <pc:docMk/>
            <pc:sldMk cId="357347338" sldId="376"/>
            <ac:picMk id="21522" creationId="{AAEC5CBE-2231-4EA2-BA50-5B651721EFD3}"/>
          </ac:picMkLst>
        </pc:picChg>
        <pc:picChg chg="del">
          <ac:chgData name="Thuyet Ta" userId="46beb720-0647-498e-b0e3-39c1d72dc7c1" providerId="ADAL" clId="{21E89A1E-DE78-4FC9-8269-9067B71C8DBE}" dt="2022-07-31T02:30:22.441" v="165"/>
          <ac:picMkLst>
            <pc:docMk/>
            <pc:sldMk cId="357347338" sldId="376"/>
            <ac:picMk id="21523" creationId="{B98EA8F8-4AE9-406F-A8DE-B0F858CFE854}"/>
          </ac:picMkLst>
        </pc:picChg>
        <pc:picChg chg="del mod">
          <ac:chgData name="Thuyet Ta" userId="46beb720-0647-498e-b0e3-39c1d72dc7c1" providerId="ADAL" clId="{21E89A1E-DE78-4FC9-8269-9067B71C8DBE}" dt="2022-07-31T02:30:34.027" v="169" actId="478"/>
          <ac:picMkLst>
            <pc:docMk/>
            <pc:sldMk cId="357347338" sldId="376"/>
            <ac:picMk id="21524" creationId="{0C48EA3E-0144-411D-AB3B-8C876271165A}"/>
          </ac:picMkLst>
        </pc:picChg>
        <pc:picChg chg="del mod">
          <ac:chgData name="Thuyet Ta" userId="46beb720-0647-498e-b0e3-39c1d72dc7c1" providerId="ADAL" clId="{21E89A1E-DE78-4FC9-8269-9067B71C8DBE}" dt="2022-07-31T02:30:27.737" v="167" actId="478"/>
          <ac:picMkLst>
            <pc:docMk/>
            <pc:sldMk cId="357347338" sldId="376"/>
            <ac:picMk id="21525" creationId="{3C354D01-2516-47E3-BE48-8F6467DDE439}"/>
          </ac:picMkLst>
        </pc:picChg>
        <pc:picChg chg="del">
          <ac:chgData name="Thuyet Ta" userId="46beb720-0647-498e-b0e3-39c1d72dc7c1" providerId="ADAL" clId="{21E89A1E-DE78-4FC9-8269-9067B71C8DBE}" dt="2022-07-31T02:30:46.098" v="170"/>
          <ac:picMkLst>
            <pc:docMk/>
            <pc:sldMk cId="357347338" sldId="376"/>
            <ac:picMk id="21526" creationId="{B5E55EAA-73B3-4652-8875-A30DBF318CB9}"/>
          </ac:picMkLst>
        </pc:picChg>
      </pc:sldChg>
      <pc:sldChg chg="add del">
        <pc:chgData name="Thuyet Ta" userId="46beb720-0647-498e-b0e3-39c1d72dc7c1" providerId="ADAL" clId="{21E89A1E-DE78-4FC9-8269-9067B71C8DBE}" dt="2022-07-31T02:32:21.437" v="193" actId="2696"/>
        <pc:sldMkLst>
          <pc:docMk/>
          <pc:sldMk cId="444561510" sldId="377"/>
        </pc:sldMkLst>
      </pc:sldChg>
      <pc:sldChg chg="add del">
        <pc:chgData name="Thuyet Ta" userId="46beb720-0647-498e-b0e3-39c1d72dc7c1" providerId="ADAL" clId="{21E89A1E-DE78-4FC9-8269-9067B71C8DBE}" dt="2022-07-31T02:32:26.299" v="195" actId="2696"/>
        <pc:sldMkLst>
          <pc:docMk/>
          <pc:sldMk cId="1291750809" sldId="378"/>
        </pc:sldMkLst>
      </pc:sldChg>
      <pc:sldChg chg="add">
        <pc:chgData name="Thuyet Ta" userId="46beb720-0647-498e-b0e3-39c1d72dc7c1" providerId="ADAL" clId="{21E89A1E-DE78-4FC9-8269-9067B71C8DBE}" dt="2022-07-31T02:32:02.964" v="188"/>
        <pc:sldMkLst>
          <pc:docMk/>
          <pc:sldMk cId="3281747448" sldId="379"/>
        </pc:sldMkLst>
      </pc:sldChg>
      <pc:sldChg chg="add">
        <pc:chgData name="Thuyet Ta" userId="46beb720-0647-498e-b0e3-39c1d72dc7c1" providerId="ADAL" clId="{21E89A1E-DE78-4FC9-8269-9067B71C8DBE}" dt="2022-07-31T02:32:12.704" v="190"/>
        <pc:sldMkLst>
          <pc:docMk/>
          <pc:sldMk cId="215506832" sldId="380"/>
        </pc:sldMkLst>
      </pc:sldChg>
      <pc:sldChg chg="add">
        <pc:chgData name="Thuyet Ta" userId="46beb720-0647-498e-b0e3-39c1d72dc7c1" providerId="ADAL" clId="{21E89A1E-DE78-4FC9-8269-9067B71C8DBE}" dt="2022-07-31T02:32:19.602" v="192"/>
        <pc:sldMkLst>
          <pc:docMk/>
          <pc:sldMk cId="1814997250" sldId="381"/>
        </pc:sldMkLst>
      </pc:sldChg>
      <pc:sldChg chg="add">
        <pc:chgData name="Thuyet Ta" userId="46beb720-0647-498e-b0e3-39c1d72dc7c1" providerId="ADAL" clId="{21E89A1E-DE78-4FC9-8269-9067B71C8DBE}" dt="2022-07-31T02:32:25.013" v="194"/>
        <pc:sldMkLst>
          <pc:docMk/>
          <pc:sldMk cId="1326060610" sldId="382"/>
        </pc:sldMkLst>
      </pc:sldChg>
      <pc:sldChg chg="add">
        <pc:chgData name="Thuyet Ta" userId="46beb720-0647-498e-b0e3-39c1d72dc7c1" providerId="ADAL" clId="{21E89A1E-DE78-4FC9-8269-9067B71C8DBE}" dt="2022-07-31T02:32:30.053" v="196"/>
        <pc:sldMkLst>
          <pc:docMk/>
          <pc:sldMk cId="722534704" sldId="383"/>
        </pc:sldMkLst>
      </pc:sldChg>
      <pc:sldChg chg="add">
        <pc:chgData name="Thuyet Ta" userId="46beb720-0647-498e-b0e3-39c1d72dc7c1" providerId="ADAL" clId="{21E89A1E-DE78-4FC9-8269-9067B71C8DBE}" dt="2022-07-31T02:32:37.429" v="198"/>
        <pc:sldMkLst>
          <pc:docMk/>
          <pc:sldMk cId="2592126985" sldId="384"/>
        </pc:sldMkLst>
      </pc:sldChg>
    </pc:docChg>
  </pc:docChgLst>
  <pc:docChgLst>
    <pc:chgData name="Thuyet Ta" userId="46beb720-0647-498e-b0e3-39c1d72dc7c1" providerId="ADAL" clId="{27268A9D-E31D-4B15-854C-0BD16619B0C0}"/>
    <pc:docChg chg="undo custSel addSld delSld modSld sldOrd">
      <pc:chgData name="Thuyet Ta" userId="46beb720-0647-498e-b0e3-39c1d72dc7c1" providerId="ADAL" clId="{27268A9D-E31D-4B15-854C-0BD16619B0C0}" dt="2022-07-30T12:06:10.975" v="2524" actId="14100"/>
      <pc:docMkLst>
        <pc:docMk/>
      </pc:docMkLst>
      <pc:sldChg chg="modSp add">
        <pc:chgData name="Thuyet Ta" userId="46beb720-0647-498e-b0e3-39c1d72dc7c1" providerId="ADAL" clId="{27268A9D-E31D-4B15-854C-0BD16619B0C0}" dt="2022-07-29T13:09:46.980" v="2" actId="20577"/>
        <pc:sldMkLst>
          <pc:docMk/>
          <pc:sldMk cId="1915995919" sldId="259"/>
        </pc:sldMkLst>
        <pc:spChg chg="mod">
          <ac:chgData name="Thuyet Ta" userId="46beb720-0647-498e-b0e3-39c1d72dc7c1" providerId="ADAL" clId="{27268A9D-E31D-4B15-854C-0BD16619B0C0}" dt="2022-07-29T13:09:46.980" v="2" actId="20577"/>
          <ac:spMkLst>
            <pc:docMk/>
            <pc:sldMk cId="1915995919" sldId="259"/>
            <ac:spMk id="3" creationId="{00000000-0000-0000-0000-000000000000}"/>
          </ac:spMkLst>
        </pc:spChg>
      </pc:sldChg>
      <pc:sldChg chg="addSp delSp modSp add ord setBg delAnim modAnim">
        <pc:chgData name="Thuyet Ta" userId="46beb720-0647-498e-b0e3-39c1d72dc7c1" providerId="ADAL" clId="{27268A9D-E31D-4B15-854C-0BD16619B0C0}" dt="2022-07-30T12:04:48.395" v="2522" actId="1076"/>
        <pc:sldMkLst>
          <pc:docMk/>
          <pc:sldMk cId="1905447255" sldId="260"/>
        </pc:sldMkLst>
        <pc:spChg chg="del">
          <ac:chgData name="Thuyet Ta" userId="46beb720-0647-498e-b0e3-39c1d72dc7c1" providerId="ADAL" clId="{27268A9D-E31D-4B15-854C-0BD16619B0C0}" dt="2022-07-30T08:30:40.864" v="4" actId="478"/>
          <ac:spMkLst>
            <pc:docMk/>
            <pc:sldMk cId="1905447255" sldId="260"/>
            <ac:spMk id="2" creationId="{00000000-0000-0000-0000-000000000000}"/>
          </ac:spMkLst>
        </pc:spChg>
        <pc:spChg chg="add del mod">
          <ac:chgData name="Thuyet Ta" userId="46beb720-0647-498e-b0e3-39c1d72dc7c1" providerId="ADAL" clId="{27268A9D-E31D-4B15-854C-0BD16619B0C0}" dt="2022-07-30T08:30:45.468" v="5" actId="478"/>
          <ac:spMkLst>
            <pc:docMk/>
            <pc:sldMk cId="1905447255" sldId="260"/>
            <ac:spMk id="4" creationId="{D6B8D1DA-9C03-46F2-9821-B3DA7A2CD49D}"/>
          </ac:spMkLst>
        </pc:spChg>
        <pc:spChg chg="add mod">
          <ac:chgData name="Thuyet Ta" userId="46beb720-0647-498e-b0e3-39c1d72dc7c1" providerId="ADAL" clId="{27268A9D-E31D-4B15-854C-0BD16619B0C0}" dt="2022-07-30T12:04:42.537" v="2520" actId="1076"/>
          <ac:spMkLst>
            <pc:docMk/>
            <pc:sldMk cId="1905447255" sldId="260"/>
            <ac:spMk id="6" creationId="{C61F2FA6-CDEB-4626-83BC-587EB78BB995}"/>
          </ac:spMkLst>
        </pc:spChg>
        <pc:spChg chg="add mod">
          <ac:chgData name="Thuyet Ta" userId="46beb720-0647-498e-b0e3-39c1d72dc7c1" providerId="ADAL" clId="{27268A9D-E31D-4B15-854C-0BD16619B0C0}" dt="2022-07-30T08:36:29.010" v="34" actId="113"/>
          <ac:spMkLst>
            <pc:docMk/>
            <pc:sldMk cId="1905447255" sldId="260"/>
            <ac:spMk id="7" creationId="{D94EB8B3-0F32-4B66-B9F6-00953CE91B4E}"/>
          </ac:spMkLst>
        </pc:spChg>
        <pc:spChg chg="add mod">
          <ac:chgData name="Thuyet Ta" userId="46beb720-0647-498e-b0e3-39c1d72dc7c1" providerId="ADAL" clId="{27268A9D-E31D-4B15-854C-0BD16619B0C0}" dt="2022-07-30T12:04:48.395" v="2522" actId="1076"/>
          <ac:spMkLst>
            <pc:docMk/>
            <pc:sldMk cId="1905447255" sldId="260"/>
            <ac:spMk id="8" creationId="{B61C0540-F392-4AE3-B019-F3070BC5E613}"/>
          </ac:spMkLst>
        </pc:spChg>
        <pc:picChg chg="add mod">
          <ac:chgData name="Thuyet Ta" userId="46beb720-0647-498e-b0e3-39c1d72dc7c1" providerId="ADAL" clId="{27268A9D-E31D-4B15-854C-0BD16619B0C0}" dt="2022-07-30T08:36:05.697" v="30" actId="14100"/>
          <ac:picMkLst>
            <pc:docMk/>
            <pc:sldMk cId="1905447255" sldId="260"/>
            <ac:picMk id="5" creationId="{6B914ADF-C8F1-438B-8F6C-CC31C2A3A3D2}"/>
          </ac:picMkLst>
        </pc:picChg>
      </pc:sldChg>
      <pc:sldChg chg="modSp add setBg">
        <pc:chgData name="Thuyet Ta" userId="46beb720-0647-498e-b0e3-39c1d72dc7c1" providerId="ADAL" clId="{27268A9D-E31D-4B15-854C-0BD16619B0C0}" dt="2022-07-30T08:47:53.958" v="262" actId="2711"/>
        <pc:sldMkLst>
          <pc:docMk/>
          <pc:sldMk cId="571922633" sldId="261"/>
        </pc:sldMkLst>
        <pc:spChg chg="mod">
          <ac:chgData name="Thuyet Ta" userId="46beb720-0647-498e-b0e3-39c1d72dc7c1" providerId="ADAL" clId="{27268A9D-E31D-4B15-854C-0BD16619B0C0}" dt="2022-07-30T08:47:53.958" v="262" actId="2711"/>
          <ac:spMkLst>
            <pc:docMk/>
            <pc:sldMk cId="571922633" sldId="261"/>
            <ac:spMk id="247" creationId="{00000000-0000-0000-0000-000000000000}"/>
          </ac:spMkLst>
        </pc:spChg>
      </pc:sldChg>
      <pc:sldChg chg="add del">
        <pc:chgData name="Thuyet Ta" userId="46beb720-0647-498e-b0e3-39c1d72dc7c1" providerId="ADAL" clId="{27268A9D-E31D-4B15-854C-0BD16619B0C0}" dt="2022-07-30T11:48:23.527" v="2222" actId="2696"/>
        <pc:sldMkLst>
          <pc:docMk/>
          <pc:sldMk cId="4088196765" sldId="262"/>
        </pc:sldMkLst>
      </pc:sldChg>
      <pc:sldChg chg="addSp delSp modSp add setBg">
        <pc:chgData name="Thuyet Ta" userId="46beb720-0647-498e-b0e3-39c1d72dc7c1" providerId="ADAL" clId="{27268A9D-E31D-4B15-854C-0BD16619B0C0}" dt="2022-07-30T09:18:39.254" v="1353" actId="20577"/>
        <pc:sldMkLst>
          <pc:docMk/>
          <pc:sldMk cId="3875944820" sldId="266"/>
        </pc:sldMkLst>
        <pc:spChg chg="add mod">
          <ac:chgData name="Thuyet Ta" userId="46beb720-0647-498e-b0e3-39c1d72dc7c1" providerId="ADAL" clId="{27268A9D-E31D-4B15-854C-0BD16619B0C0}" dt="2022-07-30T09:18:39.254" v="1353" actId="20577"/>
          <ac:spMkLst>
            <pc:docMk/>
            <pc:sldMk cId="3875944820" sldId="266"/>
            <ac:spMk id="5" creationId="{4EF5B3FC-3AB4-4BD1-9C87-7C02C6AC8012}"/>
          </ac:spMkLst>
        </pc:spChg>
        <pc:graphicFrameChg chg="del mod modGraphic">
          <ac:chgData name="Thuyet Ta" userId="46beb720-0647-498e-b0e3-39c1d72dc7c1" providerId="ADAL" clId="{27268A9D-E31D-4B15-854C-0BD16619B0C0}" dt="2022-07-30T09:16:30.667" v="1147"/>
          <ac:graphicFrameMkLst>
            <pc:docMk/>
            <pc:sldMk cId="3875944820" sldId="266"/>
            <ac:graphicFrameMk id="2" creationId="{00000000-0000-0000-0000-000000000000}"/>
          </ac:graphicFrameMkLst>
        </pc:graphicFrameChg>
        <pc:graphicFrameChg chg="add mod modGraphic">
          <ac:chgData name="Thuyet Ta" userId="46beb720-0647-498e-b0e3-39c1d72dc7c1" providerId="ADAL" clId="{27268A9D-E31D-4B15-854C-0BD16619B0C0}" dt="2022-07-30T09:18:19.085" v="1340" actId="20577"/>
          <ac:graphicFrameMkLst>
            <pc:docMk/>
            <pc:sldMk cId="3875944820" sldId="266"/>
            <ac:graphicFrameMk id="3" creationId="{7C7EE2C5-A725-426D-BBDD-BA48C77672F0}"/>
          </ac:graphicFrameMkLst>
        </pc:graphicFrameChg>
      </pc:sldChg>
      <pc:sldChg chg="modSp add setBg">
        <pc:chgData name="Thuyet Ta" userId="46beb720-0647-498e-b0e3-39c1d72dc7c1" providerId="ADAL" clId="{27268A9D-E31D-4B15-854C-0BD16619B0C0}" dt="2022-07-30T08:48:20.368" v="265" actId="255"/>
        <pc:sldMkLst>
          <pc:docMk/>
          <pc:sldMk cId="2585877765" sldId="269"/>
        </pc:sldMkLst>
        <pc:spChg chg="mod">
          <ac:chgData name="Thuyet Ta" userId="46beb720-0647-498e-b0e3-39c1d72dc7c1" providerId="ADAL" clId="{27268A9D-E31D-4B15-854C-0BD16619B0C0}" dt="2022-07-30T08:48:20.368" v="265" actId="255"/>
          <ac:spMkLst>
            <pc:docMk/>
            <pc:sldMk cId="2585877765" sldId="269"/>
            <ac:spMk id="3" creationId="{00000000-0000-0000-0000-000000000000}"/>
          </ac:spMkLst>
        </pc:spChg>
      </pc:sldChg>
      <pc:sldChg chg="addSp modSp add setBg">
        <pc:chgData name="Thuyet Ta" userId="46beb720-0647-498e-b0e3-39c1d72dc7c1" providerId="ADAL" clId="{27268A9D-E31D-4B15-854C-0BD16619B0C0}" dt="2022-07-30T08:51:45.760" v="296" actId="207"/>
        <pc:sldMkLst>
          <pc:docMk/>
          <pc:sldMk cId="4221625855" sldId="270"/>
        </pc:sldMkLst>
        <pc:spChg chg="mod">
          <ac:chgData name="Thuyet Ta" userId="46beb720-0647-498e-b0e3-39c1d72dc7c1" providerId="ADAL" clId="{27268A9D-E31D-4B15-854C-0BD16619B0C0}" dt="2022-07-30T08:50:26.269" v="287" actId="1076"/>
          <ac:spMkLst>
            <pc:docMk/>
            <pc:sldMk cId="4221625855" sldId="270"/>
            <ac:spMk id="3" creationId="{00000000-0000-0000-0000-000000000000}"/>
          </ac:spMkLst>
        </pc:spChg>
        <pc:spChg chg="mod">
          <ac:chgData name="Thuyet Ta" userId="46beb720-0647-498e-b0e3-39c1d72dc7c1" providerId="ADAL" clId="{27268A9D-E31D-4B15-854C-0BD16619B0C0}" dt="2022-07-30T08:51:45.760" v="296" actId="207"/>
          <ac:spMkLst>
            <pc:docMk/>
            <pc:sldMk cId="4221625855" sldId="270"/>
            <ac:spMk id="5" creationId="{00000000-0000-0000-0000-000000000000}"/>
          </ac:spMkLst>
        </pc:spChg>
        <pc:picChg chg="add mod">
          <ac:chgData name="Thuyet Ta" userId="46beb720-0647-498e-b0e3-39c1d72dc7c1" providerId="ADAL" clId="{27268A9D-E31D-4B15-854C-0BD16619B0C0}" dt="2022-07-30T08:49:47.690" v="273" actId="1076"/>
          <ac:picMkLst>
            <pc:docMk/>
            <pc:sldMk cId="4221625855" sldId="270"/>
            <ac:picMk id="4" creationId="{E502D39D-E2C7-4EEA-ACC7-C8AB995274B3}"/>
          </ac:picMkLst>
        </pc:picChg>
      </pc:sldChg>
      <pc:sldChg chg="modSp add setBg modAnim">
        <pc:chgData name="Thuyet Ta" userId="46beb720-0647-498e-b0e3-39c1d72dc7c1" providerId="ADAL" clId="{27268A9D-E31D-4B15-854C-0BD16619B0C0}" dt="2022-07-30T08:55:35.866" v="325" actId="20577"/>
        <pc:sldMkLst>
          <pc:docMk/>
          <pc:sldMk cId="456712159" sldId="271"/>
        </pc:sldMkLst>
        <pc:spChg chg="mod">
          <ac:chgData name="Thuyet Ta" userId="46beb720-0647-498e-b0e3-39c1d72dc7c1" providerId="ADAL" clId="{27268A9D-E31D-4B15-854C-0BD16619B0C0}" dt="2022-07-30T08:54:05.040" v="308" actId="255"/>
          <ac:spMkLst>
            <pc:docMk/>
            <pc:sldMk cId="456712159" sldId="271"/>
            <ac:spMk id="2" creationId="{00000000-0000-0000-0000-000000000000}"/>
          </ac:spMkLst>
        </pc:spChg>
        <pc:spChg chg="mod">
          <ac:chgData name="Thuyet Ta" userId="46beb720-0647-498e-b0e3-39c1d72dc7c1" providerId="ADAL" clId="{27268A9D-E31D-4B15-854C-0BD16619B0C0}" dt="2022-07-30T08:55:35.866" v="325" actId="20577"/>
          <ac:spMkLst>
            <pc:docMk/>
            <pc:sldMk cId="456712159" sldId="271"/>
            <ac:spMk id="3" creationId="{00000000-0000-0000-0000-000000000000}"/>
          </ac:spMkLst>
        </pc:spChg>
        <pc:spChg chg="mod">
          <ac:chgData name="Thuyet Ta" userId="46beb720-0647-498e-b0e3-39c1d72dc7c1" providerId="ADAL" clId="{27268A9D-E31D-4B15-854C-0BD16619B0C0}" dt="2022-07-30T08:54:46.337" v="321" actId="20577"/>
          <ac:spMkLst>
            <pc:docMk/>
            <pc:sldMk cId="456712159" sldId="271"/>
            <ac:spMk id="5" creationId="{00000000-0000-0000-0000-000000000000}"/>
          </ac:spMkLst>
        </pc:spChg>
      </pc:sldChg>
      <pc:sldChg chg="modSp add setBg">
        <pc:chgData name="Thuyet Ta" userId="46beb720-0647-498e-b0e3-39c1d72dc7c1" providerId="ADAL" clId="{27268A9D-E31D-4B15-854C-0BD16619B0C0}" dt="2022-07-30T08:56:40.330" v="564" actId="20577"/>
        <pc:sldMkLst>
          <pc:docMk/>
          <pc:sldMk cId="1682139061" sldId="272"/>
        </pc:sldMkLst>
        <pc:spChg chg="mod">
          <ac:chgData name="Thuyet Ta" userId="46beb720-0647-498e-b0e3-39c1d72dc7c1" providerId="ADAL" clId="{27268A9D-E31D-4B15-854C-0BD16619B0C0}" dt="2022-07-30T08:55:47.763" v="326"/>
          <ac:spMkLst>
            <pc:docMk/>
            <pc:sldMk cId="1682139061" sldId="272"/>
            <ac:spMk id="3" creationId="{00000000-0000-0000-0000-000000000000}"/>
          </ac:spMkLst>
        </pc:spChg>
        <pc:spChg chg="mod">
          <ac:chgData name="Thuyet Ta" userId="46beb720-0647-498e-b0e3-39c1d72dc7c1" providerId="ADAL" clId="{27268A9D-E31D-4B15-854C-0BD16619B0C0}" dt="2022-07-30T08:56:40.330" v="564" actId="20577"/>
          <ac:spMkLst>
            <pc:docMk/>
            <pc:sldMk cId="1682139061" sldId="272"/>
            <ac:spMk id="22" creationId="{00000000-0000-0000-0000-000000000000}"/>
          </ac:spMkLst>
        </pc:spChg>
      </pc:sldChg>
      <pc:sldChg chg="modSp add setBg modAnim">
        <pc:chgData name="Thuyet Ta" userId="46beb720-0647-498e-b0e3-39c1d72dc7c1" providerId="ADAL" clId="{27268A9D-E31D-4B15-854C-0BD16619B0C0}" dt="2022-07-30T08:57:26.903" v="573" actId="20577"/>
        <pc:sldMkLst>
          <pc:docMk/>
          <pc:sldMk cId="3158491518" sldId="273"/>
        </pc:sldMkLst>
        <pc:spChg chg="mod">
          <ac:chgData name="Thuyet Ta" userId="46beb720-0647-498e-b0e3-39c1d72dc7c1" providerId="ADAL" clId="{27268A9D-E31D-4B15-854C-0BD16619B0C0}" dt="2022-07-30T08:57:02.716" v="567" actId="14100"/>
          <ac:spMkLst>
            <pc:docMk/>
            <pc:sldMk cId="3158491518" sldId="273"/>
            <ac:spMk id="2" creationId="{00000000-0000-0000-0000-000000000000}"/>
          </ac:spMkLst>
        </pc:spChg>
        <pc:spChg chg="mod">
          <ac:chgData name="Thuyet Ta" userId="46beb720-0647-498e-b0e3-39c1d72dc7c1" providerId="ADAL" clId="{27268A9D-E31D-4B15-854C-0BD16619B0C0}" dt="2022-07-30T08:57:11.794" v="569" actId="27636"/>
          <ac:spMkLst>
            <pc:docMk/>
            <pc:sldMk cId="3158491518" sldId="273"/>
            <ac:spMk id="3" creationId="{00000000-0000-0000-0000-000000000000}"/>
          </ac:spMkLst>
        </pc:spChg>
        <pc:spChg chg="mod">
          <ac:chgData name="Thuyet Ta" userId="46beb720-0647-498e-b0e3-39c1d72dc7c1" providerId="ADAL" clId="{27268A9D-E31D-4B15-854C-0BD16619B0C0}" dt="2022-07-30T08:57:20.457" v="572" actId="1076"/>
          <ac:spMkLst>
            <pc:docMk/>
            <pc:sldMk cId="3158491518" sldId="273"/>
            <ac:spMk id="4" creationId="{00000000-0000-0000-0000-000000000000}"/>
          </ac:spMkLst>
        </pc:spChg>
        <pc:spChg chg="mod">
          <ac:chgData name="Thuyet Ta" userId="46beb720-0647-498e-b0e3-39c1d72dc7c1" providerId="ADAL" clId="{27268A9D-E31D-4B15-854C-0BD16619B0C0}" dt="2022-07-30T08:57:26.903" v="573" actId="20577"/>
          <ac:spMkLst>
            <pc:docMk/>
            <pc:sldMk cId="3158491518" sldId="273"/>
            <ac:spMk id="5" creationId="{00000000-0000-0000-0000-000000000000}"/>
          </ac:spMkLst>
        </pc:spChg>
      </pc:sldChg>
      <pc:sldChg chg="addSp modSp add">
        <pc:chgData name="Thuyet Ta" userId="46beb720-0647-498e-b0e3-39c1d72dc7c1" providerId="ADAL" clId="{27268A9D-E31D-4B15-854C-0BD16619B0C0}" dt="2022-07-30T09:23:45.460" v="1384" actId="14100"/>
        <pc:sldMkLst>
          <pc:docMk/>
          <pc:sldMk cId="772065315" sldId="279"/>
        </pc:sldMkLst>
        <pc:spChg chg="mod">
          <ac:chgData name="Thuyet Ta" userId="46beb720-0647-498e-b0e3-39c1d72dc7c1" providerId="ADAL" clId="{27268A9D-E31D-4B15-854C-0BD16619B0C0}" dt="2022-07-30T09:23:40.321" v="1383"/>
          <ac:spMkLst>
            <pc:docMk/>
            <pc:sldMk cId="772065315" sldId="279"/>
            <ac:spMk id="2" creationId="{00000000-0000-0000-0000-000000000000}"/>
          </ac:spMkLst>
        </pc:spChg>
        <pc:spChg chg="mod">
          <ac:chgData name="Thuyet Ta" userId="46beb720-0647-498e-b0e3-39c1d72dc7c1" providerId="ADAL" clId="{27268A9D-E31D-4B15-854C-0BD16619B0C0}" dt="2022-07-30T09:21:07.419" v="1358" actId="1076"/>
          <ac:spMkLst>
            <pc:docMk/>
            <pc:sldMk cId="772065315" sldId="279"/>
            <ac:spMk id="42" creationId="{00000000-0000-0000-0000-000000000000}"/>
          </ac:spMkLst>
        </pc:spChg>
        <pc:picChg chg="add mod">
          <ac:chgData name="Thuyet Ta" userId="46beb720-0647-498e-b0e3-39c1d72dc7c1" providerId="ADAL" clId="{27268A9D-E31D-4B15-854C-0BD16619B0C0}" dt="2022-07-30T09:21:15.977" v="1361" actId="14100"/>
          <ac:picMkLst>
            <pc:docMk/>
            <pc:sldMk cId="772065315" sldId="279"/>
            <ac:picMk id="8" creationId="{645C0A30-5A5F-4758-95B0-58B2F818DEC0}"/>
          </ac:picMkLst>
        </pc:picChg>
        <pc:picChg chg="mod">
          <ac:chgData name="Thuyet Ta" userId="46beb720-0647-498e-b0e3-39c1d72dc7c1" providerId="ADAL" clId="{27268A9D-E31D-4B15-854C-0BD16619B0C0}" dt="2022-07-30T09:23:45.460" v="1384" actId="14100"/>
          <ac:picMkLst>
            <pc:docMk/>
            <pc:sldMk cId="772065315" sldId="279"/>
            <ac:picMk id="41" creationId="{00000000-0000-0000-0000-000000000000}"/>
          </ac:picMkLst>
        </pc:picChg>
      </pc:sldChg>
      <pc:sldChg chg="addSp delSp modSp add delAnim modAnim">
        <pc:chgData name="Thuyet Ta" userId="46beb720-0647-498e-b0e3-39c1d72dc7c1" providerId="ADAL" clId="{27268A9D-E31D-4B15-854C-0BD16619B0C0}" dt="2022-07-30T09:23:30.408" v="1382" actId="1076"/>
        <pc:sldMkLst>
          <pc:docMk/>
          <pc:sldMk cId="3372668655" sldId="280"/>
        </pc:sldMkLst>
        <pc:spChg chg="del mod">
          <ac:chgData name="Thuyet Ta" userId="46beb720-0647-498e-b0e3-39c1d72dc7c1" providerId="ADAL" clId="{27268A9D-E31D-4B15-854C-0BD16619B0C0}" dt="2022-07-30T09:21:58.367" v="1368" actId="478"/>
          <ac:spMkLst>
            <pc:docMk/>
            <pc:sldMk cId="3372668655" sldId="280"/>
            <ac:spMk id="2" creationId="{00000000-0000-0000-0000-000000000000}"/>
          </ac:spMkLst>
        </pc:spChg>
        <pc:spChg chg="add mod">
          <ac:chgData name="Thuyet Ta" userId="46beb720-0647-498e-b0e3-39c1d72dc7c1" providerId="ADAL" clId="{27268A9D-E31D-4B15-854C-0BD16619B0C0}" dt="2022-07-30T09:23:30.408" v="1382" actId="1076"/>
          <ac:spMkLst>
            <pc:docMk/>
            <pc:sldMk cId="3372668655" sldId="280"/>
            <ac:spMk id="3" creationId="{34144336-D72E-43F0-962D-BA7699495628}"/>
          </ac:spMkLst>
        </pc:spChg>
        <pc:spChg chg="mod">
          <ac:chgData name="Thuyet Ta" userId="46beb720-0647-498e-b0e3-39c1d72dc7c1" providerId="ADAL" clId="{27268A9D-E31D-4B15-854C-0BD16619B0C0}" dt="2022-07-30T09:21:36.665" v="1362"/>
          <ac:spMkLst>
            <pc:docMk/>
            <pc:sldMk cId="3372668655" sldId="280"/>
            <ac:spMk id="42" creationId="{00000000-0000-0000-0000-000000000000}"/>
          </ac:spMkLst>
        </pc:spChg>
        <pc:picChg chg="add mod">
          <ac:chgData name="Thuyet Ta" userId="46beb720-0647-498e-b0e3-39c1d72dc7c1" providerId="ADAL" clId="{27268A9D-E31D-4B15-854C-0BD16619B0C0}" dt="2022-07-30T09:22:10.678" v="1372" actId="1076"/>
          <ac:picMkLst>
            <pc:docMk/>
            <pc:sldMk cId="3372668655" sldId="280"/>
            <ac:picMk id="8" creationId="{CFF17923-1BDD-41C3-BCAD-67EEB5A4E91D}"/>
          </ac:picMkLst>
        </pc:picChg>
        <pc:picChg chg="mod">
          <ac:chgData name="Thuyet Ta" userId="46beb720-0647-498e-b0e3-39c1d72dc7c1" providerId="ADAL" clId="{27268A9D-E31D-4B15-854C-0BD16619B0C0}" dt="2022-07-30T09:21:47.089" v="1364" actId="14100"/>
          <ac:picMkLst>
            <pc:docMk/>
            <pc:sldMk cId="3372668655" sldId="280"/>
            <ac:picMk id="40" creationId="{00000000-0000-0000-0000-000000000000}"/>
          </ac:picMkLst>
        </pc:picChg>
        <pc:picChg chg="mod">
          <ac:chgData name="Thuyet Ta" userId="46beb720-0647-498e-b0e3-39c1d72dc7c1" providerId="ADAL" clId="{27268A9D-E31D-4B15-854C-0BD16619B0C0}" dt="2022-07-30T09:22:01.195" v="1369" actId="14100"/>
          <ac:picMkLst>
            <pc:docMk/>
            <pc:sldMk cId="3372668655" sldId="280"/>
            <ac:picMk id="41" creationId="{00000000-0000-0000-0000-000000000000}"/>
          </ac:picMkLst>
        </pc:picChg>
      </pc:sldChg>
      <pc:sldChg chg="addSp modSp add">
        <pc:chgData name="Thuyet Ta" userId="46beb720-0647-498e-b0e3-39c1d72dc7c1" providerId="ADAL" clId="{27268A9D-E31D-4B15-854C-0BD16619B0C0}" dt="2022-07-30T09:23:11.100" v="1380" actId="1076"/>
        <pc:sldMkLst>
          <pc:docMk/>
          <pc:sldMk cId="3731511031" sldId="281"/>
        </pc:sldMkLst>
        <pc:spChg chg="mod">
          <ac:chgData name="Thuyet Ta" userId="46beb720-0647-498e-b0e3-39c1d72dc7c1" providerId="ADAL" clId="{27268A9D-E31D-4B15-854C-0BD16619B0C0}" dt="2022-07-30T09:23:11.100" v="1380" actId="1076"/>
          <ac:spMkLst>
            <pc:docMk/>
            <pc:sldMk cId="3731511031" sldId="281"/>
            <ac:spMk id="2" creationId="{00000000-0000-0000-0000-000000000000}"/>
          </ac:spMkLst>
        </pc:spChg>
        <pc:spChg chg="mod">
          <ac:chgData name="Thuyet Ta" userId="46beb720-0647-498e-b0e3-39c1d72dc7c1" providerId="ADAL" clId="{27268A9D-E31D-4B15-854C-0BD16619B0C0}" dt="2022-07-30T09:22:46.678" v="1374" actId="20577"/>
          <ac:spMkLst>
            <pc:docMk/>
            <pc:sldMk cId="3731511031" sldId="281"/>
            <ac:spMk id="42" creationId="{00000000-0000-0000-0000-000000000000}"/>
          </ac:spMkLst>
        </pc:spChg>
        <pc:picChg chg="add mod">
          <ac:chgData name="Thuyet Ta" userId="46beb720-0647-498e-b0e3-39c1d72dc7c1" providerId="ADAL" clId="{27268A9D-E31D-4B15-854C-0BD16619B0C0}" dt="2022-07-30T09:22:51.328" v="1377" actId="14100"/>
          <ac:picMkLst>
            <pc:docMk/>
            <pc:sldMk cId="3731511031" sldId="281"/>
            <ac:picMk id="8" creationId="{3D16AF18-ECAA-49C8-B834-63A62C2E5D4D}"/>
          </ac:picMkLst>
        </pc:picChg>
        <pc:picChg chg="mod">
          <ac:chgData name="Thuyet Ta" userId="46beb720-0647-498e-b0e3-39c1d72dc7c1" providerId="ADAL" clId="{27268A9D-E31D-4B15-854C-0BD16619B0C0}" dt="2022-07-30T09:23:04.316" v="1378" actId="14100"/>
          <ac:picMkLst>
            <pc:docMk/>
            <pc:sldMk cId="3731511031" sldId="281"/>
            <ac:picMk id="41" creationId="{00000000-0000-0000-0000-000000000000}"/>
          </ac:picMkLst>
        </pc:picChg>
      </pc:sldChg>
      <pc:sldChg chg="modSp add">
        <pc:chgData name="Thuyet Ta" userId="46beb720-0647-498e-b0e3-39c1d72dc7c1" providerId="ADAL" clId="{27268A9D-E31D-4B15-854C-0BD16619B0C0}" dt="2022-07-30T08:58:53.763" v="595" actId="122"/>
        <pc:sldMkLst>
          <pc:docMk/>
          <pc:sldMk cId="731741971" sldId="282"/>
        </pc:sldMkLst>
        <pc:spChg chg="mod">
          <ac:chgData name="Thuyet Ta" userId="46beb720-0647-498e-b0e3-39c1d72dc7c1" providerId="ADAL" clId="{27268A9D-E31D-4B15-854C-0BD16619B0C0}" dt="2022-07-30T08:58:53.763" v="595" actId="122"/>
          <ac:spMkLst>
            <pc:docMk/>
            <pc:sldMk cId="731741971" sldId="282"/>
            <ac:spMk id="2" creationId="{00000000-0000-0000-0000-000000000000}"/>
          </ac:spMkLst>
        </pc:spChg>
      </pc:sldChg>
      <pc:sldChg chg="add del setBg">
        <pc:chgData name="Thuyet Ta" userId="46beb720-0647-498e-b0e3-39c1d72dc7c1" providerId="ADAL" clId="{27268A9D-E31D-4B15-854C-0BD16619B0C0}" dt="2022-07-30T11:48:38.793" v="2225" actId="2696"/>
        <pc:sldMkLst>
          <pc:docMk/>
          <pc:sldMk cId="3491397671" sldId="283"/>
        </pc:sldMkLst>
      </pc:sldChg>
      <pc:sldChg chg="modSp add">
        <pc:chgData name="Thuyet Ta" userId="46beb720-0647-498e-b0e3-39c1d72dc7c1" providerId="ADAL" clId="{27268A9D-E31D-4B15-854C-0BD16619B0C0}" dt="2022-07-30T09:25:47.347" v="1390" actId="14100"/>
        <pc:sldMkLst>
          <pc:docMk/>
          <pc:sldMk cId="2496480755" sldId="284"/>
        </pc:sldMkLst>
        <pc:spChg chg="mod">
          <ac:chgData name="Thuyet Ta" userId="46beb720-0647-498e-b0e3-39c1d72dc7c1" providerId="ADAL" clId="{27268A9D-E31D-4B15-854C-0BD16619B0C0}" dt="2022-07-30T09:25:43.846" v="1389" actId="1076"/>
          <ac:spMkLst>
            <pc:docMk/>
            <pc:sldMk cId="2496480755" sldId="284"/>
            <ac:spMk id="2" creationId="{00000000-0000-0000-0000-000000000000}"/>
          </ac:spMkLst>
        </pc:spChg>
        <pc:spChg chg="mod">
          <ac:chgData name="Thuyet Ta" userId="46beb720-0647-498e-b0e3-39c1d72dc7c1" providerId="ADAL" clId="{27268A9D-E31D-4B15-854C-0BD16619B0C0}" dt="2022-07-30T09:24:17.393" v="1385"/>
          <ac:spMkLst>
            <pc:docMk/>
            <pc:sldMk cId="2496480755" sldId="284"/>
            <ac:spMk id="42" creationId="{00000000-0000-0000-0000-000000000000}"/>
          </ac:spMkLst>
        </pc:spChg>
        <pc:picChg chg="mod">
          <ac:chgData name="Thuyet Ta" userId="46beb720-0647-498e-b0e3-39c1d72dc7c1" providerId="ADAL" clId="{27268A9D-E31D-4B15-854C-0BD16619B0C0}" dt="2022-07-30T09:24:28.897" v="1386" actId="14100"/>
          <ac:picMkLst>
            <pc:docMk/>
            <pc:sldMk cId="2496480755" sldId="284"/>
            <ac:picMk id="40" creationId="{00000000-0000-0000-0000-000000000000}"/>
          </ac:picMkLst>
        </pc:picChg>
        <pc:picChg chg="mod">
          <ac:chgData name="Thuyet Ta" userId="46beb720-0647-498e-b0e3-39c1d72dc7c1" providerId="ADAL" clId="{27268A9D-E31D-4B15-854C-0BD16619B0C0}" dt="2022-07-30T09:25:47.347" v="1390" actId="14100"/>
          <ac:picMkLst>
            <pc:docMk/>
            <pc:sldMk cId="2496480755" sldId="284"/>
            <ac:picMk id="41" creationId="{00000000-0000-0000-0000-000000000000}"/>
          </ac:picMkLst>
        </pc:picChg>
      </pc:sldChg>
      <pc:sldChg chg="modSp add">
        <pc:chgData name="Thuyet Ta" userId="46beb720-0647-498e-b0e3-39c1d72dc7c1" providerId="ADAL" clId="{27268A9D-E31D-4B15-854C-0BD16619B0C0}" dt="2022-07-30T09:26:40.883" v="1394" actId="14100"/>
        <pc:sldMkLst>
          <pc:docMk/>
          <pc:sldMk cId="1908631256" sldId="285"/>
        </pc:sldMkLst>
        <pc:spChg chg="mod">
          <ac:chgData name="Thuyet Ta" userId="46beb720-0647-498e-b0e3-39c1d72dc7c1" providerId="ADAL" clId="{27268A9D-E31D-4B15-854C-0BD16619B0C0}" dt="2022-07-30T09:26:22.022" v="1391"/>
          <ac:spMkLst>
            <pc:docMk/>
            <pc:sldMk cId="1908631256" sldId="285"/>
            <ac:spMk id="3" creationId="{00000000-0000-0000-0000-000000000000}"/>
          </ac:spMkLst>
        </pc:spChg>
        <pc:spChg chg="mod">
          <ac:chgData name="Thuyet Ta" userId="46beb720-0647-498e-b0e3-39c1d72dc7c1" providerId="ADAL" clId="{27268A9D-E31D-4B15-854C-0BD16619B0C0}" dt="2022-07-30T09:26:36.359" v="1393" actId="1076"/>
          <ac:spMkLst>
            <pc:docMk/>
            <pc:sldMk cId="1908631256" sldId="285"/>
            <ac:spMk id="42" creationId="{00000000-0000-0000-0000-000000000000}"/>
          </ac:spMkLst>
        </pc:spChg>
        <pc:picChg chg="mod">
          <ac:chgData name="Thuyet Ta" userId="46beb720-0647-498e-b0e3-39c1d72dc7c1" providerId="ADAL" clId="{27268A9D-E31D-4B15-854C-0BD16619B0C0}" dt="2022-07-30T09:26:40.883" v="1394" actId="14100"/>
          <ac:picMkLst>
            <pc:docMk/>
            <pc:sldMk cId="1908631256" sldId="285"/>
            <ac:picMk id="40" creationId="{00000000-0000-0000-0000-000000000000}"/>
          </ac:picMkLst>
        </pc:picChg>
      </pc:sldChg>
      <pc:sldChg chg="add del">
        <pc:chgData name="Thuyet Ta" userId="46beb720-0647-498e-b0e3-39c1d72dc7c1" providerId="ADAL" clId="{27268A9D-E31D-4B15-854C-0BD16619B0C0}" dt="2022-07-30T10:57:44.099" v="1942" actId="2696"/>
        <pc:sldMkLst>
          <pc:docMk/>
          <pc:sldMk cId="0" sldId="286"/>
        </pc:sldMkLst>
      </pc:sldChg>
      <pc:sldChg chg="addSp delSp modSp add setBg">
        <pc:chgData name="Thuyet Ta" userId="46beb720-0647-498e-b0e3-39c1d72dc7c1" providerId="ADAL" clId="{27268A9D-E31D-4B15-854C-0BD16619B0C0}" dt="2022-07-30T09:19:45.169" v="1356" actId="14100"/>
        <pc:sldMkLst>
          <pc:docMk/>
          <pc:sldMk cId="1571178510" sldId="288"/>
        </pc:sldMkLst>
        <pc:graphicFrameChg chg="del">
          <ac:chgData name="Thuyet Ta" userId="46beb720-0647-498e-b0e3-39c1d72dc7c1" providerId="ADAL" clId="{27268A9D-E31D-4B15-854C-0BD16619B0C0}" dt="2022-07-30T09:19:35.921" v="1354" actId="478"/>
          <ac:graphicFrameMkLst>
            <pc:docMk/>
            <pc:sldMk cId="1571178510" sldId="288"/>
            <ac:graphicFrameMk id="2" creationId="{00000000-0000-0000-0000-000000000000}"/>
          </ac:graphicFrameMkLst>
        </pc:graphicFrameChg>
        <pc:graphicFrameChg chg="add mod modGraphic">
          <ac:chgData name="Thuyet Ta" userId="46beb720-0647-498e-b0e3-39c1d72dc7c1" providerId="ADAL" clId="{27268A9D-E31D-4B15-854C-0BD16619B0C0}" dt="2022-07-30T09:19:45.169" v="1356" actId="14100"/>
          <ac:graphicFrameMkLst>
            <pc:docMk/>
            <pc:sldMk cId="1571178510" sldId="288"/>
            <ac:graphicFrameMk id="3" creationId="{B2402363-0047-4738-837D-43EB9C904ACF}"/>
          </ac:graphicFrameMkLst>
        </pc:graphicFrameChg>
      </pc:sldChg>
      <pc:sldChg chg="addSp delSp modSp add setBg modAnim">
        <pc:chgData name="Thuyet Ta" userId="46beb720-0647-498e-b0e3-39c1d72dc7c1" providerId="ADAL" clId="{27268A9D-E31D-4B15-854C-0BD16619B0C0}" dt="2022-07-30T09:08:52.565" v="877"/>
        <pc:sldMkLst>
          <pc:docMk/>
          <pc:sldMk cId="4012038222" sldId="289"/>
        </pc:sldMkLst>
        <pc:spChg chg="mod">
          <ac:chgData name="Thuyet Ta" userId="46beb720-0647-498e-b0e3-39c1d72dc7c1" providerId="ADAL" clId="{27268A9D-E31D-4B15-854C-0BD16619B0C0}" dt="2022-07-30T09:05:02.858" v="723" actId="1076"/>
          <ac:spMkLst>
            <pc:docMk/>
            <pc:sldMk cId="4012038222" sldId="289"/>
            <ac:spMk id="2" creationId="{00000000-0000-0000-0000-000000000000}"/>
          </ac:spMkLst>
        </pc:spChg>
        <pc:spChg chg="del">
          <ac:chgData name="Thuyet Ta" userId="46beb720-0647-498e-b0e3-39c1d72dc7c1" providerId="ADAL" clId="{27268A9D-E31D-4B15-854C-0BD16619B0C0}" dt="2022-07-30T09:04:57.540" v="722" actId="478"/>
          <ac:spMkLst>
            <pc:docMk/>
            <pc:sldMk cId="4012038222" sldId="289"/>
            <ac:spMk id="3" creationId="{00000000-0000-0000-0000-000000000000}"/>
          </ac:spMkLst>
        </pc:spChg>
        <pc:spChg chg="add mod">
          <ac:chgData name="Thuyet Ta" userId="46beb720-0647-498e-b0e3-39c1d72dc7c1" providerId="ADAL" clId="{27268A9D-E31D-4B15-854C-0BD16619B0C0}" dt="2022-07-30T09:08:31.665" v="874" actId="113"/>
          <ac:spMkLst>
            <pc:docMk/>
            <pc:sldMk cId="4012038222" sldId="289"/>
            <ac:spMk id="4" creationId="{1CF9A2FE-6128-4FB7-A662-084EA4D9D786}"/>
          </ac:spMkLst>
        </pc:spChg>
        <pc:spChg chg="add mod">
          <ac:chgData name="Thuyet Ta" userId="46beb720-0647-498e-b0e3-39c1d72dc7c1" providerId="ADAL" clId="{27268A9D-E31D-4B15-854C-0BD16619B0C0}" dt="2022-07-30T09:08:39.956" v="875" actId="1076"/>
          <ac:spMkLst>
            <pc:docMk/>
            <pc:sldMk cId="4012038222" sldId="289"/>
            <ac:spMk id="5" creationId="{A06B7A15-CDA7-4C15-9567-C09F36054AB1}"/>
          </ac:spMkLst>
        </pc:spChg>
      </pc:sldChg>
      <pc:sldChg chg="add del">
        <pc:chgData name="Thuyet Ta" userId="46beb720-0647-498e-b0e3-39c1d72dc7c1" providerId="ADAL" clId="{27268A9D-E31D-4B15-854C-0BD16619B0C0}" dt="2022-07-30T09:14:21.317" v="1045" actId="2696"/>
        <pc:sldMkLst>
          <pc:docMk/>
          <pc:sldMk cId="3795011996" sldId="290"/>
        </pc:sldMkLst>
      </pc:sldChg>
      <pc:sldChg chg="addSp delSp modSp add">
        <pc:chgData name="Thuyet Ta" userId="46beb720-0647-498e-b0e3-39c1d72dc7c1" providerId="ADAL" clId="{27268A9D-E31D-4B15-854C-0BD16619B0C0}" dt="2022-07-30T09:15:56.259" v="1144" actId="14100"/>
        <pc:sldMkLst>
          <pc:docMk/>
          <pc:sldMk cId="617105639" sldId="292"/>
        </pc:sldMkLst>
        <pc:spChg chg="add mod">
          <ac:chgData name="Thuyet Ta" userId="46beb720-0647-498e-b0e3-39c1d72dc7c1" providerId="ADAL" clId="{27268A9D-E31D-4B15-854C-0BD16619B0C0}" dt="2022-07-30T09:15:44.256" v="1142" actId="20577"/>
          <ac:spMkLst>
            <pc:docMk/>
            <pc:sldMk cId="617105639" sldId="292"/>
            <ac:spMk id="2" creationId="{51FB7CF9-3A78-4A35-AC71-6087E85D5CC4}"/>
          </ac:spMkLst>
        </pc:spChg>
        <pc:spChg chg="add mod">
          <ac:chgData name="Thuyet Ta" userId="46beb720-0647-498e-b0e3-39c1d72dc7c1" providerId="ADAL" clId="{27268A9D-E31D-4B15-854C-0BD16619B0C0}" dt="2022-07-30T09:15:56.259" v="1144" actId="14100"/>
          <ac:spMkLst>
            <pc:docMk/>
            <pc:sldMk cId="617105639" sldId="292"/>
            <ac:spMk id="4" creationId="{172DC46A-0309-40CC-9906-C951FFC42610}"/>
          </ac:spMkLst>
        </pc:spChg>
        <pc:picChg chg="del">
          <ac:chgData name="Thuyet Ta" userId="46beb720-0647-498e-b0e3-39c1d72dc7c1" providerId="ADAL" clId="{27268A9D-E31D-4B15-854C-0BD16619B0C0}" dt="2022-07-30T09:15:26.098" v="1047" actId="478"/>
          <ac:picMkLst>
            <pc:docMk/>
            <pc:sldMk cId="617105639" sldId="292"/>
            <ac:picMk id="3" creationId="{6C4756A0-7CDE-4251-9B01-E2A9CF739081}"/>
          </ac:picMkLst>
        </pc:picChg>
        <pc:picChg chg="del">
          <ac:chgData name="Thuyet Ta" userId="46beb720-0647-498e-b0e3-39c1d72dc7c1" providerId="ADAL" clId="{27268A9D-E31D-4B15-854C-0BD16619B0C0}" dt="2022-07-30T09:15:23.820" v="1046" actId="478"/>
          <ac:picMkLst>
            <pc:docMk/>
            <pc:sldMk cId="617105639" sldId="292"/>
            <ac:picMk id="1026" creationId="{0114BAB5-6188-4E21-9777-236486CFB7A6}"/>
          </ac:picMkLst>
        </pc:picChg>
      </pc:sldChg>
      <pc:sldChg chg="addSp delSp modSp add">
        <pc:chgData name="Thuyet Ta" userId="46beb720-0647-498e-b0e3-39c1d72dc7c1" providerId="ADAL" clId="{27268A9D-E31D-4B15-854C-0BD16619B0C0}" dt="2022-07-30T08:40:15.648" v="172" actId="255"/>
        <pc:sldMkLst>
          <pc:docMk/>
          <pc:sldMk cId="1380025050" sldId="293"/>
        </pc:sldMkLst>
        <pc:spChg chg="mod">
          <ac:chgData name="Thuyet Ta" userId="46beb720-0647-498e-b0e3-39c1d72dc7c1" providerId="ADAL" clId="{27268A9D-E31D-4B15-854C-0BD16619B0C0}" dt="2022-07-30T08:39:54.150" v="169" actId="207"/>
          <ac:spMkLst>
            <pc:docMk/>
            <pc:sldMk cId="1380025050" sldId="293"/>
            <ac:spMk id="2" creationId="{A97F91D2-44F6-48C1-8427-EEE452548C3E}"/>
          </ac:spMkLst>
        </pc:spChg>
        <pc:graphicFrameChg chg="add del mod">
          <ac:chgData name="Thuyet Ta" userId="46beb720-0647-498e-b0e3-39c1d72dc7c1" providerId="ADAL" clId="{27268A9D-E31D-4B15-854C-0BD16619B0C0}" dt="2022-07-30T08:37:19.459" v="61" actId="1032"/>
          <ac:graphicFrameMkLst>
            <pc:docMk/>
            <pc:sldMk cId="1380025050" sldId="293"/>
            <ac:graphicFrameMk id="3" creationId="{DC485050-F17F-44BB-9865-465E11713A38}"/>
          </ac:graphicFrameMkLst>
        </pc:graphicFrameChg>
        <pc:graphicFrameChg chg="add mod">
          <ac:chgData name="Thuyet Ta" userId="46beb720-0647-498e-b0e3-39c1d72dc7c1" providerId="ADAL" clId="{27268A9D-E31D-4B15-854C-0BD16619B0C0}" dt="2022-07-30T08:40:15.648" v="172" actId="255"/>
          <ac:graphicFrameMkLst>
            <pc:docMk/>
            <pc:sldMk cId="1380025050" sldId="293"/>
            <ac:graphicFrameMk id="4" creationId="{63EF83CE-FDE5-4AED-A3E7-4E25489AD163}"/>
          </ac:graphicFrameMkLst>
        </pc:graphicFrameChg>
      </pc:sldChg>
      <pc:sldChg chg="addSp delSp modSp add">
        <pc:chgData name="Thuyet Ta" userId="46beb720-0647-498e-b0e3-39c1d72dc7c1" providerId="ADAL" clId="{27268A9D-E31D-4B15-854C-0BD16619B0C0}" dt="2022-07-30T08:47:32.900" v="260" actId="20577"/>
        <pc:sldMkLst>
          <pc:docMk/>
          <pc:sldMk cId="979585914" sldId="294"/>
        </pc:sldMkLst>
        <pc:spChg chg="add del mod">
          <ac:chgData name="Thuyet Ta" userId="46beb720-0647-498e-b0e3-39c1d72dc7c1" providerId="ADAL" clId="{27268A9D-E31D-4B15-854C-0BD16619B0C0}" dt="2022-07-30T08:47:04.322" v="180"/>
          <ac:spMkLst>
            <pc:docMk/>
            <pc:sldMk cId="979585914" sldId="294"/>
            <ac:spMk id="2" creationId="{F7909054-B16B-4C41-B351-3D88199DA8B1}"/>
          </ac:spMkLst>
        </pc:spChg>
        <pc:spChg chg="add mod">
          <ac:chgData name="Thuyet Ta" userId="46beb720-0647-498e-b0e3-39c1d72dc7c1" providerId="ADAL" clId="{27268A9D-E31D-4B15-854C-0BD16619B0C0}" dt="2022-07-30T08:47:03.066" v="178" actId="2085"/>
          <ac:spMkLst>
            <pc:docMk/>
            <pc:sldMk cId="979585914" sldId="294"/>
            <ac:spMk id="3" creationId="{3ABC00DF-F881-4C16-B3ED-020801FE0A73}"/>
          </ac:spMkLst>
        </pc:spChg>
        <pc:spChg chg="add mod">
          <ac:chgData name="Thuyet Ta" userId="46beb720-0647-498e-b0e3-39c1d72dc7c1" providerId="ADAL" clId="{27268A9D-E31D-4B15-854C-0BD16619B0C0}" dt="2022-07-30T08:47:32.900" v="260" actId="20577"/>
          <ac:spMkLst>
            <pc:docMk/>
            <pc:sldMk cId="979585914" sldId="294"/>
            <ac:spMk id="4" creationId="{097BA3E7-93D5-448E-80C7-20002BBA7CD0}"/>
          </ac:spMkLst>
        </pc:spChg>
        <pc:picChg chg="add">
          <ac:chgData name="Thuyet Ta" userId="46beb720-0647-498e-b0e3-39c1d72dc7c1" providerId="ADAL" clId="{27268A9D-E31D-4B15-854C-0BD16619B0C0}" dt="2022-07-30T08:46:31.621" v="174"/>
          <ac:picMkLst>
            <pc:docMk/>
            <pc:sldMk cId="979585914" sldId="294"/>
            <ac:picMk id="1026" creationId="{96175364-882F-4967-9660-3AA587FA0E90}"/>
          </ac:picMkLst>
        </pc:picChg>
      </pc:sldChg>
      <pc:sldChg chg="addSp delSp modSp add">
        <pc:chgData name="Thuyet Ta" userId="46beb720-0647-498e-b0e3-39c1d72dc7c1" providerId="ADAL" clId="{27268A9D-E31D-4B15-854C-0BD16619B0C0}" dt="2022-07-30T09:11:17.128" v="903" actId="1076"/>
        <pc:sldMkLst>
          <pc:docMk/>
          <pc:sldMk cId="4235708534" sldId="295"/>
        </pc:sldMkLst>
        <pc:spChg chg="add mod">
          <ac:chgData name="Thuyet Ta" userId="46beb720-0647-498e-b0e3-39c1d72dc7c1" providerId="ADAL" clId="{27268A9D-E31D-4B15-854C-0BD16619B0C0}" dt="2022-07-30T09:10:30.117" v="887" actId="11529"/>
          <ac:spMkLst>
            <pc:docMk/>
            <pc:sldMk cId="4235708534" sldId="295"/>
            <ac:spMk id="3" creationId="{B78282A1-619D-434E-9F39-F746B5E8A1C6}"/>
          </ac:spMkLst>
        </pc:spChg>
        <pc:spChg chg="add del">
          <ac:chgData name="Thuyet Ta" userId="46beb720-0647-498e-b0e3-39c1d72dc7c1" providerId="ADAL" clId="{27268A9D-E31D-4B15-854C-0BD16619B0C0}" dt="2022-07-30T09:09:56.057" v="880"/>
          <ac:spMkLst>
            <pc:docMk/>
            <pc:sldMk cId="4235708534" sldId="295"/>
            <ac:spMk id="4" creationId="{7C1E4E08-C532-4882-9750-15984C5B895A}"/>
          </ac:spMkLst>
        </pc:spChg>
        <pc:spChg chg="add del">
          <ac:chgData name="Thuyet Ta" userId="46beb720-0647-498e-b0e3-39c1d72dc7c1" providerId="ADAL" clId="{27268A9D-E31D-4B15-854C-0BD16619B0C0}" dt="2022-07-30T09:09:56.057" v="880"/>
          <ac:spMkLst>
            <pc:docMk/>
            <pc:sldMk cId="4235708534" sldId="295"/>
            <ac:spMk id="5" creationId="{FDF0BCA9-E3B6-4B98-87AE-B93C369AAF08}"/>
          </ac:spMkLst>
        </pc:spChg>
        <pc:spChg chg="add del">
          <ac:chgData name="Thuyet Ta" userId="46beb720-0647-498e-b0e3-39c1d72dc7c1" providerId="ADAL" clId="{27268A9D-E31D-4B15-854C-0BD16619B0C0}" dt="2022-07-30T09:09:56.057" v="880"/>
          <ac:spMkLst>
            <pc:docMk/>
            <pc:sldMk cId="4235708534" sldId="295"/>
            <ac:spMk id="6" creationId="{2BC869B5-453A-492E-B0AF-58AE33900384}"/>
          </ac:spMkLst>
        </pc:spChg>
        <pc:spChg chg="add del">
          <ac:chgData name="Thuyet Ta" userId="46beb720-0647-498e-b0e3-39c1d72dc7c1" providerId="ADAL" clId="{27268A9D-E31D-4B15-854C-0BD16619B0C0}" dt="2022-07-30T09:09:56.057" v="880"/>
          <ac:spMkLst>
            <pc:docMk/>
            <pc:sldMk cId="4235708534" sldId="295"/>
            <ac:spMk id="7" creationId="{21FC0C94-BC81-4EBB-BFC0-44B1CC62671D}"/>
          </ac:spMkLst>
        </pc:spChg>
        <pc:spChg chg="add mod">
          <ac:chgData name="Thuyet Ta" userId="46beb720-0647-498e-b0e3-39c1d72dc7c1" providerId="ADAL" clId="{27268A9D-E31D-4B15-854C-0BD16619B0C0}" dt="2022-07-30T09:10:38.049" v="889" actId="1076"/>
          <ac:spMkLst>
            <pc:docMk/>
            <pc:sldMk cId="4235708534" sldId="295"/>
            <ac:spMk id="10" creationId="{E11E5844-D931-4070-9D7D-1E5892D50216}"/>
          </ac:spMkLst>
        </pc:spChg>
        <pc:spChg chg="add mod">
          <ac:chgData name="Thuyet Ta" userId="46beb720-0647-498e-b0e3-39c1d72dc7c1" providerId="ADAL" clId="{27268A9D-E31D-4B15-854C-0BD16619B0C0}" dt="2022-07-30T09:10:44.799" v="891" actId="1076"/>
          <ac:spMkLst>
            <pc:docMk/>
            <pc:sldMk cId="4235708534" sldId="295"/>
            <ac:spMk id="11" creationId="{D851EA84-0079-4162-9F8F-9AC5B02F646B}"/>
          </ac:spMkLst>
        </pc:spChg>
        <pc:spChg chg="add mod">
          <ac:chgData name="Thuyet Ta" userId="46beb720-0647-498e-b0e3-39c1d72dc7c1" providerId="ADAL" clId="{27268A9D-E31D-4B15-854C-0BD16619B0C0}" dt="2022-07-30T09:10:50.830" v="893" actId="1076"/>
          <ac:spMkLst>
            <pc:docMk/>
            <pc:sldMk cId="4235708534" sldId="295"/>
            <ac:spMk id="12" creationId="{15DF7554-CA0D-421A-B394-3B28E48C0471}"/>
          </ac:spMkLst>
        </pc:spChg>
        <pc:spChg chg="add mod">
          <ac:chgData name="Thuyet Ta" userId="46beb720-0647-498e-b0e3-39c1d72dc7c1" providerId="ADAL" clId="{27268A9D-E31D-4B15-854C-0BD16619B0C0}" dt="2022-07-30T09:10:55.630" v="895" actId="1076"/>
          <ac:spMkLst>
            <pc:docMk/>
            <pc:sldMk cId="4235708534" sldId="295"/>
            <ac:spMk id="13" creationId="{BF2E2729-097F-4241-8555-85FF7855A270}"/>
          </ac:spMkLst>
        </pc:spChg>
        <pc:spChg chg="add mod">
          <ac:chgData name="Thuyet Ta" userId="46beb720-0647-498e-b0e3-39c1d72dc7c1" providerId="ADAL" clId="{27268A9D-E31D-4B15-854C-0BD16619B0C0}" dt="2022-07-30T09:11:14.879" v="902" actId="1076"/>
          <ac:spMkLst>
            <pc:docMk/>
            <pc:sldMk cId="4235708534" sldId="295"/>
            <ac:spMk id="14" creationId="{7EDECE32-1042-4A00-AE26-6D87F401829F}"/>
          </ac:spMkLst>
        </pc:spChg>
        <pc:spChg chg="add mod">
          <ac:chgData name="Thuyet Ta" userId="46beb720-0647-498e-b0e3-39c1d72dc7c1" providerId="ADAL" clId="{27268A9D-E31D-4B15-854C-0BD16619B0C0}" dt="2022-07-30T09:11:17.128" v="903" actId="1076"/>
          <ac:spMkLst>
            <pc:docMk/>
            <pc:sldMk cId="4235708534" sldId="295"/>
            <ac:spMk id="15" creationId="{EB03F434-3EC1-4942-8602-2DE0CE31D636}"/>
          </ac:spMkLst>
        </pc:spChg>
        <pc:spChg chg="add mod">
          <ac:chgData name="Thuyet Ta" userId="46beb720-0647-498e-b0e3-39c1d72dc7c1" providerId="ADAL" clId="{27268A9D-E31D-4B15-854C-0BD16619B0C0}" dt="2022-07-30T09:11:12.129" v="901" actId="1076"/>
          <ac:spMkLst>
            <pc:docMk/>
            <pc:sldMk cId="4235708534" sldId="295"/>
            <ac:spMk id="16" creationId="{646AA896-DB9F-49F1-91E7-235652EAFB9C}"/>
          </ac:spMkLst>
        </pc:spChg>
        <pc:graphicFrameChg chg="add del">
          <ac:chgData name="Thuyet Ta" userId="46beb720-0647-498e-b0e3-39c1d72dc7c1" providerId="ADAL" clId="{27268A9D-E31D-4B15-854C-0BD16619B0C0}" dt="2022-07-30T09:09:56.057" v="880"/>
          <ac:graphicFrameMkLst>
            <pc:docMk/>
            <pc:sldMk cId="4235708534" sldId="295"/>
            <ac:graphicFrameMk id="2" creationId="{3556A426-85A7-4C80-9C69-942D91F62303}"/>
          </ac:graphicFrameMkLst>
        </pc:graphicFrameChg>
        <pc:picChg chg="add mod">
          <ac:chgData name="Thuyet Ta" userId="46beb720-0647-498e-b0e3-39c1d72dc7c1" providerId="ADAL" clId="{27268A9D-E31D-4B15-854C-0BD16619B0C0}" dt="2022-07-30T09:10:21.055" v="886" actId="14100"/>
          <ac:picMkLst>
            <pc:docMk/>
            <pc:sldMk cId="4235708534" sldId="295"/>
            <ac:picMk id="8" creationId="{4D974740-6E40-4924-A617-AE28DACE8864}"/>
          </ac:picMkLst>
        </pc:picChg>
        <pc:picChg chg="add del">
          <ac:chgData name="Thuyet Ta" userId="46beb720-0647-498e-b0e3-39c1d72dc7c1" providerId="ADAL" clId="{27268A9D-E31D-4B15-854C-0BD16619B0C0}" dt="2022-07-30T09:09:56.057" v="880"/>
          <ac:picMkLst>
            <pc:docMk/>
            <pc:sldMk cId="4235708534" sldId="295"/>
            <ac:picMk id="2049" creationId="{19ED2C1D-AE53-4E2A-B14B-3C60747E4149}"/>
          </ac:picMkLst>
        </pc:picChg>
      </pc:sldChg>
      <pc:sldChg chg="addSp modSp add">
        <pc:chgData name="Thuyet Ta" userId="46beb720-0647-498e-b0e3-39c1d72dc7c1" providerId="ADAL" clId="{27268A9D-E31D-4B15-854C-0BD16619B0C0}" dt="2022-07-30T09:12:12.954" v="909" actId="1076"/>
        <pc:sldMkLst>
          <pc:docMk/>
          <pc:sldMk cId="1473859325" sldId="296"/>
        </pc:sldMkLst>
        <pc:spChg chg="add mod">
          <ac:chgData name="Thuyet Ta" userId="46beb720-0647-498e-b0e3-39c1d72dc7c1" providerId="ADAL" clId="{27268A9D-E31D-4B15-854C-0BD16619B0C0}" dt="2022-07-30T09:12:12.954" v="909" actId="1076"/>
          <ac:spMkLst>
            <pc:docMk/>
            <pc:sldMk cId="1473859325" sldId="296"/>
            <ac:spMk id="3" creationId="{DB4516A8-DB71-40FD-B38F-4BD433332ABC}"/>
          </ac:spMkLst>
        </pc:spChg>
        <pc:picChg chg="add mod">
          <ac:chgData name="Thuyet Ta" userId="46beb720-0647-498e-b0e3-39c1d72dc7c1" providerId="ADAL" clId="{27268A9D-E31D-4B15-854C-0BD16619B0C0}" dt="2022-07-30T09:12:00.684" v="907" actId="14100"/>
          <ac:picMkLst>
            <pc:docMk/>
            <pc:sldMk cId="1473859325" sldId="296"/>
            <ac:picMk id="2" creationId="{DE61F3B5-8D48-460A-9D85-E107AC1D49BB}"/>
          </ac:picMkLst>
        </pc:picChg>
      </pc:sldChg>
      <pc:sldChg chg="addSp delSp modSp add">
        <pc:chgData name="Thuyet Ta" userId="46beb720-0647-498e-b0e3-39c1d72dc7c1" providerId="ADAL" clId="{27268A9D-E31D-4B15-854C-0BD16619B0C0}" dt="2022-07-30T09:12:39.551" v="915" actId="478"/>
        <pc:sldMkLst>
          <pc:docMk/>
          <pc:sldMk cId="3720314507" sldId="297"/>
        </pc:sldMkLst>
        <pc:spChg chg="del">
          <ac:chgData name="Thuyet Ta" userId="46beb720-0647-498e-b0e3-39c1d72dc7c1" providerId="ADAL" clId="{27268A9D-E31D-4B15-854C-0BD16619B0C0}" dt="2022-07-30T09:12:39.551" v="915" actId="478"/>
          <ac:spMkLst>
            <pc:docMk/>
            <pc:sldMk cId="3720314507" sldId="297"/>
            <ac:spMk id="3" creationId="{DB4516A8-DB71-40FD-B38F-4BD433332ABC}"/>
          </ac:spMkLst>
        </pc:spChg>
        <pc:spChg chg="add mod">
          <ac:chgData name="Thuyet Ta" userId="46beb720-0647-498e-b0e3-39c1d72dc7c1" providerId="ADAL" clId="{27268A9D-E31D-4B15-854C-0BD16619B0C0}" dt="2022-07-30T09:12:36.711" v="914" actId="1076"/>
          <ac:spMkLst>
            <pc:docMk/>
            <pc:sldMk cId="3720314507" sldId="297"/>
            <ac:spMk id="4" creationId="{4AA19496-DDFE-448E-BB28-1B1F7F08C5A8}"/>
          </ac:spMkLst>
        </pc:spChg>
      </pc:sldChg>
      <pc:sldChg chg="modSp add">
        <pc:chgData name="Thuyet Ta" userId="46beb720-0647-498e-b0e3-39c1d72dc7c1" providerId="ADAL" clId="{27268A9D-E31D-4B15-854C-0BD16619B0C0}" dt="2022-07-30T09:12:49.602" v="916"/>
        <pc:sldMkLst>
          <pc:docMk/>
          <pc:sldMk cId="3519321644" sldId="298"/>
        </pc:sldMkLst>
        <pc:spChg chg="mod">
          <ac:chgData name="Thuyet Ta" userId="46beb720-0647-498e-b0e3-39c1d72dc7c1" providerId="ADAL" clId="{27268A9D-E31D-4B15-854C-0BD16619B0C0}" dt="2022-07-30T09:12:49.602" v="916"/>
          <ac:spMkLst>
            <pc:docMk/>
            <pc:sldMk cId="3519321644" sldId="298"/>
            <ac:spMk id="3" creationId="{DB4516A8-DB71-40FD-B38F-4BD433332ABC}"/>
          </ac:spMkLst>
        </pc:spChg>
      </pc:sldChg>
      <pc:sldChg chg="addSp delSp modSp add">
        <pc:chgData name="Thuyet Ta" userId="46beb720-0647-498e-b0e3-39c1d72dc7c1" providerId="ADAL" clId="{27268A9D-E31D-4B15-854C-0BD16619B0C0}" dt="2022-07-30T09:13:52.149" v="1044" actId="20577"/>
        <pc:sldMkLst>
          <pc:docMk/>
          <pc:sldMk cId="295164067" sldId="299"/>
        </pc:sldMkLst>
        <pc:spChg chg="del">
          <ac:chgData name="Thuyet Ta" userId="46beb720-0647-498e-b0e3-39c1d72dc7c1" providerId="ADAL" clId="{27268A9D-E31D-4B15-854C-0BD16619B0C0}" dt="2022-07-30T09:13:01.458" v="917" actId="478"/>
          <ac:spMkLst>
            <pc:docMk/>
            <pc:sldMk cId="295164067" sldId="299"/>
            <ac:spMk id="3" creationId="{DB4516A8-DB71-40FD-B38F-4BD433332ABC}"/>
          </ac:spMkLst>
        </pc:spChg>
        <pc:spChg chg="add mod">
          <ac:chgData name="Thuyet Ta" userId="46beb720-0647-498e-b0e3-39c1d72dc7c1" providerId="ADAL" clId="{27268A9D-E31D-4B15-854C-0BD16619B0C0}" dt="2022-07-30T09:13:52.149" v="1044" actId="20577"/>
          <ac:spMkLst>
            <pc:docMk/>
            <pc:sldMk cId="295164067" sldId="299"/>
            <ac:spMk id="4" creationId="{5C3F22EF-2FC7-4BB8-88F3-8ABCD41967AB}"/>
          </ac:spMkLst>
        </pc:spChg>
        <pc:picChg chg="mod">
          <ac:chgData name="Thuyet Ta" userId="46beb720-0647-498e-b0e3-39c1d72dc7c1" providerId="ADAL" clId="{27268A9D-E31D-4B15-854C-0BD16619B0C0}" dt="2022-07-30T09:13:11.572" v="921" actId="14100"/>
          <ac:picMkLst>
            <pc:docMk/>
            <pc:sldMk cId="295164067" sldId="299"/>
            <ac:picMk id="2" creationId="{DE61F3B5-8D48-460A-9D85-E107AC1D49BB}"/>
          </ac:picMkLst>
        </pc:picChg>
      </pc:sldChg>
      <pc:sldChg chg="addSp delSp modSp add">
        <pc:chgData name="Thuyet Ta" userId="46beb720-0647-498e-b0e3-39c1d72dc7c1" providerId="ADAL" clId="{27268A9D-E31D-4B15-854C-0BD16619B0C0}" dt="2022-07-30T10:38:04.131" v="1542" actId="122"/>
        <pc:sldMkLst>
          <pc:docMk/>
          <pc:sldMk cId="3333968886" sldId="300"/>
        </pc:sldMkLst>
        <pc:spChg chg="del">
          <ac:chgData name="Thuyet Ta" userId="46beb720-0647-498e-b0e3-39c1d72dc7c1" providerId="ADAL" clId="{27268A9D-E31D-4B15-854C-0BD16619B0C0}" dt="2022-07-30T10:36:37.788" v="1536" actId="478"/>
          <ac:spMkLst>
            <pc:docMk/>
            <pc:sldMk cId="3333968886" sldId="300"/>
            <ac:spMk id="3" creationId="{3ABC00DF-F881-4C16-B3ED-020801FE0A73}"/>
          </ac:spMkLst>
        </pc:spChg>
        <pc:spChg chg="mod">
          <ac:chgData name="Thuyet Ta" userId="46beb720-0647-498e-b0e3-39c1d72dc7c1" providerId="ADAL" clId="{27268A9D-E31D-4B15-854C-0BD16619B0C0}" dt="2022-07-30T10:38:04.131" v="1542" actId="122"/>
          <ac:spMkLst>
            <pc:docMk/>
            <pc:sldMk cId="3333968886" sldId="300"/>
            <ac:spMk id="4" creationId="{097BA3E7-93D5-448E-80C7-20002BBA7CD0}"/>
          </ac:spMkLst>
        </pc:spChg>
        <pc:picChg chg="add mod">
          <ac:chgData name="Thuyet Ta" userId="46beb720-0647-498e-b0e3-39c1d72dc7c1" providerId="ADAL" clId="{27268A9D-E31D-4B15-854C-0BD16619B0C0}" dt="2022-07-30T10:36:39.467" v="1537" actId="1076"/>
          <ac:picMkLst>
            <pc:docMk/>
            <pc:sldMk cId="3333968886" sldId="300"/>
            <ac:picMk id="2" creationId="{91360A48-EB12-4DAD-BEBC-A77A40DF136E}"/>
          </ac:picMkLst>
        </pc:picChg>
        <pc:picChg chg="add mod">
          <ac:chgData name="Thuyet Ta" userId="46beb720-0647-498e-b0e3-39c1d72dc7c1" providerId="ADAL" clId="{27268A9D-E31D-4B15-854C-0BD16619B0C0}" dt="2022-07-30T10:37:31.029" v="1539" actId="1076"/>
          <ac:picMkLst>
            <pc:docMk/>
            <pc:sldMk cId="3333968886" sldId="300"/>
            <ac:picMk id="5" creationId="{E8D41722-BE04-4E96-862D-7B3BA8D12711}"/>
          </ac:picMkLst>
        </pc:picChg>
        <pc:picChg chg="del">
          <ac:chgData name="Thuyet Ta" userId="46beb720-0647-498e-b0e3-39c1d72dc7c1" providerId="ADAL" clId="{27268A9D-E31D-4B15-854C-0BD16619B0C0}" dt="2022-07-30T09:28:32.828" v="1396" actId="478"/>
          <ac:picMkLst>
            <pc:docMk/>
            <pc:sldMk cId="3333968886" sldId="300"/>
            <ac:picMk id="1026" creationId="{96175364-882F-4967-9660-3AA587FA0E90}"/>
          </ac:picMkLst>
        </pc:picChg>
      </pc:sldChg>
      <pc:sldChg chg="add del">
        <pc:chgData name="Thuyet Ta" userId="46beb720-0647-498e-b0e3-39c1d72dc7c1" providerId="ADAL" clId="{27268A9D-E31D-4B15-854C-0BD16619B0C0}" dt="2022-07-30T10:57:40.339" v="1940" actId="2696"/>
        <pc:sldMkLst>
          <pc:docMk/>
          <pc:sldMk cId="0" sldId="304"/>
        </pc:sldMkLst>
      </pc:sldChg>
      <pc:sldChg chg="modSp add">
        <pc:chgData name="Thuyet Ta" userId="46beb720-0647-498e-b0e3-39c1d72dc7c1" providerId="ADAL" clId="{27268A9D-E31D-4B15-854C-0BD16619B0C0}" dt="2022-07-30T12:03:16.562" v="2516" actId="20577"/>
        <pc:sldMkLst>
          <pc:docMk/>
          <pc:sldMk cId="0" sldId="323"/>
        </pc:sldMkLst>
        <pc:spChg chg="mod">
          <ac:chgData name="Thuyet Ta" userId="46beb720-0647-498e-b0e3-39c1d72dc7c1" providerId="ADAL" clId="{27268A9D-E31D-4B15-854C-0BD16619B0C0}" dt="2022-07-30T12:03:16.562" v="2516" actId="20577"/>
          <ac:spMkLst>
            <pc:docMk/>
            <pc:sldMk cId="0" sldId="323"/>
            <ac:spMk id="64515" creationId="{228B3E6F-0E82-42B1-9B54-7ECBDC463237}"/>
          </ac:spMkLst>
        </pc:spChg>
      </pc:sldChg>
      <pc:sldChg chg="addSp modSp add modAnim">
        <pc:chgData name="Thuyet Ta" userId="46beb720-0647-498e-b0e3-39c1d72dc7c1" providerId="ADAL" clId="{27268A9D-E31D-4B15-854C-0BD16619B0C0}" dt="2022-07-30T11:03:15.928" v="2064" actId="1076"/>
        <pc:sldMkLst>
          <pc:docMk/>
          <pc:sldMk cId="0" sldId="325"/>
        </pc:sldMkLst>
        <pc:picChg chg="add mod">
          <ac:chgData name="Thuyet Ta" userId="46beb720-0647-498e-b0e3-39c1d72dc7c1" providerId="ADAL" clId="{27268A9D-E31D-4B15-854C-0BD16619B0C0}" dt="2022-07-30T11:03:11.341" v="2062" actId="1076"/>
          <ac:picMkLst>
            <pc:docMk/>
            <pc:sldMk cId="0" sldId="325"/>
            <ac:picMk id="21" creationId="{632FCCDF-5F15-41AF-B72C-126475829C5B}"/>
          </ac:picMkLst>
        </pc:picChg>
        <pc:picChg chg="add mod">
          <ac:chgData name="Thuyet Ta" userId="46beb720-0647-498e-b0e3-39c1d72dc7c1" providerId="ADAL" clId="{27268A9D-E31D-4B15-854C-0BD16619B0C0}" dt="2022-07-30T11:03:13.714" v="2063" actId="1076"/>
          <ac:picMkLst>
            <pc:docMk/>
            <pc:sldMk cId="0" sldId="325"/>
            <ac:picMk id="22" creationId="{7B978930-0494-498E-A8CA-A64A4D76BCEF}"/>
          </ac:picMkLst>
        </pc:picChg>
        <pc:picChg chg="add mod">
          <ac:chgData name="Thuyet Ta" userId="46beb720-0647-498e-b0e3-39c1d72dc7c1" providerId="ADAL" clId="{27268A9D-E31D-4B15-854C-0BD16619B0C0}" dt="2022-07-30T11:03:15.928" v="2064" actId="1076"/>
          <ac:picMkLst>
            <pc:docMk/>
            <pc:sldMk cId="0" sldId="325"/>
            <ac:picMk id="23" creationId="{CCB5F3E9-CA67-400C-BA0B-0435BC035A14}"/>
          </ac:picMkLst>
        </pc:picChg>
        <pc:picChg chg="mod">
          <ac:chgData name="Thuyet Ta" userId="46beb720-0647-498e-b0e3-39c1d72dc7c1" providerId="ADAL" clId="{27268A9D-E31D-4B15-854C-0BD16619B0C0}" dt="2022-07-30T11:03:02.857" v="2059" actId="1076"/>
          <ac:picMkLst>
            <pc:docMk/>
            <pc:sldMk cId="0" sldId="325"/>
            <ac:picMk id="21508" creationId="{02A397B3-ECB1-4A61-A350-3BD7544F19A3}"/>
          </ac:picMkLst>
        </pc:picChg>
      </pc:sldChg>
      <pc:sldChg chg="modSp add">
        <pc:chgData name="Thuyet Ta" userId="46beb720-0647-498e-b0e3-39c1d72dc7c1" providerId="ADAL" clId="{27268A9D-E31D-4B15-854C-0BD16619B0C0}" dt="2022-07-30T11:48:36.052" v="2224" actId="20577"/>
        <pc:sldMkLst>
          <pc:docMk/>
          <pc:sldMk cId="0" sldId="328"/>
        </pc:sldMkLst>
        <pc:spChg chg="mod">
          <ac:chgData name="Thuyet Ta" userId="46beb720-0647-498e-b0e3-39c1d72dc7c1" providerId="ADAL" clId="{27268A9D-E31D-4B15-854C-0BD16619B0C0}" dt="2022-07-30T11:48:36.052" v="2224" actId="20577"/>
          <ac:spMkLst>
            <pc:docMk/>
            <pc:sldMk cId="0" sldId="328"/>
            <ac:spMk id="34819" creationId="{A72676AE-21CD-4B01-9FD6-0D095195CAC4}"/>
          </ac:spMkLst>
        </pc:spChg>
      </pc:sldChg>
      <pc:sldChg chg="add del">
        <pc:chgData name="Thuyet Ta" userId="46beb720-0647-498e-b0e3-39c1d72dc7c1" providerId="ADAL" clId="{27268A9D-E31D-4B15-854C-0BD16619B0C0}" dt="2022-07-30T10:57:45.448" v="1943" actId="2696"/>
        <pc:sldMkLst>
          <pc:docMk/>
          <pc:sldMk cId="0" sldId="329"/>
        </pc:sldMkLst>
      </pc:sldChg>
      <pc:sldChg chg="add del">
        <pc:chgData name="Thuyet Ta" userId="46beb720-0647-498e-b0e3-39c1d72dc7c1" providerId="ADAL" clId="{27268A9D-E31D-4B15-854C-0BD16619B0C0}" dt="2022-07-30T10:57:46.682" v="1944" actId="2696"/>
        <pc:sldMkLst>
          <pc:docMk/>
          <pc:sldMk cId="0" sldId="330"/>
        </pc:sldMkLst>
      </pc:sldChg>
      <pc:sldChg chg="add del">
        <pc:chgData name="Thuyet Ta" userId="46beb720-0647-498e-b0e3-39c1d72dc7c1" providerId="ADAL" clId="{27268A9D-E31D-4B15-854C-0BD16619B0C0}" dt="2022-07-30T10:57:50.374" v="1947" actId="2696"/>
        <pc:sldMkLst>
          <pc:docMk/>
          <pc:sldMk cId="0" sldId="334"/>
        </pc:sldMkLst>
      </pc:sldChg>
      <pc:sldChg chg="modSp add">
        <pc:chgData name="Thuyet Ta" userId="46beb720-0647-498e-b0e3-39c1d72dc7c1" providerId="ADAL" clId="{27268A9D-E31D-4B15-854C-0BD16619B0C0}" dt="2022-07-30T10:42:34.687" v="1766" actId="20577"/>
        <pc:sldMkLst>
          <pc:docMk/>
          <pc:sldMk cId="0" sldId="336"/>
        </pc:sldMkLst>
        <pc:spChg chg="mod">
          <ac:chgData name="Thuyet Ta" userId="46beb720-0647-498e-b0e3-39c1d72dc7c1" providerId="ADAL" clId="{27268A9D-E31D-4B15-854C-0BD16619B0C0}" dt="2022-07-30T10:42:34.687" v="1766" actId="20577"/>
          <ac:spMkLst>
            <pc:docMk/>
            <pc:sldMk cId="0" sldId="336"/>
            <ac:spMk id="7170" creationId="{77D64146-BA5F-46F2-BA60-9D117CC1F5D9}"/>
          </ac:spMkLst>
        </pc:spChg>
      </pc:sldChg>
      <pc:sldChg chg="modSp add ord">
        <pc:chgData name="Thuyet Ta" userId="46beb720-0647-498e-b0e3-39c1d72dc7c1" providerId="ADAL" clId="{27268A9D-E31D-4B15-854C-0BD16619B0C0}" dt="2022-07-30T10:50:29.650" v="1830" actId="113"/>
        <pc:sldMkLst>
          <pc:docMk/>
          <pc:sldMk cId="0" sldId="337"/>
        </pc:sldMkLst>
        <pc:spChg chg="mod">
          <ac:chgData name="Thuyet Ta" userId="46beb720-0647-498e-b0e3-39c1d72dc7c1" providerId="ADAL" clId="{27268A9D-E31D-4B15-854C-0BD16619B0C0}" dt="2022-07-30T10:50:29.650" v="1830" actId="113"/>
          <ac:spMkLst>
            <pc:docMk/>
            <pc:sldMk cId="0" sldId="337"/>
            <ac:spMk id="4" creationId="{DF52DE4D-9A57-4CEF-8FD8-333E26B4DF82}"/>
          </ac:spMkLst>
        </pc:spChg>
      </pc:sldChg>
      <pc:sldChg chg="add ord">
        <pc:chgData name="Thuyet Ta" userId="46beb720-0647-498e-b0e3-39c1d72dc7c1" providerId="ADAL" clId="{27268A9D-E31D-4B15-854C-0BD16619B0C0}" dt="2022-07-30T10:47:25.841" v="1806"/>
        <pc:sldMkLst>
          <pc:docMk/>
          <pc:sldMk cId="0" sldId="338"/>
        </pc:sldMkLst>
      </pc:sldChg>
      <pc:sldChg chg="modSp add del">
        <pc:chgData name="Thuyet Ta" userId="46beb720-0647-498e-b0e3-39c1d72dc7c1" providerId="ADAL" clId="{27268A9D-E31D-4B15-854C-0BD16619B0C0}" dt="2022-07-30T11:48:09.754" v="2220" actId="2696"/>
        <pc:sldMkLst>
          <pc:docMk/>
          <pc:sldMk cId="0" sldId="341"/>
        </pc:sldMkLst>
        <pc:spChg chg="mod">
          <ac:chgData name="Thuyet Ta" userId="46beb720-0647-498e-b0e3-39c1d72dc7c1" providerId="ADAL" clId="{27268A9D-E31D-4B15-854C-0BD16619B0C0}" dt="2022-07-30T10:41:00.352" v="1545" actId="27636"/>
          <ac:spMkLst>
            <pc:docMk/>
            <pc:sldMk cId="0" sldId="341"/>
            <ac:spMk id="32770" creationId="{BBFEB901-353D-4F0E-B122-BCD3ADC6B85E}"/>
          </ac:spMkLst>
        </pc:spChg>
      </pc:sldChg>
      <pc:sldChg chg="addSp delSp modSp add">
        <pc:chgData name="Thuyet Ta" userId="46beb720-0647-498e-b0e3-39c1d72dc7c1" providerId="ADAL" clId="{27268A9D-E31D-4B15-854C-0BD16619B0C0}" dt="2022-07-30T10:53:11.056" v="1886" actId="20577"/>
        <pc:sldMkLst>
          <pc:docMk/>
          <pc:sldMk cId="0" sldId="342"/>
        </pc:sldMkLst>
        <pc:graphicFrameChg chg="del">
          <ac:chgData name="Thuyet Ta" userId="46beb720-0647-498e-b0e3-39c1d72dc7c1" providerId="ADAL" clId="{27268A9D-E31D-4B15-854C-0BD16619B0C0}" dt="2022-07-30T10:51:06.473" v="1831" actId="478"/>
          <ac:graphicFrameMkLst>
            <pc:docMk/>
            <pc:sldMk cId="0" sldId="342"/>
            <ac:graphicFrameMk id="2" creationId="{6EA37CCD-E409-4523-9745-351B8F52B7F6}"/>
          </ac:graphicFrameMkLst>
        </pc:graphicFrameChg>
        <pc:graphicFrameChg chg="add mod">
          <ac:chgData name="Thuyet Ta" userId="46beb720-0647-498e-b0e3-39c1d72dc7c1" providerId="ADAL" clId="{27268A9D-E31D-4B15-854C-0BD16619B0C0}" dt="2022-07-30T10:53:11.056" v="1886" actId="20577"/>
          <ac:graphicFrameMkLst>
            <pc:docMk/>
            <pc:sldMk cId="0" sldId="342"/>
            <ac:graphicFrameMk id="3" creationId="{84A83C45-C267-4C34-8C58-283EE718B1C1}"/>
          </ac:graphicFrameMkLst>
        </pc:graphicFrameChg>
      </pc:sldChg>
      <pc:sldChg chg="modSp add">
        <pc:chgData name="Thuyet Ta" userId="46beb720-0647-498e-b0e3-39c1d72dc7c1" providerId="ADAL" clId="{27268A9D-E31D-4B15-854C-0BD16619B0C0}" dt="2022-07-30T10:43:07.989" v="1769" actId="14100"/>
        <pc:sldMkLst>
          <pc:docMk/>
          <pc:sldMk cId="0" sldId="344"/>
        </pc:sldMkLst>
        <pc:spChg chg="mod">
          <ac:chgData name="Thuyet Ta" userId="46beb720-0647-498e-b0e3-39c1d72dc7c1" providerId="ADAL" clId="{27268A9D-E31D-4B15-854C-0BD16619B0C0}" dt="2022-07-30T10:43:07.989" v="1769" actId="14100"/>
          <ac:spMkLst>
            <pc:docMk/>
            <pc:sldMk cId="0" sldId="344"/>
            <ac:spMk id="5" creationId="{B646FD88-320A-40A6-8D5F-754EAC070980}"/>
          </ac:spMkLst>
        </pc:spChg>
      </pc:sldChg>
      <pc:sldChg chg="addSp delSp modSp add delAnim">
        <pc:chgData name="Thuyet Ta" userId="46beb720-0647-498e-b0e3-39c1d72dc7c1" providerId="ADAL" clId="{27268A9D-E31D-4B15-854C-0BD16619B0C0}" dt="2022-07-30T10:46:39.065" v="1805" actId="14100"/>
        <pc:sldMkLst>
          <pc:docMk/>
          <pc:sldMk cId="0" sldId="345"/>
        </pc:sldMkLst>
        <pc:spChg chg="add mod">
          <ac:chgData name="Thuyet Ta" userId="46beb720-0647-498e-b0e3-39c1d72dc7c1" providerId="ADAL" clId="{27268A9D-E31D-4B15-854C-0BD16619B0C0}" dt="2022-07-30T10:46:39.065" v="1805" actId="14100"/>
          <ac:spMkLst>
            <pc:docMk/>
            <pc:sldMk cId="0" sldId="345"/>
            <ac:spMk id="2" creationId="{4B6B5EB9-E01F-472C-934E-213B11FAE2EA}"/>
          </ac:spMkLst>
        </pc:spChg>
        <pc:spChg chg="del">
          <ac:chgData name="Thuyet Ta" userId="46beb720-0647-498e-b0e3-39c1d72dc7c1" providerId="ADAL" clId="{27268A9D-E31D-4B15-854C-0BD16619B0C0}" dt="2022-07-30T10:43:21.110" v="1771" actId="478"/>
          <ac:spMkLst>
            <pc:docMk/>
            <pc:sldMk cId="0" sldId="345"/>
            <ac:spMk id="3" creationId="{082D3740-C43B-4840-BAAE-AE1E9ED22EAC}"/>
          </ac:spMkLst>
        </pc:spChg>
        <pc:spChg chg="del">
          <ac:chgData name="Thuyet Ta" userId="46beb720-0647-498e-b0e3-39c1d72dc7c1" providerId="ADAL" clId="{27268A9D-E31D-4B15-854C-0BD16619B0C0}" dt="2022-07-30T10:43:24.877" v="1772" actId="478"/>
          <ac:spMkLst>
            <pc:docMk/>
            <pc:sldMk cId="0" sldId="345"/>
            <ac:spMk id="4" creationId="{1D50BC01-B4DD-4EE2-81AF-9516A155D31D}"/>
          </ac:spMkLst>
        </pc:spChg>
        <pc:spChg chg="mod">
          <ac:chgData name="Thuyet Ta" userId="46beb720-0647-498e-b0e3-39c1d72dc7c1" providerId="ADAL" clId="{27268A9D-E31D-4B15-854C-0BD16619B0C0}" dt="2022-07-30T10:44:04.428" v="1777" actId="1076"/>
          <ac:spMkLst>
            <pc:docMk/>
            <pc:sldMk cId="0" sldId="345"/>
            <ac:spMk id="5" creationId="{22E07EEA-A023-4F68-BA4E-B76B85FEEE98}"/>
          </ac:spMkLst>
        </pc:spChg>
        <pc:spChg chg="del">
          <ac:chgData name="Thuyet Ta" userId="46beb720-0647-498e-b0e3-39c1d72dc7c1" providerId="ADAL" clId="{27268A9D-E31D-4B15-854C-0BD16619B0C0}" dt="2022-07-30T10:43:15.326" v="1770" actId="478"/>
          <ac:spMkLst>
            <pc:docMk/>
            <pc:sldMk cId="0" sldId="345"/>
            <ac:spMk id="9218" creationId="{CFEC46BA-7BDF-421E-8B63-A865AA758EB9}"/>
          </ac:spMkLst>
        </pc:spChg>
        <pc:picChg chg="mod">
          <ac:chgData name="Thuyet Ta" userId="46beb720-0647-498e-b0e3-39c1d72dc7c1" providerId="ADAL" clId="{27268A9D-E31D-4B15-854C-0BD16619B0C0}" dt="2022-07-30T10:44:00.728" v="1776" actId="1076"/>
          <ac:picMkLst>
            <pc:docMk/>
            <pc:sldMk cId="0" sldId="345"/>
            <ac:picMk id="6" creationId="{E7AD14D4-7345-4361-97D0-2AC4086941D7}"/>
          </ac:picMkLst>
        </pc:picChg>
      </pc:sldChg>
      <pc:sldChg chg="delSp modSp add delAnim">
        <pc:chgData name="Thuyet Ta" userId="46beb720-0647-498e-b0e3-39c1d72dc7c1" providerId="ADAL" clId="{27268A9D-E31D-4B15-854C-0BD16619B0C0}" dt="2022-07-30T10:54:46.524" v="1898" actId="122"/>
        <pc:sldMkLst>
          <pc:docMk/>
          <pc:sldMk cId="0" sldId="346"/>
        </pc:sldMkLst>
        <pc:spChg chg="del">
          <ac:chgData name="Thuyet Ta" userId="46beb720-0647-498e-b0e3-39c1d72dc7c1" providerId="ADAL" clId="{27268A9D-E31D-4B15-854C-0BD16619B0C0}" dt="2022-07-30T10:53:41.663" v="1889" actId="478"/>
          <ac:spMkLst>
            <pc:docMk/>
            <pc:sldMk cId="0" sldId="346"/>
            <ac:spMk id="3" creationId="{765F1679-4A31-408B-A82E-56193339F880}"/>
          </ac:spMkLst>
        </pc:spChg>
        <pc:spChg chg="del">
          <ac:chgData name="Thuyet Ta" userId="46beb720-0647-498e-b0e3-39c1d72dc7c1" providerId="ADAL" clId="{27268A9D-E31D-4B15-854C-0BD16619B0C0}" dt="2022-07-30T10:53:39.177" v="1888" actId="478"/>
          <ac:spMkLst>
            <pc:docMk/>
            <pc:sldMk cId="0" sldId="346"/>
            <ac:spMk id="4" creationId="{44A89EBE-62FA-4189-ADE4-DC94BE7C7126}"/>
          </ac:spMkLst>
        </pc:spChg>
        <pc:spChg chg="mod">
          <ac:chgData name="Thuyet Ta" userId="46beb720-0647-498e-b0e3-39c1d72dc7c1" providerId="ADAL" clId="{27268A9D-E31D-4B15-854C-0BD16619B0C0}" dt="2022-07-30T10:54:46.524" v="1898" actId="122"/>
          <ac:spMkLst>
            <pc:docMk/>
            <pc:sldMk cId="0" sldId="346"/>
            <ac:spMk id="13314" creationId="{3733DA76-A183-4876-9E90-32A69C057CD7}"/>
          </ac:spMkLst>
        </pc:spChg>
      </pc:sldChg>
      <pc:sldChg chg="addSp delSp modSp add delAnim">
        <pc:chgData name="Thuyet Ta" userId="46beb720-0647-498e-b0e3-39c1d72dc7c1" providerId="ADAL" clId="{27268A9D-E31D-4B15-854C-0BD16619B0C0}" dt="2022-07-30T10:55:29.830" v="1908" actId="122"/>
        <pc:sldMkLst>
          <pc:docMk/>
          <pc:sldMk cId="0" sldId="347"/>
        </pc:sldMkLst>
        <pc:spChg chg="add mod">
          <ac:chgData name="Thuyet Ta" userId="46beb720-0647-498e-b0e3-39c1d72dc7c1" providerId="ADAL" clId="{27268A9D-E31D-4B15-854C-0BD16619B0C0}" dt="2022-07-30T10:55:29.830" v="1908" actId="122"/>
          <ac:spMkLst>
            <pc:docMk/>
            <pc:sldMk cId="0" sldId="347"/>
            <ac:spMk id="2" creationId="{45DF0DA9-584B-449A-9980-45096535C244}"/>
          </ac:spMkLst>
        </pc:spChg>
        <pc:spChg chg="del">
          <ac:chgData name="Thuyet Ta" userId="46beb720-0647-498e-b0e3-39c1d72dc7c1" providerId="ADAL" clId="{27268A9D-E31D-4B15-854C-0BD16619B0C0}" dt="2022-07-30T10:54:57.839" v="1900" actId="478"/>
          <ac:spMkLst>
            <pc:docMk/>
            <pc:sldMk cId="0" sldId="347"/>
            <ac:spMk id="3" creationId="{B0F1483E-F85E-4CB6-91E3-DDE9A444A224}"/>
          </ac:spMkLst>
        </pc:spChg>
        <pc:spChg chg="del">
          <ac:chgData name="Thuyet Ta" userId="46beb720-0647-498e-b0e3-39c1d72dc7c1" providerId="ADAL" clId="{27268A9D-E31D-4B15-854C-0BD16619B0C0}" dt="2022-07-30T10:55:02.165" v="1902" actId="478"/>
          <ac:spMkLst>
            <pc:docMk/>
            <pc:sldMk cId="0" sldId="347"/>
            <ac:spMk id="4" creationId="{3E8E8E09-B059-4D00-AF6B-D2B03296DF71}"/>
          </ac:spMkLst>
        </pc:spChg>
        <pc:spChg chg="del">
          <ac:chgData name="Thuyet Ta" userId="46beb720-0647-498e-b0e3-39c1d72dc7c1" providerId="ADAL" clId="{27268A9D-E31D-4B15-854C-0BD16619B0C0}" dt="2022-07-30T10:54:59.956" v="1901" actId="478"/>
          <ac:spMkLst>
            <pc:docMk/>
            <pc:sldMk cId="0" sldId="347"/>
            <ac:spMk id="6" creationId="{AA0AEB5B-460A-477F-9197-6A1F430138AD}"/>
          </ac:spMkLst>
        </pc:spChg>
        <pc:spChg chg="del">
          <ac:chgData name="Thuyet Ta" userId="46beb720-0647-498e-b0e3-39c1d72dc7c1" providerId="ADAL" clId="{27268A9D-E31D-4B15-854C-0BD16619B0C0}" dt="2022-07-30T10:55:03.858" v="1903" actId="478"/>
          <ac:spMkLst>
            <pc:docMk/>
            <pc:sldMk cId="0" sldId="347"/>
            <ac:spMk id="7" creationId="{E9AD850D-05CB-4503-9D27-F6A4A6B4B050}"/>
          </ac:spMkLst>
        </pc:spChg>
        <pc:picChg chg="del">
          <ac:chgData name="Thuyet Ta" userId="46beb720-0647-498e-b0e3-39c1d72dc7c1" providerId="ADAL" clId="{27268A9D-E31D-4B15-854C-0BD16619B0C0}" dt="2022-07-30T10:54:54.838" v="1899" actId="478"/>
          <ac:picMkLst>
            <pc:docMk/>
            <pc:sldMk cId="0" sldId="347"/>
            <ac:picMk id="14339" creationId="{60ADADC1-C3E3-450C-A573-51681A10BDCF}"/>
          </ac:picMkLst>
        </pc:picChg>
      </pc:sldChg>
      <pc:sldChg chg="delSp modSp add">
        <pc:chgData name="Thuyet Ta" userId="46beb720-0647-498e-b0e3-39c1d72dc7c1" providerId="ADAL" clId="{27268A9D-E31D-4B15-854C-0BD16619B0C0}" dt="2022-07-30T10:56:24.755" v="1924" actId="5793"/>
        <pc:sldMkLst>
          <pc:docMk/>
          <pc:sldMk cId="0" sldId="348"/>
        </pc:sldMkLst>
        <pc:spChg chg="del">
          <ac:chgData name="Thuyet Ta" userId="46beb720-0647-498e-b0e3-39c1d72dc7c1" providerId="ADAL" clId="{27268A9D-E31D-4B15-854C-0BD16619B0C0}" dt="2022-07-30T10:55:34.459" v="1909" actId="478"/>
          <ac:spMkLst>
            <pc:docMk/>
            <pc:sldMk cId="0" sldId="348"/>
            <ac:spMk id="15384" creationId="{18528B58-CA28-4B51-AECD-0C9B71E5F251}"/>
          </ac:spMkLst>
        </pc:spChg>
        <pc:spChg chg="mod">
          <ac:chgData name="Thuyet Ta" userId="46beb720-0647-498e-b0e3-39c1d72dc7c1" providerId="ADAL" clId="{27268A9D-E31D-4B15-854C-0BD16619B0C0}" dt="2022-07-30T10:56:24.755" v="1924" actId="5793"/>
          <ac:spMkLst>
            <pc:docMk/>
            <pc:sldMk cId="0" sldId="348"/>
            <ac:spMk id="15385" creationId="{3B8E8DEC-57A7-4806-BD1C-8D66B132CA10}"/>
          </ac:spMkLst>
        </pc:spChg>
        <pc:spChg chg="del">
          <ac:chgData name="Thuyet Ta" userId="46beb720-0647-498e-b0e3-39c1d72dc7c1" providerId="ADAL" clId="{27268A9D-E31D-4B15-854C-0BD16619B0C0}" dt="2022-07-30T10:55:39.728" v="1912" actId="478"/>
          <ac:spMkLst>
            <pc:docMk/>
            <pc:sldMk cId="0" sldId="348"/>
            <ac:spMk id="15386" creationId="{5CF97770-8CDC-42AD-A2E9-2E4FA1B0D0FB}"/>
          </ac:spMkLst>
        </pc:spChg>
        <pc:graphicFrameChg chg="del mod modGraphic">
          <ac:chgData name="Thuyet Ta" userId="46beb720-0647-498e-b0e3-39c1d72dc7c1" providerId="ADAL" clId="{27268A9D-E31D-4B15-854C-0BD16619B0C0}" dt="2022-07-30T10:55:37.262" v="1911" actId="478"/>
          <ac:graphicFrameMkLst>
            <pc:docMk/>
            <pc:sldMk cId="0" sldId="348"/>
            <ac:graphicFrameMk id="2" creationId="{555F4B75-5937-4CFF-A323-79F4F893EFD3}"/>
          </ac:graphicFrameMkLst>
        </pc:graphicFrameChg>
      </pc:sldChg>
      <pc:sldChg chg="addSp delSp modSp add delAnim">
        <pc:chgData name="Thuyet Ta" userId="46beb720-0647-498e-b0e3-39c1d72dc7c1" providerId="ADAL" clId="{27268A9D-E31D-4B15-854C-0BD16619B0C0}" dt="2022-07-30T10:56:53.989" v="1931" actId="14100"/>
        <pc:sldMkLst>
          <pc:docMk/>
          <pc:sldMk cId="0" sldId="349"/>
        </pc:sldMkLst>
        <pc:spChg chg="add mod">
          <ac:chgData name="Thuyet Ta" userId="46beb720-0647-498e-b0e3-39c1d72dc7c1" providerId="ADAL" clId="{27268A9D-E31D-4B15-854C-0BD16619B0C0}" dt="2022-07-30T10:56:53.989" v="1931" actId="14100"/>
          <ac:spMkLst>
            <pc:docMk/>
            <pc:sldMk cId="0" sldId="349"/>
            <ac:spMk id="2" creationId="{1741251D-C74E-4554-B9E6-43C9CACFC49B}"/>
          </ac:spMkLst>
        </pc:spChg>
        <pc:spChg chg="del">
          <ac:chgData name="Thuyet Ta" userId="46beb720-0647-498e-b0e3-39c1d72dc7c1" providerId="ADAL" clId="{27268A9D-E31D-4B15-854C-0BD16619B0C0}" dt="2022-07-30T10:56:32.934" v="1926" actId="478"/>
          <ac:spMkLst>
            <pc:docMk/>
            <pc:sldMk cId="0" sldId="349"/>
            <ac:spMk id="3" creationId="{F88FF1A2-69A4-4164-A606-778CEFEAD393}"/>
          </ac:spMkLst>
        </pc:spChg>
        <pc:spChg chg="del">
          <ac:chgData name="Thuyet Ta" userId="46beb720-0647-498e-b0e3-39c1d72dc7c1" providerId="ADAL" clId="{27268A9D-E31D-4B15-854C-0BD16619B0C0}" dt="2022-07-30T10:56:36.657" v="1927" actId="478"/>
          <ac:spMkLst>
            <pc:docMk/>
            <pc:sldMk cId="0" sldId="349"/>
            <ac:spMk id="4" creationId="{5BEFB955-095B-4C21-9677-95CAEE851A51}"/>
          </ac:spMkLst>
        </pc:spChg>
        <pc:spChg chg="del">
          <ac:chgData name="Thuyet Ta" userId="46beb720-0647-498e-b0e3-39c1d72dc7c1" providerId="ADAL" clId="{27268A9D-E31D-4B15-854C-0BD16619B0C0}" dt="2022-07-30T10:56:30.044" v="1925" actId="478"/>
          <ac:spMkLst>
            <pc:docMk/>
            <pc:sldMk cId="0" sldId="349"/>
            <ac:spMk id="16386" creationId="{6C270CDF-247D-40C4-A587-28E7B3EAB4F3}"/>
          </ac:spMkLst>
        </pc:spChg>
      </pc:sldChg>
      <pc:sldChg chg="delSp modSp add delAnim">
        <pc:chgData name="Thuyet Ta" userId="46beb720-0647-498e-b0e3-39c1d72dc7c1" providerId="ADAL" clId="{27268A9D-E31D-4B15-854C-0BD16619B0C0}" dt="2022-07-30T10:57:37.804" v="1939" actId="1076"/>
        <pc:sldMkLst>
          <pc:docMk/>
          <pc:sldMk cId="0" sldId="350"/>
        </pc:sldMkLst>
        <pc:spChg chg="del mod">
          <ac:chgData name="Thuyet Ta" userId="46beb720-0647-498e-b0e3-39c1d72dc7c1" providerId="ADAL" clId="{27268A9D-E31D-4B15-854C-0BD16619B0C0}" dt="2022-07-30T10:57:19.081" v="1935" actId="478"/>
          <ac:spMkLst>
            <pc:docMk/>
            <pc:sldMk cId="0" sldId="350"/>
            <ac:spMk id="11" creationId="{B1236340-0D43-427B-ABBA-D2ED0D9B1A52}"/>
          </ac:spMkLst>
        </pc:spChg>
        <pc:spChg chg="mod">
          <ac:chgData name="Thuyet Ta" userId="46beb720-0647-498e-b0e3-39c1d72dc7c1" providerId="ADAL" clId="{27268A9D-E31D-4B15-854C-0BD16619B0C0}" dt="2022-07-30T10:57:37.804" v="1939" actId="1076"/>
          <ac:spMkLst>
            <pc:docMk/>
            <pc:sldMk cId="0" sldId="350"/>
            <ac:spMk id="17410" creationId="{5E74D3EF-B3ED-42D2-B03A-DC53388D0F3E}"/>
          </ac:spMkLst>
        </pc:spChg>
      </pc:sldChg>
      <pc:sldChg chg="add del">
        <pc:chgData name="Thuyet Ta" userId="46beb720-0647-498e-b0e3-39c1d72dc7c1" providerId="ADAL" clId="{27268A9D-E31D-4B15-854C-0BD16619B0C0}" dt="2022-07-30T10:57:42.528" v="1941" actId="2696"/>
        <pc:sldMkLst>
          <pc:docMk/>
          <pc:sldMk cId="0" sldId="351"/>
        </pc:sldMkLst>
      </pc:sldChg>
      <pc:sldChg chg="add del">
        <pc:chgData name="Thuyet Ta" userId="46beb720-0647-498e-b0e3-39c1d72dc7c1" providerId="ADAL" clId="{27268A9D-E31D-4B15-854C-0BD16619B0C0}" dt="2022-07-30T10:57:48.006" v="1945" actId="2696"/>
        <pc:sldMkLst>
          <pc:docMk/>
          <pc:sldMk cId="0" sldId="352"/>
        </pc:sldMkLst>
      </pc:sldChg>
      <pc:sldChg chg="add del">
        <pc:chgData name="Thuyet Ta" userId="46beb720-0647-498e-b0e3-39c1d72dc7c1" providerId="ADAL" clId="{27268A9D-E31D-4B15-854C-0BD16619B0C0}" dt="2022-07-30T10:57:49.055" v="1946" actId="2696"/>
        <pc:sldMkLst>
          <pc:docMk/>
          <pc:sldMk cId="0" sldId="353"/>
        </pc:sldMkLst>
      </pc:sldChg>
      <pc:sldChg chg="add del">
        <pc:chgData name="Thuyet Ta" userId="46beb720-0647-498e-b0e3-39c1d72dc7c1" providerId="ADAL" clId="{27268A9D-E31D-4B15-854C-0BD16619B0C0}" dt="2022-07-30T10:57:51.314" v="1948" actId="2696"/>
        <pc:sldMkLst>
          <pc:docMk/>
          <pc:sldMk cId="0" sldId="354"/>
        </pc:sldMkLst>
      </pc:sldChg>
      <pc:sldChg chg="add del">
        <pc:chgData name="Thuyet Ta" userId="46beb720-0647-498e-b0e3-39c1d72dc7c1" providerId="ADAL" clId="{27268A9D-E31D-4B15-854C-0BD16619B0C0}" dt="2022-07-30T10:57:52.595" v="1949" actId="2696"/>
        <pc:sldMkLst>
          <pc:docMk/>
          <pc:sldMk cId="0" sldId="355"/>
        </pc:sldMkLst>
      </pc:sldChg>
      <pc:sldChg chg="add del">
        <pc:chgData name="Thuyet Ta" userId="46beb720-0647-498e-b0e3-39c1d72dc7c1" providerId="ADAL" clId="{27268A9D-E31D-4B15-854C-0BD16619B0C0}" dt="2022-07-30T10:57:53.903" v="1950" actId="2696"/>
        <pc:sldMkLst>
          <pc:docMk/>
          <pc:sldMk cId="0" sldId="356"/>
        </pc:sldMkLst>
      </pc:sldChg>
      <pc:sldChg chg="add del">
        <pc:chgData name="Thuyet Ta" userId="46beb720-0647-498e-b0e3-39c1d72dc7c1" providerId="ADAL" clId="{27268A9D-E31D-4B15-854C-0BD16619B0C0}" dt="2022-07-30T10:57:55.320" v="1951" actId="2696"/>
        <pc:sldMkLst>
          <pc:docMk/>
          <pc:sldMk cId="0" sldId="357"/>
        </pc:sldMkLst>
      </pc:sldChg>
      <pc:sldChg chg="add del">
        <pc:chgData name="Thuyet Ta" userId="46beb720-0647-498e-b0e3-39c1d72dc7c1" providerId="ADAL" clId="{27268A9D-E31D-4B15-854C-0BD16619B0C0}" dt="2022-07-30T10:57:57.841" v="1952" actId="2696"/>
        <pc:sldMkLst>
          <pc:docMk/>
          <pc:sldMk cId="0" sldId="358"/>
        </pc:sldMkLst>
      </pc:sldChg>
      <pc:sldChg chg="add del">
        <pc:chgData name="Thuyet Ta" userId="46beb720-0647-498e-b0e3-39c1d72dc7c1" providerId="ADAL" clId="{27268A9D-E31D-4B15-854C-0BD16619B0C0}" dt="2022-07-30T11:48:21.665" v="2221" actId="2696"/>
        <pc:sldMkLst>
          <pc:docMk/>
          <pc:sldMk cId="0" sldId="359"/>
        </pc:sldMkLst>
      </pc:sldChg>
      <pc:sldChg chg="add">
        <pc:chgData name="Thuyet Ta" userId="46beb720-0647-498e-b0e3-39c1d72dc7c1" providerId="ADAL" clId="{27268A9D-E31D-4B15-854C-0BD16619B0C0}" dt="2022-07-30T10:47:31.002" v="1807"/>
        <pc:sldMkLst>
          <pc:docMk/>
          <pc:sldMk cId="722364112" sldId="360"/>
        </pc:sldMkLst>
      </pc:sldChg>
      <pc:sldChg chg="addSp modSp add ord">
        <pc:chgData name="Thuyet Ta" userId="46beb720-0647-498e-b0e3-39c1d72dc7c1" providerId="ADAL" clId="{27268A9D-E31D-4B15-854C-0BD16619B0C0}" dt="2022-07-30T11:54:33.046" v="2438"/>
        <pc:sldMkLst>
          <pc:docMk/>
          <pc:sldMk cId="3552031949" sldId="361"/>
        </pc:sldMkLst>
        <pc:spChg chg="add mod">
          <ac:chgData name="Thuyet Ta" userId="46beb720-0647-498e-b0e3-39c1d72dc7c1" providerId="ADAL" clId="{27268A9D-E31D-4B15-854C-0BD16619B0C0}" dt="2022-07-30T10:59:01.456" v="2040" actId="20577"/>
          <ac:spMkLst>
            <pc:docMk/>
            <pc:sldMk cId="3552031949" sldId="361"/>
            <ac:spMk id="2" creationId="{80CEB76F-F68A-43BA-8D44-C7A0499CFEE7}"/>
          </ac:spMkLst>
        </pc:spChg>
        <pc:picChg chg="add">
          <ac:chgData name="Thuyet Ta" userId="46beb720-0647-498e-b0e3-39c1d72dc7c1" providerId="ADAL" clId="{27268A9D-E31D-4B15-854C-0BD16619B0C0}" dt="2022-07-30T10:58:48.084" v="1954"/>
          <ac:picMkLst>
            <pc:docMk/>
            <pc:sldMk cId="3552031949" sldId="361"/>
            <ac:picMk id="3074" creationId="{DDF7700F-5A42-481A-B177-C75C84482374}"/>
          </ac:picMkLst>
        </pc:picChg>
      </pc:sldChg>
      <pc:sldChg chg="addSp modSp add">
        <pc:chgData name="Thuyet Ta" userId="46beb720-0647-498e-b0e3-39c1d72dc7c1" providerId="ADAL" clId="{27268A9D-E31D-4B15-854C-0BD16619B0C0}" dt="2022-07-30T11:41:06.280" v="2171" actId="1076"/>
        <pc:sldMkLst>
          <pc:docMk/>
          <pc:sldMk cId="258304363" sldId="362"/>
        </pc:sldMkLst>
        <pc:spChg chg="add mod">
          <ac:chgData name="Thuyet Ta" userId="46beb720-0647-498e-b0e3-39c1d72dc7c1" providerId="ADAL" clId="{27268A9D-E31D-4B15-854C-0BD16619B0C0}" dt="2022-07-30T11:06:53.495" v="2138" actId="113"/>
          <ac:spMkLst>
            <pc:docMk/>
            <pc:sldMk cId="258304363" sldId="362"/>
            <ac:spMk id="2" creationId="{B15B9CC7-AD03-4FF2-9C01-420DAEE25517}"/>
          </ac:spMkLst>
        </pc:spChg>
        <pc:spChg chg="add mod">
          <ac:chgData name="Thuyet Ta" userId="46beb720-0647-498e-b0e3-39c1d72dc7c1" providerId="ADAL" clId="{27268A9D-E31D-4B15-854C-0BD16619B0C0}" dt="2022-07-30T11:40:01.112" v="2148"/>
          <ac:spMkLst>
            <pc:docMk/>
            <pc:sldMk cId="258304363" sldId="362"/>
            <ac:spMk id="4" creationId="{6D2630AF-9498-41D0-AC51-66A696B61B38}"/>
          </ac:spMkLst>
        </pc:spChg>
        <pc:spChg chg="add mod">
          <ac:chgData name="Thuyet Ta" userId="46beb720-0647-498e-b0e3-39c1d72dc7c1" providerId="ADAL" clId="{27268A9D-E31D-4B15-854C-0BD16619B0C0}" dt="2022-07-30T11:41:03.346" v="2170" actId="1076"/>
          <ac:spMkLst>
            <pc:docMk/>
            <pc:sldMk cId="258304363" sldId="362"/>
            <ac:spMk id="5" creationId="{CF154C74-6ACF-4D0D-9F64-80EC24C8B3D4}"/>
          </ac:spMkLst>
        </pc:spChg>
        <pc:spChg chg="add mod">
          <ac:chgData name="Thuyet Ta" userId="46beb720-0647-498e-b0e3-39c1d72dc7c1" providerId="ADAL" clId="{27268A9D-E31D-4B15-854C-0BD16619B0C0}" dt="2022-07-30T11:41:06.280" v="2171" actId="1076"/>
          <ac:spMkLst>
            <pc:docMk/>
            <pc:sldMk cId="258304363" sldId="362"/>
            <ac:spMk id="6" creationId="{83C9A4E5-1D33-4AFC-AC21-37372D641AFE}"/>
          </ac:spMkLst>
        </pc:spChg>
        <pc:picChg chg="add mod">
          <ac:chgData name="Thuyet Ta" userId="46beb720-0647-498e-b0e3-39c1d72dc7c1" providerId="ADAL" clId="{27268A9D-E31D-4B15-854C-0BD16619B0C0}" dt="2022-07-30T11:05:36.771" v="2127" actId="14100"/>
          <ac:picMkLst>
            <pc:docMk/>
            <pc:sldMk cId="258304363" sldId="362"/>
            <ac:picMk id="3" creationId="{45E2C4D9-A760-460C-900C-D07D8B87F413}"/>
          </ac:picMkLst>
        </pc:picChg>
      </pc:sldChg>
      <pc:sldChg chg="addSp modSp add">
        <pc:chgData name="Thuyet Ta" userId="46beb720-0647-498e-b0e3-39c1d72dc7c1" providerId="ADAL" clId="{27268A9D-E31D-4B15-854C-0BD16619B0C0}" dt="2022-07-30T11:42:54.660" v="2183" actId="14100"/>
        <pc:sldMkLst>
          <pc:docMk/>
          <pc:sldMk cId="2456843833" sldId="363"/>
        </pc:sldMkLst>
        <pc:spChg chg="add mod">
          <ac:chgData name="Thuyet Ta" userId="46beb720-0647-498e-b0e3-39c1d72dc7c1" providerId="ADAL" clId="{27268A9D-E31D-4B15-854C-0BD16619B0C0}" dt="2022-07-30T11:41:59.318" v="2174" actId="14100"/>
          <ac:spMkLst>
            <pc:docMk/>
            <pc:sldMk cId="2456843833" sldId="363"/>
            <ac:spMk id="5" creationId="{2775EC59-69DD-4C74-A592-0C63FE027438}"/>
          </ac:spMkLst>
        </pc:spChg>
        <pc:spChg chg="add mod">
          <ac:chgData name="Thuyet Ta" userId="46beb720-0647-498e-b0e3-39c1d72dc7c1" providerId="ADAL" clId="{27268A9D-E31D-4B15-854C-0BD16619B0C0}" dt="2022-07-30T11:42:54.660" v="2183" actId="14100"/>
          <ac:spMkLst>
            <pc:docMk/>
            <pc:sldMk cId="2456843833" sldId="363"/>
            <ac:spMk id="6" creationId="{206A9102-24E5-47EA-ABEA-EB285304B03F}"/>
          </ac:spMkLst>
        </pc:spChg>
      </pc:sldChg>
      <pc:sldChg chg="addSp modSp add">
        <pc:chgData name="Thuyet Ta" userId="46beb720-0647-498e-b0e3-39c1d72dc7c1" providerId="ADAL" clId="{27268A9D-E31D-4B15-854C-0BD16619B0C0}" dt="2022-07-30T11:46:17.952" v="2204" actId="14100"/>
        <pc:sldMkLst>
          <pc:docMk/>
          <pc:sldMk cId="3157870111" sldId="364"/>
        </pc:sldMkLst>
        <pc:spChg chg="add mod">
          <ac:chgData name="Thuyet Ta" userId="46beb720-0647-498e-b0e3-39c1d72dc7c1" providerId="ADAL" clId="{27268A9D-E31D-4B15-854C-0BD16619B0C0}" dt="2022-07-30T11:45:38.530" v="2195" actId="113"/>
          <ac:spMkLst>
            <pc:docMk/>
            <pc:sldMk cId="3157870111" sldId="364"/>
            <ac:spMk id="5" creationId="{42183DFD-8E9B-447A-9EC9-D7680F66C89E}"/>
          </ac:spMkLst>
        </pc:spChg>
        <pc:spChg chg="add mod">
          <ac:chgData name="Thuyet Ta" userId="46beb720-0647-498e-b0e3-39c1d72dc7c1" providerId="ADAL" clId="{27268A9D-E31D-4B15-854C-0BD16619B0C0}" dt="2022-07-30T11:46:17.952" v="2204" actId="14100"/>
          <ac:spMkLst>
            <pc:docMk/>
            <pc:sldMk cId="3157870111" sldId="364"/>
            <ac:spMk id="6" creationId="{4B7038E5-70CE-4C42-AD68-65DAA903EE43}"/>
          </ac:spMkLst>
        </pc:spChg>
        <pc:picChg chg="mod">
          <ac:chgData name="Thuyet Ta" userId="46beb720-0647-498e-b0e3-39c1d72dc7c1" providerId="ADAL" clId="{27268A9D-E31D-4B15-854C-0BD16619B0C0}" dt="2022-07-30T11:45:13.444" v="2190" actId="1076"/>
          <ac:picMkLst>
            <pc:docMk/>
            <pc:sldMk cId="3157870111" sldId="364"/>
            <ac:picMk id="3" creationId="{45E2C4D9-A760-460C-900C-D07D8B87F413}"/>
          </ac:picMkLst>
        </pc:picChg>
      </pc:sldChg>
      <pc:sldChg chg="addSp modSp add">
        <pc:chgData name="Thuyet Ta" userId="46beb720-0647-498e-b0e3-39c1d72dc7c1" providerId="ADAL" clId="{27268A9D-E31D-4B15-854C-0BD16619B0C0}" dt="2022-07-30T11:47:52.899" v="2219" actId="14100"/>
        <pc:sldMkLst>
          <pc:docMk/>
          <pc:sldMk cId="3774074071" sldId="365"/>
        </pc:sldMkLst>
        <pc:spChg chg="add mod">
          <ac:chgData name="Thuyet Ta" userId="46beb720-0647-498e-b0e3-39c1d72dc7c1" providerId="ADAL" clId="{27268A9D-E31D-4B15-854C-0BD16619B0C0}" dt="2022-07-30T11:47:16.754" v="2210" actId="1076"/>
          <ac:spMkLst>
            <pc:docMk/>
            <pc:sldMk cId="3774074071" sldId="365"/>
            <ac:spMk id="5" creationId="{04C52573-485A-4F1B-B6D6-F39BD0203AB8}"/>
          </ac:spMkLst>
        </pc:spChg>
        <pc:spChg chg="add mod">
          <ac:chgData name="Thuyet Ta" userId="46beb720-0647-498e-b0e3-39c1d72dc7c1" providerId="ADAL" clId="{27268A9D-E31D-4B15-854C-0BD16619B0C0}" dt="2022-07-30T11:47:52.899" v="2219" actId="14100"/>
          <ac:spMkLst>
            <pc:docMk/>
            <pc:sldMk cId="3774074071" sldId="365"/>
            <ac:spMk id="6" creationId="{E6D68271-51BD-474B-B7E1-A8291324C852}"/>
          </ac:spMkLst>
        </pc:spChg>
      </pc:sldChg>
      <pc:sldChg chg="modSp add">
        <pc:chgData name="Thuyet Ta" userId="46beb720-0647-498e-b0e3-39c1d72dc7c1" providerId="ADAL" clId="{27268A9D-E31D-4B15-854C-0BD16619B0C0}" dt="2022-07-30T11:49:21.112" v="2262" actId="20577"/>
        <pc:sldMkLst>
          <pc:docMk/>
          <pc:sldMk cId="3002610326" sldId="366"/>
        </pc:sldMkLst>
        <pc:spChg chg="mod">
          <ac:chgData name="Thuyet Ta" userId="46beb720-0647-498e-b0e3-39c1d72dc7c1" providerId="ADAL" clId="{27268A9D-E31D-4B15-854C-0BD16619B0C0}" dt="2022-07-30T11:49:21.112" v="2262" actId="20577"/>
          <ac:spMkLst>
            <pc:docMk/>
            <pc:sldMk cId="3002610326" sldId="366"/>
            <ac:spMk id="4" creationId="{00000000-0000-0000-0000-000000000000}"/>
          </ac:spMkLst>
        </pc:spChg>
      </pc:sldChg>
      <pc:sldChg chg="modSp add">
        <pc:chgData name="Thuyet Ta" userId="46beb720-0647-498e-b0e3-39c1d72dc7c1" providerId="ADAL" clId="{27268A9D-E31D-4B15-854C-0BD16619B0C0}" dt="2022-07-30T12:06:10.975" v="2524" actId="14100"/>
        <pc:sldMkLst>
          <pc:docMk/>
          <pc:sldMk cId="437890515" sldId="367"/>
        </pc:sldMkLst>
        <pc:spChg chg="mod">
          <ac:chgData name="Thuyet Ta" userId="46beb720-0647-498e-b0e3-39c1d72dc7c1" providerId="ADAL" clId="{27268A9D-E31D-4B15-854C-0BD16619B0C0}" dt="2022-07-30T12:06:10.975" v="2524" actId="14100"/>
          <ac:spMkLst>
            <pc:docMk/>
            <pc:sldMk cId="437890515" sldId="367"/>
            <ac:spMk id="42" creationId="{00000000-0000-0000-0000-000000000000}"/>
          </ac:spMkLst>
        </pc:spChg>
        <pc:picChg chg="mod">
          <ac:chgData name="Thuyet Ta" userId="46beb720-0647-498e-b0e3-39c1d72dc7c1" providerId="ADAL" clId="{27268A9D-E31D-4B15-854C-0BD16619B0C0}" dt="2022-07-30T12:06:06.039" v="2523" actId="14100"/>
          <ac:picMkLst>
            <pc:docMk/>
            <pc:sldMk cId="437890515" sldId="367"/>
            <ac:picMk id="40" creationId="{00000000-0000-0000-0000-000000000000}"/>
          </ac:picMkLst>
        </pc:picChg>
      </pc:sldChg>
      <pc:sldChg chg="add">
        <pc:chgData name="Thuyet Ta" userId="46beb720-0647-498e-b0e3-39c1d72dc7c1" providerId="ADAL" clId="{27268A9D-E31D-4B15-854C-0BD16619B0C0}" dt="2022-07-30T11:49:00.890" v="2226"/>
        <pc:sldMkLst>
          <pc:docMk/>
          <pc:sldMk cId="3420993262" sldId="368"/>
        </pc:sldMkLst>
      </pc:sldChg>
      <pc:sldChg chg="delSp modSp add">
        <pc:chgData name="Thuyet Ta" userId="46beb720-0647-498e-b0e3-39c1d72dc7c1" providerId="ADAL" clId="{27268A9D-E31D-4B15-854C-0BD16619B0C0}" dt="2022-07-30T11:51:29.778" v="2414" actId="14100"/>
        <pc:sldMkLst>
          <pc:docMk/>
          <pc:sldMk cId="4206169017" sldId="369"/>
        </pc:sldMkLst>
        <pc:spChg chg="mod">
          <ac:chgData name="Thuyet Ta" userId="46beb720-0647-498e-b0e3-39c1d72dc7c1" providerId="ADAL" clId="{27268A9D-E31D-4B15-854C-0BD16619B0C0}" dt="2022-07-30T11:51:29.778" v="2414" actId="14100"/>
          <ac:spMkLst>
            <pc:docMk/>
            <pc:sldMk cId="4206169017" sldId="369"/>
            <ac:spMk id="2" creationId="{00000000-0000-0000-0000-000000000000}"/>
          </ac:spMkLst>
        </pc:spChg>
        <pc:spChg chg="mod">
          <ac:chgData name="Thuyet Ta" userId="46beb720-0647-498e-b0e3-39c1d72dc7c1" providerId="ADAL" clId="{27268A9D-E31D-4B15-854C-0BD16619B0C0}" dt="2022-07-30T11:51:08.381" v="2411"/>
          <ac:spMkLst>
            <pc:docMk/>
            <pc:sldMk cId="4206169017" sldId="369"/>
            <ac:spMk id="42" creationId="{00000000-0000-0000-0000-000000000000}"/>
          </ac:spMkLst>
        </pc:spChg>
        <pc:picChg chg="del">
          <ac:chgData name="Thuyet Ta" userId="46beb720-0647-498e-b0e3-39c1d72dc7c1" providerId="ADAL" clId="{27268A9D-E31D-4B15-854C-0BD16619B0C0}" dt="2022-07-30T11:51:10.025" v="2412" actId="478"/>
          <ac:picMkLst>
            <pc:docMk/>
            <pc:sldMk cId="4206169017" sldId="369"/>
            <ac:picMk id="8" creationId="{645C0A30-5A5F-4758-95B0-58B2F818DEC0}"/>
          </ac:picMkLst>
        </pc:picChg>
      </pc:sldChg>
      <pc:sldChg chg="addSp delSp modSp add">
        <pc:chgData name="Thuyet Ta" userId="46beb720-0647-498e-b0e3-39c1d72dc7c1" providerId="ADAL" clId="{27268A9D-E31D-4B15-854C-0BD16619B0C0}" dt="2022-07-30T11:53:01" v="2419" actId="1076"/>
        <pc:sldMkLst>
          <pc:docMk/>
          <pc:sldMk cId="332317139" sldId="370"/>
        </pc:sldMkLst>
        <pc:spChg chg="add mod">
          <ac:chgData name="Thuyet Ta" userId="46beb720-0647-498e-b0e3-39c1d72dc7c1" providerId="ADAL" clId="{27268A9D-E31D-4B15-854C-0BD16619B0C0}" dt="2022-07-30T11:53:01" v="2419" actId="1076"/>
          <ac:spMkLst>
            <pc:docMk/>
            <pc:sldMk cId="332317139" sldId="370"/>
            <ac:spMk id="2" creationId="{CCD95F99-B96A-4B84-84F7-74CC7F514AD0}"/>
          </ac:spMkLst>
        </pc:spChg>
        <pc:spChg chg="del">
          <ac:chgData name="Thuyet Ta" userId="46beb720-0647-498e-b0e3-39c1d72dc7c1" providerId="ADAL" clId="{27268A9D-E31D-4B15-854C-0BD16619B0C0}" dt="2022-07-30T11:52:56.034" v="2417" actId="478"/>
          <ac:spMkLst>
            <pc:docMk/>
            <pc:sldMk cId="332317139" sldId="370"/>
            <ac:spMk id="3" creationId="{34144336-D72E-43F0-962D-BA7699495628}"/>
          </ac:spMkLst>
        </pc:spChg>
        <pc:spChg chg="mod">
          <ac:chgData name="Thuyet Ta" userId="46beb720-0647-498e-b0e3-39c1d72dc7c1" providerId="ADAL" clId="{27268A9D-E31D-4B15-854C-0BD16619B0C0}" dt="2022-07-30T11:52:45.220" v="2416"/>
          <ac:spMkLst>
            <pc:docMk/>
            <pc:sldMk cId="332317139" sldId="370"/>
            <ac:spMk id="42" creationId="{00000000-0000-0000-0000-000000000000}"/>
          </ac:spMkLst>
        </pc:spChg>
        <pc:picChg chg="del">
          <ac:chgData name="Thuyet Ta" userId="46beb720-0647-498e-b0e3-39c1d72dc7c1" providerId="ADAL" clId="{27268A9D-E31D-4B15-854C-0BD16619B0C0}" dt="2022-07-30T11:52:37.200" v="2415" actId="478"/>
          <ac:picMkLst>
            <pc:docMk/>
            <pc:sldMk cId="332317139" sldId="370"/>
            <ac:picMk id="8" creationId="{CFF17923-1BDD-41C3-BCAD-67EEB5A4E91D}"/>
          </ac:picMkLst>
        </pc:picChg>
      </pc:sldChg>
      <pc:sldChg chg="addSp delSp modSp add addAnim delAnim modAnim">
        <pc:chgData name="Thuyet Ta" userId="46beb720-0647-498e-b0e3-39c1d72dc7c1" providerId="ADAL" clId="{27268A9D-E31D-4B15-854C-0BD16619B0C0}" dt="2022-07-30T11:53:53.016" v="2427"/>
        <pc:sldMkLst>
          <pc:docMk/>
          <pc:sldMk cId="2583402234" sldId="371"/>
        </pc:sldMkLst>
        <pc:spChg chg="mod">
          <ac:chgData name="Thuyet Ta" userId="46beb720-0647-498e-b0e3-39c1d72dc7c1" providerId="ADAL" clId="{27268A9D-E31D-4B15-854C-0BD16619B0C0}" dt="2022-07-30T11:53:53.016" v="2427"/>
          <ac:spMkLst>
            <pc:docMk/>
            <pc:sldMk cId="2583402234" sldId="371"/>
            <ac:spMk id="2" creationId="{00000000-0000-0000-0000-000000000000}"/>
          </ac:spMkLst>
        </pc:spChg>
        <pc:spChg chg="add del mod">
          <ac:chgData name="Thuyet Ta" userId="46beb720-0647-498e-b0e3-39c1d72dc7c1" providerId="ADAL" clId="{27268A9D-E31D-4B15-854C-0BD16619B0C0}" dt="2022-07-30T11:53:28.921" v="2422" actId="478"/>
          <ac:spMkLst>
            <pc:docMk/>
            <pc:sldMk cId="2583402234" sldId="371"/>
            <ac:spMk id="42" creationId="{00000000-0000-0000-0000-000000000000}"/>
          </ac:spMkLst>
        </pc:spChg>
        <pc:picChg chg="del">
          <ac:chgData name="Thuyet Ta" userId="46beb720-0647-498e-b0e3-39c1d72dc7c1" providerId="ADAL" clId="{27268A9D-E31D-4B15-854C-0BD16619B0C0}" dt="2022-07-30T11:53:30.642" v="2423" actId="478"/>
          <ac:picMkLst>
            <pc:docMk/>
            <pc:sldMk cId="2583402234" sldId="371"/>
            <ac:picMk id="8" creationId="{3D16AF18-ECAA-49C8-B834-63A62C2E5D4D}"/>
          </ac:picMkLst>
        </pc:picChg>
      </pc:sldChg>
      <pc:sldChg chg="modSp add">
        <pc:chgData name="Thuyet Ta" userId="46beb720-0647-498e-b0e3-39c1d72dc7c1" providerId="ADAL" clId="{27268A9D-E31D-4B15-854C-0BD16619B0C0}" dt="2022-07-30T11:55:03.991" v="2443" actId="14100"/>
        <pc:sldMkLst>
          <pc:docMk/>
          <pc:sldMk cId="3865617951" sldId="372"/>
        </pc:sldMkLst>
        <pc:spChg chg="mod">
          <ac:chgData name="Thuyet Ta" userId="46beb720-0647-498e-b0e3-39c1d72dc7c1" providerId="ADAL" clId="{27268A9D-E31D-4B15-854C-0BD16619B0C0}" dt="2022-07-30T11:55:03.991" v="2443" actId="14100"/>
          <ac:spMkLst>
            <pc:docMk/>
            <pc:sldMk cId="3865617951" sldId="372"/>
            <ac:spMk id="2" creationId="{00000000-0000-0000-0000-000000000000}"/>
          </ac:spMkLst>
        </pc:spChg>
        <pc:spChg chg="mod">
          <ac:chgData name="Thuyet Ta" userId="46beb720-0647-498e-b0e3-39c1d72dc7c1" providerId="ADAL" clId="{27268A9D-E31D-4B15-854C-0BD16619B0C0}" dt="2022-07-30T11:54:12.897" v="2437" actId="20577"/>
          <ac:spMkLst>
            <pc:docMk/>
            <pc:sldMk cId="3865617951" sldId="372"/>
            <ac:spMk id="42" creationId="{00000000-0000-0000-0000-000000000000}"/>
          </ac:spMkLst>
        </pc:spChg>
      </pc:sldChg>
      <pc:sldChg chg="modSp add">
        <pc:chgData name="Thuyet Ta" userId="46beb720-0647-498e-b0e3-39c1d72dc7c1" providerId="ADAL" clId="{27268A9D-E31D-4B15-854C-0BD16619B0C0}" dt="2022-07-30T11:56:10.202" v="2480" actId="14100"/>
        <pc:sldMkLst>
          <pc:docMk/>
          <pc:sldMk cId="3200995619" sldId="373"/>
        </pc:sldMkLst>
        <pc:spChg chg="mod">
          <ac:chgData name="Thuyet Ta" userId="46beb720-0647-498e-b0e3-39c1d72dc7c1" providerId="ADAL" clId="{27268A9D-E31D-4B15-854C-0BD16619B0C0}" dt="2022-07-30T11:56:05.749" v="2479" actId="20577"/>
          <ac:spMkLst>
            <pc:docMk/>
            <pc:sldMk cId="3200995619" sldId="373"/>
            <ac:spMk id="3" creationId="{00000000-0000-0000-0000-000000000000}"/>
          </ac:spMkLst>
        </pc:spChg>
        <pc:spChg chg="mod">
          <ac:chgData name="Thuyet Ta" userId="46beb720-0647-498e-b0e3-39c1d72dc7c1" providerId="ADAL" clId="{27268A9D-E31D-4B15-854C-0BD16619B0C0}" dt="2022-07-30T11:55:27.294" v="2453" actId="20577"/>
          <ac:spMkLst>
            <pc:docMk/>
            <pc:sldMk cId="3200995619" sldId="373"/>
            <ac:spMk id="42" creationId="{00000000-0000-0000-0000-000000000000}"/>
          </ac:spMkLst>
        </pc:spChg>
        <pc:picChg chg="mod">
          <ac:chgData name="Thuyet Ta" userId="46beb720-0647-498e-b0e3-39c1d72dc7c1" providerId="ADAL" clId="{27268A9D-E31D-4B15-854C-0BD16619B0C0}" dt="2022-07-30T11:56:10.202" v="2480" actId="14100"/>
          <ac:picMkLst>
            <pc:docMk/>
            <pc:sldMk cId="3200995619" sldId="373"/>
            <ac:picMk id="41" creationId="{00000000-0000-0000-0000-000000000000}"/>
          </ac:picMkLst>
        </pc:pic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204116-63EF-4DF2-88DB-EAE258D16471}" type="datetimeFigureOut">
              <a:rPr lang="en-US" smtClean="0"/>
              <a:t>19/02/2025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2237A7-75A6-432D-B99C-0C5DD0B6713B}" type="slidenum">
              <a:rPr lang="en-US" smtClean="0"/>
              <a:t>‹#›</a:t>
            </a:fld>
            <a:endParaRPr lang="en-US"/>
          </a:p>
        </p:txBody>
      </p:sp>
    </p:spTree>
    <p:extLst>
      <p:ext uri="{BB962C8B-B14F-4D97-AF65-F5344CB8AC3E}">
        <p14:creationId xmlns:p14="http://schemas.microsoft.com/office/powerpoint/2010/main" val="1475698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2237A7-75A6-432D-B99C-0C5DD0B6713B}" type="slidenum">
              <a:rPr lang="en-US" smtClean="0"/>
              <a:t>9</a:t>
            </a:fld>
            <a:endParaRPr lang="en-US"/>
          </a:p>
        </p:txBody>
      </p:sp>
    </p:spTree>
    <p:extLst>
      <p:ext uri="{BB962C8B-B14F-4D97-AF65-F5344CB8AC3E}">
        <p14:creationId xmlns:p14="http://schemas.microsoft.com/office/powerpoint/2010/main" val="3555144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CC1A52B-C827-4AA9-B0BE-B4BAD2612C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AE00C8BA-A044-4FB0-BC73-F56D6E350A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C6021001-F276-4003-853B-9FE70F843437}"/>
              </a:ext>
            </a:extLst>
          </p:cNvPr>
          <p:cNvSpPr>
            <a:spLocks noGrp="1"/>
          </p:cNvSpPr>
          <p:nvPr>
            <p:ph type="dt" sz="half" idx="10"/>
          </p:nvPr>
        </p:nvSpPr>
        <p:spPr/>
        <p:txBody>
          <a:bodyPr/>
          <a:lstStyle/>
          <a:p>
            <a:fld id="{D09368D0-25F9-4E36-A8D2-B865ED07FF5B}" type="datetimeFigureOut">
              <a:rPr lang="en-US" smtClean="0"/>
              <a:t>19/02/2025</a:t>
            </a:fld>
            <a:endParaRPr lang="en-US"/>
          </a:p>
        </p:txBody>
      </p:sp>
      <p:sp>
        <p:nvSpPr>
          <p:cNvPr id="5" name="Footer Placeholder 4">
            <a:extLst>
              <a:ext uri="{FF2B5EF4-FFF2-40B4-BE49-F238E27FC236}">
                <a16:creationId xmlns="" xmlns:a16="http://schemas.microsoft.com/office/drawing/2014/main" id="{DFE4089A-7D62-4645-81EE-861496C670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7893E9B-BBD8-4E90-920C-AF8884F80E03}"/>
              </a:ext>
            </a:extLst>
          </p:cNvPr>
          <p:cNvSpPr>
            <a:spLocks noGrp="1"/>
          </p:cNvSpPr>
          <p:nvPr>
            <p:ph type="sldNum" sz="quarter" idx="12"/>
          </p:nvPr>
        </p:nvSpPr>
        <p:spPr/>
        <p:txBody>
          <a:bodyPr/>
          <a:lstStyle/>
          <a:p>
            <a:fld id="{0D7AB504-1DB2-4AE6-A93B-02D45986E78D}" type="slidenum">
              <a:rPr lang="en-US" smtClean="0"/>
              <a:t>‹#›</a:t>
            </a:fld>
            <a:endParaRPr lang="en-US"/>
          </a:p>
        </p:txBody>
      </p:sp>
    </p:spTree>
    <p:extLst>
      <p:ext uri="{BB962C8B-B14F-4D97-AF65-F5344CB8AC3E}">
        <p14:creationId xmlns:p14="http://schemas.microsoft.com/office/powerpoint/2010/main" val="3587659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8970E8-6543-4A53-8970-899ED87618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D13E558F-E26A-4233-8176-BFFA34D159E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B501CF70-9A53-4805-A9CC-B12ED37F2A6D}"/>
              </a:ext>
            </a:extLst>
          </p:cNvPr>
          <p:cNvSpPr>
            <a:spLocks noGrp="1"/>
          </p:cNvSpPr>
          <p:nvPr>
            <p:ph type="dt" sz="half" idx="10"/>
          </p:nvPr>
        </p:nvSpPr>
        <p:spPr/>
        <p:txBody>
          <a:bodyPr/>
          <a:lstStyle/>
          <a:p>
            <a:fld id="{D09368D0-25F9-4E36-A8D2-B865ED07FF5B}" type="datetimeFigureOut">
              <a:rPr lang="en-US" smtClean="0"/>
              <a:t>19/02/2025</a:t>
            </a:fld>
            <a:endParaRPr lang="en-US"/>
          </a:p>
        </p:txBody>
      </p:sp>
      <p:sp>
        <p:nvSpPr>
          <p:cNvPr id="5" name="Footer Placeholder 4">
            <a:extLst>
              <a:ext uri="{FF2B5EF4-FFF2-40B4-BE49-F238E27FC236}">
                <a16:creationId xmlns="" xmlns:a16="http://schemas.microsoft.com/office/drawing/2014/main" id="{FF7211ED-D262-417D-B923-42F3D1DDA4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B784D1C6-5062-4E85-8607-68505D68F5E2}"/>
              </a:ext>
            </a:extLst>
          </p:cNvPr>
          <p:cNvSpPr>
            <a:spLocks noGrp="1"/>
          </p:cNvSpPr>
          <p:nvPr>
            <p:ph type="sldNum" sz="quarter" idx="12"/>
          </p:nvPr>
        </p:nvSpPr>
        <p:spPr/>
        <p:txBody>
          <a:bodyPr/>
          <a:lstStyle/>
          <a:p>
            <a:fld id="{0D7AB504-1DB2-4AE6-A93B-02D45986E78D}" type="slidenum">
              <a:rPr lang="en-US" smtClean="0"/>
              <a:t>‹#›</a:t>
            </a:fld>
            <a:endParaRPr lang="en-US"/>
          </a:p>
        </p:txBody>
      </p:sp>
    </p:spTree>
    <p:extLst>
      <p:ext uri="{BB962C8B-B14F-4D97-AF65-F5344CB8AC3E}">
        <p14:creationId xmlns:p14="http://schemas.microsoft.com/office/powerpoint/2010/main" val="2747488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7476BF64-BD97-400B-97D8-746CF74F71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EA25C788-74B5-491B-BA4A-8E2FB6279FC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16C591D-1FDE-4929-A3DD-8908B1C2C1EF}"/>
              </a:ext>
            </a:extLst>
          </p:cNvPr>
          <p:cNvSpPr>
            <a:spLocks noGrp="1"/>
          </p:cNvSpPr>
          <p:nvPr>
            <p:ph type="dt" sz="half" idx="10"/>
          </p:nvPr>
        </p:nvSpPr>
        <p:spPr/>
        <p:txBody>
          <a:bodyPr/>
          <a:lstStyle/>
          <a:p>
            <a:fld id="{D09368D0-25F9-4E36-A8D2-B865ED07FF5B}" type="datetimeFigureOut">
              <a:rPr lang="en-US" smtClean="0"/>
              <a:t>19/02/2025</a:t>
            </a:fld>
            <a:endParaRPr lang="en-US"/>
          </a:p>
        </p:txBody>
      </p:sp>
      <p:sp>
        <p:nvSpPr>
          <p:cNvPr id="5" name="Footer Placeholder 4">
            <a:extLst>
              <a:ext uri="{FF2B5EF4-FFF2-40B4-BE49-F238E27FC236}">
                <a16:creationId xmlns="" xmlns:a16="http://schemas.microsoft.com/office/drawing/2014/main" id="{99604B3D-6382-4180-A324-6C7961CD0F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95EA36E8-36D2-460B-A706-7C81591B87B3}"/>
              </a:ext>
            </a:extLst>
          </p:cNvPr>
          <p:cNvSpPr>
            <a:spLocks noGrp="1"/>
          </p:cNvSpPr>
          <p:nvPr>
            <p:ph type="sldNum" sz="quarter" idx="12"/>
          </p:nvPr>
        </p:nvSpPr>
        <p:spPr/>
        <p:txBody>
          <a:bodyPr/>
          <a:lstStyle/>
          <a:p>
            <a:fld id="{0D7AB504-1DB2-4AE6-A93B-02D45986E78D}" type="slidenum">
              <a:rPr lang="en-US" smtClean="0"/>
              <a:t>‹#›</a:t>
            </a:fld>
            <a:endParaRPr lang="en-US"/>
          </a:p>
        </p:txBody>
      </p:sp>
    </p:spTree>
    <p:extLst>
      <p:ext uri="{BB962C8B-B14F-4D97-AF65-F5344CB8AC3E}">
        <p14:creationId xmlns:p14="http://schemas.microsoft.com/office/powerpoint/2010/main" val="2397920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069A4FC-DEA1-4434-B27B-3DB4E707E3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780FE65-F556-41C6-B49A-54C7C5DB592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54517281-215C-4F6E-BD62-96AABD1EC5C3}"/>
              </a:ext>
            </a:extLst>
          </p:cNvPr>
          <p:cNvSpPr>
            <a:spLocks noGrp="1"/>
          </p:cNvSpPr>
          <p:nvPr>
            <p:ph type="dt" sz="half" idx="10"/>
          </p:nvPr>
        </p:nvSpPr>
        <p:spPr/>
        <p:txBody>
          <a:bodyPr/>
          <a:lstStyle/>
          <a:p>
            <a:fld id="{D09368D0-25F9-4E36-A8D2-B865ED07FF5B}" type="datetimeFigureOut">
              <a:rPr lang="en-US" smtClean="0"/>
              <a:t>19/02/2025</a:t>
            </a:fld>
            <a:endParaRPr lang="en-US"/>
          </a:p>
        </p:txBody>
      </p:sp>
      <p:sp>
        <p:nvSpPr>
          <p:cNvPr id="5" name="Footer Placeholder 4">
            <a:extLst>
              <a:ext uri="{FF2B5EF4-FFF2-40B4-BE49-F238E27FC236}">
                <a16:creationId xmlns="" xmlns:a16="http://schemas.microsoft.com/office/drawing/2014/main" id="{926387D4-7CF6-4301-8108-9D1CBCBF88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5B7FE1D-99DF-400B-83E4-8323B7614296}"/>
              </a:ext>
            </a:extLst>
          </p:cNvPr>
          <p:cNvSpPr>
            <a:spLocks noGrp="1"/>
          </p:cNvSpPr>
          <p:nvPr>
            <p:ph type="sldNum" sz="quarter" idx="12"/>
          </p:nvPr>
        </p:nvSpPr>
        <p:spPr/>
        <p:txBody>
          <a:bodyPr/>
          <a:lstStyle/>
          <a:p>
            <a:fld id="{0D7AB504-1DB2-4AE6-A93B-02D45986E78D}" type="slidenum">
              <a:rPr lang="en-US" smtClean="0"/>
              <a:t>‹#›</a:t>
            </a:fld>
            <a:endParaRPr lang="en-US"/>
          </a:p>
        </p:txBody>
      </p:sp>
    </p:spTree>
    <p:extLst>
      <p:ext uri="{BB962C8B-B14F-4D97-AF65-F5344CB8AC3E}">
        <p14:creationId xmlns:p14="http://schemas.microsoft.com/office/powerpoint/2010/main" val="2263141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5A1AA26-AAD9-4A9E-B53E-67D4637016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681B04C3-240A-44D4-9E82-78669FD55C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2624C3DD-D3AE-4655-B910-989CDFED6690}"/>
              </a:ext>
            </a:extLst>
          </p:cNvPr>
          <p:cNvSpPr>
            <a:spLocks noGrp="1"/>
          </p:cNvSpPr>
          <p:nvPr>
            <p:ph type="dt" sz="half" idx="10"/>
          </p:nvPr>
        </p:nvSpPr>
        <p:spPr/>
        <p:txBody>
          <a:bodyPr/>
          <a:lstStyle/>
          <a:p>
            <a:fld id="{D09368D0-25F9-4E36-A8D2-B865ED07FF5B}" type="datetimeFigureOut">
              <a:rPr lang="en-US" smtClean="0"/>
              <a:t>19/02/2025</a:t>
            </a:fld>
            <a:endParaRPr lang="en-US"/>
          </a:p>
        </p:txBody>
      </p:sp>
      <p:sp>
        <p:nvSpPr>
          <p:cNvPr id="5" name="Footer Placeholder 4">
            <a:extLst>
              <a:ext uri="{FF2B5EF4-FFF2-40B4-BE49-F238E27FC236}">
                <a16:creationId xmlns="" xmlns:a16="http://schemas.microsoft.com/office/drawing/2014/main" id="{9DAC1093-F0D4-456E-9899-32BC6973F0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0DA5F1F-012A-4AED-A4F4-32DCBF62F3F8}"/>
              </a:ext>
            </a:extLst>
          </p:cNvPr>
          <p:cNvSpPr>
            <a:spLocks noGrp="1"/>
          </p:cNvSpPr>
          <p:nvPr>
            <p:ph type="sldNum" sz="quarter" idx="12"/>
          </p:nvPr>
        </p:nvSpPr>
        <p:spPr/>
        <p:txBody>
          <a:bodyPr/>
          <a:lstStyle/>
          <a:p>
            <a:fld id="{0D7AB504-1DB2-4AE6-A93B-02D45986E78D}" type="slidenum">
              <a:rPr lang="en-US" smtClean="0"/>
              <a:t>‹#›</a:t>
            </a:fld>
            <a:endParaRPr lang="en-US"/>
          </a:p>
        </p:txBody>
      </p:sp>
    </p:spTree>
    <p:extLst>
      <p:ext uri="{BB962C8B-B14F-4D97-AF65-F5344CB8AC3E}">
        <p14:creationId xmlns:p14="http://schemas.microsoft.com/office/powerpoint/2010/main" val="203346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165EE9E-B821-4B2C-A8B4-66B5B192E6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C5FE4680-1A23-45E5-AAD8-6064E87E314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5A9DAD66-C1C1-4D83-AEFA-9318756F91F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C1049DB6-AB74-4A8D-988B-F7F6BF4A30A9}"/>
              </a:ext>
            </a:extLst>
          </p:cNvPr>
          <p:cNvSpPr>
            <a:spLocks noGrp="1"/>
          </p:cNvSpPr>
          <p:nvPr>
            <p:ph type="dt" sz="half" idx="10"/>
          </p:nvPr>
        </p:nvSpPr>
        <p:spPr/>
        <p:txBody>
          <a:bodyPr/>
          <a:lstStyle/>
          <a:p>
            <a:fld id="{D09368D0-25F9-4E36-A8D2-B865ED07FF5B}" type="datetimeFigureOut">
              <a:rPr lang="en-US" smtClean="0"/>
              <a:t>19/02/2025</a:t>
            </a:fld>
            <a:endParaRPr lang="en-US"/>
          </a:p>
        </p:txBody>
      </p:sp>
      <p:sp>
        <p:nvSpPr>
          <p:cNvPr id="6" name="Footer Placeholder 5">
            <a:extLst>
              <a:ext uri="{FF2B5EF4-FFF2-40B4-BE49-F238E27FC236}">
                <a16:creationId xmlns="" xmlns:a16="http://schemas.microsoft.com/office/drawing/2014/main" id="{7644F82A-E1E8-439E-B421-D65916CD29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D056D227-4072-4330-AA89-2116CB91DF76}"/>
              </a:ext>
            </a:extLst>
          </p:cNvPr>
          <p:cNvSpPr>
            <a:spLocks noGrp="1"/>
          </p:cNvSpPr>
          <p:nvPr>
            <p:ph type="sldNum" sz="quarter" idx="12"/>
          </p:nvPr>
        </p:nvSpPr>
        <p:spPr/>
        <p:txBody>
          <a:bodyPr/>
          <a:lstStyle/>
          <a:p>
            <a:fld id="{0D7AB504-1DB2-4AE6-A93B-02D45986E78D}" type="slidenum">
              <a:rPr lang="en-US" smtClean="0"/>
              <a:t>‹#›</a:t>
            </a:fld>
            <a:endParaRPr lang="en-US"/>
          </a:p>
        </p:txBody>
      </p:sp>
    </p:spTree>
    <p:extLst>
      <p:ext uri="{BB962C8B-B14F-4D97-AF65-F5344CB8AC3E}">
        <p14:creationId xmlns:p14="http://schemas.microsoft.com/office/powerpoint/2010/main" val="251426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2D7105A-9216-455D-80CB-9DC8B25B7A1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8068770C-A6FB-4326-B94E-2481097E0E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5D584FED-8735-48A9-BF09-85CD88781A3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F318796B-AF47-458D-A37B-BCEF90DF2B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240F4FF8-6046-435D-801F-D693239381B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DF51AD64-FD4D-4147-BD09-0165DE77F130}"/>
              </a:ext>
            </a:extLst>
          </p:cNvPr>
          <p:cNvSpPr>
            <a:spLocks noGrp="1"/>
          </p:cNvSpPr>
          <p:nvPr>
            <p:ph type="dt" sz="half" idx="10"/>
          </p:nvPr>
        </p:nvSpPr>
        <p:spPr/>
        <p:txBody>
          <a:bodyPr/>
          <a:lstStyle/>
          <a:p>
            <a:fld id="{D09368D0-25F9-4E36-A8D2-B865ED07FF5B}" type="datetimeFigureOut">
              <a:rPr lang="en-US" smtClean="0"/>
              <a:t>19/02/2025</a:t>
            </a:fld>
            <a:endParaRPr lang="en-US"/>
          </a:p>
        </p:txBody>
      </p:sp>
      <p:sp>
        <p:nvSpPr>
          <p:cNvPr id="8" name="Footer Placeholder 7">
            <a:extLst>
              <a:ext uri="{FF2B5EF4-FFF2-40B4-BE49-F238E27FC236}">
                <a16:creationId xmlns="" xmlns:a16="http://schemas.microsoft.com/office/drawing/2014/main" id="{B291E272-7A6C-4F9C-8A95-A892308910A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469734AD-5E2C-40FC-92A3-83EBB8D8FE4F}"/>
              </a:ext>
            </a:extLst>
          </p:cNvPr>
          <p:cNvSpPr>
            <a:spLocks noGrp="1"/>
          </p:cNvSpPr>
          <p:nvPr>
            <p:ph type="sldNum" sz="quarter" idx="12"/>
          </p:nvPr>
        </p:nvSpPr>
        <p:spPr/>
        <p:txBody>
          <a:bodyPr/>
          <a:lstStyle/>
          <a:p>
            <a:fld id="{0D7AB504-1DB2-4AE6-A93B-02D45986E78D}" type="slidenum">
              <a:rPr lang="en-US" smtClean="0"/>
              <a:t>‹#›</a:t>
            </a:fld>
            <a:endParaRPr lang="en-US"/>
          </a:p>
        </p:txBody>
      </p:sp>
    </p:spTree>
    <p:extLst>
      <p:ext uri="{BB962C8B-B14F-4D97-AF65-F5344CB8AC3E}">
        <p14:creationId xmlns:p14="http://schemas.microsoft.com/office/powerpoint/2010/main" val="29097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EC9BCC-D836-4E07-B170-65FB9D25328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1444A55F-2661-40BE-9F50-9066931E6E36}"/>
              </a:ext>
            </a:extLst>
          </p:cNvPr>
          <p:cNvSpPr>
            <a:spLocks noGrp="1"/>
          </p:cNvSpPr>
          <p:nvPr>
            <p:ph type="dt" sz="half" idx="10"/>
          </p:nvPr>
        </p:nvSpPr>
        <p:spPr/>
        <p:txBody>
          <a:bodyPr/>
          <a:lstStyle/>
          <a:p>
            <a:fld id="{D09368D0-25F9-4E36-A8D2-B865ED07FF5B}" type="datetimeFigureOut">
              <a:rPr lang="en-US" smtClean="0"/>
              <a:t>19/02/2025</a:t>
            </a:fld>
            <a:endParaRPr lang="en-US"/>
          </a:p>
        </p:txBody>
      </p:sp>
      <p:sp>
        <p:nvSpPr>
          <p:cNvPr id="4" name="Footer Placeholder 3">
            <a:extLst>
              <a:ext uri="{FF2B5EF4-FFF2-40B4-BE49-F238E27FC236}">
                <a16:creationId xmlns="" xmlns:a16="http://schemas.microsoft.com/office/drawing/2014/main" id="{DD66221A-42A9-4567-B1D0-BFF057F4932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D20F1C71-C303-4807-98CD-1C2315DFB58B}"/>
              </a:ext>
            </a:extLst>
          </p:cNvPr>
          <p:cNvSpPr>
            <a:spLocks noGrp="1"/>
          </p:cNvSpPr>
          <p:nvPr>
            <p:ph type="sldNum" sz="quarter" idx="12"/>
          </p:nvPr>
        </p:nvSpPr>
        <p:spPr/>
        <p:txBody>
          <a:bodyPr/>
          <a:lstStyle/>
          <a:p>
            <a:fld id="{0D7AB504-1DB2-4AE6-A93B-02D45986E78D}" type="slidenum">
              <a:rPr lang="en-US" smtClean="0"/>
              <a:t>‹#›</a:t>
            </a:fld>
            <a:endParaRPr lang="en-US"/>
          </a:p>
        </p:txBody>
      </p:sp>
    </p:spTree>
    <p:extLst>
      <p:ext uri="{BB962C8B-B14F-4D97-AF65-F5344CB8AC3E}">
        <p14:creationId xmlns:p14="http://schemas.microsoft.com/office/powerpoint/2010/main" val="35476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AD6AFC74-C5B6-46D4-8A0B-579591E698F4}"/>
              </a:ext>
            </a:extLst>
          </p:cNvPr>
          <p:cNvSpPr>
            <a:spLocks noGrp="1"/>
          </p:cNvSpPr>
          <p:nvPr>
            <p:ph type="dt" sz="half" idx="10"/>
          </p:nvPr>
        </p:nvSpPr>
        <p:spPr/>
        <p:txBody>
          <a:bodyPr/>
          <a:lstStyle/>
          <a:p>
            <a:fld id="{D09368D0-25F9-4E36-A8D2-B865ED07FF5B}" type="datetimeFigureOut">
              <a:rPr lang="en-US" smtClean="0"/>
              <a:t>19/02/2025</a:t>
            </a:fld>
            <a:endParaRPr lang="en-US"/>
          </a:p>
        </p:txBody>
      </p:sp>
      <p:sp>
        <p:nvSpPr>
          <p:cNvPr id="3" name="Footer Placeholder 2">
            <a:extLst>
              <a:ext uri="{FF2B5EF4-FFF2-40B4-BE49-F238E27FC236}">
                <a16:creationId xmlns="" xmlns:a16="http://schemas.microsoft.com/office/drawing/2014/main" id="{686FEBD7-A3B9-4BD3-8CA3-82D2BA9D65C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4DD1697E-6E73-4C90-A6C9-BF48A33C4ECB}"/>
              </a:ext>
            </a:extLst>
          </p:cNvPr>
          <p:cNvSpPr>
            <a:spLocks noGrp="1"/>
          </p:cNvSpPr>
          <p:nvPr>
            <p:ph type="sldNum" sz="quarter" idx="12"/>
          </p:nvPr>
        </p:nvSpPr>
        <p:spPr/>
        <p:txBody>
          <a:bodyPr/>
          <a:lstStyle/>
          <a:p>
            <a:fld id="{0D7AB504-1DB2-4AE6-A93B-02D45986E78D}" type="slidenum">
              <a:rPr lang="en-US" smtClean="0"/>
              <a:t>‹#›</a:t>
            </a:fld>
            <a:endParaRPr lang="en-US"/>
          </a:p>
        </p:txBody>
      </p:sp>
    </p:spTree>
    <p:extLst>
      <p:ext uri="{BB962C8B-B14F-4D97-AF65-F5344CB8AC3E}">
        <p14:creationId xmlns:p14="http://schemas.microsoft.com/office/powerpoint/2010/main" val="614877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8D177C-6C98-478D-9BF3-B19572770C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18B6D25E-061B-4785-B230-2052BAA7AB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B8FFF44C-251C-4DD0-98BF-6B84AF8AF3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13446514-E447-4CC8-A717-38B24A9480CF}"/>
              </a:ext>
            </a:extLst>
          </p:cNvPr>
          <p:cNvSpPr>
            <a:spLocks noGrp="1"/>
          </p:cNvSpPr>
          <p:nvPr>
            <p:ph type="dt" sz="half" idx="10"/>
          </p:nvPr>
        </p:nvSpPr>
        <p:spPr/>
        <p:txBody>
          <a:bodyPr/>
          <a:lstStyle/>
          <a:p>
            <a:fld id="{D09368D0-25F9-4E36-A8D2-B865ED07FF5B}" type="datetimeFigureOut">
              <a:rPr lang="en-US" smtClean="0"/>
              <a:t>19/02/2025</a:t>
            </a:fld>
            <a:endParaRPr lang="en-US"/>
          </a:p>
        </p:txBody>
      </p:sp>
      <p:sp>
        <p:nvSpPr>
          <p:cNvPr id="6" name="Footer Placeholder 5">
            <a:extLst>
              <a:ext uri="{FF2B5EF4-FFF2-40B4-BE49-F238E27FC236}">
                <a16:creationId xmlns="" xmlns:a16="http://schemas.microsoft.com/office/drawing/2014/main" id="{35AD5307-6981-4DD1-BD92-704B5BAC14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D34E921D-7CA1-47B0-A769-C36C4FA95DCC}"/>
              </a:ext>
            </a:extLst>
          </p:cNvPr>
          <p:cNvSpPr>
            <a:spLocks noGrp="1"/>
          </p:cNvSpPr>
          <p:nvPr>
            <p:ph type="sldNum" sz="quarter" idx="12"/>
          </p:nvPr>
        </p:nvSpPr>
        <p:spPr/>
        <p:txBody>
          <a:bodyPr/>
          <a:lstStyle/>
          <a:p>
            <a:fld id="{0D7AB504-1DB2-4AE6-A93B-02D45986E78D}" type="slidenum">
              <a:rPr lang="en-US" smtClean="0"/>
              <a:t>‹#›</a:t>
            </a:fld>
            <a:endParaRPr lang="en-US"/>
          </a:p>
        </p:txBody>
      </p:sp>
    </p:spTree>
    <p:extLst>
      <p:ext uri="{BB962C8B-B14F-4D97-AF65-F5344CB8AC3E}">
        <p14:creationId xmlns:p14="http://schemas.microsoft.com/office/powerpoint/2010/main" val="813086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899F59-D63B-49D8-BFA3-CDCBE6B616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A2B4CCBE-3EBD-4698-AC9C-A674D9A406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B59FB836-05B6-478C-9BAA-DD26919C31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EB65A150-1964-4F9B-9A5D-9A1730D4C323}"/>
              </a:ext>
            </a:extLst>
          </p:cNvPr>
          <p:cNvSpPr>
            <a:spLocks noGrp="1"/>
          </p:cNvSpPr>
          <p:nvPr>
            <p:ph type="dt" sz="half" idx="10"/>
          </p:nvPr>
        </p:nvSpPr>
        <p:spPr/>
        <p:txBody>
          <a:bodyPr/>
          <a:lstStyle/>
          <a:p>
            <a:fld id="{D09368D0-25F9-4E36-A8D2-B865ED07FF5B}" type="datetimeFigureOut">
              <a:rPr lang="en-US" smtClean="0"/>
              <a:t>19/02/2025</a:t>
            </a:fld>
            <a:endParaRPr lang="en-US"/>
          </a:p>
        </p:txBody>
      </p:sp>
      <p:sp>
        <p:nvSpPr>
          <p:cNvPr id="6" name="Footer Placeholder 5">
            <a:extLst>
              <a:ext uri="{FF2B5EF4-FFF2-40B4-BE49-F238E27FC236}">
                <a16:creationId xmlns="" xmlns:a16="http://schemas.microsoft.com/office/drawing/2014/main" id="{FE5E51D4-EC08-4D1D-9BE6-D32A4A82EB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C229BFFB-88B4-4461-A2C1-587D182538BC}"/>
              </a:ext>
            </a:extLst>
          </p:cNvPr>
          <p:cNvSpPr>
            <a:spLocks noGrp="1"/>
          </p:cNvSpPr>
          <p:nvPr>
            <p:ph type="sldNum" sz="quarter" idx="12"/>
          </p:nvPr>
        </p:nvSpPr>
        <p:spPr/>
        <p:txBody>
          <a:bodyPr/>
          <a:lstStyle/>
          <a:p>
            <a:fld id="{0D7AB504-1DB2-4AE6-A93B-02D45986E78D}" type="slidenum">
              <a:rPr lang="en-US" smtClean="0"/>
              <a:t>‹#›</a:t>
            </a:fld>
            <a:endParaRPr lang="en-US"/>
          </a:p>
        </p:txBody>
      </p:sp>
    </p:spTree>
    <p:extLst>
      <p:ext uri="{BB962C8B-B14F-4D97-AF65-F5344CB8AC3E}">
        <p14:creationId xmlns:p14="http://schemas.microsoft.com/office/powerpoint/2010/main" val="2527799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EF0D9E48-421D-47EA-A367-67193FDE36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7C643D25-E89B-4932-915C-BE4FF7480C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8E429BAD-99B2-4719-9F0E-6522FF7FA4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9368D0-25F9-4E36-A8D2-B865ED07FF5B}" type="datetimeFigureOut">
              <a:rPr lang="en-US" smtClean="0"/>
              <a:t>19/02/2025</a:t>
            </a:fld>
            <a:endParaRPr lang="en-US"/>
          </a:p>
        </p:txBody>
      </p:sp>
      <p:sp>
        <p:nvSpPr>
          <p:cNvPr id="5" name="Footer Placeholder 4">
            <a:extLst>
              <a:ext uri="{FF2B5EF4-FFF2-40B4-BE49-F238E27FC236}">
                <a16:creationId xmlns="" xmlns:a16="http://schemas.microsoft.com/office/drawing/2014/main" id="{53564E58-2689-49D7-AAF8-FF2A8BD52F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9CD1EBFC-448D-47F6-A16C-113E6D489F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7AB504-1DB2-4AE6-A93B-02D45986E78D}" type="slidenum">
              <a:rPr lang="en-US" smtClean="0"/>
              <a:t>‹#›</a:t>
            </a:fld>
            <a:endParaRPr lang="en-US"/>
          </a:p>
        </p:txBody>
      </p:sp>
    </p:spTree>
    <p:extLst>
      <p:ext uri="{BB962C8B-B14F-4D97-AF65-F5344CB8AC3E}">
        <p14:creationId xmlns:p14="http://schemas.microsoft.com/office/powerpoint/2010/main" val="5339424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Microsoft_Word_Document1.docx"/></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2000" y="202957"/>
            <a:ext cx="8595360" cy="2011923"/>
          </a:xfrm>
        </p:spPr>
        <p:txBody>
          <a:bodyPr>
            <a:noAutofit/>
          </a:bodyPr>
          <a:lstStyle/>
          <a:p>
            <a:pPr marL="0" indent="0" algn="ctr">
              <a:lnSpc>
                <a:spcPct val="130000"/>
              </a:lnSpc>
              <a:spcBef>
                <a:spcPts val="0"/>
              </a:spcBef>
              <a:buNone/>
            </a:pPr>
            <a:r>
              <a:rPr lang="en-US" b="1" dirty="0">
                <a:solidFill>
                  <a:srgbClr val="FF3399"/>
                </a:solidFill>
                <a:latin typeface="Times New Roman" pitchFamily="18" charset="0"/>
                <a:cs typeface="Times New Roman" pitchFamily="18" charset="0"/>
              </a:rPr>
              <a:t>XIN NHIỆT LIỆT </a:t>
            </a:r>
          </a:p>
          <a:p>
            <a:pPr marL="0" indent="0" algn="ctr">
              <a:lnSpc>
                <a:spcPct val="130000"/>
              </a:lnSpc>
              <a:spcBef>
                <a:spcPts val="0"/>
              </a:spcBef>
              <a:buNone/>
            </a:pPr>
            <a:r>
              <a:rPr lang="en-US" b="1" dirty="0">
                <a:solidFill>
                  <a:srgbClr val="FF3399"/>
                </a:solidFill>
                <a:latin typeface="Times New Roman" pitchFamily="18" charset="0"/>
                <a:cs typeface="Times New Roman" pitchFamily="18" charset="0"/>
              </a:rPr>
              <a:t>CHÀO MỪNG </a:t>
            </a:r>
            <a:r>
              <a:rPr lang="en-US" b="1" dirty="0" smtClean="0">
                <a:solidFill>
                  <a:srgbClr val="FF3399"/>
                </a:solidFill>
                <a:latin typeface="Times New Roman" pitchFamily="18" charset="0"/>
                <a:cs typeface="Times New Roman" pitchFamily="18" charset="0"/>
              </a:rPr>
              <a:t>QUÝ THẦY</a:t>
            </a:r>
            <a:r>
              <a:rPr lang="en-US" b="1" dirty="0">
                <a:solidFill>
                  <a:srgbClr val="FF3399"/>
                </a:solidFill>
                <a:latin typeface="Times New Roman" pitchFamily="18" charset="0"/>
                <a:cs typeface="Times New Roman" pitchFamily="18" charset="0"/>
              </a:rPr>
              <a:t>, CÔ GIÁO VÀ CÁC EM ĐẾN VỚI TIẾT HỌC </a:t>
            </a:r>
            <a:r>
              <a:rPr lang="en-US" b="1" dirty="0" smtClean="0">
                <a:solidFill>
                  <a:srgbClr val="FF3399"/>
                </a:solidFill>
                <a:latin typeface="Times New Roman" pitchFamily="18" charset="0"/>
                <a:cs typeface="Times New Roman" pitchFamily="18" charset="0"/>
              </a:rPr>
              <a:t>LỚP 11A8</a:t>
            </a:r>
            <a:endParaRPr lang="en-US" b="1" dirty="0">
              <a:solidFill>
                <a:srgbClr val="FF3399"/>
              </a:solidFill>
              <a:latin typeface="Times New Roman" pitchFamily="18" charset="0"/>
              <a:cs typeface="Times New Roman" pitchFamily="18" charset="0"/>
            </a:endParaRPr>
          </a:p>
        </p:txBody>
      </p:sp>
      <p:pic>
        <p:nvPicPr>
          <p:cNvPr id="2050" name="Picture 2" descr="Káº¿t quáº£ hÃ¬nh áº£nh cho hoa Äá»ng"/>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068369" y="2121878"/>
            <a:ext cx="5858364" cy="43727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5995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45DF0DA9-584B-449A-9980-45096535C244}"/>
              </a:ext>
            </a:extLst>
          </p:cNvPr>
          <p:cNvSpPr/>
          <p:nvPr/>
        </p:nvSpPr>
        <p:spPr>
          <a:xfrm>
            <a:off x="914399" y="1019879"/>
            <a:ext cx="10586721" cy="2785058"/>
          </a:xfrm>
          <a:prstGeom prst="rect">
            <a:avLst/>
          </a:prstGeom>
        </p:spPr>
        <p:txBody>
          <a:bodyPr wrap="square">
            <a:spAutoFit/>
          </a:bodyPr>
          <a:lstStyle/>
          <a:p>
            <a:pPr algn="ctr">
              <a:lnSpc>
                <a:spcPct val="107000"/>
              </a:lnSpc>
              <a:spcAft>
                <a:spcPts val="800"/>
              </a:spcAft>
            </a:pPr>
            <a:r>
              <a:rPr lang="en-US" sz="4000" b="1" dirty="0" err="1" smtClean="0">
                <a:latin typeface="Times New Roman" panose="02020603050405020304" pitchFamily="18" charset="0"/>
                <a:cs typeface="Times New Roman" panose="02020603050405020304" pitchFamily="18" charset="0"/>
              </a:rPr>
              <a:t>Câu</a:t>
            </a:r>
            <a:r>
              <a:rPr lang="en-US" sz="4000" b="1" dirty="0" smtClean="0">
                <a:latin typeface="Times New Roman" panose="02020603050405020304" pitchFamily="18" charset="0"/>
                <a:cs typeface="Times New Roman" panose="02020603050405020304" pitchFamily="18" charset="0"/>
              </a:rPr>
              <a:t> 1: </a:t>
            </a:r>
            <a:r>
              <a:rPr lang="vi-VN" sz="4000" b="1" dirty="0" smtClean="0">
                <a:latin typeface="Times New Roman" panose="02020603050405020304" pitchFamily="18" charset="0"/>
                <a:cs typeface="Times New Roman" panose="02020603050405020304" pitchFamily="18" charset="0"/>
              </a:rPr>
              <a:t>Khi </a:t>
            </a:r>
            <a:r>
              <a:rPr lang="vi-VN" sz="4000" b="1" dirty="0">
                <a:latin typeface="Times New Roman" panose="02020603050405020304" pitchFamily="18" charset="0"/>
                <a:cs typeface="Times New Roman" panose="02020603050405020304" pitchFamily="18" charset="0"/>
              </a:rPr>
              <a:t>sử dụng hormone thực vật trong trồng trọt, cần tuân thủ các nguyên tắc: </a:t>
            </a:r>
            <a:endParaRPr lang="en-US" sz="4000" b="1" dirty="0" smtClean="0">
              <a:latin typeface="Times New Roman" panose="02020603050405020304" pitchFamily="18" charset="0"/>
              <a:cs typeface="Times New Roman" panose="02020603050405020304" pitchFamily="18" charset="0"/>
            </a:endParaRPr>
          </a:p>
          <a:p>
            <a:pPr algn="ctr">
              <a:lnSpc>
                <a:spcPct val="107000"/>
              </a:lnSpc>
              <a:spcAft>
                <a:spcPts val="800"/>
              </a:spcAft>
            </a:pPr>
            <a:r>
              <a:rPr lang="vi-VN" sz="4000" b="1" dirty="0" smtClean="0">
                <a:latin typeface="Times New Roman" panose="02020603050405020304" pitchFamily="18" charset="0"/>
                <a:cs typeface="Times New Roman" panose="02020603050405020304" pitchFamily="18" charset="0"/>
              </a:rPr>
              <a:t>Đúng liều </a:t>
            </a:r>
            <a:r>
              <a:rPr lang="vi-VN" sz="4000" b="1" dirty="0">
                <a:latin typeface="Times New Roman" panose="02020603050405020304" pitchFamily="18" charset="0"/>
                <a:cs typeface="Times New Roman" panose="02020603050405020304" pitchFamily="18" charset="0"/>
              </a:rPr>
              <a:t>lượng, đúng nồng độ, đảm bảo tính đối kháng và sự phối hợp giữa các loại </a:t>
            </a:r>
            <a:r>
              <a:rPr lang="vi-VN" sz="4000" b="1" dirty="0" smtClean="0">
                <a:latin typeface="Times New Roman" panose="02020603050405020304" pitchFamily="18" charset="0"/>
                <a:cs typeface="Times New Roman" panose="02020603050405020304" pitchFamily="18" charset="0"/>
              </a:rPr>
              <a:t>hormone</a:t>
            </a:r>
            <a:endParaRPr lang="en-US" sz="4000" b="1"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2000"/>
                                        <p:tgtEl>
                                          <p:spTgt spid="2">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heel(1)">
                                      <p:cBhvr>
                                        <p:cTn id="10"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85" name="Rectangle 3">
            <a:extLst>
              <a:ext uri="{FF2B5EF4-FFF2-40B4-BE49-F238E27FC236}">
                <a16:creationId xmlns="" xmlns:a16="http://schemas.microsoft.com/office/drawing/2014/main" id="{3B8E8DEC-57A7-4806-BD1C-8D66B132CA10}"/>
              </a:ext>
            </a:extLst>
          </p:cNvPr>
          <p:cNvSpPr>
            <a:spLocks noChangeArrowheads="1"/>
          </p:cNvSpPr>
          <p:nvPr/>
        </p:nvSpPr>
        <p:spPr bwMode="auto">
          <a:xfrm>
            <a:off x="1198880" y="572680"/>
            <a:ext cx="7091680" cy="1551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None/>
            </a:pPr>
            <a:endParaRPr lang="en-US" sz="1800" b="1" dirty="0" smtClean="0">
              <a:latin typeface="Times New Roman" panose="02020603050405020304" pitchFamily="18" charset="0"/>
              <a:cs typeface="Times New Roman" panose="02020603050405020304" pitchFamily="18" charset="0"/>
            </a:endParaRPr>
          </a:p>
          <a:p>
            <a:pPr>
              <a:buNone/>
            </a:pPr>
            <a:endParaRPr lang="en-US" b="1" dirty="0">
              <a:latin typeface="Times New Roman" panose="02020603050405020304" pitchFamily="18" charset="0"/>
              <a:cs typeface="Times New Roman" panose="02020603050405020304" pitchFamily="18" charset="0"/>
            </a:endParaRPr>
          </a:p>
          <a:p>
            <a:pPr>
              <a:buNone/>
            </a:pPr>
            <a:endParaRPr lang="en-US" b="1" dirty="0" smtClean="0">
              <a:latin typeface="Times New Roman" panose="02020603050405020304" pitchFamily="18" charset="0"/>
              <a:cs typeface="Times New Roman" panose="02020603050405020304" pitchFamily="18" charset="0"/>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1280035766"/>
              </p:ext>
            </p:extLst>
          </p:nvPr>
        </p:nvGraphicFramePr>
        <p:xfrm>
          <a:off x="1452563" y="1717675"/>
          <a:ext cx="8737600" cy="4662488"/>
        </p:xfrm>
        <a:graphic>
          <a:graphicData uri="http://schemas.openxmlformats.org/presentationml/2006/ole">
            <mc:AlternateContent xmlns:mc="http://schemas.openxmlformats.org/markup-compatibility/2006">
              <mc:Choice xmlns:v="urn:schemas-microsoft-com:vml" Requires="v">
                <p:oleObj spid="_x0000_s1035" name="Document" r:id="rId4" imgW="7489900" imgH="4430469" progId="Word.Document.12">
                  <p:embed/>
                </p:oleObj>
              </mc:Choice>
              <mc:Fallback>
                <p:oleObj name="Document" r:id="rId4" imgW="7489900" imgH="4430469" progId="Word.Document.12">
                  <p:embed/>
                  <p:pic>
                    <p:nvPicPr>
                      <p:cNvPr id="0" name=""/>
                      <p:cNvPicPr/>
                      <p:nvPr/>
                    </p:nvPicPr>
                    <p:blipFill>
                      <a:blip r:embed="rId5"/>
                      <a:stretch>
                        <a:fillRect/>
                      </a:stretch>
                    </p:blipFill>
                    <p:spPr>
                      <a:xfrm>
                        <a:off x="1452563" y="1717675"/>
                        <a:ext cx="8737600" cy="4662488"/>
                      </a:xfrm>
                      <a:prstGeom prst="rect">
                        <a:avLst/>
                      </a:prstGeom>
                    </p:spPr>
                  </p:pic>
                </p:oleObj>
              </mc:Fallback>
            </mc:AlternateContent>
          </a:graphicData>
        </a:graphic>
      </p:graphicFrame>
      <p:sp>
        <p:nvSpPr>
          <p:cNvPr id="4" name="Rectangle 3">
            <a:extLst>
              <a:ext uri="{FF2B5EF4-FFF2-40B4-BE49-F238E27FC236}">
                <a16:creationId xmlns="" xmlns:a16="http://schemas.microsoft.com/office/drawing/2014/main" id="{45DF0DA9-584B-449A-9980-45096535C244}"/>
              </a:ext>
            </a:extLst>
          </p:cNvPr>
          <p:cNvSpPr/>
          <p:nvPr/>
        </p:nvSpPr>
        <p:spPr>
          <a:xfrm>
            <a:off x="1463038" y="461078"/>
            <a:ext cx="2397761" cy="750975"/>
          </a:xfrm>
          <a:prstGeom prst="rect">
            <a:avLst/>
          </a:prstGeom>
        </p:spPr>
        <p:txBody>
          <a:bodyPr wrap="square">
            <a:spAutoFit/>
          </a:bodyPr>
          <a:lstStyle/>
          <a:p>
            <a:pPr algn="ctr">
              <a:lnSpc>
                <a:spcPct val="107000"/>
              </a:lnSpc>
              <a:spcAft>
                <a:spcPts val="800"/>
              </a:spcAft>
            </a:pPr>
            <a:r>
              <a:rPr lang="en-US" sz="4000" b="1" dirty="0" err="1" smtClean="0">
                <a:solidFill>
                  <a:prstClr val="black"/>
                </a:solidFill>
                <a:latin typeface="Times New Roman" panose="02020603050405020304" pitchFamily="18" charset="0"/>
                <a:cs typeface="Times New Roman" panose="02020603050405020304" pitchFamily="18" charset="0"/>
              </a:rPr>
              <a:t>Câu</a:t>
            </a:r>
            <a:r>
              <a:rPr lang="en-US" sz="4000" b="1" dirty="0" smtClean="0">
                <a:solidFill>
                  <a:prstClr val="black"/>
                </a:solidFill>
                <a:latin typeface="Times New Roman" panose="02020603050405020304" pitchFamily="18" charset="0"/>
                <a:cs typeface="Times New Roman" panose="02020603050405020304" pitchFamily="18" charset="0"/>
              </a:rPr>
              <a:t> 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47654" y="887214"/>
            <a:ext cx="9318186" cy="4524315"/>
          </a:xfrm>
          <a:prstGeom prst="rect">
            <a:avLst/>
          </a:prstGeom>
        </p:spPr>
        <p:txBody>
          <a:bodyPr wrap="square">
            <a:spAutoFit/>
          </a:bodyPr>
          <a:lstStyle/>
          <a:p>
            <a:r>
              <a:rPr lang="en-US" sz="4800" b="1" dirty="0">
                <a:latin typeface="Times New Roman"/>
                <a:ea typeface="Times New Roman"/>
              </a:rPr>
              <a:t>4. VẬN </a:t>
            </a:r>
            <a:r>
              <a:rPr lang="en-US" sz="4800" b="1" dirty="0" smtClean="0">
                <a:latin typeface="Times New Roman"/>
                <a:ea typeface="Times New Roman"/>
              </a:rPr>
              <a:t>DỤNG:</a:t>
            </a:r>
          </a:p>
          <a:p>
            <a:r>
              <a:rPr lang="en-US" sz="4800" dirty="0" smtClean="0"/>
              <a:t>- </a:t>
            </a:r>
            <a:r>
              <a:rPr lang="vi-VN" sz="4800" dirty="0" smtClean="0"/>
              <a:t>Tại </a:t>
            </a:r>
            <a:r>
              <a:rPr lang="vi-VN" sz="4800" dirty="0"/>
              <a:t>sao thân cây tre bị gãy ngọn có thể tiếp tục cao thêm nhưng thân cây bạch đàn bị gãy ngọn sẽ không thể cao thêm nữa</a:t>
            </a:r>
            <a:r>
              <a:rPr lang="vi-VN" sz="4800" dirty="0" smtClean="0"/>
              <a:t>?</a:t>
            </a:r>
            <a:endParaRPr lang="en-US" sz="4800" dirty="0" smtClean="0"/>
          </a:p>
          <a:p>
            <a:endParaRPr lang="en-US" sz="4800" dirty="0"/>
          </a:p>
        </p:txBody>
      </p:sp>
    </p:spTree>
    <p:extLst>
      <p:ext uri="{BB962C8B-B14F-4D97-AF65-F5344CB8AC3E}">
        <p14:creationId xmlns:p14="http://schemas.microsoft.com/office/powerpoint/2010/main" val="1326060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1741251D-C74E-4554-B9E6-43C9CACFC49B}"/>
              </a:ext>
            </a:extLst>
          </p:cNvPr>
          <p:cNvSpPr/>
          <p:nvPr/>
        </p:nvSpPr>
        <p:spPr>
          <a:xfrm>
            <a:off x="711200" y="1078840"/>
            <a:ext cx="10597863" cy="4863576"/>
          </a:xfrm>
          <a:prstGeom prst="rect">
            <a:avLst/>
          </a:prstGeom>
        </p:spPr>
        <p:txBody>
          <a:bodyPr wrap="square">
            <a:spAutoFit/>
          </a:bodyPr>
          <a:lstStyle/>
          <a:p>
            <a:pPr>
              <a:lnSpc>
                <a:spcPct val="107000"/>
              </a:lnSpc>
              <a:spcAft>
                <a:spcPts val="800"/>
              </a:spcAft>
            </a:pPr>
            <a:r>
              <a:rPr lang="en-US" sz="4000" b="1" dirty="0" err="1" smtClean="0">
                <a:latin typeface="Times New Roman" panose="02020603050405020304" pitchFamily="18" charset="0"/>
                <a:cs typeface="Times New Roman" panose="02020603050405020304" pitchFamily="18" charset="0"/>
              </a:rPr>
              <a:t>Trả</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lời</a:t>
            </a:r>
            <a:r>
              <a:rPr lang="en-US" sz="4000" b="1" dirty="0" smtClean="0">
                <a:latin typeface="Times New Roman" panose="02020603050405020304" pitchFamily="18" charset="0"/>
                <a:cs typeface="Times New Roman" panose="02020603050405020304" pitchFamily="18" charset="0"/>
              </a:rPr>
              <a:t>:</a:t>
            </a:r>
          </a:p>
          <a:p>
            <a:pPr>
              <a:lnSpc>
                <a:spcPct val="107000"/>
              </a:lnSpc>
              <a:spcAft>
                <a:spcPts val="800"/>
              </a:spcAft>
            </a:pPr>
            <a:r>
              <a:rPr lang="vi-VN" sz="4000" dirty="0">
                <a:latin typeface="Times New Roman" panose="02020603050405020304" pitchFamily="18" charset="0"/>
                <a:ea typeface="Calibri" panose="020F0502020204030204" pitchFamily="34" charset="0"/>
                <a:cs typeface="Times New Roman" panose="02020603050405020304" pitchFamily="18" charset="0"/>
              </a:rPr>
              <a:t>Cây tre bị gãy ngọn vẫn có thể tiếp tục cao thêm là nhờ ở mỗi đốt tre có mô phân sinh lóng giúp các đốt tre dài ra giúp cây cao lên. </a:t>
            </a:r>
          </a:p>
          <a:p>
            <a:pPr>
              <a:lnSpc>
                <a:spcPct val="107000"/>
              </a:lnSpc>
              <a:spcAft>
                <a:spcPts val="800"/>
              </a:spcAft>
            </a:pPr>
            <a:r>
              <a:rPr lang="vi-VN" sz="4000" dirty="0">
                <a:latin typeface="Times New Roman" panose="02020603050405020304" pitchFamily="18" charset="0"/>
                <a:ea typeface="Calibri" panose="020F0502020204030204" pitchFamily="34" charset="0"/>
                <a:cs typeface="Times New Roman" panose="02020603050405020304" pitchFamily="18" charset="0"/>
              </a:rPr>
              <a:t>Trong khi cây bạch đàn không có mô phân sinh lóng chỉ có mô phân sinh ngọn nên khi gãy ngọn thì cây không cao lên được nữa</a:t>
            </a:r>
            <a:r>
              <a:rPr lang="vi-VN" sz="4000" dirty="0" smtClean="0">
                <a:latin typeface="Times New Roman" panose="02020603050405020304" pitchFamily="18" charset="0"/>
                <a:ea typeface="Calibri" panose="020F0502020204030204" pitchFamily="34" charset="0"/>
                <a:cs typeface="Times New Roman" panose="02020603050405020304" pitchFamily="18" charset="0"/>
              </a:rPr>
              <a:t>.</a:t>
            </a:r>
            <a:endParaRPr lang="vi-VN" sz="4000" dirty="0">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ircle(in)">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ircle(in)">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4080" y="891253"/>
            <a:ext cx="9662160" cy="2800767"/>
          </a:xfrm>
          <a:prstGeom prst="rect">
            <a:avLst/>
          </a:prstGeom>
        </p:spPr>
        <p:txBody>
          <a:bodyPr wrap="square">
            <a:spAutoFit/>
          </a:bodyPr>
          <a:lstStyle/>
          <a:p>
            <a:pPr lvl="0" algn="ctr"/>
            <a:r>
              <a:rPr lang="en-US" sz="4400" b="1" dirty="0">
                <a:solidFill>
                  <a:prstClr val="black"/>
                </a:solidFill>
                <a:latin typeface="Times New Roman"/>
                <a:ea typeface="Times New Roman"/>
              </a:rPr>
              <a:t>4. VẬN DỤNG</a:t>
            </a:r>
            <a:r>
              <a:rPr lang="en-US" sz="4400" b="1" dirty="0" smtClean="0">
                <a:solidFill>
                  <a:prstClr val="black"/>
                </a:solidFill>
                <a:latin typeface="Times New Roman"/>
                <a:ea typeface="Times New Roman"/>
              </a:rPr>
              <a:t>:</a:t>
            </a:r>
            <a:endParaRPr lang="en-US" sz="4400" b="1" dirty="0">
              <a:solidFill>
                <a:prstClr val="black"/>
              </a:solidFill>
              <a:latin typeface="Times New Roman"/>
              <a:ea typeface="Times New Roman"/>
            </a:endParaRPr>
          </a:p>
          <a:p>
            <a:pPr lvl="0"/>
            <a:r>
              <a:rPr lang="en-US" sz="4400" b="1" dirty="0" smtClean="0">
                <a:solidFill>
                  <a:prstClr val="black"/>
                </a:solidFill>
                <a:latin typeface="Times New Roman"/>
                <a:ea typeface="Times New Roman"/>
              </a:rPr>
              <a:t>- </a:t>
            </a:r>
            <a:r>
              <a:rPr lang="vi-VN" sz="4400" b="1" dirty="0" smtClean="0">
                <a:solidFill>
                  <a:prstClr val="black"/>
                </a:solidFill>
                <a:latin typeface="Times New Roman"/>
                <a:ea typeface="Times New Roman"/>
              </a:rPr>
              <a:t>Giải </a:t>
            </a:r>
            <a:r>
              <a:rPr lang="vi-VN" sz="4400" b="1" dirty="0">
                <a:solidFill>
                  <a:prstClr val="black"/>
                </a:solidFill>
                <a:latin typeface="Times New Roman"/>
                <a:ea typeface="Times New Roman"/>
              </a:rPr>
              <a:t>thích tại sao trong thực tiễn thường dùng auxin ở nồng độ thấp trong giâm cành.</a:t>
            </a:r>
            <a:endParaRPr lang="en-US" sz="4400" b="1" dirty="0">
              <a:solidFill>
                <a:prstClr val="black"/>
              </a:solidFill>
              <a:latin typeface="Times New Roman"/>
              <a:ea typeface="Times New Roman"/>
            </a:endParaRPr>
          </a:p>
        </p:txBody>
      </p:sp>
    </p:spTree>
    <p:extLst>
      <p:ext uri="{BB962C8B-B14F-4D97-AF65-F5344CB8AC3E}">
        <p14:creationId xmlns:p14="http://schemas.microsoft.com/office/powerpoint/2010/main" val="722534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9">
            <a:extLst>
              <a:ext uri="{FF2B5EF4-FFF2-40B4-BE49-F238E27FC236}">
                <a16:creationId xmlns="" xmlns:a16="http://schemas.microsoft.com/office/drawing/2014/main" id="{5E74D3EF-B3ED-42D2-B03A-DC53388D0F3E}"/>
              </a:ext>
            </a:extLst>
          </p:cNvPr>
          <p:cNvSpPr>
            <a:spLocks noChangeArrowheads="1"/>
          </p:cNvSpPr>
          <p:nvPr/>
        </p:nvSpPr>
        <p:spPr bwMode="auto">
          <a:xfrm>
            <a:off x="503853" y="877529"/>
            <a:ext cx="11336694" cy="465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0">
              <a:lnSpc>
                <a:spcPct val="107000"/>
              </a:lnSpc>
              <a:spcBef>
                <a:spcPts val="0"/>
              </a:spcBef>
              <a:spcAft>
                <a:spcPts val="800"/>
              </a:spcAft>
              <a:buNone/>
            </a:pPr>
            <a:r>
              <a:rPr lang="en-US" sz="2000" b="1" dirty="0" err="1">
                <a:solidFill>
                  <a:prstClr val="black"/>
                </a:solidFill>
                <a:latin typeface="Times New Roman" panose="02020603050405020304" pitchFamily="18" charset="0"/>
                <a:cs typeface="Times New Roman" panose="02020603050405020304" pitchFamily="18" charset="0"/>
              </a:rPr>
              <a:t>Trả</a:t>
            </a:r>
            <a:r>
              <a:rPr lang="en-US" sz="2000" b="1" dirty="0">
                <a:solidFill>
                  <a:prstClr val="black"/>
                </a:solidFill>
                <a:latin typeface="Times New Roman" panose="02020603050405020304" pitchFamily="18" charset="0"/>
                <a:cs typeface="Times New Roman" panose="02020603050405020304" pitchFamily="18" charset="0"/>
              </a:rPr>
              <a:t> </a:t>
            </a:r>
            <a:r>
              <a:rPr lang="en-US" sz="2000" b="1" dirty="0" err="1">
                <a:solidFill>
                  <a:prstClr val="black"/>
                </a:solidFill>
                <a:latin typeface="Times New Roman" panose="02020603050405020304" pitchFamily="18" charset="0"/>
                <a:cs typeface="Times New Roman" panose="02020603050405020304" pitchFamily="18" charset="0"/>
              </a:rPr>
              <a:t>lời</a:t>
            </a:r>
            <a:r>
              <a:rPr lang="en-US" sz="2000" b="1" dirty="0" smtClean="0">
                <a:solidFill>
                  <a:prstClr val="black"/>
                </a:solidFill>
                <a:latin typeface="Times New Roman" panose="02020603050405020304" pitchFamily="18" charset="0"/>
                <a:cs typeface="Times New Roman" panose="02020603050405020304" pitchFamily="18" charset="0"/>
              </a:rPr>
              <a:t>:</a:t>
            </a:r>
          </a:p>
          <a:p>
            <a:pPr lvl="0">
              <a:lnSpc>
                <a:spcPct val="107000"/>
              </a:lnSpc>
              <a:spcBef>
                <a:spcPts val="0"/>
              </a:spcBef>
              <a:spcAft>
                <a:spcPts val="800"/>
              </a:spcAft>
              <a:buNone/>
            </a:pPr>
            <a:r>
              <a:rPr lang="en-US" sz="2000" b="1" dirty="0" smtClean="0">
                <a:solidFill>
                  <a:prstClr val="black"/>
                </a:solidFill>
                <a:latin typeface="Times New Roman" panose="02020603050405020304" pitchFamily="18" charset="0"/>
                <a:cs typeface="Times New Roman" panose="02020603050405020304" pitchFamily="18" charset="0"/>
              </a:rPr>
              <a:t>+ </a:t>
            </a:r>
            <a:r>
              <a:rPr lang="vi-VN" sz="2000" b="1" dirty="0" smtClean="0">
                <a:solidFill>
                  <a:prstClr val="black"/>
                </a:solidFill>
                <a:latin typeface="Times New Roman" panose="02020603050405020304" pitchFamily="18" charset="0"/>
                <a:cs typeface="Times New Roman" panose="02020603050405020304" pitchFamily="18" charset="0"/>
              </a:rPr>
              <a:t>Kích </a:t>
            </a:r>
            <a:r>
              <a:rPr lang="vi-VN" sz="2000" b="1" dirty="0">
                <a:solidFill>
                  <a:prstClr val="black"/>
                </a:solidFill>
                <a:latin typeface="Times New Roman" panose="02020603050405020304" pitchFamily="18" charset="0"/>
                <a:cs typeface="Times New Roman" panose="02020603050405020304" pitchFamily="18" charset="0"/>
              </a:rPr>
              <a:t>thích dãn tế bào -&gt; tế bào phình to lên (chiều gang) -&gt; tăng trưởng cơ quan và toàn cây. Nhờ hoạt hoá sự dãn của thành tế bào và hoạt hoá sự tổng hợp các chất tham gia cấu tạo chất nguyên sinh và thành tế bào</a:t>
            </a:r>
          </a:p>
          <a:p>
            <a:pPr lvl="0">
              <a:lnSpc>
                <a:spcPct val="107000"/>
              </a:lnSpc>
              <a:spcBef>
                <a:spcPts val="0"/>
              </a:spcBef>
              <a:spcAft>
                <a:spcPts val="800"/>
              </a:spcAft>
              <a:buNone/>
            </a:pPr>
            <a:r>
              <a:rPr lang="en-US" sz="2000" b="1" dirty="0" smtClean="0">
                <a:solidFill>
                  <a:prstClr val="black"/>
                </a:solidFill>
                <a:latin typeface="Times New Roman" panose="02020603050405020304" pitchFamily="18" charset="0"/>
                <a:cs typeface="Times New Roman" panose="02020603050405020304" pitchFamily="18" charset="0"/>
              </a:rPr>
              <a:t>+ </a:t>
            </a:r>
            <a:r>
              <a:rPr lang="vi-VN" sz="2000" b="1" dirty="0" smtClean="0">
                <a:solidFill>
                  <a:prstClr val="black"/>
                </a:solidFill>
                <a:latin typeface="Times New Roman" panose="02020603050405020304" pitchFamily="18" charset="0"/>
                <a:cs typeface="Times New Roman" panose="02020603050405020304" pitchFamily="18" charset="0"/>
              </a:rPr>
              <a:t>Điều </a:t>
            </a:r>
            <a:r>
              <a:rPr lang="vi-VN" sz="2000" b="1" dirty="0">
                <a:solidFill>
                  <a:prstClr val="black"/>
                </a:solidFill>
                <a:latin typeface="Times New Roman" panose="02020603050405020304" pitchFamily="18" charset="0"/>
                <a:cs typeface="Times New Roman" panose="02020603050405020304" pitchFamily="18" charset="0"/>
              </a:rPr>
              <a:t>chỉnh tính hướng của cây như tính hướng quang, hướng địa, hướng hoá, hướng thuỷ…</a:t>
            </a:r>
          </a:p>
          <a:p>
            <a:pPr lvl="0">
              <a:lnSpc>
                <a:spcPct val="107000"/>
              </a:lnSpc>
              <a:spcBef>
                <a:spcPts val="0"/>
              </a:spcBef>
              <a:spcAft>
                <a:spcPts val="800"/>
              </a:spcAft>
              <a:buNone/>
            </a:pPr>
            <a:r>
              <a:rPr lang="en-US" sz="2000" b="1" dirty="0" smtClean="0">
                <a:solidFill>
                  <a:prstClr val="black"/>
                </a:solidFill>
                <a:latin typeface="Times New Roman" panose="02020603050405020304" pitchFamily="18" charset="0"/>
                <a:cs typeface="Times New Roman" panose="02020603050405020304" pitchFamily="18" charset="0"/>
              </a:rPr>
              <a:t>+ </a:t>
            </a:r>
            <a:r>
              <a:rPr lang="vi-VN" sz="2000" b="1" dirty="0" smtClean="0">
                <a:solidFill>
                  <a:prstClr val="black"/>
                </a:solidFill>
                <a:latin typeface="Times New Roman" panose="02020603050405020304" pitchFamily="18" charset="0"/>
                <a:cs typeface="Times New Roman" panose="02020603050405020304" pitchFamily="18" charset="0"/>
              </a:rPr>
              <a:t>Auxin </a:t>
            </a:r>
            <a:r>
              <a:rPr lang="vi-VN" sz="2000" b="1" dirty="0">
                <a:solidFill>
                  <a:prstClr val="black"/>
                </a:solidFill>
                <a:latin typeface="Times New Roman" panose="02020603050405020304" pitchFamily="18" charset="0"/>
                <a:cs typeface="Times New Roman" panose="02020603050405020304" pitchFamily="18" charset="0"/>
              </a:rPr>
              <a:t>điều chỉnh hiện tượng ưu thế ngọn -&gt; Bấm ngọn -&gt; sinh trưởng chồi bên, rễ bên</a:t>
            </a:r>
          </a:p>
          <a:p>
            <a:pPr lvl="0">
              <a:lnSpc>
                <a:spcPct val="107000"/>
              </a:lnSpc>
              <a:spcBef>
                <a:spcPts val="0"/>
              </a:spcBef>
              <a:spcAft>
                <a:spcPts val="800"/>
              </a:spcAft>
              <a:buNone/>
            </a:pPr>
            <a:r>
              <a:rPr lang="en-US" sz="2000" b="1" dirty="0" smtClean="0">
                <a:solidFill>
                  <a:prstClr val="black"/>
                </a:solidFill>
                <a:latin typeface="Times New Roman" panose="02020603050405020304" pitchFamily="18" charset="0"/>
                <a:cs typeface="Times New Roman" panose="02020603050405020304" pitchFamily="18" charset="0"/>
              </a:rPr>
              <a:t>+ </a:t>
            </a:r>
            <a:r>
              <a:rPr lang="vi-VN" sz="2000" b="1" dirty="0" smtClean="0">
                <a:solidFill>
                  <a:prstClr val="black"/>
                </a:solidFill>
                <a:latin typeface="Times New Roman" panose="02020603050405020304" pitchFamily="18" charset="0"/>
                <a:cs typeface="Times New Roman" panose="02020603050405020304" pitchFamily="18" charset="0"/>
              </a:rPr>
              <a:t>Điều </a:t>
            </a:r>
            <a:r>
              <a:rPr lang="vi-VN" sz="2000" b="1" dirty="0">
                <a:solidFill>
                  <a:prstClr val="black"/>
                </a:solidFill>
                <a:latin typeface="Times New Roman" panose="02020603050405020304" pitchFamily="18" charset="0"/>
                <a:cs typeface="Times New Roman" panose="02020603050405020304" pitchFamily="18" charset="0"/>
              </a:rPr>
              <a:t>chỉnh sự hình thành rễ: đặc biệt là rễ bất định phát sinh từ các cơ quan dinh dưỡng Nồng độ thấp kích thích sinh trưởng rễ</a:t>
            </a:r>
          </a:p>
          <a:p>
            <a:pPr lvl="0">
              <a:lnSpc>
                <a:spcPct val="107000"/>
              </a:lnSpc>
              <a:spcBef>
                <a:spcPts val="0"/>
              </a:spcBef>
              <a:spcAft>
                <a:spcPts val="800"/>
              </a:spcAft>
              <a:buNone/>
            </a:pPr>
            <a:r>
              <a:rPr lang="en-US" sz="2000" b="1" dirty="0" smtClean="0">
                <a:solidFill>
                  <a:prstClr val="black"/>
                </a:solidFill>
                <a:latin typeface="Times New Roman" panose="02020603050405020304" pitchFamily="18" charset="0"/>
                <a:cs typeface="Times New Roman" panose="02020603050405020304" pitchFamily="18" charset="0"/>
              </a:rPr>
              <a:t>+ </a:t>
            </a:r>
            <a:r>
              <a:rPr lang="vi-VN" sz="2000" b="1" dirty="0" smtClean="0">
                <a:solidFill>
                  <a:prstClr val="black"/>
                </a:solidFill>
                <a:latin typeface="Times New Roman" panose="02020603050405020304" pitchFamily="18" charset="0"/>
                <a:cs typeface="Times New Roman" panose="02020603050405020304" pitchFamily="18" charset="0"/>
              </a:rPr>
              <a:t>Điều </a:t>
            </a:r>
            <a:r>
              <a:rPr lang="vi-VN" sz="2000" b="1" dirty="0">
                <a:solidFill>
                  <a:prstClr val="black"/>
                </a:solidFill>
                <a:latin typeface="Times New Roman" panose="02020603050405020304" pitchFamily="18" charset="0"/>
                <a:cs typeface="Times New Roman" panose="02020603050405020304" pitchFamily="18" charset="0"/>
              </a:rPr>
              <a:t>chỉnh sự hình thành, sự sinh trưởng của quả và tạo quả không hạt. Ứng dụng: tạo quả không hạt</a:t>
            </a:r>
          </a:p>
          <a:p>
            <a:pPr lvl="0">
              <a:lnSpc>
                <a:spcPct val="107000"/>
              </a:lnSpc>
              <a:spcBef>
                <a:spcPts val="0"/>
              </a:spcBef>
              <a:spcAft>
                <a:spcPts val="800"/>
              </a:spcAft>
              <a:buNone/>
            </a:pPr>
            <a:r>
              <a:rPr lang="en-US" sz="2000" b="1" dirty="0" smtClean="0">
                <a:solidFill>
                  <a:prstClr val="black"/>
                </a:solidFill>
                <a:latin typeface="Times New Roman" panose="02020603050405020304" pitchFamily="18" charset="0"/>
                <a:cs typeface="Times New Roman" panose="02020603050405020304" pitchFamily="18" charset="0"/>
              </a:rPr>
              <a:t>+ </a:t>
            </a:r>
            <a:r>
              <a:rPr lang="vi-VN" sz="2000" b="1" dirty="0" smtClean="0">
                <a:solidFill>
                  <a:prstClr val="black"/>
                </a:solidFill>
                <a:latin typeface="Times New Roman" panose="02020603050405020304" pitchFamily="18" charset="0"/>
                <a:cs typeface="Times New Roman" panose="02020603050405020304" pitchFamily="18" charset="0"/>
              </a:rPr>
              <a:t>Auxin </a:t>
            </a:r>
            <a:r>
              <a:rPr lang="vi-VN" sz="2000" b="1" dirty="0">
                <a:solidFill>
                  <a:prstClr val="black"/>
                </a:solidFill>
                <a:latin typeface="Times New Roman" panose="02020603050405020304" pitchFamily="18" charset="0"/>
                <a:cs typeface="Times New Roman" panose="02020603050405020304" pitchFamily="18" charset="0"/>
              </a:rPr>
              <a:t>(nồng độ thấp) ức chế sự hình thành tầng rời -&gt; kìm hãm sự rụng của lá, hoa và đặc biệt có ý nghĩa là kìm hãm sự rụng của quả</a:t>
            </a:r>
            <a:r>
              <a:rPr lang="vi-VN" sz="2000" b="1" dirty="0" smtClean="0">
                <a:solidFill>
                  <a:prstClr val="black"/>
                </a:solidFill>
                <a:latin typeface="Times New Roman" panose="02020603050405020304" pitchFamily="18" charset="0"/>
                <a:cs typeface="Times New Roman" panose="02020603050405020304" pitchFamily="18" charset="0"/>
              </a:rPr>
              <a:t>.</a:t>
            </a:r>
            <a:endParaRPr lang="en-US" b="1"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7410">
                                            <p:txEl>
                                              <p:pRg st="0" end="0"/>
                                            </p:txEl>
                                          </p:spTgt>
                                        </p:tgtEl>
                                        <p:attrNameLst>
                                          <p:attrName>style.visibility</p:attrName>
                                        </p:attrNameLst>
                                      </p:cBhvr>
                                      <p:to>
                                        <p:strVal val="visible"/>
                                      </p:to>
                                    </p:set>
                                    <p:animEffect transition="in" filter="barn(inVertical)">
                                      <p:cBhvr>
                                        <p:cTn id="7" dur="500"/>
                                        <p:tgtEl>
                                          <p:spTgt spid="174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7410">
                                            <p:txEl>
                                              <p:pRg st="1" end="1"/>
                                            </p:txEl>
                                          </p:spTgt>
                                        </p:tgtEl>
                                        <p:attrNameLst>
                                          <p:attrName>style.visibility</p:attrName>
                                        </p:attrNameLst>
                                      </p:cBhvr>
                                      <p:to>
                                        <p:strVal val="visible"/>
                                      </p:to>
                                    </p:set>
                                    <p:animEffect transition="in" filter="randombar(horizontal)">
                                      <p:cBhvr>
                                        <p:cTn id="12" dur="500"/>
                                        <p:tgtEl>
                                          <p:spTgt spid="174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17410">
                                            <p:txEl>
                                              <p:pRg st="2" end="2"/>
                                            </p:txEl>
                                          </p:spTgt>
                                        </p:tgtEl>
                                        <p:attrNameLst>
                                          <p:attrName>style.visibility</p:attrName>
                                        </p:attrNameLst>
                                      </p:cBhvr>
                                      <p:to>
                                        <p:strVal val="visible"/>
                                      </p:to>
                                    </p:set>
                                    <p:animEffect transition="in" filter="randombar(horizontal)">
                                      <p:cBhvr>
                                        <p:cTn id="17" dur="500"/>
                                        <p:tgtEl>
                                          <p:spTgt spid="174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7410">
                                            <p:txEl>
                                              <p:pRg st="3" end="3"/>
                                            </p:txEl>
                                          </p:spTgt>
                                        </p:tgtEl>
                                        <p:attrNameLst>
                                          <p:attrName>style.visibility</p:attrName>
                                        </p:attrNameLst>
                                      </p:cBhvr>
                                      <p:to>
                                        <p:strVal val="visible"/>
                                      </p:to>
                                    </p:set>
                                    <p:animEffect transition="in" filter="wipe(down)">
                                      <p:cBhvr>
                                        <p:cTn id="22" dur="500"/>
                                        <p:tgtEl>
                                          <p:spTgt spid="174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17410">
                                            <p:txEl>
                                              <p:pRg st="4" end="4"/>
                                            </p:txEl>
                                          </p:spTgt>
                                        </p:tgtEl>
                                        <p:attrNameLst>
                                          <p:attrName>style.visibility</p:attrName>
                                        </p:attrNameLst>
                                      </p:cBhvr>
                                      <p:to>
                                        <p:strVal val="visible"/>
                                      </p:to>
                                    </p:set>
                                    <p:animEffect transition="in" filter="randombar(horizontal)">
                                      <p:cBhvr>
                                        <p:cTn id="27" dur="500"/>
                                        <p:tgtEl>
                                          <p:spTgt spid="1741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17410">
                                            <p:txEl>
                                              <p:pRg st="5" end="5"/>
                                            </p:txEl>
                                          </p:spTgt>
                                        </p:tgtEl>
                                        <p:attrNameLst>
                                          <p:attrName>style.visibility</p:attrName>
                                        </p:attrNameLst>
                                      </p:cBhvr>
                                      <p:to>
                                        <p:strVal val="visible"/>
                                      </p:to>
                                    </p:set>
                                    <p:animEffect transition="in" filter="randombar(horizontal)">
                                      <p:cBhvr>
                                        <p:cTn id="32" dur="500"/>
                                        <p:tgtEl>
                                          <p:spTgt spid="17410">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17410">
                                            <p:txEl>
                                              <p:pRg st="6" end="6"/>
                                            </p:txEl>
                                          </p:spTgt>
                                        </p:tgtEl>
                                        <p:attrNameLst>
                                          <p:attrName>style.visibility</p:attrName>
                                        </p:attrNameLst>
                                      </p:cBhvr>
                                      <p:to>
                                        <p:strVal val="visible"/>
                                      </p:to>
                                    </p:set>
                                    <p:animEffect transition="in" filter="randombar(horizontal)">
                                      <p:cBhvr>
                                        <p:cTn id="37" dur="500"/>
                                        <p:tgtEl>
                                          <p:spTgt spid="174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A013">
            <a:extLst>
              <a:ext uri="{FF2B5EF4-FFF2-40B4-BE49-F238E27FC236}">
                <a16:creationId xmlns="" xmlns:a16="http://schemas.microsoft.com/office/drawing/2014/main" id="{E23CFC67-D5A5-4651-BE55-53F3F142C6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431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15" name="Rectangle 3">
            <a:extLst>
              <a:ext uri="{FF2B5EF4-FFF2-40B4-BE49-F238E27FC236}">
                <a16:creationId xmlns="" xmlns:a16="http://schemas.microsoft.com/office/drawing/2014/main" id="{228B3E6F-0E82-42B1-9B54-7ECBDC463237}"/>
              </a:ext>
            </a:extLst>
          </p:cNvPr>
          <p:cNvSpPr>
            <a:spLocks noChangeArrowheads="1"/>
          </p:cNvSpPr>
          <p:nvPr/>
        </p:nvSpPr>
        <p:spPr bwMode="auto">
          <a:xfrm>
            <a:off x="1656080" y="1447801"/>
            <a:ext cx="8478520" cy="4154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1028700" lvl="1" indent="-571500" algn="just">
              <a:spcBef>
                <a:spcPct val="0"/>
              </a:spcBef>
              <a:buFont typeface="Wingdings" pitchFamily="2" charset="2"/>
              <a:buChar char="Ø"/>
            </a:pPr>
            <a:r>
              <a:rPr lang="en-US" altLang="en-US" sz="4400" b="1" dirty="0" err="1" smtClean="0">
                <a:latin typeface="Times New Roman" panose="02020603050405020304" pitchFamily="18" charset="0"/>
                <a:cs typeface="Times New Roman" panose="02020603050405020304" pitchFamily="18" charset="0"/>
              </a:rPr>
              <a:t>Học</a:t>
            </a:r>
            <a:r>
              <a:rPr lang="en-US" altLang="en-US" sz="4400" b="1" dirty="0" smtClean="0">
                <a:latin typeface="Times New Roman" panose="02020603050405020304" pitchFamily="18" charset="0"/>
                <a:cs typeface="Times New Roman" panose="02020603050405020304" pitchFamily="18" charset="0"/>
              </a:rPr>
              <a:t> </a:t>
            </a:r>
            <a:r>
              <a:rPr lang="en-US" altLang="en-US" sz="4400" b="1" dirty="0" err="1">
                <a:latin typeface="Times New Roman" panose="02020603050405020304" pitchFamily="18" charset="0"/>
                <a:cs typeface="Times New Roman" panose="02020603050405020304" pitchFamily="18" charset="0"/>
              </a:rPr>
              <a:t>phần</a:t>
            </a:r>
            <a:r>
              <a:rPr lang="en-US" altLang="en-US" sz="4400" b="1" dirty="0">
                <a:latin typeface="Times New Roman" panose="02020603050405020304" pitchFamily="18" charset="0"/>
                <a:cs typeface="Times New Roman" panose="02020603050405020304" pitchFamily="18" charset="0"/>
              </a:rPr>
              <a:t> </a:t>
            </a:r>
            <a:r>
              <a:rPr lang="en-US" altLang="en-US" sz="4400" b="1" dirty="0" err="1">
                <a:latin typeface="Times New Roman" panose="02020603050405020304" pitchFamily="18" charset="0"/>
                <a:cs typeface="Times New Roman" panose="02020603050405020304" pitchFamily="18" charset="0"/>
              </a:rPr>
              <a:t>ghi</a:t>
            </a:r>
            <a:r>
              <a:rPr lang="en-US" altLang="en-US" sz="4400" b="1" dirty="0">
                <a:latin typeface="Times New Roman" panose="02020603050405020304" pitchFamily="18" charset="0"/>
                <a:cs typeface="Times New Roman" panose="02020603050405020304" pitchFamily="18" charset="0"/>
              </a:rPr>
              <a:t> </a:t>
            </a:r>
            <a:r>
              <a:rPr lang="en-US" altLang="en-US" sz="4400" b="1" dirty="0" err="1">
                <a:latin typeface="Times New Roman" panose="02020603050405020304" pitchFamily="18" charset="0"/>
                <a:cs typeface="Times New Roman" panose="02020603050405020304" pitchFamily="18" charset="0"/>
              </a:rPr>
              <a:t>nhớ</a:t>
            </a:r>
            <a:endParaRPr lang="en-US" altLang="en-US" sz="4400" b="1" dirty="0">
              <a:latin typeface="Times New Roman" panose="02020603050405020304" pitchFamily="18" charset="0"/>
              <a:cs typeface="Times New Roman" panose="02020603050405020304" pitchFamily="18" charset="0"/>
            </a:endParaRPr>
          </a:p>
          <a:p>
            <a:pPr marL="1028700" lvl="1" indent="-571500" algn="just">
              <a:spcBef>
                <a:spcPct val="0"/>
              </a:spcBef>
              <a:buFont typeface="Wingdings" pitchFamily="2" charset="2"/>
              <a:buChar char="Ø"/>
            </a:pPr>
            <a:r>
              <a:rPr lang="en-US" altLang="en-US" sz="4400" b="1" dirty="0" err="1" smtClean="0">
                <a:latin typeface="Times New Roman" panose="02020603050405020304" pitchFamily="18" charset="0"/>
                <a:cs typeface="Times New Roman" panose="02020603050405020304" pitchFamily="18" charset="0"/>
              </a:rPr>
              <a:t>Làm</a:t>
            </a:r>
            <a:r>
              <a:rPr lang="en-US" altLang="en-US" sz="4400" b="1" dirty="0" smtClean="0">
                <a:latin typeface="Times New Roman" panose="02020603050405020304" pitchFamily="18" charset="0"/>
                <a:cs typeface="Times New Roman" panose="02020603050405020304" pitchFamily="18" charset="0"/>
              </a:rPr>
              <a:t> </a:t>
            </a:r>
            <a:r>
              <a:rPr lang="en-US" altLang="en-US" sz="4400" b="1" dirty="0" err="1" smtClean="0">
                <a:latin typeface="Times New Roman" panose="02020603050405020304" pitchFamily="18" charset="0"/>
                <a:cs typeface="Times New Roman" panose="02020603050405020304" pitchFamily="18" charset="0"/>
              </a:rPr>
              <a:t>các</a:t>
            </a:r>
            <a:r>
              <a:rPr lang="en-US" altLang="en-US" sz="4400" b="1" dirty="0" smtClean="0">
                <a:latin typeface="Times New Roman" panose="02020603050405020304" pitchFamily="18" charset="0"/>
                <a:cs typeface="Times New Roman" panose="02020603050405020304" pitchFamily="18" charset="0"/>
              </a:rPr>
              <a:t> </a:t>
            </a:r>
            <a:r>
              <a:rPr lang="en-US" altLang="en-US" sz="4400" b="1" dirty="0" err="1" smtClean="0">
                <a:latin typeface="Times New Roman" panose="02020603050405020304" pitchFamily="18" charset="0"/>
                <a:cs typeface="Times New Roman" panose="02020603050405020304" pitchFamily="18" charset="0"/>
              </a:rPr>
              <a:t>bài</a:t>
            </a:r>
            <a:r>
              <a:rPr lang="en-US" altLang="en-US" sz="4400" b="1" dirty="0" smtClean="0">
                <a:latin typeface="Times New Roman" panose="02020603050405020304" pitchFamily="18" charset="0"/>
                <a:cs typeface="Times New Roman" panose="02020603050405020304" pitchFamily="18" charset="0"/>
              </a:rPr>
              <a:t> </a:t>
            </a:r>
            <a:r>
              <a:rPr lang="en-US" altLang="en-US" sz="4400" b="1" dirty="0" err="1">
                <a:latin typeface="Times New Roman" panose="02020603050405020304" pitchFamily="18" charset="0"/>
                <a:cs typeface="Times New Roman" panose="02020603050405020304" pitchFamily="18" charset="0"/>
              </a:rPr>
              <a:t>tập</a:t>
            </a:r>
            <a:r>
              <a:rPr lang="en-US" altLang="en-US" sz="4400" b="1" dirty="0">
                <a:latin typeface="Times New Roman" panose="02020603050405020304" pitchFamily="18" charset="0"/>
                <a:cs typeface="Times New Roman" panose="02020603050405020304" pitchFamily="18" charset="0"/>
              </a:rPr>
              <a:t> </a:t>
            </a:r>
            <a:r>
              <a:rPr lang="en-US" altLang="en-US" sz="4400" b="1" dirty="0" err="1">
                <a:latin typeface="Times New Roman" panose="02020603050405020304" pitchFamily="18" charset="0"/>
                <a:cs typeface="Times New Roman" panose="02020603050405020304" pitchFamily="18" charset="0"/>
              </a:rPr>
              <a:t>trong</a:t>
            </a:r>
            <a:r>
              <a:rPr lang="en-US" altLang="en-US" sz="4400" b="1" dirty="0">
                <a:latin typeface="Times New Roman" panose="02020603050405020304" pitchFamily="18" charset="0"/>
                <a:cs typeface="Times New Roman" panose="02020603050405020304" pitchFamily="18" charset="0"/>
              </a:rPr>
              <a:t> </a:t>
            </a:r>
            <a:r>
              <a:rPr lang="en-US" altLang="en-US" sz="4400" b="1" dirty="0" err="1" smtClean="0">
                <a:latin typeface="Times New Roman" panose="02020603050405020304" pitchFamily="18" charset="0"/>
                <a:cs typeface="Times New Roman" panose="02020603050405020304" pitchFamily="18" charset="0"/>
              </a:rPr>
              <a:t>sách</a:t>
            </a:r>
            <a:endParaRPr lang="en-US" altLang="en-US" sz="4400" b="1" dirty="0">
              <a:latin typeface="Times New Roman" panose="02020603050405020304" pitchFamily="18" charset="0"/>
              <a:cs typeface="Times New Roman" panose="02020603050405020304" pitchFamily="18" charset="0"/>
            </a:endParaRPr>
          </a:p>
          <a:p>
            <a:pPr marL="1028700" lvl="1" indent="-571500" algn="just">
              <a:spcBef>
                <a:spcPct val="0"/>
              </a:spcBef>
              <a:buFont typeface="Wingdings" pitchFamily="2" charset="2"/>
              <a:buChar char="Ø"/>
            </a:pPr>
            <a:r>
              <a:rPr lang="en-US" altLang="en-US" sz="4400" b="1" dirty="0" err="1" smtClean="0">
                <a:latin typeface="Times New Roman" panose="02020603050405020304" pitchFamily="18" charset="0"/>
                <a:cs typeface="Times New Roman" panose="02020603050405020304" pitchFamily="18" charset="0"/>
              </a:rPr>
              <a:t>Chuẩn</a:t>
            </a:r>
            <a:r>
              <a:rPr lang="en-US" altLang="en-US" sz="4400" b="1" dirty="0" smtClean="0">
                <a:latin typeface="Times New Roman" panose="02020603050405020304" pitchFamily="18" charset="0"/>
                <a:cs typeface="Times New Roman" panose="02020603050405020304" pitchFamily="18" charset="0"/>
              </a:rPr>
              <a:t> </a:t>
            </a:r>
            <a:r>
              <a:rPr lang="en-US" altLang="en-US" sz="4400" b="1" dirty="0" err="1">
                <a:latin typeface="Times New Roman" panose="02020603050405020304" pitchFamily="18" charset="0"/>
                <a:cs typeface="Times New Roman" panose="02020603050405020304" pitchFamily="18" charset="0"/>
              </a:rPr>
              <a:t>bị</a:t>
            </a:r>
            <a:r>
              <a:rPr lang="en-US" altLang="en-US" sz="4400" b="1" dirty="0">
                <a:latin typeface="Times New Roman" panose="02020603050405020304" pitchFamily="18" charset="0"/>
                <a:cs typeface="Times New Roman" panose="02020603050405020304" pitchFamily="18" charset="0"/>
              </a:rPr>
              <a:t> </a:t>
            </a:r>
            <a:r>
              <a:rPr lang="en-US" altLang="en-US" sz="4400" b="1" dirty="0" err="1">
                <a:latin typeface="Times New Roman" panose="02020603050405020304" pitchFamily="18" charset="0"/>
                <a:cs typeface="Times New Roman" panose="02020603050405020304" pitchFamily="18" charset="0"/>
              </a:rPr>
              <a:t>bài</a:t>
            </a:r>
            <a:r>
              <a:rPr lang="en-US" altLang="en-US" sz="4400" b="1" dirty="0">
                <a:latin typeface="Times New Roman" panose="02020603050405020304" pitchFamily="18" charset="0"/>
                <a:cs typeface="Times New Roman" panose="02020603050405020304" pitchFamily="18" charset="0"/>
              </a:rPr>
              <a:t> </a:t>
            </a:r>
            <a:r>
              <a:rPr lang="en-US" altLang="en-US" sz="4400" b="1" dirty="0" err="1">
                <a:latin typeface="Times New Roman" panose="02020603050405020304" pitchFamily="18" charset="0"/>
                <a:cs typeface="Times New Roman" panose="02020603050405020304" pitchFamily="18" charset="0"/>
              </a:rPr>
              <a:t>mới</a:t>
            </a:r>
            <a:r>
              <a:rPr lang="en-US" altLang="en-US" sz="4400" b="1" dirty="0">
                <a:latin typeface="Times New Roman" panose="02020603050405020304" pitchFamily="18" charset="0"/>
                <a:cs typeface="Times New Roman" panose="02020603050405020304" pitchFamily="18" charset="0"/>
              </a:rPr>
              <a:t>: </a:t>
            </a:r>
            <a:r>
              <a:rPr lang="en-US" altLang="en-US" sz="4400" b="1" dirty="0" err="1">
                <a:latin typeface="Times New Roman" panose="02020603050405020304" pitchFamily="18" charset="0"/>
                <a:cs typeface="Times New Roman" panose="02020603050405020304" pitchFamily="18" charset="0"/>
              </a:rPr>
              <a:t>Bài</a:t>
            </a:r>
            <a:r>
              <a:rPr lang="en-US" altLang="en-US" sz="4400" b="1" dirty="0">
                <a:latin typeface="Times New Roman" panose="02020603050405020304" pitchFamily="18" charset="0"/>
                <a:cs typeface="Times New Roman" panose="02020603050405020304" pitchFamily="18" charset="0"/>
              </a:rPr>
              <a:t> </a:t>
            </a:r>
            <a:r>
              <a:rPr lang="en-US" altLang="en-US" sz="4400" b="1" dirty="0" smtClean="0">
                <a:latin typeface="Times New Roman" panose="02020603050405020304" pitchFamily="18" charset="0"/>
                <a:cs typeface="Times New Roman" panose="02020603050405020304" pitchFamily="18" charset="0"/>
              </a:rPr>
              <a:t>17: </a:t>
            </a:r>
            <a:r>
              <a:rPr lang="en-US" altLang="en-US" sz="4400" b="1" dirty="0" err="1" smtClean="0">
                <a:latin typeface="Times New Roman" panose="02020603050405020304" pitchFamily="18" charset="0"/>
                <a:cs typeface="Times New Roman" panose="02020603050405020304" pitchFamily="18" charset="0"/>
              </a:rPr>
              <a:t>Các</a:t>
            </a:r>
            <a:r>
              <a:rPr lang="en-US" altLang="en-US" sz="4400" b="1" dirty="0" smtClean="0">
                <a:latin typeface="Times New Roman" panose="02020603050405020304" pitchFamily="18" charset="0"/>
                <a:cs typeface="Times New Roman" panose="02020603050405020304" pitchFamily="18" charset="0"/>
              </a:rPr>
              <a:t> </a:t>
            </a:r>
            <a:r>
              <a:rPr lang="en-US" altLang="en-US" sz="4400" b="1" dirty="0" err="1" smtClean="0">
                <a:latin typeface="Times New Roman" panose="02020603050405020304" pitchFamily="18" charset="0"/>
                <a:cs typeface="Times New Roman" panose="02020603050405020304" pitchFamily="18" charset="0"/>
              </a:rPr>
              <a:t>nhân</a:t>
            </a:r>
            <a:r>
              <a:rPr lang="en-US" altLang="en-US" sz="4400" b="1" dirty="0" smtClean="0">
                <a:latin typeface="Times New Roman" panose="02020603050405020304" pitchFamily="18" charset="0"/>
                <a:cs typeface="Times New Roman" panose="02020603050405020304" pitchFamily="18" charset="0"/>
              </a:rPr>
              <a:t> </a:t>
            </a:r>
            <a:r>
              <a:rPr lang="en-US" altLang="en-US" sz="4400" b="1" dirty="0" err="1" smtClean="0">
                <a:latin typeface="Times New Roman" panose="02020603050405020304" pitchFamily="18" charset="0"/>
                <a:cs typeface="Times New Roman" panose="02020603050405020304" pitchFamily="18" charset="0"/>
              </a:rPr>
              <a:t>tố</a:t>
            </a:r>
            <a:r>
              <a:rPr lang="en-US" altLang="en-US" sz="4400" b="1" dirty="0" smtClean="0">
                <a:latin typeface="Times New Roman" panose="02020603050405020304" pitchFamily="18" charset="0"/>
                <a:cs typeface="Times New Roman" panose="02020603050405020304" pitchFamily="18" charset="0"/>
              </a:rPr>
              <a:t> </a:t>
            </a:r>
            <a:r>
              <a:rPr lang="en-US" altLang="en-US" sz="4400" b="1" dirty="0" err="1" smtClean="0">
                <a:latin typeface="Times New Roman" panose="02020603050405020304" pitchFamily="18" charset="0"/>
                <a:cs typeface="Times New Roman" panose="02020603050405020304" pitchFamily="18" charset="0"/>
              </a:rPr>
              <a:t>ảnh</a:t>
            </a:r>
            <a:r>
              <a:rPr lang="en-US" altLang="en-US" sz="4400" b="1" dirty="0" smtClean="0">
                <a:latin typeface="Times New Roman" panose="02020603050405020304" pitchFamily="18" charset="0"/>
                <a:cs typeface="Times New Roman" panose="02020603050405020304" pitchFamily="18" charset="0"/>
              </a:rPr>
              <a:t> </a:t>
            </a:r>
            <a:r>
              <a:rPr lang="en-US" altLang="en-US" sz="4400" b="1" dirty="0" err="1" smtClean="0">
                <a:latin typeface="Times New Roman" panose="02020603050405020304" pitchFamily="18" charset="0"/>
                <a:cs typeface="Times New Roman" panose="02020603050405020304" pitchFamily="18" charset="0"/>
              </a:rPr>
              <a:t>hưởng</a:t>
            </a:r>
            <a:r>
              <a:rPr lang="en-US" altLang="en-US" sz="4400" b="1" dirty="0" smtClean="0">
                <a:latin typeface="Times New Roman" panose="02020603050405020304" pitchFamily="18" charset="0"/>
                <a:cs typeface="Times New Roman" panose="02020603050405020304" pitchFamily="18" charset="0"/>
              </a:rPr>
              <a:t> </a:t>
            </a:r>
            <a:r>
              <a:rPr lang="en-US" altLang="en-US" sz="4400" b="1" dirty="0" err="1" smtClean="0">
                <a:latin typeface="Times New Roman" panose="02020603050405020304" pitchFamily="18" charset="0"/>
                <a:cs typeface="Times New Roman" panose="02020603050405020304" pitchFamily="18" charset="0"/>
              </a:rPr>
              <a:t>đến</a:t>
            </a:r>
            <a:r>
              <a:rPr lang="en-US" altLang="en-US" sz="4400" b="1" dirty="0" smtClean="0">
                <a:latin typeface="Times New Roman" panose="02020603050405020304" pitchFamily="18" charset="0"/>
                <a:cs typeface="Times New Roman" panose="02020603050405020304" pitchFamily="18" charset="0"/>
              </a:rPr>
              <a:t> </a:t>
            </a:r>
            <a:r>
              <a:rPr lang="en-US" altLang="en-US" sz="4400" b="1" dirty="0" err="1" smtClean="0">
                <a:latin typeface="Times New Roman" panose="02020603050405020304" pitchFamily="18" charset="0"/>
                <a:cs typeface="Times New Roman" panose="02020603050405020304" pitchFamily="18" charset="0"/>
              </a:rPr>
              <a:t>sinh</a:t>
            </a:r>
            <a:r>
              <a:rPr lang="en-US" altLang="en-US" sz="4400" b="1" dirty="0" smtClean="0">
                <a:latin typeface="Times New Roman" panose="02020603050405020304" pitchFamily="18" charset="0"/>
                <a:cs typeface="Times New Roman" panose="02020603050405020304" pitchFamily="18" charset="0"/>
              </a:rPr>
              <a:t> </a:t>
            </a:r>
            <a:r>
              <a:rPr lang="en-US" altLang="en-US" sz="4400" b="1" dirty="0" err="1" smtClean="0">
                <a:latin typeface="Times New Roman" panose="02020603050405020304" pitchFamily="18" charset="0"/>
                <a:cs typeface="Times New Roman" panose="02020603050405020304" pitchFamily="18" charset="0"/>
              </a:rPr>
              <a:t>trưởng</a:t>
            </a:r>
            <a:r>
              <a:rPr lang="en-US" altLang="en-US" sz="4400" b="1" dirty="0" smtClean="0">
                <a:latin typeface="Times New Roman" panose="02020603050405020304" pitchFamily="18" charset="0"/>
                <a:cs typeface="Times New Roman" panose="02020603050405020304" pitchFamily="18" charset="0"/>
              </a:rPr>
              <a:t> </a:t>
            </a:r>
            <a:r>
              <a:rPr lang="en-US" altLang="en-US" sz="4400" b="1" dirty="0" err="1" smtClean="0">
                <a:latin typeface="Times New Roman" panose="02020603050405020304" pitchFamily="18" charset="0"/>
                <a:cs typeface="Times New Roman" panose="02020603050405020304" pitchFamily="18" charset="0"/>
              </a:rPr>
              <a:t>và</a:t>
            </a:r>
            <a:r>
              <a:rPr lang="en-US" altLang="en-US" sz="4400" b="1" dirty="0" smtClean="0">
                <a:latin typeface="Times New Roman" panose="02020603050405020304" pitchFamily="18" charset="0"/>
                <a:cs typeface="Times New Roman" panose="02020603050405020304" pitchFamily="18" charset="0"/>
              </a:rPr>
              <a:t> </a:t>
            </a:r>
            <a:r>
              <a:rPr lang="en-US" altLang="en-US" sz="4400" b="1" dirty="0" err="1" smtClean="0">
                <a:latin typeface="Times New Roman" panose="02020603050405020304" pitchFamily="18" charset="0"/>
                <a:cs typeface="Times New Roman" panose="02020603050405020304" pitchFamily="18" charset="0"/>
              </a:rPr>
              <a:t>phát</a:t>
            </a:r>
            <a:r>
              <a:rPr lang="en-US" altLang="en-US" sz="4400" b="1" dirty="0" smtClean="0">
                <a:latin typeface="Times New Roman" panose="02020603050405020304" pitchFamily="18" charset="0"/>
                <a:cs typeface="Times New Roman" panose="02020603050405020304" pitchFamily="18" charset="0"/>
              </a:rPr>
              <a:t> </a:t>
            </a:r>
            <a:r>
              <a:rPr lang="en-US" altLang="en-US" sz="4400" b="1" dirty="0" err="1" smtClean="0">
                <a:latin typeface="Times New Roman" panose="02020603050405020304" pitchFamily="18" charset="0"/>
                <a:cs typeface="Times New Roman" panose="02020603050405020304" pitchFamily="18" charset="0"/>
              </a:rPr>
              <a:t>triển</a:t>
            </a:r>
            <a:r>
              <a:rPr lang="en-US" altLang="en-US" sz="4400" b="1" dirty="0" smtClean="0">
                <a:latin typeface="Times New Roman" panose="02020603050405020304" pitchFamily="18" charset="0"/>
                <a:cs typeface="Times New Roman" panose="02020603050405020304" pitchFamily="18" charset="0"/>
              </a:rPr>
              <a:t> ở </a:t>
            </a:r>
            <a:r>
              <a:rPr lang="en-US" altLang="en-US" sz="4400" b="1" dirty="0" err="1" smtClean="0">
                <a:latin typeface="Times New Roman" panose="02020603050405020304" pitchFamily="18" charset="0"/>
                <a:cs typeface="Times New Roman" panose="02020603050405020304" pitchFamily="18" charset="0"/>
              </a:rPr>
              <a:t>thực</a:t>
            </a:r>
            <a:r>
              <a:rPr lang="en-US" altLang="en-US" sz="4400" b="1" dirty="0" smtClean="0">
                <a:latin typeface="Times New Roman" panose="02020603050405020304" pitchFamily="18" charset="0"/>
                <a:cs typeface="Times New Roman" panose="02020603050405020304" pitchFamily="18" charset="0"/>
              </a:rPr>
              <a:t> </a:t>
            </a:r>
            <a:r>
              <a:rPr lang="en-US" altLang="en-US" sz="4400" b="1" dirty="0" err="1" smtClean="0">
                <a:latin typeface="Times New Roman" panose="02020603050405020304" pitchFamily="18" charset="0"/>
                <a:cs typeface="Times New Roman" panose="02020603050405020304" pitchFamily="18" charset="0"/>
              </a:rPr>
              <a:t>vật</a:t>
            </a:r>
            <a:endParaRPr lang="en-US" altLang="en-US" sz="4400" b="1" dirty="0">
              <a:latin typeface="Times New Roman" panose="02020603050405020304" pitchFamily="18" charset="0"/>
              <a:cs typeface="Times New Roman" panose="02020603050405020304" pitchFamily="18" charset="0"/>
            </a:endParaRPr>
          </a:p>
        </p:txBody>
      </p:sp>
      <p:sp>
        <p:nvSpPr>
          <p:cNvPr id="33796" name="WordArt 4">
            <a:extLst>
              <a:ext uri="{FF2B5EF4-FFF2-40B4-BE49-F238E27FC236}">
                <a16:creationId xmlns="" xmlns:a16="http://schemas.microsoft.com/office/drawing/2014/main" id="{29F97AE8-3898-4869-91BC-E150924BA237}"/>
              </a:ext>
            </a:extLst>
          </p:cNvPr>
          <p:cNvSpPr>
            <a:spLocks noChangeArrowheads="1" noChangeShapeType="1" noTextEdit="1"/>
          </p:cNvSpPr>
          <p:nvPr/>
        </p:nvSpPr>
        <p:spPr bwMode="auto">
          <a:xfrm>
            <a:off x="3657601" y="533401"/>
            <a:ext cx="4752975" cy="523875"/>
          </a:xfrm>
          <a:prstGeom prst="rect">
            <a:avLst/>
          </a:prstGeom>
        </p:spPr>
        <p:txBody>
          <a:bodyPr wrap="none" fromWordArt="1">
            <a:prstTxWarp prst="textPlain">
              <a:avLst>
                <a:gd name="adj" fmla="val 50000"/>
              </a:avLst>
            </a:prstTxWarp>
          </a:bodyPr>
          <a:lstStyle/>
          <a:p>
            <a:pPr algn="ctr"/>
            <a:r>
              <a:rPr lang="vi-VN" sz="3600" b="1"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rPr>
              <a:t>HƯỚNG DẪN  VỀ NHÀ</a:t>
            </a:r>
            <a:endParaRPr lang="en-US" sz="3600" b="1"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3796">
                                            <p:txEl>
                                              <p:pRg st="0" end="0"/>
                                            </p:txEl>
                                          </p:spTgt>
                                        </p:tgtEl>
                                        <p:attrNameLst>
                                          <p:attrName>style.visibility</p:attrName>
                                        </p:attrNameLst>
                                      </p:cBhvr>
                                      <p:to>
                                        <p:strVal val="visible"/>
                                      </p:to>
                                    </p:set>
                                    <p:animEffect transition="in" filter="barn(inVertical)">
                                      <p:cBhvr>
                                        <p:cTn id="7" dur="500"/>
                                        <p:tgtEl>
                                          <p:spTgt spid="3379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nodeType="clickEffect">
                                  <p:stCondLst>
                                    <p:cond delay="0"/>
                                  </p:stCondLst>
                                  <p:childTnLst>
                                    <p:set>
                                      <p:cBhvr>
                                        <p:cTn id="11" dur="1" fill="hold">
                                          <p:stCondLst>
                                            <p:cond delay="0"/>
                                          </p:stCondLst>
                                        </p:cTn>
                                        <p:tgtEl>
                                          <p:spTgt spid="64515">
                                            <p:txEl>
                                              <p:pRg st="0" end="0"/>
                                            </p:txEl>
                                          </p:spTgt>
                                        </p:tgtEl>
                                        <p:attrNameLst>
                                          <p:attrName>style.visibility</p:attrName>
                                        </p:attrNameLst>
                                      </p:cBhvr>
                                      <p:to>
                                        <p:strVal val="visible"/>
                                      </p:to>
                                    </p:set>
                                    <p:animEffect transition="in" filter="fade">
                                      <p:cBhvr>
                                        <p:cTn id="12" dur="2000"/>
                                        <p:tgtEl>
                                          <p:spTgt spid="64515">
                                            <p:txEl>
                                              <p:pRg st="0" end="0"/>
                                            </p:txEl>
                                          </p:spTgt>
                                        </p:tgtEl>
                                      </p:cBhvr>
                                    </p:animEffect>
                                    <p:anim calcmode="lin" valueType="num">
                                      <p:cBhvr>
                                        <p:cTn id="13" dur="2000" fill="hold"/>
                                        <p:tgtEl>
                                          <p:spTgt spid="64515">
                                            <p:txEl>
                                              <p:pRg st="0" end="0"/>
                                            </p:txEl>
                                          </p:spTgt>
                                        </p:tgtEl>
                                        <p:attrNameLst>
                                          <p:attrName>ppt_w</p:attrName>
                                        </p:attrNameLst>
                                      </p:cBhvr>
                                      <p:tavLst>
                                        <p:tav tm="0" fmla="#ppt_w*sin(2.5*pi*$)">
                                          <p:val>
                                            <p:fltVal val="0"/>
                                          </p:val>
                                        </p:tav>
                                        <p:tav tm="100000">
                                          <p:val>
                                            <p:fltVal val="1"/>
                                          </p:val>
                                        </p:tav>
                                      </p:tavLst>
                                    </p:anim>
                                    <p:anim calcmode="lin" valueType="num">
                                      <p:cBhvr>
                                        <p:cTn id="14" dur="2000" fill="hold"/>
                                        <p:tgtEl>
                                          <p:spTgt spid="64515">
                                            <p:txEl>
                                              <p:pRg st="0" end="0"/>
                                            </p:txEl>
                                          </p:spTgt>
                                        </p:tgtEl>
                                        <p:attrNameLst>
                                          <p:attrName>ppt_h</p:attrName>
                                        </p:attrNameLst>
                                      </p:cBhvr>
                                      <p:tavLst>
                                        <p:tav tm="0">
                                          <p:val>
                                            <p:strVal val="#ppt_h"/>
                                          </p:val>
                                        </p:tav>
                                        <p:tav tm="100000">
                                          <p:val>
                                            <p:strVal val="#ppt_h"/>
                                          </p:val>
                                        </p:tav>
                                      </p:tavLst>
                                    </p:anim>
                                  </p:childTnLst>
                                </p:cTn>
                              </p:par>
                              <p:par>
                                <p:cTn id="15" presetID="45" presetClass="entr" presetSubtype="0" fill="hold" nodeType="withEffect">
                                  <p:stCondLst>
                                    <p:cond delay="0"/>
                                  </p:stCondLst>
                                  <p:childTnLst>
                                    <p:set>
                                      <p:cBhvr>
                                        <p:cTn id="16" dur="1" fill="hold">
                                          <p:stCondLst>
                                            <p:cond delay="0"/>
                                          </p:stCondLst>
                                        </p:cTn>
                                        <p:tgtEl>
                                          <p:spTgt spid="64515">
                                            <p:txEl>
                                              <p:pRg st="1" end="1"/>
                                            </p:txEl>
                                          </p:spTgt>
                                        </p:tgtEl>
                                        <p:attrNameLst>
                                          <p:attrName>style.visibility</p:attrName>
                                        </p:attrNameLst>
                                      </p:cBhvr>
                                      <p:to>
                                        <p:strVal val="visible"/>
                                      </p:to>
                                    </p:set>
                                    <p:animEffect transition="in" filter="fade">
                                      <p:cBhvr>
                                        <p:cTn id="17" dur="2000"/>
                                        <p:tgtEl>
                                          <p:spTgt spid="64515">
                                            <p:txEl>
                                              <p:pRg st="1" end="1"/>
                                            </p:txEl>
                                          </p:spTgt>
                                        </p:tgtEl>
                                      </p:cBhvr>
                                    </p:animEffect>
                                    <p:anim calcmode="lin" valueType="num">
                                      <p:cBhvr>
                                        <p:cTn id="18" dur="2000" fill="hold"/>
                                        <p:tgtEl>
                                          <p:spTgt spid="64515">
                                            <p:txEl>
                                              <p:pRg st="1" end="1"/>
                                            </p:txEl>
                                          </p:spTgt>
                                        </p:tgtEl>
                                        <p:attrNameLst>
                                          <p:attrName>ppt_w</p:attrName>
                                        </p:attrNameLst>
                                      </p:cBhvr>
                                      <p:tavLst>
                                        <p:tav tm="0" fmla="#ppt_w*sin(2.5*pi*$)">
                                          <p:val>
                                            <p:fltVal val="0"/>
                                          </p:val>
                                        </p:tav>
                                        <p:tav tm="100000">
                                          <p:val>
                                            <p:fltVal val="1"/>
                                          </p:val>
                                        </p:tav>
                                      </p:tavLst>
                                    </p:anim>
                                    <p:anim calcmode="lin" valueType="num">
                                      <p:cBhvr>
                                        <p:cTn id="19" dur="2000" fill="hold"/>
                                        <p:tgtEl>
                                          <p:spTgt spid="64515">
                                            <p:txEl>
                                              <p:pRg st="1" end="1"/>
                                            </p:txEl>
                                          </p:spTgt>
                                        </p:tgtEl>
                                        <p:attrNameLst>
                                          <p:attrName>ppt_h</p:attrName>
                                        </p:attrNameLst>
                                      </p:cBhvr>
                                      <p:tavLst>
                                        <p:tav tm="0">
                                          <p:val>
                                            <p:strVal val="#ppt_h"/>
                                          </p:val>
                                        </p:tav>
                                        <p:tav tm="100000">
                                          <p:val>
                                            <p:strVal val="#ppt_h"/>
                                          </p:val>
                                        </p:tav>
                                      </p:tavLst>
                                    </p:anim>
                                  </p:childTnLst>
                                </p:cTn>
                              </p:par>
                              <p:par>
                                <p:cTn id="20" presetID="45" presetClass="entr" presetSubtype="0" fill="hold" nodeType="withEffect">
                                  <p:stCondLst>
                                    <p:cond delay="0"/>
                                  </p:stCondLst>
                                  <p:childTnLst>
                                    <p:set>
                                      <p:cBhvr>
                                        <p:cTn id="21" dur="1" fill="hold">
                                          <p:stCondLst>
                                            <p:cond delay="0"/>
                                          </p:stCondLst>
                                        </p:cTn>
                                        <p:tgtEl>
                                          <p:spTgt spid="64515">
                                            <p:txEl>
                                              <p:pRg st="2" end="2"/>
                                            </p:txEl>
                                          </p:spTgt>
                                        </p:tgtEl>
                                        <p:attrNameLst>
                                          <p:attrName>style.visibility</p:attrName>
                                        </p:attrNameLst>
                                      </p:cBhvr>
                                      <p:to>
                                        <p:strVal val="visible"/>
                                      </p:to>
                                    </p:set>
                                    <p:animEffect transition="in" filter="fade">
                                      <p:cBhvr>
                                        <p:cTn id="22" dur="2000"/>
                                        <p:tgtEl>
                                          <p:spTgt spid="64515">
                                            <p:txEl>
                                              <p:pRg st="2" end="2"/>
                                            </p:txEl>
                                          </p:spTgt>
                                        </p:tgtEl>
                                      </p:cBhvr>
                                    </p:animEffect>
                                    <p:anim calcmode="lin" valueType="num">
                                      <p:cBhvr>
                                        <p:cTn id="23" dur="2000" fill="hold"/>
                                        <p:tgtEl>
                                          <p:spTgt spid="64515">
                                            <p:txEl>
                                              <p:pRg st="2" end="2"/>
                                            </p:txEl>
                                          </p:spTgt>
                                        </p:tgtEl>
                                        <p:attrNameLst>
                                          <p:attrName>ppt_w</p:attrName>
                                        </p:attrNameLst>
                                      </p:cBhvr>
                                      <p:tavLst>
                                        <p:tav tm="0" fmla="#ppt_w*sin(2.5*pi*$)">
                                          <p:val>
                                            <p:fltVal val="0"/>
                                          </p:val>
                                        </p:tav>
                                        <p:tav tm="100000">
                                          <p:val>
                                            <p:fltVal val="1"/>
                                          </p:val>
                                        </p:tav>
                                      </p:tavLst>
                                    </p:anim>
                                    <p:anim calcmode="lin" valueType="num">
                                      <p:cBhvr>
                                        <p:cTn id="24" dur="2000" fill="hold"/>
                                        <p:tgtEl>
                                          <p:spTgt spid="64515">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Large confetti">
            <a:extLst>
              <a:ext uri="{FF2B5EF4-FFF2-40B4-BE49-F238E27FC236}">
                <a16:creationId xmlns="" xmlns:a16="http://schemas.microsoft.com/office/drawing/2014/main" id="{E0D53967-F39D-48AB-99B7-08BCA45EAB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ffectLst/>
          <a:extLst>
            <a:ext uri="{909E8E84-426E-40DD-AFC4-6F175D3DCCD1}">
              <a14:hiddenFill xmlns:a14="http://schemas.microsoft.com/office/drawing/2010/main">
                <a:solidFill>
                  <a:srgbClr val="99CC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sx="125000" sy="125000" algn="br" rotWithShape="0">
                    <a:srgbClr val="808080"/>
                  </a:outerShdw>
                </a:effectLst>
              </a14:hiddenEffects>
            </a:ext>
          </a:extLst>
        </p:spPr>
      </p:pic>
      <p:sp>
        <p:nvSpPr>
          <p:cNvPr id="34819" name="Text Box 3">
            <a:extLst>
              <a:ext uri="{FF2B5EF4-FFF2-40B4-BE49-F238E27FC236}">
                <a16:creationId xmlns="" xmlns:a16="http://schemas.microsoft.com/office/drawing/2014/main" id="{A72676AE-21CD-4B01-9FD6-0D095195CAC4}"/>
              </a:ext>
            </a:extLst>
          </p:cNvPr>
          <p:cNvSpPr txBox="1">
            <a:spLocks noChangeArrowheads="1"/>
          </p:cNvSpPr>
          <p:nvPr/>
        </p:nvSpPr>
        <p:spPr bwMode="auto">
          <a:xfrm>
            <a:off x="1524000" y="136525"/>
            <a:ext cx="9144000" cy="1754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6" tIns="45718" rIns="91436" bIns="45718">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5400" b="1" dirty="0">
                <a:solidFill>
                  <a:srgbClr val="FF0000"/>
                </a:solidFill>
                <a:latin typeface="Times New Roman" panose="02020603050405020304" pitchFamily="18" charset="0"/>
              </a:rPr>
              <a:t>CHÚC QUÍ THẦY </a:t>
            </a:r>
            <a:r>
              <a:rPr lang="en-US" altLang="en-US" sz="5400" b="1" dirty="0" smtClean="0">
                <a:solidFill>
                  <a:srgbClr val="FF0000"/>
                </a:solidFill>
                <a:latin typeface="Times New Roman" panose="02020603050405020304" pitchFamily="18" charset="0"/>
              </a:rPr>
              <a:t>CÔ GIÁO </a:t>
            </a:r>
            <a:r>
              <a:rPr lang="en-US" altLang="en-US" sz="5400" b="1" dirty="0">
                <a:solidFill>
                  <a:srgbClr val="FF0000"/>
                </a:solidFill>
                <a:latin typeface="Times New Roman" panose="02020603050405020304" pitchFamily="18" charset="0"/>
              </a:rPr>
              <a:t>MẠNH KHỎE!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circle(in)">
                                      <p:cBhvr>
                                        <p:cTn id="7" dur="2000"/>
                                        <p:tgtEl>
                                          <p:spTgt spid="348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4818"/>
                                        </p:tgtEl>
                                        <p:attrNameLst>
                                          <p:attrName>style.visibility</p:attrName>
                                        </p:attrNameLst>
                                      </p:cBhvr>
                                      <p:to>
                                        <p:strVal val="visible"/>
                                      </p:to>
                                    </p:set>
                                    <p:animEffect transition="in" filter="fade">
                                      <p:cBhvr>
                                        <p:cTn id="12" dur="1000"/>
                                        <p:tgtEl>
                                          <p:spTgt spid="34818"/>
                                        </p:tgtEl>
                                      </p:cBhvr>
                                    </p:animEffect>
                                    <p:anim calcmode="lin" valueType="num">
                                      <p:cBhvr>
                                        <p:cTn id="13" dur="1000" fill="hold"/>
                                        <p:tgtEl>
                                          <p:spTgt spid="34818"/>
                                        </p:tgtEl>
                                        <p:attrNameLst>
                                          <p:attrName>ppt_x</p:attrName>
                                        </p:attrNameLst>
                                      </p:cBhvr>
                                      <p:tavLst>
                                        <p:tav tm="0">
                                          <p:val>
                                            <p:strVal val="#ppt_x"/>
                                          </p:val>
                                        </p:tav>
                                        <p:tav tm="100000">
                                          <p:val>
                                            <p:strVal val="#ppt_x"/>
                                          </p:val>
                                        </p:tav>
                                      </p:tavLst>
                                    </p:anim>
                                    <p:anim calcmode="lin" valueType="num">
                                      <p:cBhvr>
                                        <p:cTn id="14" dur="1000" fill="hold"/>
                                        <p:tgtEl>
                                          <p:spTgt spid="348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097BA3E7-93D5-448E-80C7-20002BBA7CD0}"/>
              </a:ext>
            </a:extLst>
          </p:cNvPr>
          <p:cNvSpPr txBox="1"/>
          <p:nvPr/>
        </p:nvSpPr>
        <p:spPr>
          <a:xfrm>
            <a:off x="1268361" y="147484"/>
            <a:ext cx="8952599" cy="2739211"/>
          </a:xfrm>
          <a:prstGeom prst="rect">
            <a:avLst/>
          </a:prstGeom>
          <a:noFill/>
        </p:spPr>
        <p:txBody>
          <a:bodyPr wrap="square" rtlCol="0">
            <a:spAutoFit/>
          </a:bodyPr>
          <a:lstStyle/>
          <a:p>
            <a:pPr algn="ctr"/>
            <a:r>
              <a:rPr lang="en-US" sz="3600" b="1" dirty="0" err="1" smtClean="0">
                <a:solidFill>
                  <a:srgbClr val="7030A0"/>
                </a:solidFill>
                <a:latin typeface="Times New Roman" panose="02020603050405020304" pitchFamily="18" charset="0"/>
                <a:cs typeface="Times New Roman" panose="02020603050405020304" pitchFamily="18" charset="0"/>
              </a:rPr>
              <a:t>Bài</a:t>
            </a:r>
            <a:r>
              <a:rPr lang="en-US" sz="3600" b="1" dirty="0" smtClean="0">
                <a:solidFill>
                  <a:srgbClr val="7030A0"/>
                </a:solidFill>
                <a:latin typeface="Times New Roman" panose="02020603050405020304" pitchFamily="18" charset="0"/>
                <a:cs typeface="Times New Roman" panose="02020603050405020304" pitchFamily="18" charset="0"/>
              </a:rPr>
              <a:t> 16: SINH TRƯỞNG VÀ PHÁT TRIỂN Ở THỰC VẬT (t.t)</a:t>
            </a:r>
          </a:p>
          <a:p>
            <a:pPr algn="ctr"/>
            <a:r>
              <a:rPr lang="en-US" sz="2800" b="1" dirty="0" smtClean="0">
                <a:solidFill>
                  <a:srgbClr val="7030A0"/>
                </a:solidFill>
                <a:latin typeface="Times New Roman" panose="02020603050405020304" pitchFamily="18" charset="0"/>
                <a:cs typeface="Times New Roman" panose="02020603050405020304" pitchFamily="18" charset="0"/>
              </a:rPr>
              <a:t>TIẾT 48: IV. PHÁT TRIỂN Ở THỰC VẬT CÓ HOA</a:t>
            </a:r>
          </a:p>
          <a:p>
            <a:pPr algn="ctr"/>
            <a:endParaRPr lang="en-US" sz="3600" b="1" dirty="0">
              <a:solidFill>
                <a:srgbClr val="7030A0"/>
              </a:solidFill>
              <a:latin typeface="Times New Roman" panose="02020603050405020304" pitchFamily="18" charset="0"/>
              <a:cs typeface="Times New Roman" panose="02020603050405020304" pitchFamily="18" charset="0"/>
            </a:endParaRPr>
          </a:p>
          <a:p>
            <a:pPr algn="ctr"/>
            <a:endParaRPr lang="en-US" sz="3600" b="1" dirty="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2153920"/>
            <a:ext cx="6238240" cy="3464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3968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fade">
                                      <p:cBhvr>
                                        <p:cTn id="14"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 xmlns:a16="http://schemas.microsoft.com/office/drawing/2014/main" id="{77D64146-BA5F-46F2-BA60-9D117CC1F5D9}"/>
              </a:ext>
            </a:extLst>
          </p:cNvPr>
          <p:cNvSpPr>
            <a:spLocks noGrp="1"/>
          </p:cNvSpPr>
          <p:nvPr>
            <p:ph type="title"/>
          </p:nvPr>
        </p:nvSpPr>
        <p:spPr>
          <a:xfrm>
            <a:off x="1666240" y="365760"/>
            <a:ext cx="9011285" cy="5537201"/>
          </a:xfrm>
        </p:spPr>
        <p:txBody>
          <a:bodyPr>
            <a:normAutofit fontScale="90000"/>
          </a:bodyPr>
          <a:lstStyle/>
          <a:p>
            <a:pPr>
              <a:lnSpc>
                <a:spcPct val="150000"/>
              </a:lnSpc>
            </a:pPr>
            <a:r>
              <a:rPr lang="en-US" sz="3200" dirty="0" err="1" smtClean="0">
                <a:latin typeface="Times New Roman"/>
                <a:ea typeface="Times New Roman"/>
              </a:rPr>
              <a:t>Quan</a:t>
            </a:r>
            <a:r>
              <a:rPr lang="en-US" sz="3200" dirty="0" smtClean="0">
                <a:latin typeface="Times New Roman"/>
                <a:ea typeface="Times New Roman"/>
              </a:rPr>
              <a:t> </a:t>
            </a:r>
            <a:r>
              <a:rPr lang="en-US" sz="3200" dirty="0" err="1" smtClean="0">
                <a:latin typeface="Times New Roman"/>
                <a:ea typeface="Times New Roman"/>
              </a:rPr>
              <a:t>sát</a:t>
            </a:r>
            <a:r>
              <a:rPr lang="en-US" sz="3200" dirty="0" smtClean="0">
                <a:latin typeface="Times New Roman"/>
                <a:ea typeface="Times New Roman"/>
              </a:rPr>
              <a:t> </a:t>
            </a:r>
            <a:r>
              <a:rPr lang="en-US" sz="3200" dirty="0" err="1" smtClean="0">
                <a:latin typeface="Times New Roman"/>
                <a:ea typeface="Times New Roman"/>
              </a:rPr>
              <a:t>hình</a:t>
            </a:r>
            <a:r>
              <a:rPr lang="en-US" sz="3200" dirty="0" smtClean="0">
                <a:latin typeface="Times New Roman"/>
                <a:ea typeface="Times New Roman"/>
              </a:rPr>
              <a:t> 16.4:</a:t>
            </a:r>
            <a:br>
              <a:rPr lang="en-US" sz="3200" dirty="0" smtClean="0">
                <a:latin typeface="Times New Roman"/>
                <a:ea typeface="Times New Roman"/>
              </a:rPr>
            </a:br>
            <a:r>
              <a:rPr lang="en-US" sz="3200" dirty="0">
                <a:latin typeface="Times New Roman"/>
                <a:ea typeface="Times New Roman"/>
              </a:rPr>
              <a:t/>
            </a:r>
            <a:br>
              <a:rPr lang="en-US" sz="3200" dirty="0">
                <a:latin typeface="Times New Roman"/>
                <a:ea typeface="Times New Roman"/>
              </a:rPr>
            </a:br>
            <a:r>
              <a:rPr lang="en-US" sz="3200" dirty="0" smtClean="0">
                <a:latin typeface="Times New Roman"/>
                <a:ea typeface="Times New Roman"/>
              </a:rPr>
              <a:t/>
            </a:r>
            <a:br>
              <a:rPr lang="en-US" sz="3200" dirty="0" smtClean="0">
                <a:latin typeface="Times New Roman"/>
                <a:ea typeface="Times New Roman"/>
              </a:rPr>
            </a:br>
            <a:r>
              <a:rPr lang="en-US" sz="3200" dirty="0" smtClean="0">
                <a:latin typeface="Times New Roman"/>
                <a:ea typeface="Times New Roman"/>
              </a:rPr>
              <a:t/>
            </a:r>
            <a:br>
              <a:rPr lang="en-US" sz="3200" dirty="0" smtClean="0">
                <a:latin typeface="Times New Roman"/>
                <a:ea typeface="Times New Roman"/>
              </a:rPr>
            </a:br>
            <a:r>
              <a:rPr lang="en-US" sz="3200" dirty="0">
                <a:latin typeface="Times New Roman"/>
                <a:ea typeface="Times New Roman"/>
              </a:rPr>
              <a:t/>
            </a:r>
            <a:br>
              <a:rPr lang="en-US" sz="3200" dirty="0">
                <a:latin typeface="Times New Roman"/>
                <a:ea typeface="Times New Roman"/>
              </a:rPr>
            </a:br>
            <a:r>
              <a:rPr lang="en-US" sz="3200" dirty="0" smtClean="0">
                <a:latin typeface="Times New Roman"/>
                <a:ea typeface="Times New Roman"/>
              </a:rPr>
              <a:t/>
            </a:r>
            <a:br>
              <a:rPr lang="en-US" sz="3200" dirty="0" smtClean="0">
                <a:latin typeface="Times New Roman"/>
                <a:ea typeface="Times New Roman"/>
              </a:rPr>
            </a:br>
            <a:r>
              <a:rPr lang="en-US" sz="3200" dirty="0" smtClean="0">
                <a:latin typeface="Times New Roman"/>
                <a:ea typeface="Times New Roman"/>
              </a:rPr>
              <a:t>Cho </a:t>
            </a:r>
            <a:r>
              <a:rPr lang="en-US" sz="3200" dirty="0" err="1" smtClean="0">
                <a:latin typeface="Times New Roman"/>
                <a:ea typeface="Times New Roman"/>
              </a:rPr>
              <a:t>biết</a:t>
            </a:r>
            <a:r>
              <a:rPr lang="en-US" sz="3200" dirty="0" smtClean="0">
                <a:latin typeface="Times New Roman"/>
                <a:ea typeface="Times New Roman"/>
              </a:rPr>
              <a:t> </a:t>
            </a:r>
            <a:r>
              <a:rPr lang="en-US" sz="3200" dirty="0" err="1" smtClean="0">
                <a:latin typeface="Times New Roman"/>
                <a:ea typeface="Times New Roman"/>
              </a:rPr>
              <a:t>quá</a:t>
            </a:r>
            <a:r>
              <a:rPr lang="en-US" sz="3200" dirty="0" smtClean="0">
                <a:latin typeface="Times New Roman"/>
                <a:ea typeface="Times New Roman"/>
              </a:rPr>
              <a:t> </a:t>
            </a:r>
            <a:r>
              <a:rPr lang="en-US" sz="3200" dirty="0" err="1">
                <a:latin typeface="Times New Roman"/>
                <a:ea typeface="Times New Roman"/>
              </a:rPr>
              <a:t>trình</a:t>
            </a:r>
            <a:r>
              <a:rPr lang="en-US" sz="3200" dirty="0">
                <a:latin typeface="Times New Roman"/>
                <a:ea typeface="Times New Roman"/>
              </a:rPr>
              <a:t> </a:t>
            </a:r>
            <a:r>
              <a:rPr lang="en-US" sz="3200" dirty="0" err="1">
                <a:latin typeface="Times New Roman"/>
                <a:ea typeface="Times New Roman"/>
              </a:rPr>
              <a:t>phát</a:t>
            </a:r>
            <a:r>
              <a:rPr lang="en-US" sz="3200" dirty="0">
                <a:latin typeface="Times New Roman"/>
                <a:ea typeface="Times New Roman"/>
              </a:rPr>
              <a:t> </a:t>
            </a:r>
            <a:r>
              <a:rPr lang="en-US" sz="3200" dirty="0" err="1">
                <a:latin typeface="Times New Roman"/>
                <a:ea typeface="Times New Roman"/>
              </a:rPr>
              <a:t>triển</a:t>
            </a:r>
            <a:r>
              <a:rPr lang="en-US" sz="3200" dirty="0">
                <a:latin typeface="Times New Roman"/>
                <a:ea typeface="Times New Roman"/>
              </a:rPr>
              <a:t> </a:t>
            </a:r>
            <a:r>
              <a:rPr lang="en-US" sz="3200" dirty="0" err="1">
                <a:latin typeface="Times New Roman"/>
                <a:ea typeface="Times New Roman"/>
              </a:rPr>
              <a:t>của</a:t>
            </a:r>
            <a:r>
              <a:rPr lang="en-US" sz="3200" dirty="0">
                <a:latin typeface="Times New Roman"/>
                <a:ea typeface="Times New Roman"/>
              </a:rPr>
              <a:t> </a:t>
            </a:r>
            <a:r>
              <a:rPr lang="en-US" sz="3200" dirty="0" err="1">
                <a:latin typeface="Times New Roman"/>
                <a:ea typeface="Times New Roman"/>
              </a:rPr>
              <a:t>thực</a:t>
            </a:r>
            <a:r>
              <a:rPr lang="en-US" sz="3200" dirty="0">
                <a:latin typeface="Times New Roman"/>
                <a:ea typeface="Times New Roman"/>
              </a:rPr>
              <a:t> </a:t>
            </a:r>
            <a:r>
              <a:rPr lang="en-US" sz="3200" dirty="0" err="1">
                <a:latin typeface="Times New Roman"/>
                <a:ea typeface="Times New Roman"/>
              </a:rPr>
              <a:t>vật</a:t>
            </a:r>
            <a:r>
              <a:rPr lang="en-US" sz="3200" dirty="0">
                <a:latin typeface="Times New Roman"/>
                <a:ea typeface="Times New Roman"/>
              </a:rPr>
              <a:t> </a:t>
            </a:r>
            <a:r>
              <a:rPr lang="en-US" sz="3200" dirty="0" err="1">
                <a:latin typeface="Times New Roman"/>
                <a:ea typeface="Times New Roman"/>
              </a:rPr>
              <a:t>có</a:t>
            </a:r>
            <a:r>
              <a:rPr lang="en-US" sz="3200" dirty="0">
                <a:latin typeface="Times New Roman"/>
                <a:ea typeface="Times New Roman"/>
              </a:rPr>
              <a:t> </a:t>
            </a:r>
            <a:r>
              <a:rPr lang="en-US" sz="3200" dirty="0" err="1">
                <a:latin typeface="Times New Roman"/>
                <a:ea typeface="Times New Roman"/>
              </a:rPr>
              <a:t>hoa</a:t>
            </a:r>
            <a:r>
              <a:rPr lang="en-US" sz="3200" dirty="0">
                <a:latin typeface="Times New Roman"/>
                <a:ea typeface="Times New Roman"/>
              </a:rPr>
              <a:t> </a:t>
            </a:r>
            <a:r>
              <a:rPr lang="en-US" sz="3200" dirty="0" err="1">
                <a:latin typeface="Times New Roman"/>
                <a:ea typeface="Times New Roman"/>
              </a:rPr>
              <a:t>gồm</a:t>
            </a:r>
            <a:r>
              <a:rPr lang="en-US" sz="3200" dirty="0">
                <a:latin typeface="Times New Roman"/>
                <a:ea typeface="Times New Roman"/>
              </a:rPr>
              <a:t> </a:t>
            </a:r>
            <a:r>
              <a:rPr lang="en-US" sz="3200" dirty="0" err="1">
                <a:latin typeface="Times New Roman"/>
                <a:ea typeface="Times New Roman"/>
              </a:rPr>
              <a:t>những</a:t>
            </a:r>
            <a:r>
              <a:rPr lang="en-US" sz="3200" dirty="0">
                <a:latin typeface="Times New Roman"/>
                <a:ea typeface="Times New Roman"/>
              </a:rPr>
              <a:t> </a:t>
            </a:r>
            <a:r>
              <a:rPr lang="en-US" sz="3200" dirty="0" err="1">
                <a:latin typeface="Times New Roman"/>
                <a:ea typeface="Times New Roman"/>
              </a:rPr>
              <a:t>giai</a:t>
            </a:r>
            <a:r>
              <a:rPr lang="en-US" sz="3200" dirty="0">
                <a:latin typeface="Times New Roman"/>
                <a:ea typeface="Times New Roman"/>
              </a:rPr>
              <a:t> </a:t>
            </a:r>
            <a:r>
              <a:rPr lang="en-US" sz="3200" dirty="0" err="1">
                <a:latin typeface="Times New Roman"/>
                <a:ea typeface="Times New Roman"/>
              </a:rPr>
              <a:t>đoạn</a:t>
            </a:r>
            <a:r>
              <a:rPr lang="en-US" sz="3200" dirty="0">
                <a:latin typeface="Times New Roman"/>
                <a:ea typeface="Times New Roman"/>
              </a:rPr>
              <a:t> </a:t>
            </a:r>
            <a:r>
              <a:rPr lang="en-US" sz="3200" dirty="0" err="1">
                <a:latin typeface="Times New Roman"/>
                <a:ea typeface="Times New Roman"/>
              </a:rPr>
              <a:t>nào</a:t>
            </a:r>
            <a:r>
              <a:rPr lang="en-US" sz="3200" dirty="0">
                <a:latin typeface="Times New Roman"/>
                <a:ea typeface="Times New Roman"/>
              </a:rPr>
              <a:t>? </a:t>
            </a:r>
            <a:r>
              <a:rPr lang="en-US" altLang="en-US" sz="3200" dirty="0">
                <a:latin typeface="Times New Roman" panose="02020603050405020304" pitchFamily="18" charset="0"/>
                <a:cs typeface="Times New Roman" panose="02020603050405020304" pitchFamily="18" charset="0"/>
              </a:rPr>
              <a:t/>
            </a:r>
            <a:br>
              <a:rPr lang="en-US" altLang="en-US" sz="3200" dirty="0">
                <a:latin typeface="Times New Roman" panose="02020603050405020304" pitchFamily="18" charset="0"/>
                <a:cs typeface="Times New Roman" panose="02020603050405020304" pitchFamily="18" charset="0"/>
              </a:rPr>
            </a:br>
            <a:endParaRPr lang="en-US" altLang="en-US" sz="2800" b="1" dirty="0">
              <a:latin typeface="Times New Roman" panose="02020603050405020304" pitchFamily="18" charset="0"/>
              <a:cs typeface="Times New Roman" panose="02020603050405020304" pitchFamily="18" charset="0"/>
            </a:endParaRPr>
          </a:p>
        </p:txBody>
      </p:sp>
      <p:pic>
        <p:nvPicPr>
          <p:cNvPr id="3" name="Picture 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14880" y="975360"/>
            <a:ext cx="7599680" cy="312928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circle(in)">
                                      <p:cBhvr>
                                        <p:cTn id="7" dur="2000"/>
                                        <p:tgtEl>
                                          <p:spTgt spid="7170"/>
                                        </p:tgtEl>
                                      </p:cBhvr>
                                    </p:animEffect>
                                  </p:childTnLst>
                                </p:cTn>
                              </p:par>
                              <p:par>
                                <p:cTn id="8" presetID="6"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 xmlns:a16="http://schemas.microsoft.com/office/drawing/2014/main" id="{319A53B9-A59A-46AF-9D7A-13B9BA349C84}"/>
              </a:ext>
            </a:extLst>
          </p:cNvPr>
          <p:cNvSpPr>
            <a:spLocks noGrp="1"/>
          </p:cNvSpPr>
          <p:nvPr>
            <p:ph type="title"/>
          </p:nvPr>
        </p:nvSpPr>
        <p:spPr>
          <a:xfrm>
            <a:off x="1209040" y="365125"/>
            <a:ext cx="9103360" cy="1158875"/>
          </a:xfrm>
        </p:spPr>
        <p:txBody>
          <a:bodyPr/>
          <a:lstStyle/>
          <a:p>
            <a:r>
              <a:rPr lang="en-US" altLang="en-US" dirty="0" err="1" smtClean="0">
                <a:solidFill>
                  <a:srgbClr val="FF0000"/>
                </a:solidFill>
                <a:latin typeface="Times New Roman" panose="02020603050405020304" pitchFamily="18" charset="0"/>
                <a:cs typeface="Times New Roman" panose="02020603050405020304" pitchFamily="18" charset="0"/>
              </a:rPr>
              <a:t>Gồm</a:t>
            </a:r>
            <a:r>
              <a:rPr lang="en-US" altLang="en-US" dirty="0" smtClean="0">
                <a:solidFill>
                  <a:srgbClr val="FF0000"/>
                </a:solidFill>
                <a:latin typeface="Times New Roman" panose="02020603050405020304" pitchFamily="18" charset="0"/>
                <a:cs typeface="Times New Roman" panose="02020603050405020304" pitchFamily="18" charset="0"/>
              </a:rPr>
              <a:t> 5 </a:t>
            </a:r>
            <a:r>
              <a:rPr lang="en-US" altLang="en-US" dirty="0" err="1" smtClean="0">
                <a:solidFill>
                  <a:srgbClr val="FF0000"/>
                </a:solidFill>
                <a:latin typeface="Times New Roman" panose="02020603050405020304" pitchFamily="18" charset="0"/>
                <a:cs typeface="Times New Roman" panose="02020603050405020304" pitchFamily="18" charset="0"/>
              </a:rPr>
              <a:t>giai</a:t>
            </a:r>
            <a:r>
              <a:rPr lang="en-US" altLang="en-US" dirty="0" smtClean="0">
                <a:solidFill>
                  <a:srgbClr val="FF0000"/>
                </a:solidFill>
                <a:latin typeface="Times New Roman" panose="02020603050405020304" pitchFamily="18" charset="0"/>
                <a:cs typeface="Times New Roman" panose="02020603050405020304" pitchFamily="18" charset="0"/>
              </a:rPr>
              <a:t> </a:t>
            </a:r>
            <a:r>
              <a:rPr lang="en-US" altLang="en-US" dirty="0" err="1" smtClean="0">
                <a:solidFill>
                  <a:srgbClr val="FF0000"/>
                </a:solidFill>
                <a:latin typeface="Times New Roman" panose="02020603050405020304" pitchFamily="18" charset="0"/>
                <a:cs typeface="Times New Roman" panose="02020603050405020304" pitchFamily="18" charset="0"/>
              </a:rPr>
              <a:t>đoạn</a:t>
            </a:r>
            <a:r>
              <a:rPr lang="en-US" altLang="en-US" dirty="0">
                <a:solidFill>
                  <a:srgbClr val="FF0000"/>
                </a:solidFill>
                <a:latin typeface="Times New Roman" panose="02020603050405020304" pitchFamily="18" charset="0"/>
                <a:cs typeface="Times New Roman" panose="02020603050405020304" pitchFamily="18" charset="0"/>
              </a:rPr>
              <a:t> </a:t>
            </a:r>
            <a:r>
              <a:rPr lang="en-US" altLang="en-US" dirty="0" smtClean="0">
                <a:solidFill>
                  <a:srgbClr val="FF0000"/>
                </a:solidFill>
                <a:latin typeface="Times New Roman" panose="02020603050405020304" pitchFamily="18" charset="0"/>
                <a:cs typeface="Times New Roman" panose="02020603050405020304" pitchFamily="18" charset="0"/>
              </a:rPr>
              <a:t>(</a:t>
            </a:r>
            <a:r>
              <a:rPr lang="en-US" altLang="en-US" dirty="0" err="1" smtClean="0">
                <a:solidFill>
                  <a:srgbClr val="FF0000"/>
                </a:solidFill>
                <a:latin typeface="Times New Roman" panose="02020603050405020304" pitchFamily="18" charset="0"/>
                <a:cs typeface="Times New Roman" panose="02020603050405020304" pitchFamily="18" charset="0"/>
              </a:rPr>
              <a:t>pha</a:t>
            </a:r>
            <a:r>
              <a:rPr lang="en-US" altLang="en-US" dirty="0" smtClean="0">
                <a:solidFill>
                  <a:srgbClr val="FF0000"/>
                </a:solidFill>
                <a:latin typeface="Times New Roman" panose="02020603050405020304" pitchFamily="18" charset="0"/>
                <a:cs typeface="Times New Roman" panose="02020603050405020304" pitchFamily="18" charset="0"/>
              </a:rPr>
              <a:t>):</a:t>
            </a:r>
            <a:endParaRPr lang="en-US" altLang="en-US" dirty="0">
              <a:solidFill>
                <a:srgbClr val="FF000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 xmlns:a16="http://schemas.microsoft.com/office/drawing/2014/main" id="{B646FD88-320A-40A6-8D5F-754EAC070980}"/>
              </a:ext>
            </a:extLst>
          </p:cNvPr>
          <p:cNvSpPr txBox="1"/>
          <p:nvPr/>
        </p:nvSpPr>
        <p:spPr>
          <a:xfrm>
            <a:off x="1209040" y="2362201"/>
            <a:ext cx="9123680" cy="3362972"/>
          </a:xfrm>
          <a:prstGeom prst="rect">
            <a:avLst/>
          </a:prstGeom>
          <a:noFill/>
        </p:spPr>
        <p:txBody>
          <a:bodyPr wrap="square">
            <a:spAutoFit/>
          </a:bodyPr>
          <a:lstStyle/>
          <a:p>
            <a:pPr marL="26670" marR="0" algn="just">
              <a:lnSpc>
                <a:spcPct val="115000"/>
              </a:lnSpc>
              <a:spcBef>
                <a:spcPts val="0"/>
              </a:spcBef>
              <a:spcAft>
                <a:spcPts val="1000"/>
              </a:spcAft>
            </a:pPr>
            <a:r>
              <a:rPr lang="en-US" sz="3200" dirty="0" err="1">
                <a:latin typeface="Times New Roman"/>
                <a:ea typeface="Times New Roman"/>
                <a:cs typeface="Times New Roman"/>
              </a:rPr>
              <a:t>Giai</a:t>
            </a:r>
            <a:r>
              <a:rPr lang="en-US" sz="3200" dirty="0">
                <a:latin typeface="Times New Roman"/>
                <a:ea typeface="Times New Roman"/>
                <a:cs typeface="Times New Roman"/>
              </a:rPr>
              <a:t> </a:t>
            </a:r>
            <a:r>
              <a:rPr lang="en-US" sz="3200" dirty="0" err="1">
                <a:latin typeface="Times New Roman"/>
                <a:ea typeface="Times New Roman"/>
                <a:cs typeface="Times New Roman"/>
              </a:rPr>
              <a:t>đoạn</a:t>
            </a:r>
            <a:r>
              <a:rPr lang="en-US" sz="3200" dirty="0">
                <a:latin typeface="Times New Roman"/>
                <a:ea typeface="Times New Roman"/>
                <a:cs typeface="Times New Roman"/>
              </a:rPr>
              <a:t> </a:t>
            </a:r>
            <a:r>
              <a:rPr lang="en-US" sz="3200" dirty="0" err="1" smtClean="0">
                <a:latin typeface="Times New Roman"/>
                <a:ea typeface="Times New Roman"/>
                <a:cs typeface="Times New Roman"/>
              </a:rPr>
              <a:t>phát</a:t>
            </a:r>
            <a:r>
              <a:rPr lang="en-US" sz="3200" dirty="0" smtClean="0">
                <a:latin typeface="Times New Roman"/>
                <a:ea typeface="Times New Roman"/>
                <a:cs typeface="Times New Roman"/>
              </a:rPr>
              <a:t> </a:t>
            </a:r>
            <a:r>
              <a:rPr lang="en-US" sz="3200" dirty="0" err="1" smtClean="0">
                <a:latin typeface="Times New Roman"/>
                <a:ea typeface="Times New Roman"/>
                <a:cs typeface="Times New Roman"/>
              </a:rPr>
              <a:t>triển</a:t>
            </a:r>
            <a:r>
              <a:rPr lang="en-US" sz="3200" dirty="0" smtClean="0">
                <a:latin typeface="Times New Roman"/>
                <a:ea typeface="Times New Roman"/>
                <a:cs typeface="Times New Roman"/>
              </a:rPr>
              <a:t> </a:t>
            </a:r>
            <a:r>
              <a:rPr lang="en-US" sz="3200" dirty="0" err="1" smtClean="0">
                <a:latin typeface="Times New Roman"/>
                <a:ea typeface="Times New Roman"/>
                <a:cs typeface="Times New Roman"/>
              </a:rPr>
              <a:t>phôi</a:t>
            </a:r>
            <a:endParaRPr lang="en-US" sz="2800" dirty="0">
              <a:latin typeface="Arial"/>
              <a:ea typeface="Times New Roman"/>
              <a:cs typeface="Times New Roman"/>
            </a:endParaRPr>
          </a:p>
          <a:p>
            <a:pPr marL="26670" marR="0" algn="just">
              <a:lnSpc>
                <a:spcPct val="115000"/>
              </a:lnSpc>
              <a:spcBef>
                <a:spcPts val="0"/>
              </a:spcBef>
              <a:spcAft>
                <a:spcPts val="1000"/>
              </a:spcAft>
            </a:pPr>
            <a:r>
              <a:rPr lang="en-US" sz="3200" dirty="0" err="1">
                <a:latin typeface="Times New Roman"/>
                <a:ea typeface="Times New Roman"/>
                <a:cs typeface="Times New Roman"/>
              </a:rPr>
              <a:t>Giai</a:t>
            </a:r>
            <a:r>
              <a:rPr lang="en-US" sz="3200" dirty="0">
                <a:latin typeface="Times New Roman"/>
                <a:ea typeface="Times New Roman"/>
                <a:cs typeface="Times New Roman"/>
              </a:rPr>
              <a:t> </a:t>
            </a:r>
            <a:r>
              <a:rPr lang="en-US" sz="3200" dirty="0" err="1">
                <a:latin typeface="Times New Roman"/>
                <a:ea typeface="Times New Roman"/>
                <a:cs typeface="Times New Roman"/>
              </a:rPr>
              <a:t>đoạn</a:t>
            </a:r>
            <a:r>
              <a:rPr lang="en-US" sz="3200" dirty="0">
                <a:latin typeface="Times New Roman"/>
                <a:ea typeface="Times New Roman"/>
                <a:cs typeface="Times New Roman"/>
              </a:rPr>
              <a:t> non </a:t>
            </a:r>
            <a:r>
              <a:rPr lang="en-US" sz="3200" dirty="0" err="1">
                <a:latin typeface="Times New Roman"/>
                <a:ea typeface="Times New Roman"/>
                <a:cs typeface="Times New Roman"/>
              </a:rPr>
              <a:t>trẻ</a:t>
            </a:r>
            <a:endParaRPr lang="en-US" sz="2800" dirty="0">
              <a:latin typeface="Arial"/>
              <a:ea typeface="Times New Roman"/>
              <a:cs typeface="Times New Roman"/>
            </a:endParaRPr>
          </a:p>
          <a:p>
            <a:pPr marL="26670" marR="0" algn="just">
              <a:lnSpc>
                <a:spcPct val="115000"/>
              </a:lnSpc>
              <a:spcBef>
                <a:spcPts val="0"/>
              </a:spcBef>
              <a:spcAft>
                <a:spcPts val="1000"/>
              </a:spcAft>
            </a:pPr>
            <a:r>
              <a:rPr lang="en-US" sz="3200" dirty="0" err="1">
                <a:latin typeface="Times New Roman"/>
                <a:ea typeface="Times New Roman"/>
                <a:cs typeface="Times New Roman"/>
              </a:rPr>
              <a:t>Giai</a:t>
            </a:r>
            <a:r>
              <a:rPr lang="en-US" sz="3200" dirty="0">
                <a:latin typeface="Times New Roman"/>
                <a:ea typeface="Times New Roman"/>
                <a:cs typeface="Times New Roman"/>
              </a:rPr>
              <a:t> </a:t>
            </a:r>
            <a:r>
              <a:rPr lang="en-US" sz="3200" dirty="0" err="1">
                <a:latin typeface="Times New Roman"/>
                <a:ea typeface="Times New Roman"/>
                <a:cs typeface="Times New Roman"/>
              </a:rPr>
              <a:t>đoạn</a:t>
            </a:r>
            <a:r>
              <a:rPr lang="en-US" sz="3200" dirty="0">
                <a:latin typeface="Times New Roman"/>
                <a:ea typeface="Times New Roman"/>
                <a:cs typeface="Times New Roman"/>
              </a:rPr>
              <a:t> </a:t>
            </a:r>
            <a:r>
              <a:rPr lang="en-US" sz="3200" dirty="0" err="1">
                <a:latin typeface="Times New Roman"/>
                <a:ea typeface="Times New Roman"/>
                <a:cs typeface="Times New Roman"/>
              </a:rPr>
              <a:t>trưởng</a:t>
            </a:r>
            <a:r>
              <a:rPr lang="en-US" sz="3200" dirty="0">
                <a:latin typeface="Times New Roman"/>
                <a:ea typeface="Times New Roman"/>
                <a:cs typeface="Times New Roman"/>
              </a:rPr>
              <a:t> </a:t>
            </a:r>
            <a:r>
              <a:rPr lang="en-US" sz="3200" dirty="0" err="1">
                <a:latin typeface="Times New Roman"/>
                <a:ea typeface="Times New Roman"/>
                <a:cs typeface="Times New Roman"/>
              </a:rPr>
              <a:t>thành</a:t>
            </a:r>
            <a:endParaRPr lang="en-US" sz="2800" dirty="0">
              <a:latin typeface="Arial"/>
              <a:ea typeface="Times New Roman"/>
              <a:cs typeface="Times New Roman"/>
            </a:endParaRPr>
          </a:p>
          <a:p>
            <a:pPr marL="26670" marR="0" algn="just">
              <a:lnSpc>
                <a:spcPct val="115000"/>
              </a:lnSpc>
              <a:spcBef>
                <a:spcPts val="0"/>
              </a:spcBef>
              <a:spcAft>
                <a:spcPts val="1000"/>
              </a:spcAft>
            </a:pPr>
            <a:r>
              <a:rPr lang="en-US" sz="3200" dirty="0" err="1">
                <a:latin typeface="Times New Roman"/>
                <a:ea typeface="Times New Roman"/>
                <a:cs typeface="Times New Roman"/>
              </a:rPr>
              <a:t>Giai</a:t>
            </a:r>
            <a:r>
              <a:rPr lang="en-US" sz="3200" dirty="0">
                <a:latin typeface="Times New Roman"/>
                <a:ea typeface="Times New Roman"/>
                <a:cs typeface="Times New Roman"/>
              </a:rPr>
              <a:t> </a:t>
            </a:r>
            <a:r>
              <a:rPr lang="en-US" sz="3200" dirty="0" err="1">
                <a:latin typeface="Times New Roman"/>
                <a:ea typeface="Times New Roman"/>
                <a:cs typeface="Times New Roman"/>
              </a:rPr>
              <a:t>đoạn</a:t>
            </a:r>
            <a:r>
              <a:rPr lang="en-US" sz="3200" dirty="0">
                <a:latin typeface="Times New Roman"/>
                <a:ea typeface="Times New Roman"/>
                <a:cs typeface="Times New Roman"/>
              </a:rPr>
              <a:t> </a:t>
            </a:r>
            <a:r>
              <a:rPr lang="en-US" sz="3200" dirty="0" err="1">
                <a:latin typeface="Times New Roman"/>
                <a:ea typeface="Times New Roman"/>
                <a:cs typeface="Times New Roman"/>
              </a:rPr>
              <a:t>sinh</a:t>
            </a:r>
            <a:r>
              <a:rPr lang="en-US" sz="3200" dirty="0">
                <a:latin typeface="Times New Roman"/>
                <a:ea typeface="Times New Roman"/>
                <a:cs typeface="Times New Roman"/>
              </a:rPr>
              <a:t> </a:t>
            </a:r>
            <a:r>
              <a:rPr lang="en-US" sz="3200" dirty="0" err="1">
                <a:latin typeface="Times New Roman"/>
                <a:ea typeface="Times New Roman"/>
                <a:cs typeface="Times New Roman"/>
              </a:rPr>
              <a:t>sản</a:t>
            </a:r>
            <a:endParaRPr lang="en-US" sz="2800" dirty="0">
              <a:latin typeface="Arial"/>
              <a:ea typeface="Times New Roman"/>
              <a:cs typeface="Times New Roman"/>
            </a:endParaRPr>
          </a:p>
          <a:p>
            <a:r>
              <a:rPr lang="en-US" sz="3200" dirty="0" err="1">
                <a:latin typeface="Times New Roman"/>
                <a:ea typeface="Times New Roman"/>
              </a:rPr>
              <a:t>Giai</a:t>
            </a:r>
            <a:r>
              <a:rPr lang="en-US" sz="3200" dirty="0">
                <a:latin typeface="Times New Roman"/>
                <a:ea typeface="Times New Roman"/>
              </a:rPr>
              <a:t> </a:t>
            </a:r>
            <a:r>
              <a:rPr lang="en-US" sz="3200" dirty="0" err="1">
                <a:latin typeface="Times New Roman"/>
                <a:ea typeface="Times New Roman"/>
              </a:rPr>
              <a:t>đoạn</a:t>
            </a:r>
            <a:r>
              <a:rPr lang="en-US" sz="3200" dirty="0">
                <a:latin typeface="Times New Roman"/>
                <a:ea typeface="Times New Roman"/>
              </a:rPr>
              <a:t> </a:t>
            </a:r>
            <a:r>
              <a:rPr lang="en-US" sz="3200" dirty="0" err="1">
                <a:latin typeface="Times New Roman"/>
                <a:ea typeface="Times New Roman"/>
              </a:rPr>
              <a:t>già</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wipe(down)">
                                      <p:cBhvr>
                                        <p:cTn id="7" dur="500"/>
                                        <p:tgtEl>
                                          <p:spTgt spid="819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arn(inVertic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arn(inVertical)">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barn(inVertical)">
                                      <p:cBhvr>
                                        <p:cTn id="27" dur="500"/>
                                        <p:tgtEl>
                                          <p:spTgt spid="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3" end="3"/>
                                            </p:txEl>
                                          </p:spTgt>
                                        </p:tgtEl>
                                        <p:attrNameLst>
                                          <p:attrName>style.visibility</p:attrName>
                                        </p:attrNameLst>
                                      </p:cBhvr>
                                      <p:to>
                                        <p:strVal val="visible"/>
                                      </p:to>
                                    </p:set>
                                    <p:animEffect transition="in" filter="barn(inVertical)">
                                      <p:cBhvr>
                                        <p:cTn id="32" dur="500"/>
                                        <p:tgtEl>
                                          <p:spTgt spid="5">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Effect transition="in" filter="barn(inVertical)">
                                      <p:cBhvr>
                                        <p:cTn id="3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4B6B5EB9-E01F-472C-934E-213B11FAE2EA}"/>
              </a:ext>
            </a:extLst>
          </p:cNvPr>
          <p:cNvSpPr txBox="1"/>
          <p:nvPr/>
        </p:nvSpPr>
        <p:spPr>
          <a:xfrm>
            <a:off x="1148080" y="686978"/>
            <a:ext cx="9875520" cy="742832"/>
          </a:xfrm>
          <a:prstGeom prst="rect">
            <a:avLst/>
          </a:prstGeom>
          <a:noFill/>
        </p:spPr>
        <p:txBody>
          <a:bodyPr wrap="square" rtlCol="0">
            <a:spAutoFit/>
          </a:bodyPr>
          <a:lstStyle/>
          <a:p>
            <a:pPr algn="just">
              <a:lnSpc>
                <a:spcPct val="115000"/>
              </a:lnSpc>
            </a:pPr>
            <a:r>
              <a:rPr lang="en-US" sz="4000" dirty="0" err="1">
                <a:latin typeface="Times New Roman"/>
                <a:ea typeface="Times New Roman"/>
                <a:cs typeface="Times New Roman"/>
              </a:rPr>
              <a:t>Dấu</a:t>
            </a:r>
            <a:r>
              <a:rPr lang="en-US" sz="4000" dirty="0">
                <a:latin typeface="Times New Roman"/>
                <a:ea typeface="Times New Roman"/>
                <a:cs typeface="Times New Roman"/>
              </a:rPr>
              <a:t> </a:t>
            </a:r>
            <a:r>
              <a:rPr lang="en-US" sz="4000" dirty="0" err="1" smtClean="0">
                <a:latin typeface="Times New Roman"/>
                <a:ea typeface="Times New Roman"/>
                <a:cs typeface="Times New Roman"/>
              </a:rPr>
              <a:t>hiệu</a:t>
            </a:r>
            <a:r>
              <a:rPr lang="en-US" sz="4000" dirty="0" smtClean="0">
                <a:latin typeface="Times New Roman"/>
                <a:ea typeface="Times New Roman"/>
                <a:cs typeface="Times New Roman"/>
              </a:rPr>
              <a:t> </a:t>
            </a:r>
            <a:r>
              <a:rPr lang="en-US" sz="4000" dirty="0" err="1" smtClean="0">
                <a:latin typeface="Times New Roman"/>
                <a:ea typeface="Times New Roman"/>
                <a:cs typeface="Times New Roman"/>
              </a:rPr>
              <a:t>để</a:t>
            </a:r>
            <a:r>
              <a:rPr lang="en-US" sz="4000" dirty="0" smtClean="0">
                <a:latin typeface="Times New Roman"/>
                <a:ea typeface="Times New Roman"/>
                <a:cs typeface="Times New Roman"/>
              </a:rPr>
              <a:t> </a:t>
            </a:r>
            <a:r>
              <a:rPr lang="en-US" sz="4000" dirty="0" err="1">
                <a:latin typeface="Times New Roman"/>
                <a:ea typeface="Times New Roman"/>
                <a:cs typeface="Times New Roman"/>
              </a:rPr>
              <a:t>nhận</a:t>
            </a:r>
            <a:r>
              <a:rPr lang="en-US" sz="4000" dirty="0">
                <a:latin typeface="Times New Roman"/>
                <a:ea typeface="Times New Roman"/>
                <a:cs typeface="Times New Roman"/>
              </a:rPr>
              <a:t> </a:t>
            </a:r>
            <a:r>
              <a:rPr lang="en-US" sz="4000" dirty="0" err="1">
                <a:latin typeface="Times New Roman"/>
                <a:ea typeface="Times New Roman"/>
                <a:cs typeface="Times New Roman"/>
              </a:rPr>
              <a:t>biết</a:t>
            </a:r>
            <a:r>
              <a:rPr lang="en-US" sz="4000" dirty="0">
                <a:latin typeface="Times New Roman"/>
                <a:ea typeface="Times New Roman"/>
                <a:cs typeface="Times New Roman"/>
              </a:rPr>
              <a:t> </a:t>
            </a:r>
            <a:r>
              <a:rPr lang="en-US" sz="4000" dirty="0" err="1">
                <a:latin typeface="Times New Roman"/>
                <a:ea typeface="Times New Roman"/>
                <a:cs typeface="Times New Roman"/>
              </a:rPr>
              <a:t>của</a:t>
            </a:r>
            <a:r>
              <a:rPr lang="en-US" sz="4000" dirty="0">
                <a:latin typeface="Times New Roman"/>
                <a:ea typeface="Times New Roman"/>
                <a:cs typeface="Times New Roman"/>
              </a:rPr>
              <a:t> </a:t>
            </a:r>
            <a:r>
              <a:rPr lang="en-US" sz="4000" dirty="0" err="1">
                <a:latin typeface="Times New Roman"/>
                <a:ea typeface="Times New Roman"/>
                <a:cs typeface="Times New Roman"/>
              </a:rPr>
              <a:t>mỗi</a:t>
            </a:r>
            <a:r>
              <a:rPr lang="en-US" sz="4000" dirty="0">
                <a:latin typeface="Times New Roman"/>
                <a:ea typeface="Times New Roman"/>
                <a:cs typeface="Times New Roman"/>
              </a:rPr>
              <a:t> </a:t>
            </a:r>
            <a:r>
              <a:rPr lang="en-US" sz="4000" dirty="0" err="1">
                <a:latin typeface="Times New Roman"/>
                <a:ea typeface="Times New Roman"/>
                <a:cs typeface="Times New Roman"/>
              </a:rPr>
              <a:t>giai</a:t>
            </a:r>
            <a:r>
              <a:rPr lang="en-US" sz="4000" dirty="0">
                <a:latin typeface="Times New Roman"/>
                <a:ea typeface="Times New Roman"/>
                <a:cs typeface="Times New Roman"/>
              </a:rPr>
              <a:t> </a:t>
            </a:r>
            <a:r>
              <a:rPr lang="en-US" sz="4000" dirty="0" err="1">
                <a:latin typeface="Times New Roman"/>
                <a:ea typeface="Times New Roman"/>
                <a:cs typeface="Times New Roman"/>
              </a:rPr>
              <a:t>đoạn</a:t>
            </a:r>
            <a:r>
              <a:rPr lang="en-US" sz="4000" dirty="0">
                <a:latin typeface="Times New Roman"/>
                <a:ea typeface="Times New Roman"/>
                <a:cs typeface="Times New Roman"/>
              </a:rPr>
              <a:t> </a:t>
            </a:r>
            <a:r>
              <a:rPr lang="en-US" sz="4000" dirty="0" err="1">
                <a:latin typeface="Times New Roman"/>
                <a:ea typeface="Times New Roman"/>
                <a:cs typeface="Times New Roman"/>
              </a:rPr>
              <a:t>là</a:t>
            </a:r>
            <a:r>
              <a:rPr lang="en-US" sz="4000" dirty="0">
                <a:latin typeface="Times New Roman"/>
                <a:ea typeface="Times New Roman"/>
                <a:cs typeface="Times New Roman"/>
              </a:rPr>
              <a:t> </a:t>
            </a:r>
            <a:r>
              <a:rPr lang="en-US" sz="4000" dirty="0" err="1">
                <a:latin typeface="Times New Roman"/>
                <a:ea typeface="Times New Roman"/>
                <a:cs typeface="Times New Roman"/>
              </a:rPr>
              <a:t>gì</a:t>
            </a:r>
            <a:r>
              <a:rPr lang="en-US" sz="4000" dirty="0">
                <a:latin typeface="Times New Roman"/>
                <a:ea typeface="Times New Roman"/>
                <a:cs typeface="Times New Roman"/>
              </a:rPr>
              <a:t>?</a:t>
            </a:r>
            <a:endParaRPr lang="en-US" sz="4000" dirty="0">
              <a:effectLst/>
              <a:latin typeface="Arial"/>
              <a:ea typeface="Times New Roman"/>
              <a:cs typeface="Times New Roman"/>
            </a:endParaRPr>
          </a:p>
        </p:txBody>
      </p:sp>
      <p:sp>
        <p:nvSpPr>
          <p:cNvPr id="10" name="TextBox 9">
            <a:extLst>
              <a:ext uri="{FF2B5EF4-FFF2-40B4-BE49-F238E27FC236}">
                <a16:creationId xmlns="" xmlns:a16="http://schemas.microsoft.com/office/drawing/2014/main" id="{4B6B5EB9-E01F-472C-934E-213B11FAE2EA}"/>
              </a:ext>
            </a:extLst>
          </p:cNvPr>
          <p:cNvSpPr txBox="1"/>
          <p:nvPr/>
        </p:nvSpPr>
        <p:spPr>
          <a:xfrm>
            <a:off x="1148080" y="1747520"/>
            <a:ext cx="9875520" cy="4481227"/>
          </a:xfrm>
          <a:prstGeom prst="rect">
            <a:avLst/>
          </a:prstGeom>
          <a:noFill/>
        </p:spPr>
        <p:txBody>
          <a:bodyPr wrap="square" rtlCol="0">
            <a:spAutoFit/>
          </a:bodyPr>
          <a:lstStyle/>
          <a:p>
            <a:pPr algn="just">
              <a:lnSpc>
                <a:spcPct val="115000"/>
              </a:lnSpc>
            </a:pPr>
            <a:r>
              <a:rPr lang="en-US" sz="3200" dirty="0" err="1" smtClean="0">
                <a:effectLst/>
                <a:latin typeface="Times New Roman" pitchFamily="18" charset="0"/>
                <a:ea typeface="Times New Roman"/>
                <a:cs typeface="Times New Roman" pitchFamily="18" charset="0"/>
              </a:rPr>
              <a:t>Các</a:t>
            </a:r>
            <a:r>
              <a:rPr lang="en-US" sz="3200" dirty="0" smtClean="0">
                <a:effectLst/>
                <a:latin typeface="Times New Roman" pitchFamily="18" charset="0"/>
                <a:ea typeface="Times New Roman"/>
                <a:cs typeface="Times New Roman" pitchFamily="18" charset="0"/>
              </a:rPr>
              <a:t> </a:t>
            </a:r>
            <a:r>
              <a:rPr lang="en-US" sz="3200" dirty="0" err="1" smtClean="0">
                <a:effectLst/>
                <a:latin typeface="Times New Roman" pitchFamily="18" charset="0"/>
                <a:ea typeface="Times New Roman"/>
                <a:cs typeface="Times New Roman" pitchFamily="18" charset="0"/>
              </a:rPr>
              <a:t>nhóm</a:t>
            </a:r>
            <a:r>
              <a:rPr lang="en-US" sz="3200" dirty="0" smtClean="0">
                <a:effectLst/>
                <a:latin typeface="Times New Roman" pitchFamily="18" charset="0"/>
                <a:ea typeface="Times New Roman"/>
                <a:cs typeface="Times New Roman" pitchFamily="18" charset="0"/>
              </a:rPr>
              <a:t> </a:t>
            </a:r>
            <a:r>
              <a:rPr lang="en-US" sz="3200" dirty="0" err="1" smtClean="0">
                <a:effectLst/>
                <a:latin typeface="Times New Roman" pitchFamily="18" charset="0"/>
                <a:ea typeface="Times New Roman"/>
                <a:cs typeface="Times New Roman" pitchFamily="18" charset="0"/>
              </a:rPr>
              <a:t>hoàn</a:t>
            </a:r>
            <a:r>
              <a:rPr lang="en-US" sz="3200" dirty="0" smtClean="0">
                <a:effectLst/>
                <a:latin typeface="Times New Roman" pitchFamily="18" charset="0"/>
                <a:ea typeface="Times New Roman"/>
                <a:cs typeface="Times New Roman" pitchFamily="18" charset="0"/>
              </a:rPr>
              <a:t> </a:t>
            </a:r>
            <a:r>
              <a:rPr lang="en-US" sz="3200" dirty="0" err="1" smtClean="0">
                <a:effectLst/>
                <a:latin typeface="Times New Roman" pitchFamily="18" charset="0"/>
                <a:ea typeface="Times New Roman"/>
                <a:cs typeface="Times New Roman" pitchFamily="18" charset="0"/>
              </a:rPr>
              <a:t>thành</a:t>
            </a:r>
            <a:r>
              <a:rPr lang="en-US" sz="3200" dirty="0" smtClean="0">
                <a:effectLst/>
                <a:latin typeface="Times New Roman" pitchFamily="18" charset="0"/>
                <a:ea typeface="Times New Roman"/>
                <a:cs typeface="Times New Roman" pitchFamily="18" charset="0"/>
              </a:rPr>
              <a:t> </a:t>
            </a:r>
            <a:r>
              <a:rPr lang="en-US" sz="3200" dirty="0" err="1" smtClean="0">
                <a:effectLst/>
                <a:latin typeface="Times New Roman" pitchFamily="18" charset="0"/>
                <a:ea typeface="Times New Roman"/>
                <a:cs typeface="Times New Roman" pitchFamily="18" charset="0"/>
              </a:rPr>
              <a:t>phiếu</a:t>
            </a:r>
            <a:r>
              <a:rPr lang="en-US" sz="3200" dirty="0" smtClean="0">
                <a:effectLst/>
                <a:latin typeface="Times New Roman" pitchFamily="18" charset="0"/>
                <a:ea typeface="Times New Roman"/>
                <a:cs typeface="Times New Roman" pitchFamily="18" charset="0"/>
              </a:rPr>
              <a:t> </a:t>
            </a:r>
            <a:r>
              <a:rPr lang="en-US" sz="3200" dirty="0" err="1" smtClean="0">
                <a:effectLst/>
                <a:latin typeface="Times New Roman" pitchFamily="18" charset="0"/>
                <a:ea typeface="Times New Roman"/>
                <a:cs typeface="Times New Roman" pitchFamily="18" charset="0"/>
              </a:rPr>
              <a:t>học</a:t>
            </a:r>
            <a:r>
              <a:rPr lang="en-US" sz="3200" dirty="0" smtClean="0">
                <a:effectLst/>
                <a:latin typeface="Times New Roman" pitchFamily="18" charset="0"/>
                <a:ea typeface="Times New Roman"/>
                <a:cs typeface="Times New Roman" pitchFamily="18" charset="0"/>
              </a:rPr>
              <a:t> </a:t>
            </a:r>
            <a:r>
              <a:rPr lang="en-US" sz="3200" dirty="0" err="1" smtClean="0">
                <a:effectLst/>
                <a:latin typeface="Times New Roman" pitchFamily="18" charset="0"/>
                <a:ea typeface="Times New Roman"/>
                <a:cs typeface="Times New Roman" pitchFamily="18" charset="0"/>
              </a:rPr>
              <a:t>tập</a:t>
            </a:r>
            <a:r>
              <a:rPr lang="en-US" sz="3200" dirty="0" smtClean="0">
                <a:effectLst/>
                <a:latin typeface="Times New Roman" pitchFamily="18" charset="0"/>
                <a:ea typeface="Times New Roman"/>
                <a:cs typeface="Times New Roman" pitchFamily="18" charset="0"/>
              </a:rPr>
              <a:t>:</a:t>
            </a:r>
          </a:p>
          <a:p>
            <a:pPr algn="just">
              <a:lnSpc>
                <a:spcPct val="115000"/>
              </a:lnSpc>
            </a:pPr>
            <a:endParaRPr lang="en-US" sz="3600" dirty="0" smtClean="0">
              <a:latin typeface="Times New Roman" pitchFamily="18" charset="0"/>
              <a:ea typeface="Times New Roman"/>
              <a:cs typeface="Times New Roman" pitchFamily="18" charset="0"/>
            </a:endParaRPr>
          </a:p>
          <a:p>
            <a:pPr algn="just">
              <a:lnSpc>
                <a:spcPct val="115000"/>
              </a:lnSpc>
            </a:pPr>
            <a:endParaRPr lang="en-US" sz="3600" dirty="0">
              <a:latin typeface="Times New Roman" pitchFamily="18" charset="0"/>
              <a:ea typeface="Times New Roman"/>
              <a:cs typeface="Times New Roman" pitchFamily="18" charset="0"/>
            </a:endParaRPr>
          </a:p>
          <a:p>
            <a:pPr algn="just">
              <a:lnSpc>
                <a:spcPct val="115000"/>
              </a:lnSpc>
            </a:pPr>
            <a:endParaRPr lang="en-US" sz="3600" dirty="0" smtClean="0">
              <a:effectLst/>
              <a:latin typeface="Times New Roman" pitchFamily="18" charset="0"/>
              <a:ea typeface="Times New Roman"/>
              <a:cs typeface="Times New Roman" pitchFamily="18" charset="0"/>
            </a:endParaRPr>
          </a:p>
          <a:p>
            <a:pPr algn="just">
              <a:lnSpc>
                <a:spcPct val="115000"/>
              </a:lnSpc>
            </a:pPr>
            <a:endParaRPr lang="en-US" sz="3600" dirty="0">
              <a:latin typeface="Times New Roman" pitchFamily="18" charset="0"/>
              <a:ea typeface="Times New Roman"/>
              <a:cs typeface="Times New Roman" pitchFamily="18" charset="0"/>
            </a:endParaRPr>
          </a:p>
          <a:p>
            <a:pPr algn="just">
              <a:lnSpc>
                <a:spcPct val="115000"/>
              </a:lnSpc>
            </a:pPr>
            <a:endParaRPr lang="en-US" sz="3600" dirty="0" smtClean="0">
              <a:effectLst/>
              <a:latin typeface="Times New Roman" pitchFamily="18" charset="0"/>
              <a:ea typeface="Times New Roman"/>
              <a:cs typeface="Times New Roman" pitchFamily="18" charset="0"/>
            </a:endParaRPr>
          </a:p>
          <a:p>
            <a:pPr algn="just">
              <a:lnSpc>
                <a:spcPct val="115000"/>
              </a:lnSpc>
            </a:pPr>
            <a:endParaRPr lang="en-US" sz="3600" dirty="0">
              <a:effectLst/>
              <a:latin typeface="Arial"/>
              <a:ea typeface="Times New Roman"/>
              <a:cs typeface="Times New Roman"/>
            </a:endParaRPr>
          </a:p>
        </p:txBody>
      </p:sp>
      <p:graphicFrame>
        <p:nvGraphicFramePr>
          <p:cNvPr id="4" name="Table 3"/>
          <p:cNvGraphicFramePr>
            <a:graphicFrameLocks noGrp="1"/>
          </p:cNvGraphicFramePr>
          <p:nvPr>
            <p:extLst>
              <p:ext uri="{D42A27DB-BD31-4B8C-83A1-F6EECF244321}">
                <p14:modId xmlns:p14="http://schemas.microsoft.com/office/powerpoint/2010/main" val="4082755153"/>
              </p:ext>
            </p:extLst>
          </p:nvPr>
        </p:nvGraphicFramePr>
        <p:xfrm>
          <a:off x="1706880" y="2580640"/>
          <a:ext cx="8808720" cy="3358257"/>
        </p:xfrm>
        <a:graphic>
          <a:graphicData uri="http://schemas.openxmlformats.org/drawingml/2006/table">
            <a:tbl>
              <a:tblPr firstRow="1" firstCol="1" bandRow="1"/>
              <a:tblGrid>
                <a:gridCol w="4561840"/>
                <a:gridCol w="4246880"/>
              </a:tblGrid>
              <a:tr h="554097">
                <a:tc>
                  <a:txBody>
                    <a:bodyPr/>
                    <a:lstStyle/>
                    <a:p>
                      <a:pPr marL="0" marR="0" algn="ctr">
                        <a:lnSpc>
                          <a:spcPct val="115000"/>
                        </a:lnSpc>
                        <a:spcBef>
                          <a:spcPts val="0"/>
                        </a:spcBef>
                        <a:spcAft>
                          <a:spcPts val="0"/>
                        </a:spcAft>
                      </a:pPr>
                      <a:r>
                        <a:rPr lang="en-US" sz="2800" b="1" dirty="0" err="1">
                          <a:effectLst/>
                          <a:latin typeface="Times New Roman" pitchFamily="18" charset="0"/>
                          <a:ea typeface="Times New Roman"/>
                          <a:cs typeface="Times New Roman" pitchFamily="18" charset="0"/>
                        </a:rPr>
                        <a:t>Giai</a:t>
                      </a:r>
                      <a:r>
                        <a:rPr lang="en-US" sz="2800" b="1" dirty="0">
                          <a:effectLst/>
                          <a:latin typeface="Times New Roman" pitchFamily="18" charset="0"/>
                          <a:ea typeface="Times New Roman"/>
                          <a:cs typeface="Times New Roman" pitchFamily="18" charset="0"/>
                        </a:rPr>
                        <a:t> </a:t>
                      </a:r>
                      <a:r>
                        <a:rPr lang="en-US" sz="2800" b="1" dirty="0" err="1">
                          <a:effectLst/>
                          <a:latin typeface="Times New Roman" pitchFamily="18" charset="0"/>
                          <a:ea typeface="Times New Roman"/>
                          <a:cs typeface="Times New Roman" pitchFamily="18" charset="0"/>
                        </a:rPr>
                        <a:t>đoạn</a:t>
                      </a:r>
                      <a:endParaRPr lang="en-US" sz="2800" dirty="0">
                        <a:effectLst/>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a:txBody>
                    <a:bodyPr/>
                    <a:lstStyle/>
                    <a:p>
                      <a:pPr marL="0" marR="0" algn="ctr">
                        <a:lnSpc>
                          <a:spcPct val="115000"/>
                        </a:lnSpc>
                        <a:spcBef>
                          <a:spcPts val="0"/>
                        </a:spcBef>
                        <a:spcAft>
                          <a:spcPts val="0"/>
                        </a:spcAft>
                      </a:pPr>
                      <a:r>
                        <a:rPr lang="en-US" sz="2800" b="1" dirty="0" err="1">
                          <a:effectLst/>
                          <a:latin typeface="Times New Roman" pitchFamily="18" charset="0"/>
                          <a:ea typeface="Times New Roman"/>
                          <a:cs typeface="Times New Roman" pitchFamily="18" charset="0"/>
                        </a:rPr>
                        <a:t>Dấu</a:t>
                      </a:r>
                      <a:r>
                        <a:rPr lang="en-US" sz="2800" b="1" dirty="0">
                          <a:effectLst/>
                          <a:latin typeface="Times New Roman" pitchFamily="18" charset="0"/>
                          <a:ea typeface="Times New Roman"/>
                          <a:cs typeface="Times New Roman" pitchFamily="18" charset="0"/>
                        </a:rPr>
                        <a:t> </a:t>
                      </a:r>
                      <a:r>
                        <a:rPr lang="en-US" sz="2800" b="1" dirty="0" err="1">
                          <a:effectLst/>
                          <a:latin typeface="Times New Roman" pitchFamily="18" charset="0"/>
                          <a:ea typeface="Times New Roman"/>
                          <a:cs typeface="Times New Roman" pitchFamily="18" charset="0"/>
                        </a:rPr>
                        <a:t>hiệu</a:t>
                      </a:r>
                      <a:endParaRPr lang="en-US" sz="2800" dirty="0">
                        <a:effectLst/>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r>
              <a:tr h="2691929">
                <a:tc>
                  <a:txBody>
                    <a:bodyPr/>
                    <a:lstStyle/>
                    <a:p>
                      <a:pPr marL="26670" marR="0" algn="just">
                        <a:lnSpc>
                          <a:spcPct val="115000"/>
                        </a:lnSpc>
                        <a:spcBef>
                          <a:spcPts val="0"/>
                        </a:spcBef>
                        <a:spcAft>
                          <a:spcPts val="0"/>
                        </a:spcAft>
                      </a:pPr>
                      <a:r>
                        <a:rPr lang="en-US" sz="3200" dirty="0" err="1">
                          <a:effectLst/>
                          <a:latin typeface="Times New Roman" pitchFamily="18" charset="0"/>
                          <a:ea typeface="Times New Roman"/>
                          <a:cs typeface="Times New Roman" pitchFamily="18" charset="0"/>
                        </a:rPr>
                        <a:t>Giai</a:t>
                      </a:r>
                      <a:r>
                        <a:rPr lang="en-US" sz="3200" dirty="0">
                          <a:effectLst/>
                          <a:latin typeface="Times New Roman" pitchFamily="18" charset="0"/>
                          <a:ea typeface="Times New Roman"/>
                          <a:cs typeface="Times New Roman" pitchFamily="18" charset="0"/>
                        </a:rPr>
                        <a:t> </a:t>
                      </a:r>
                      <a:r>
                        <a:rPr lang="en-US" sz="3200" dirty="0" err="1">
                          <a:effectLst/>
                          <a:latin typeface="Times New Roman" pitchFamily="18" charset="0"/>
                          <a:ea typeface="Times New Roman"/>
                          <a:cs typeface="Times New Roman" pitchFamily="18" charset="0"/>
                        </a:rPr>
                        <a:t>đoạn</a:t>
                      </a:r>
                      <a:r>
                        <a:rPr lang="en-US" sz="3200" dirty="0">
                          <a:effectLst/>
                          <a:latin typeface="Times New Roman" pitchFamily="18" charset="0"/>
                          <a:ea typeface="Times New Roman"/>
                          <a:cs typeface="Times New Roman" pitchFamily="18" charset="0"/>
                        </a:rPr>
                        <a:t> </a:t>
                      </a:r>
                      <a:r>
                        <a:rPr lang="en-US" sz="3200" dirty="0" err="1" smtClean="0">
                          <a:effectLst/>
                          <a:latin typeface="Times New Roman" pitchFamily="18" charset="0"/>
                          <a:ea typeface="Times New Roman"/>
                          <a:cs typeface="Times New Roman" pitchFamily="18" charset="0"/>
                        </a:rPr>
                        <a:t>phát</a:t>
                      </a:r>
                      <a:r>
                        <a:rPr lang="en-US" sz="3200" baseline="0" dirty="0" smtClean="0">
                          <a:effectLst/>
                          <a:latin typeface="Times New Roman" pitchFamily="18" charset="0"/>
                          <a:ea typeface="Times New Roman"/>
                          <a:cs typeface="Times New Roman" pitchFamily="18" charset="0"/>
                        </a:rPr>
                        <a:t> </a:t>
                      </a:r>
                      <a:r>
                        <a:rPr lang="en-US" sz="3200" baseline="0" dirty="0" err="1" smtClean="0">
                          <a:effectLst/>
                          <a:latin typeface="Times New Roman" pitchFamily="18" charset="0"/>
                          <a:ea typeface="Times New Roman"/>
                          <a:cs typeface="Times New Roman" pitchFamily="18" charset="0"/>
                        </a:rPr>
                        <a:t>triển</a:t>
                      </a:r>
                      <a:r>
                        <a:rPr lang="en-US" sz="3200" baseline="0" dirty="0" smtClean="0">
                          <a:effectLst/>
                          <a:latin typeface="Times New Roman" pitchFamily="18" charset="0"/>
                          <a:ea typeface="Times New Roman"/>
                          <a:cs typeface="Times New Roman" pitchFamily="18" charset="0"/>
                        </a:rPr>
                        <a:t> </a:t>
                      </a:r>
                      <a:r>
                        <a:rPr lang="en-US" sz="3200" baseline="0" dirty="0" err="1" smtClean="0">
                          <a:effectLst/>
                          <a:latin typeface="Times New Roman" pitchFamily="18" charset="0"/>
                          <a:ea typeface="Times New Roman"/>
                          <a:cs typeface="Times New Roman" pitchFamily="18" charset="0"/>
                        </a:rPr>
                        <a:t>phôi</a:t>
                      </a:r>
                      <a:endParaRPr lang="en-US" sz="3200" dirty="0">
                        <a:effectLst/>
                        <a:latin typeface="Times New Roman" pitchFamily="18" charset="0"/>
                        <a:ea typeface="Times New Roman"/>
                        <a:cs typeface="Times New Roman" pitchFamily="18" charset="0"/>
                      </a:endParaRPr>
                    </a:p>
                    <a:p>
                      <a:pPr marL="26670" marR="0" algn="just">
                        <a:lnSpc>
                          <a:spcPct val="115000"/>
                        </a:lnSpc>
                        <a:spcBef>
                          <a:spcPts val="0"/>
                        </a:spcBef>
                        <a:spcAft>
                          <a:spcPts val="0"/>
                        </a:spcAft>
                      </a:pPr>
                      <a:r>
                        <a:rPr lang="en-US" sz="3200" dirty="0" err="1">
                          <a:effectLst/>
                          <a:latin typeface="Times New Roman" pitchFamily="18" charset="0"/>
                          <a:ea typeface="Times New Roman"/>
                          <a:cs typeface="Times New Roman" pitchFamily="18" charset="0"/>
                        </a:rPr>
                        <a:t>Giai</a:t>
                      </a:r>
                      <a:r>
                        <a:rPr lang="en-US" sz="3200" dirty="0">
                          <a:effectLst/>
                          <a:latin typeface="Times New Roman" pitchFamily="18" charset="0"/>
                          <a:ea typeface="Times New Roman"/>
                          <a:cs typeface="Times New Roman" pitchFamily="18" charset="0"/>
                        </a:rPr>
                        <a:t> </a:t>
                      </a:r>
                      <a:r>
                        <a:rPr lang="en-US" sz="3200" dirty="0" err="1">
                          <a:effectLst/>
                          <a:latin typeface="Times New Roman" pitchFamily="18" charset="0"/>
                          <a:ea typeface="Times New Roman"/>
                          <a:cs typeface="Times New Roman" pitchFamily="18" charset="0"/>
                        </a:rPr>
                        <a:t>đoạn</a:t>
                      </a:r>
                      <a:r>
                        <a:rPr lang="en-US" sz="3200" dirty="0">
                          <a:effectLst/>
                          <a:latin typeface="Times New Roman" pitchFamily="18" charset="0"/>
                          <a:ea typeface="Times New Roman"/>
                          <a:cs typeface="Times New Roman" pitchFamily="18" charset="0"/>
                        </a:rPr>
                        <a:t> non </a:t>
                      </a:r>
                      <a:r>
                        <a:rPr lang="en-US" sz="3200" dirty="0" err="1">
                          <a:effectLst/>
                          <a:latin typeface="Times New Roman" pitchFamily="18" charset="0"/>
                          <a:ea typeface="Times New Roman"/>
                          <a:cs typeface="Times New Roman" pitchFamily="18" charset="0"/>
                        </a:rPr>
                        <a:t>trẻ</a:t>
                      </a:r>
                      <a:endParaRPr lang="en-US" sz="3200" dirty="0">
                        <a:effectLst/>
                        <a:latin typeface="Times New Roman" pitchFamily="18" charset="0"/>
                        <a:ea typeface="Times New Roman"/>
                        <a:cs typeface="Times New Roman" pitchFamily="18" charset="0"/>
                      </a:endParaRPr>
                    </a:p>
                    <a:p>
                      <a:pPr marL="26670" marR="0" algn="just">
                        <a:lnSpc>
                          <a:spcPct val="115000"/>
                        </a:lnSpc>
                        <a:spcBef>
                          <a:spcPts val="0"/>
                        </a:spcBef>
                        <a:spcAft>
                          <a:spcPts val="0"/>
                        </a:spcAft>
                      </a:pPr>
                      <a:r>
                        <a:rPr lang="en-US" sz="3200" dirty="0" err="1">
                          <a:effectLst/>
                          <a:latin typeface="Times New Roman" pitchFamily="18" charset="0"/>
                          <a:ea typeface="Times New Roman"/>
                          <a:cs typeface="Times New Roman" pitchFamily="18" charset="0"/>
                        </a:rPr>
                        <a:t>Giai</a:t>
                      </a:r>
                      <a:r>
                        <a:rPr lang="en-US" sz="3200" dirty="0">
                          <a:effectLst/>
                          <a:latin typeface="Times New Roman" pitchFamily="18" charset="0"/>
                          <a:ea typeface="Times New Roman"/>
                          <a:cs typeface="Times New Roman" pitchFamily="18" charset="0"/>
                        </a:rPr>
                        <a:t> </a:t>
                      </a:r>
                      <a:r>
                        <a:rPr lang="en-US" sz="3200" dirty="0" err="1">
                          <a:effectLst/>
                          <a:latin typeface="Times New Roman" pitchFamily="18" charset="0"/>
                          <a:ea typeface="Times New Roman"/>
                          <a:cs typeface="Times New Roman" pitchFamily="18" charset="0"/>
                        </a:rPr>
                        <a:t>đoạn</a:t>
                      </a:r>
                      <a:r>
                        <a:rPr lang="en-US" sz="3200" dirty="0">
                          <a:effectLst/>
                          <a:latin typeface="Times New Roman" pitchFamily="18" charset="0"/>
                          <a:ea typeface="Times New Roman"/>
                          <a:cs typeface="Times New Roman" pitchFamily="18" charset="0"/>
                        </a:rPr>
                        <a:t> </a:t>
                      </a:r>
                      <a:r>
                        <a:rPr lang="en-US" sz="3200" dirty="0" err="1">
                          <a:effectLst/>
                          <a:latin typeface="Times New Roman" pitchFamily="18" charset="0"/>
                          <a:ea typeface="Times New Roman"/>
                          <a:cs typeface="Times New Roman" pitchFamily="18" charset="0"/>
                        </a:rPr>
                        <a:t>trưởng</a:t>
                      </a:r>
                      <a:r>
                        <a:rPr lang="en-US" sz="3200" dirty="0">
                          <a:effectLst/>
                          <a:latin typeface="Times New Roman" pitchFamily="18" charset="0"/>
                          <a:ea typeface="Times New Roman"/>
                          <a:cs typeface="Times New Roman" pitchFamily="18" charset="0"/>
                        </a:rPr>
                        <a:t> </a:t>
                      </a:r>
                      <a:r>
                        <a:rPr lang="en-US" sz="3200" dirty="0" err="1">
                          <a:effectLst/>
                          <a:latin typeface="Times New Roman" pitchFamily="18" charset="0"/>
                          <a:ea typeface="Times New Roman"/>
                          <a:cs typeface="Times New Roman" pitchFamily="18" charset="0"/>
                        </a:rPr>
                        <a:t>thành</a:t>
                      </a:r>
                      <a:endParaRPr lang="en-US" sz="3200" dirty="0">
                        <a:effectLst/>
                        <a:latin typeface="Times New Roman" pitchFamily="18" charset="0"/>
                        <a:ea typeface="Times New Roman"/>
                        <a:cs typeface="Times New Roman" pitchFamily="18" charset="0"/>
                      </a:endParaRPr>
                    </a:p>
                    <a:p>
                      <a:pPr marL="26670" marR="0" algn="just">
                        <a:lnSpc>
                          <a:spcPct val="115000"/>
                        </a:lnSpc>
                        <a:spcBef>
                          <a:spcPts val="0"/>
                        </a:spcBef>
                        <a:spcAft>
                          <a:spcPts val="0"/>
                        </a:spcAft>
                      </a:pPr>
                      <a:r>
                        <a:rPr lang="en-US" sz="3200" dirty="0" err="1">
                          <a:effectLst/>
                          <a:latin typeface="Times New Roman" pitchFamily="18" charset="0"/>
                          <a:ea typeface="Times New Roman"/>
                          <a:cs typeface="Times New Roman" pitchFamily="18" charset="0"/>
                        </a:rPr>
                        <a:t>Giai</a:t>
                      </a:r>
                      <a:r>
                        <a:rPr lang="en-US" sz="3200" dirty="0">
                          <a:effectLst/>
                          <a:latin typeface="Times New Roman" pitchFamily="18" charset="0"/>
                          <a:ea typeface="Times New Roman"/>
                          <a:cs typeface="Times New Roman" pitchFamily="18" charset="0"/>
                        </a:rPr>
                        <a:t> </a:t>
                      </a:r>
                      <a:r>
                        <a:rPr lang="en-US" sz="3200" dirty="0" err="1">
                          <a:effectLst/>
                          <a:latin typeface="Times New Roman" pitchFamily="18" charset="0"/>
                          <a:ea typeface="Times New Roman"/>
                          <a:cs typeface="Times New Roman" pitchFamily="18" charset="0"/>
                        </a:rPr>
                        <a:t>đoạn</a:t>
                      </a:r>
                      <a:r>
                        <a:rPr lang="en-US" sz="3200" dirty="0">
                          <a:effectLst/>
                          <a:latin typeface="Times New Roman" pitchFamily="18" charset="0"/>
                          <a:ea typeface="Times New Roman"/>
                          <a:cs typeface="Times New Roman" pitchFamily="18" charset="0"/>
                        </a:rPr>
                        <a:t> </a:t>
                      </a:r>
                      <a:r>
                        <a:rPr lang="en-US" sz="3200" dirty="0" err="1">
                          <a:effectLst/>
                          <a:latin typeface="Times New Roman" pitchFamily="18" charset="0"/>
                          <a:ea typeface="Times New Roman"/>
                          <a:cs typeface="Times New Roman" pitchFamily="18" charset="0"/>
                        </a:rPr>
                        <a:t>sinh</a:t>
                      </a:r>
                      <a:r>
                        <a:rPr lang="en-US" sz="3200" dirty="0">
                          <a:effectLst/>
                          <a:latin typeface="Times New Roman" pitchFamily="18" charset="0"/>
                          <a:ea typeface="Times New Roman"/>
                          <a:cs typeface="Times New Roman" pitchFamily="18" charset="0"/>
                        </a:rPr>
                        <a:t> </a:t>
                      </a:r>
                      <a:r>
                        <a:rPr lang="en-US" sz="3200" dirty="0" err="1">
                          <a:effectLst/>
                          <a:latin typeface="Times New Roman" pitchFamily="18" charset="0"/>
                          <a:ea typeface="Times New Roman"/>
                          <a:cs typeface="Times New Roman" pitchFamily="18" charset="0"/>
                        </a:rPr>
                        <a:t>sản</a:t>
                      </a:r>
                      <a:endParaRPr lang="en-US" sz="3200" dirty="0">
                        <a:effectLst/>
                        <a:latin typeface="Times New Roman" pitchFamily="18" charset="0"/>
                        <a:ea typeface="Times New Roman"/>
                        <a:cs typeface="Times New Roman" pitchFamily="18" charset="0"/>
                      </a:endParaRPr>
                    </a:p>
                    <a:p>
                      <a:pPr marL="0" marR="0" algn="just">
                        <a:lnSpc>
                          <a:spcPct val="115000"/>
                        </a:lnSpc>
                        <a:spcBef>
                          <a:spcPts val="0"/>
                        </a:spcBef>
                        <a:spcAft>
                          <a:spcPts val="0"/>
                        </a:spcAft>
                      </a:pPr>
                      <a:r>
                        <a:rPr lang="en-US" sz="3200" dirty="0" err="1">
                          <a:effectLst/>
                          <a:latin typeface="Times New Roman" pitchFamily="18" charset="0"/>
                          <a:ea typeface="Times New Roman"/>
                          <a:cs typeface="Times New Roman" pitchFamily="18" charset="0"/>
                        </a:rPr>
                        <a:t>Giai</a:t>
                      </a:r>
                      <a:r>
                        <a:rPr lang="en-US" sz="3200" dirty="0">
                          <a:effectLst/>
                          <a:latin typeface="Times New Roman" pitchFamily="18" charset="0"/>
                          <a:ea typeface="Times New Roman"/>
                          <a:cs typeface="Times New Roman" pitchFamily="18" charset="0"/>
                        </a:rPr>
                        <a:t> </a:t>
                      </a:r>
                      <a:r>
                        <a:rPr lang="en-US" sz="3200" dirty="0" err="1">
                          <a:effectLst/>
                          <a:latin typeface="Times New Roman" pitchFamily="18" charset="0"/>
                          <a:ea typeface="Times New Roman"/>
                          <a:cs typeface="Times New Roman" pitchFamily="18" charset="0"/>
                        </a:rPr>
                        <a:t>đoạn</a:t>
                      </a:r>
                      <a:r>
                        <a:rPr lang="en-US" sz="3200" dirty="0">
                          <a:effectLst/>
                          <a:latin typeface="Times New Roman" pitchFamily="18" charset="0"/>
                          <a:ea typeface="Times New Roman"/>
                          <a:cs typeface="Times New Roman" pitchFamily="18" charset="0"/>
                        </a:rPr>
                        <a:t> </a:t>
                      </a:r>
                      <a:r>
                        <a:rPr lang="en-US" sz="3200" dirty="0" err="1">
                          <a:effectLst/>
                          <a:latin typeface="Times New Roman" pitchFamily="18" charset="0"/>
                          <a:ea typeface="Times New Roman"/>
                          <a:cs typeface="Times New Roman" pitchFamily="18" charset="0"/>
                        </a:rPr>
                        <a:t>già</a:t>
                      </a:r>
                      <a:endParaRPr lang="en-US" sz="3200" dirty="0">
                        <a:effectLst/>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670" marR="0" algn="just">
                        <a:lnSpc>
                          <a:spcPct val="115000"/>
                        </a:lnSpc>
                        <a:spcBef>
                          <a:spcPts val="0"/>
                        </a:spcBef>
                        <a:spcAft>
                          <a:spcPts val="0"/>
                        </a:spcAft>
                      </a:pPr>
                      <a:endParaRPr lang="en-US" sz="2800" dirty="0">
                        <a:effectLst/>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fade">
                                      <p:cBhvr>
                                        <p:cTn id="12" dur="1000"/>
                                        <p:tgtEl>
                                          <p:spTgt spid="10">
                                            <p:txEl>
                                              <p:pRg st="0" end="0"/>
                                            </p:txEl>
                                          </p:spTgt>
                                        </p:tgtEl>
                                      </p:cBhvr>
                                    </p:animEffect>
                                    <p:anim calcmode="lin" valueType="num">
                                      <p:cBhvr>
                                        <p:cTn id="1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arn(inVertical)">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 xmlns:a16="http://schemas.microsoft.com/office/drawing/2014/main" id="{EF88AE5A-6EEB-42C8-BF48-10EA52222776}"/>
              </a:ext>
            </a:extLst>
          </p:cNvPr>
          <p:cNvSpPr>
            <a:spLocks noGrp="1"/>
          </p:cNvSpPr>
          <p:nvPr>
            <p:ph type="title"/>
          </p:nvPr>
        </p:nvSpPr>
        <p:spPr>
          <a:xfrm>
            <a:off x="838200" y="365125"/>
            <a:ext cx="6273800" cy="854075"/>
          </a:xfrm>
        </p:spPr>
        <p:txBody>
          <a:bodyPr/>
          <a:lstStyle/>
          <a:p>
            <a:r>
              <a:rPr lang="en-US" altLang="en-US" sz="3600" b="1" dirty="0" err="1" smtClean="0">
                <a:latin typeface="Times New Roman" panose="02020603050405020304" pitchFamily="18" charset="0"/>
                <a:cs typeface="Times New Roman" panose="02020603050405020304" pitchFamily="18" charset="0"/>
              </a:rPr>
              <a:t>Kết</a:t>
            </a:r>
            <a:r>
              <a:rPr lang="en-US" altLang="en-US" sz="3600" b="1" dirty="0" smtClean="0">
                <a:latin typeface="Times New Roman" panose="02020603050405020304" pitchFamily="18" charset="0"/>
                <a:cs typeface="Times New Roman" panose="02020603050405020304" pitchFamily="18" charset="0"/>
              </a:rPr>
              <a:t> </a:t>
            </a:r>
            <a:r>
              <a:rPr lang="en-US" altLang="en-US" sz="3600" b="1" dirty="0" err="1" smtClean="0">
                <a:latin typeface="Times New Roman" panose="02020603050405020304" pitchFamily="18" charset="0"/>
                <a:cs typeface="Times New Roman" panose="02020603050405020304" pitchFamily="18" charset="0"/>
              </a:rPr>
              <a:t>quả</a:t>
            </a:r>
            <a:r>
              <a:rPr lang="en-US" altLang="en-US" sz="3600" b="1" dirty="0" smtClean="0">
                <a:latin typeface="Times New Roman" panose="02020603050405020304" pitchFamily="18" charset="0"/>
                <a:cs typeface="Times New Roman" panose="02020603050405020304" pitchFamily="18" charset="0"/>
              </a:rPr>
              <a:t> </a:t>
            </a:r>
            <a:r>
              <a:rPr lang="en-US" altLang="en-US" sz="3600" b="1" dirty="0" err="1" smtClean="0">
                <a:latin typeface="Times New Roman" panose="02020603050405020304" pitchFamily="18" charset="0"/>
                <a:cs typeface="Times New Roman" panose="02020603050405020304" pitchFamily="18" charset="0"/>
              </a:rPr>
              <a:t>phiếu</a:t>
            </a:r>
            <a:r>
              <a:rPr lang="en-US" altLang="en-US" sz="3600" b="1" dirty="0" smtClean="0">
                <a:latin typeface="Times New Roman" panose="02020603050405020304" pitchFamily="18" charset="0"/>
                <a:cs typeface="Times New Roman" panose="02020603050405020304" pitchFamily="18" charset="0"/>
              </a:rPr>
              <a:t> </a:t>
            </a:r>
            <a:r>
              <a:rPr lang="en-US" altLang="en-US" sz="3600" b="1" dirty="0" err="1" smtClean="0">
                <a:latin typeface="Times New Roman" panose="02020603050405020304" pitchFamily="18" charset="0"/>
                <a:cs typeface="Times New Roman" panose="02020603050405020304" pitchFamily="18" charset="0"/>
              </a:rPr>
              <a:t>học</a:t>
            </a:r>
            <a:r>
              <a:rPr lang="en-US" altLang="en-US" sz="3600" b="1" dirty="0" smtClean="0">
                <a:latin typeface="Times New Roman" panose="02020603050405020304" pitchFamily="18" charset="0"/>
                <a:cs typeface="Times New Roman" panose="02020603050405020304" pitchFamily="18" charset="0"/>
              </a:rPr>
              <a:t> </a:t>
            </a:r>
            <a:r>
              <a:rPr lang="en-US" altLang="en-US" sz="3600" b="1" dirty="0" err="1" smtClean="0">
                <a:latin typeface="Times New Roman" panose="02020603050405020304" pitchFamily="18" charset="0"/>
                <a:cs typeface="Times New Roman" panose="02020603050405020304" pitchFamily="18" charset="0"/>
              </a:rPr>
              <a:t>tập</a:t>
            </a:r>
            <a:r>
              <a:rPr lang="en-US" altLang="en-US" sz="3600" b="1" dirty="0" smtClean="0">
                <a:latin typeface="Times New Roman" panose="02020603050405020304" pitchFamily="18" charset="0"/>
                <a:cs typeface="Times New Roman" panose="02020603050405020304" pitchFamily="18" charset="0"/>
              </a:rPr>
              <a:t>:</a:t>
            </a:r>
            <a:endParaRPr lang="en-US" altLang="en-US" sz="3600" b="1" dirty="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251138009"/>
              </p:ext>
            </p:extLst>
          </p:nvPr>
        </p:nvGraphicFramePr>
        <p:xfrm>
          <a:off x="883920" y="1696720"/>
          <a:ext cx="10444480" cy="4416552"/>
        </p:xfrm>
        <a:graphic>
          <a:graphicData uri="http://schemas.openxmlformats.org/drawingml/2006/table">
            <a:tbl>
              <a:tblPr firstRow="1" firstCol="1" bandRow="1"/>
              <a:tblGrid>
                <a:gridCol w="4846320"/>
                <a:gridCol w="5598160"/>
              </a:tblGrid>
              <a:tr h="589280">
                <a:tc>
                  <a:txBody>
                    <a:bodyPr/>
                    <a:lstStyle/>
                    <a:p>
                      <a:pPr marL="0" marR="0" algn="ctr">
                        <a:lnSpc>
                          <a:spcPct val="115000"/>
                        </a:lnSpc>
                        <a:spcBef>
                          <a:spcPts val="0"/>
                        </a:spcBef>
                        <a:spcAft>
                          <a:spcPts val="0"/>
                        </a:spcAft>
                      </a:pPr>
                      <a:r>
                        <a:rPr lang="en-US" sz="3600" b="1" dirty="0" err="1">
                          <a:solidFill>
                            <a:schemeClr val="tx1"/>
                          </a:solidFill>
                          <a:effectLst/>
                          <a:latin typeface="Times New Roman" pitchFamily="18" charset="0"/>
                          <a:ea typeface="Times New Roman"/>
                          <a:cs typeface="Times New Roman" pitchFamily="18" charset="0"/>
                        </a:rPr>
                        <a:t>Giai</a:t>
                      </a:r>
                      <a:r>
                        <a:rPr lang="en-US" sz="3600" b="1" dirty="0">
                          <a:solidFill>
                            <a:schemeClr val="tx1"/>
                          </a:solidFill>
                          <a:effectLst/>
                          <a:latin typeface="Times New Roman" pitchFamily="18" charset="0"/>
                          <a:ea typeface="Times New Roman"/>
                          <a:cs typeface="Times New Roman" pitchFamily="18" charset="0"/>
                        </a:rPr>
                        <a:t> </a:t>
                      </a:r>
                      <a:r>
                        <a:rPr lang="en-US" sz="3600" b="1" dirty="0" err="1">
                          <a:solidFill>
                            <a:schemeClr val="tx1"/>
                          </a:solidFill>
                          <a:effectLst/>
                          <a:latin typeface="Times New Roman" pitchFamily="18" charset="0"/>
                          <a:ea typeface="Times New Roman"/>
                          <a:cs typeface="Times New Roman" pitchFamily="18" charset="0"/>
                        </a:rPr>
                        <a:t>đoạn</a:t>
                      </a:r>
                      <a:endParaRPr lang="en-US" sz="3600" dirty="0">
                        <a:solidFill>
                          <a:schemeClr val="tx1"/>
                        </a:solidFill>
                        <a:effectLst/>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a:txBody>
                    <a:bodyPr/>
                    <a:lstStyle/>
                    <a:p>
                      <a:pPr marL="0" marR="0" algn="ctr">
                        <a:lnSpc>
                          <a:spcPct val="115000"/>
                        </a:lnSpc>
                        <a:spcBef>
                          <a:spcPts val="0"/>
                        </a:spcBef>
                        <a:spcAft>
                          <a:spcPts val="0"/>
                        </a:spcAft>
                      </a:pPr>
                      <a:r>
                        <a:rPr lang="en-US" sz="3600" b="1" dirty="0" err="1">
                          <a:solidFill>
                            <a:schemeClr val="tx1"/>
                          </a:solidFill>
                          <a:effectLst/>
                          <a:latin typeface="Times New Roman" pitchFamily="18" charset="0"/>
                          <a:ea typeface="Times New Roman"/>
                          <a:cs typeface="Times New Roman" pitchFamily="18" charset="0"/>
                        </a:rPr>
                        <a:t>Dấu</a:t>
                      </a:r>
                      <a:r>
                        <a:rPr lang="en-US" sz="3600" b="1" dirty="0">
                          <a:solidFill>
                            <a:schemeClr val="tx1"/>
                          </a:solidFill>
                          <a:effectLst/>
                          <a:latin typeface="Times New Roman" pitchFamily="18" charset="0"/>
                          <a:ea typeface="Times New Roman"/>
                          <a:cs typeface="Times New Roman" pitchFamily="18" charset="0"/>
                        </a:rPr>
                        <a:t> </a:t>
                      </a:r>
                      <a:r>
                        <a:rPr lang="en-US" sz="3600" b="1" dirty="0" err="1">
                          <a:solidFill>
                            <a:schemeClr val="tx1"/>
                          </a:solidFill>
                          <a:effectLst/>
                          <a:latin typeface="Times New Roman" pitchFamily="18" charset="0"/>
                          <a:ea typeface="Times New Roman"/>
                          <a:cs typeface="Times New Roman" pitchFamily="18" charset="0"/>
                        </a:rPr>
                        <a:t>hiệu</a:t>
                      </a:r>
                      <a:endParaRPr lang="en-US" sz="3600" dirty="0">
                        <a:solidFill>
                          <a:schemeClr val="tx1"/>
                        </a:solidFill>
                        <a:effectLst/>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r>
              <a:tr h="3068067">
                <a:tc>
                  <a:txBody>
                    <a:bodyPr/>
                    <a:lstStyle/>
                    <a:p>
                      <a:pPr marL="26670" marR="0" algn="just">
                        <a:lnSpc>
                          <a:spcPct val="115000"/>
                        </a:lnSpc>
                        <a:spcBef>
                          <a:spcPts val="0"/>
                        </a:spcBef>
                        <a:spcAft>
                          <a:spcPts val="0"/>
                        </a:spcAft>
                      </a:pPr>
                      <a:r>
                        <a:rPr lang="en-US" sz="3600" dirty="0" err="1">
                          <a:effectLst/>
                          <a:latin typeface="Times New Roman" pitchFamily="18" charset="0"/>
                          <a:ea typeface="Times New Roman"/>
                          <a:cs typeface="Times New Roman" pitchFamily="18" charset="0"/>
                        </a:rPr>
                        <a:t>Giai</a:t>
                      </a:r>
                      <a:r>
                        <a:rPr lang="en-US" sz="3600" dirty="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đoạn</a:t>
                      </a:r>
                      <a:r>
                        <a:rPr lang="en-US" sz="3600" dirty="0">
                          <a:effectLst/>
                          <a:latin typeface="Times New Roman" pitchFamily="18" charset="0"/>
                          <a:ea typeface="Times New Roman"/>
                          <a:cs typeface="Times New Roman" pitchFamily="18" charset="0"/>
                        </a:rPr>
                        <a:t> </a:t>
                      </a:r>
                      <a:r>
                        <a:rPr lang="en-US" sz="3600" dirty="0" err="1" smtClean="0">
                          <a:effectLst/>
                          <a:latin typeface="Times New Roman" pitchFamily="18" charset="0"/>
                          <a:ea typeface="Times New Roman"/>
                          <a:cs typeface="Times New Roman" pitchFamily="18" charset="0"/>
                        </a:rPr>
                        <a:t>phát</a:t>
                      </a:r>
                      <a:r>
                        <a:rPr lang="en-US" sz="3600" baseline="0" dirty="0" smtClean="0">
                          <a:effectLst/>
                          <a:latin typeface="Times New Roman" pitchFamily="18" charset="0"/>
                          <a:ea typeface="Times New Roman"/>
                          <a:cs typeface="Times New Roman" pitchFamily="18" charset="0"/>
                        </a:rPr>
                        <a:t> </a:t>
                      </a:r>
                      <a:r>
                        <a:rPr lang="en-US" sz="3600" baseline="0" dirty="0" err="1" smtClean="0">
                          <a:effectLst/>
                          <a:latin typeface="Times New Roman" pitchFamily="18" charset="0"/>
                          <a:ea typeface="Times New Roman"/>
                          <a:cs typeface="Times New Roman" pitchFamily="18" charset="0"/>
                        </a:rPr>
                        <a:t>triển</a:t>
                      </a:r>
                      <a:r>
                        <a:rPr lang="en-US" sz="3600" baseline="0" dirty="0" smtClean="0">
                          <a:effectLst/>
                          <a:latin typeface="Times New Roman" pitchFamily="18" charset="0"/>
                          <a:ea typeface="Times New Roman"/>
                          <a:cs typeface="Times New Roman" pitchFamily="18" charset="0"/>
                        </a:rPr>
                        <a:t> </a:t>
                      </a:r>
                      <a:r>
                        <a:rPr lang="en-US" sz="3600" baseline="0" dirty="0" err="1" smtClean="0">
                          <a:effectLst/>
                          <a:latin typeface="Times New Roman" pitchFamily="18" charset="0"/>
                          <a:ea typeface="Times New Roman"/>
                          <a:cs typeface="Times New Roman" pitchFamily="18" charset="0"/>
                        </a:rPr>
                        <a:t>phôi</a:t>
                      </a:r>
                      <a:endParaRPr lang="en-US" sz="3600" dirty="0">
                        <a:effectLst/>
                        <a:latin typeface="Times New Roman" pitchFamily="18" charset="0"/>
                        <a:ea typeface="Times New Roman"/>
                        <a:cs typeface="Times New Roman" pitchFamily="18" charset="0"/>
                      </a:endParaRPr>
                    </a:p>
                    <a:p>
                      <a:pPr marL="26670" marR="0" algn="just">
                        <a:lnSpc>
                          <a:spcPct val="115000"/>
                        </a:lnSpc>
                        <a:spcBef>
                          <a:spcPts val="0"/>
                        </a:spcBef>
                        <a:spcAft>
                          <a:spcPts val="0"/>
                        </a:spcAft>
                      </a:pPr>
                      <a:r>
                        <a:rPr lang="en-US" sz="3600" dirty="0" err="1">
                          <a:effectLst/>
                          <a:latin typeface="Times New Roman" pitchFamily="18" charset="0"/>
                          <a:ea typeface="Times New Roman"/>
                          <a:cs typeface="Times New Roman" pitchFamily="18" charset="0"/>
                        </a:rPr>
                        <a:t>Giai</a:t>
                      </a:r>
                      <a:r>
                        <a:rPr lang="en-US" sz="3600" dirty="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đoạn</a:t>
                      </a:r>
                      <a:r>
                        <a:rPr lang="en-US" sz="3600" dirty="0">
                          <a:effectLst/>
                          <a:latin typeface="Times New Roman" pitchFamily="18" charset="0"/>
                          <a:ea typeface="Times New Roman"/>
                          <a:cs typeface="Times New Roman" pitchFamily="18" charset="0"/>
                        </a:rPr>
                        <a:t> non </a:t>
                      </a:r>
                      <a:r>
                        <a:rPr lang="en-US" sz="3600" dirty="0" err="1">
                          <a:effectLst/>
                          <a:latin typeface="Times New Roman" pitchFamily="18" charset="0"/>
                          <a:ea typeface="Times New Roman"/>
                          <a:cs typeface="Times New Roman" pitchFamily="18" charset="0"/>
                        </a:rPr>
                        <a:t>trẻ</a:t>
                      </a:r>
                      <a:endParaRPr lang="en-US" sz="3600" dirty="0">
                        <a:effectLst/>
                        <a:latin typeface="Times New Roman" pitchFamily="18" charset="0"/>
                        <a:ea typeface="Times New Roman"/>
                        <a:cs typeface="Times New Roman" pitchFamily="18" charset="0"/>
                      </a:endParaRPr>
                    </a:p>
                    <a:p>
                      <a:pPr marL="26670" marR="0" algn="just">
                        <a:lnSpc>
                          <a:spcPct val="115000"/>
                        </a:lnSpc>
                        <a:spcBef>
                          <a:spcPts val="0"/>
                        </a:spcBef>
                        <a:spcAft>
                          <a:spcPts val="0"/>
                        </a:spcAft>
                      </a:pPr>
                      <a:r>
                        <a:rPr lang="en-US" sz="3600" dirty="0" err="1">
                          <a:effectLst/>
                          <a:latin typeface="Times New Roman" pitchFamily="18" charset="0"/>
                          <a:ea typeface="Times New Roman"/>
                          <a:cs typeface="Times New Roman" pitchFamily="18" charset="0"/>
                        </a:rPr>
                        <a:t>Giai</a:t>
                      </a:r>
                      <a:r>
                        <a:rPr lang="en-US" sz="3600" dirty="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đoạn</a:t>
                      </a:r>
                      <a:r>
                        <a:rPr lang="en-US" sz="3600" dirty="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trưởng</a:t>
                      </a:r>
                      <a:r>
                        <a:rPr lang="en-US" sz="3600" dirty="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thành</a:t>
                      </a:r>
                      <a:endParaRPr lang="en-US" sz="3600" dirty="0">
                        <a:effectLst/>
                        <a:latin typeface="Times New Roman" pitchFamily="18" charset="0"/>
                        <a:ea typeface="Times New Roman"/>
                        <a:cs typeface="Times New Roman" pitchFamily="18" charset="0"/>
                      </a:endParaRPr>
                    </a:p>
                    <a:p>
                      <a:pPr marL="26670" marR="0" algn="just">
                        <a:lnSpc>
                          <a:spcPct val="115000"/>
                        </a:lnSpc>
                        <a:spcBef>
                          <a:spcPts val="0"/>
                        </a:spcBef>
                        <a:spcAft>
                          <a:spcPts val="0"/>
                        </a:spcAft>
                      </a:pPr>
                      <a:endParaRPr lang="en-US" sz="3600" dirty="0" smtClean="0">
                        <a:effectLst/>
                        <a:latin typeface="Times New Roman" pitchFamily="18" charset="0"/>
                        <a:ea typeface="Times New Roman"/>
                        <a:cs typeface="Times New Roman" pitchFamily="18" charset="0"/>
                      </a:endParaRPr>
                    </a:p>
                    <a:p>
                      <a:pPr marL="26670" marR="0" algn="just">
                        <a:lnSpc>
                          <a:spcPct val="115000"/>
                        </a:lnSpc>
                        <a:spcBef>
                          <a:spcPts val="0"/>
                        </a:spcBef>
                        <a:spcAft>
                          <a:spcPts val="0"/>
                        </a:spcAft>
                      </a:pPr>
                      <a:r>
                        <a:rPr lang="en-US" sz="3600" dirty="0" err="1" smtClean="0">
                          <a:effectLst/>
                          <a:latin typeface="Times New Roman" pitchFamily="18" charset="0"/>
                          <a:ea typeface="Times New Roman"/>
                          <a:cs typeface="Times New Roman" pitchFamily="18" charset="0"/>
                        </a:rPr>
                        <a:t>Giai</a:t>
                      </a:r>
                      <a:r>
                        <a:rPr lang="en-US" sz="3600" dirty="0" smtClean="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đoạn</a:t>
                      </a:r>
                      <a:r>
                        <a:rPr lang="en-US" sz="3600" dirty="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sinh</a:t>
                      </a:r>
                      <a:r>
                        <a:rPr lang="en-US" sz="3600" dirty="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sản</a:t>
                      </a:r>
                      <a:endParaRPr lang="en-US" sz="3600" dirty="0">
                        <a:effectLst/>
                        <a:latin typeface="Times New Roman" pitchFamily="18" charset="0"/>
                        <a:ea typeface="Times New Roman"/>
                        <a:cs typeface="Times New Roman" pitchFamily="18" charset="0"/>
                      </a:endParaRPr>
                    </a:p>
                    <a:p>
                      <a:pPr marL="0" marR="0" algn="just">
                        <a:lnSpc>
                          <a:spcPct val="115000"/>
                        </a:lnSpc>
                        <a:spcBef>
                          <a:spcPts val="0"/>
                        </a:spcBef>
                        <a:spcAft>
                          <a:spcPts val="0"/>
                        </a:spcAft>
                      </a:pPr>
                      <a:r>
                        <a:rPr lang="en-US" sz="3600" dirty="0" err="1">
                          <a:effectLst/>
                          <a:latin typeface="Times New Roman" pitchFamily="18" charset="0"/>
                          <a:ea typeface="Times New Roman"/>
                          <a:cs typeface="Times New Roman" pitchFamily="18" charset="0"/>
                        </a:rPr>
                        <a:t>Giai</a:t>
                      </a:r>
                      <a:r>
                        <a:rPr lang="en-US" sz="3600" dirty="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đoạn</a:t>
                      </a:r>
                      <a:r>
                        <a:rPr lang="en-US" sz="3600" dirty="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già</a:t>
                      </a:r>
                      <a:endParaRPr lang="en-US" sz="3600" dirty="0">
                        <a:effectLst/>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670" marR="0" algn="just">
                        <a:lnSpc>
                          <a:spcPct val="115000"/>
                        </a:lnSpc>
                        <a:spcBef>
                          <a:spcPts val="0"/>
                        </a:spcBef>
                        <a:spcAft>
                          <a:spcPts val="0"/>
                        </a:spcAft>
                      </a:pPr>
                      <a:r>
                        <a:rPr lang="en-US" sz="3600" dirty="0" err="1" smtClean="0">
                          <a:effectLst/>
                          <a:latin typeface="Times New Roman" pitchFamily="18" charset="0"/>
                          <a:ea typeface="Times New Roman"/>
                          <a:cs typeface="Times New Roman" pitchFamily="18" charset="0"/>
                        </a:rPr>
                        <a:t>Cây</a:t>
                      </a:r>
                      <a:r>
                        <a:rPr lang="en-US" sz="3600" dirty="0" smtClean="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đang</a:t>
                      </a:r>
                      <a:r>
                        <a:rPr lang="en-US" sz="3600" dirty="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là</a:t>
                      </a:r>
                      <a:r>
                        <a:rPr lang="en-US" sz="3600" dirty="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hạt</a:t>
                      </a:r>
                      <a:r>
                        <a:rPr lang="en-US" sz="3600" dirty="0">
                          <a:effectLst/>
                          <a:latin typeface="Times New Roman" pitchFamily="18" charset="0"/>
                          <a:ea typeface="Times New Roman"/>
                          <a:cs typeface="Times New Roman" pitchFamily="18" charset="0"/>
                        </a:rPr>
                        <a:t> </a:t>
                      </a:r>
                      <a:r>
                        <a:rPr lang="en-US" sz="3600" dirty="0" err="1" smtClean="0">
                          <a:effectLst/>
                          <a:latin typeface="Times New Roman" pitchFamily="18" charset="0"/>
                          <a:ea typeface="Times New Roman"/>
                          <a:cs typeface="Times New Roman" pitchFamily="18" charset="0"/>
                        </a:rPr>
                        <a:t>giống</a:t>
                      </a:r>
                      <a:r>
                        <a:rPr lang="en-US" sz="3600" dirty="0" smtClean="0">
                          <a:effectLst/>
                          <a:latin typeface="Times New Roman" pitchFamily="18" charset="0"/>
                          <a:ea typeface="Times New Roman"/>
                          <a:cs typeface="Times New Roman" pitchFamily="18" charset="0"/>
                        </a:rPr>
                        <a:t>.</a:t>
                      </a:r>
                    </a:p>
                    <a:p>
                      <a:pPr marL="26670" marR="0" algn="just">
                        <a:lnSpc>
                          <a:spcPct val="115000"/>
                        </a:lnSpc>
                        <a:spcBef>
                          <a:spcPts val="0"/>
                        </a:spcBef>
                        <a:spcAft>
                          <a:spcPts val="0"/>
                        </a:spcAft>
                      </a:pPr>
                      <a:r>
                        <a:rPr lang="en-US" sz="3600" dirty="0" err="1" smtClean="0">
                          <a:effectLst/>
                          <a:latin typeface="Times New Roman" pitchFamily="18" charset="0"/>
                          <a:ea typeface="Times New Roman"/>
                          <a:cs typeface="Times New Roman" pitchFamily="18" charset="0"/>
                        </a:rPr>
                        <a:t>Cây</a:t>
                      </a:r>
                      <a:r>
                        <a:rPr lang="en-US" sz="3600" dirty="0" smtClean="0">
                          <a:effectLst/>
                          <a:latin typeface="Times New Roman" pitchFamily="18" charset="0"/>
                          <a:ea typeface="Times New Roman"/>
                          <a:cs typeface="Times New Roman" pitchFamily="18" charset="0"/>
                        </a:rPr>
                        <a:t> </a:t>
                      </a:r>
                      <a:r>
                        <a:rPr lang="en-US" sz="3600" dirty="0">
                          <a:effectLst/>
                          <a:latin typeface="Times New Roman" pitchFamily="18" charset="0"/>
                          <a:ea typeface="Times New Roman"/>
                          <a:cs typeface="Times New Roman" pitchFamily="18" charset="0"/>
                        </a:rPr>
                        <a:t>con </a:t>
                      </a:r>
                      <a:r>
                        <a:rPr lang="en-US" sz="3600" dirty="0" err="1">
                          <a:effectLst/>
                          <a:latin typeface="Times New Roman" pitchFamily="18" charset="0"/>
                          <a:ea typeface="Times New Roman"/>
                          <a:cs typeface="Times New Roman" pitchFamily="18" charset="0"/>
                        </a:rPr>
                        <a:t>nhỏ</a:t>
                      </a:r>
                      <a:r>
                        <a:rPr lang="en-US" sz="3600" dirty="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ít</a:t>
                      </a:r>
                      <a:r>
                        <a:rPr lang="en-US" sz="3600" dirty="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lá</a:t>
                      </a:r>
                      <a:r>
                        <a:rPr lang="en-US" sz="3600" dirty="0">
                          <a:effectLst/>
                          <a:latin typeface="Times New Roman" pitchFamily="18" charset="0"/>
                          <a:ea typeface="Times New Roman"/>
                          <a:cs typeface="Times New Roman" pitchFamily="18" charset="0"/>
                        </a:rPr>
                        <a:t>.</a:t>
                      </a:r>
                    </a:p>
                    <a:p>
                      <a:pPr marL="26670" marR="0" algn="just">
                        <a:lnSpc>
                          <a:spcPct val="115000"/>
                        </a:lnSpc>
                        <a:spcBef>
                          <a:spcPts val="0"/>
                        </a:spcBef>
                        <a:spcAft>
                          <a:spcPts val="0"/>
                        </a:spcAft>
                      </a:pPr>
                      <a:r>
                        <a:rPr lang="en-US" sz="3600" dirty="0" err="1" smtClean="0">
                          <a:effectLst/>
                          <a:latin typeface="Times New Roman" pitchFamily="18" charset="0"/>
                          <a:ea typeface="Times New Roman"/>
                          <a:cs typeface="Times New Roman" pitchFamily="18" charset="0"/>
                        </a:rPr>
                        <a:t>Cây</a:t>
                      </a:r>
                      <a:r>
                        <a:rPr lang="en-US" sz="3600" dirty="0" smtClean="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phát</a:t>
                      </a:r>
                      <a:r>
                        <a:rPr lang="en-US" sz="3600" dirty="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triển</a:t>
                      </a:r>
                      <a:r>
                        <a:rPr lang="en-US" sz="3600" dirty="0">
                          <a:effectLst/>
                          <a:latin typeface="Times New Roman" pitchFamily="18" charset="0"/>
                          <a:ea typeface="Times New Roman"/>
                          <a:cs typeface="Times New Roman" pitchFamily="18" charset="0"/>
                        </a:rPr>
                        <a:t> to </a:t>
                      </a:r>
                      <a:r>
                        <a:rPr lang="en-US" sz="3600" dirty="0" err="1">
                          <a:effectLst/>
                          <a:latin typeface="Times New Roman" pitchFamily="18" charset="0"/>
                          <a:ea typeface="Times New Roman"/>
                          <a:cs typeface="Times New Roman" pitchFamily="18" charset="0"/>
                        </a:rPr>
                        <a:t>hơn</a:t>
                      </a:r>
                      <a:r>
                        <a:rPr lang="en-US" sz="3600" dirty="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cao</a:t>
                      </a:r>
                      <a:r>
                        <a:rPr lang="en-US" sz="3600" dirty="0">
                          <a:effectLst/>
                          <a:latin typeface="Times New Roman" pitchFamily="18" charset="0"/>
                          <a:ea typeface="Times New Roman"/>
                          <a:cs typeface="Times New Roman" pitchFamily="18" charset="0"/>
                        </a:rPr>
                        <a:t> </a:t>
                      </a:r>
                      <a:r>
                        <a:rPr lang="en-US" sz="3600" dirty="0" err="1" smtClean="0">
                          <a:effectLst/>
                          <a:latin typeface="Times New Roman" pitchFamily="18" charset="0"/>
                          <a:ea typeface="Times New Roman"/>
                          <a:cs typeface="Times New Roman" pitchFamily="18" charset="0"/>
                        </a:rPr>
                        <a:t>hơn</a:t>
                      </a:r>
                      <a:r>
                        <a:rPr lang="en-US" sz="3600" dirty="0" smtClean="0">
                          <a:effectLst/>
                          <a:latin typeface="Times New Roman" pitchFamily="18" charset="0"/>
                          <a:ea typeface="Times New Roman"/>
                          <a:cs typeface="Times New Roman" pitchFamily="18" charset="0"/>
                        </a:rPr>
                        <a:t>, </a:t>
                      </a:r>
                      <a:r>
                        <a:rPr lang="en-US" sz="3600" dirty="0" err="1" smtClean="0">
                          <a:effectLst/>
                          <a:latin typeface="Times New Roman" pitchFamily="18" charset="0"/>
                          <a:ea typeface="Times New Roman"/>
                          <a:cs typeface="Times New Roman" pitchFamily="18" charset="0"/>
                        </a:rPr>
                        <a:t>nhiều</a:t>
                      </a:r>
                      <a:r>
                        <a:rPr lang="en-US" sz="3600" baseline="0" dirty="0" smtClean="0">
                          <a:effectLst/>
                          <a:latin typeface="Times New Roman" pitchFamily="18" charset="0"/>
                          <a:ea typeface="Times New Roman"/>
                          <a:cs typeface="Times New Roman" pitchFamily="18" charset="0"/>
                        </a:rPr>
                        <a:t> </a:t>
                      </a:r>
                      <a:r>
                        <a:rPr lang="en-US" sz="3600" baseline="0" dirty="0" err="1" smtClean="0">
                          <a:effectLst/>
                          <a:latin typeface="Times New Roman" pitchFamily="18" charset="0"/>
                          <a:ea typeface="Times New Roman"/>
                          <a:cs typeface="Times New Roman" pitchFamily="18" charset="0"/>
                        </a:rPr>
                        <a:t>lá</a:t>
                      </a:r>
                      <a:r>
                        <a:rPr lang="en-US" sz="3600" baseline="0" dirty="0" smtClean="0">
                          <a:effectLst/>
                          <a:latin typeface="Times New Roman" pitchFamily="18" charset="0"/>
                          <a:ea typeface="Times New Roman"/>
                          <a:cs typeface="Times New Roman" pitchFamily="18" charset="0"/>
                        </a:rPr>
                        <a:t>, </a:t>
                      </a:r>
                      <a:r>
                        <a:rPr lang="en-US" sz="3600" baseline="0" dirty="0" err="1" smtClean="0">
                          <a:effectLst/>
                          <a:latin typeface="Times New Roman" pitchFamily="18" charset="0"/>
                          <a:ea typeface="Times New Roman"/>
                          <a:cs typeface="Times New Roman" pitchFamily="18" charset="0"/>
                        </a:rPr>
                        <a:t>cành</a:t>
                      </a:r>
                      <a:r>
                        <a:rPr lang="en-US" sz="3600" baseline="0" dirty="0" smtClean="0">
                          <a:effectLst/>
                          <a:latin typeface="Times New Roman" pitchFamily="18" charset="0"/>
                          <a:ea typeface="Times New Roman"/>
                          <a:cs typeface="Times New Roman" pitchFamily="18" charset="0"/>
                        </a:rPr>
                        <a:t>.</a:t>
                      </a:r>
                      <a:endParaRPr lang="en-US" sz="3600" dirty="0" smtClean="0">
                        <a:effectLst/>
                        <a:latin typeface="Times New Roman" pitchFamily="18" charset="0"/>
                        <a:ea typeface="Times New Roman"/>
                        <a:cs typeface="Times New Roman" pitchFamily="18" charset="0"/>
                      </a:endParaRPr>
                    </a:p>
                    <a:p>
                      <a:pPr marL="26670" marR="0" algn="just">
                        <a:lnSpc>
                          <a:spcPct val="115000"/>
                        </a:lnSpc>
                        <a:spcBef>
                          <a:spcPts val="0"/>
                        </a:spcBef>
                        <a:spcAft>
                          <a:spcPts val="0"/>
                        </a:spcAft>
                      </a:pPr>
                      <a:r>
                        <a:rPr lang="en-US" sz="3600" dirty="0" err="1" smtClean="0">
                          <a:effectLst/>
                          <a:latin typeface="Times New Roman" pitchFamily="18" charset="0"/>
                          <a:ea typeface="Times New Roman"/>
                          <a:cs typeface="Times New Roman" pitchFamily="18" charset="0"/>
                        </a:rPr>
                        <a:t>Cây</a:t>
                      </a:r>
                      <a:r>
                        <a:rPr lang="en-US" sz="3600" dirty="0" smtClean="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đơm</a:t>
                      </a:r>
                      <a:r>
                        <a:rPr lang="en-US" sz="3600" dirty="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hoa</a:t>
                      </a:r>
                      <a:r>
                        <a:rPr lang="en-US" sz="3600" dirty="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kết</a:t>
                      </a:r>
                      <a:r>
                        <a:rPr lang="en-US" sz="3600" dirty="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quả</a:t>
                      </a:r>
                      <a:r>
                        <a:rPr lang="en-US" sz="3600" dirty="0">
                          <a:effectLst/>
                          <a:latin typeface="Times New Roman" pitchFamily="18" charset="0"/>
                          <a:ea typeface="Times New Roman"/>
                          <a:cs typeface="Times New Roman" pitchFamily="18" charset="0"/>
                        </a:rPr>
                        <a:t>.</a:t>
                      </a:r>
                    </a:p>
                    <a:p>
                      <a:pPr marL="26670" marR="0" algn="just">
                        <a:lnSpc>
                          <a:spcPct val="115000"/>
                        </a:lnSpc>
                        <a:spcBef>
                          <a:spcPts val="0"/>
                        </a:spcBef>
                        <a:spcAft>
                          <a:spcPts val="0"/>
                        </a:spcAft>
                      </a:pPr>
                      <a:r>
                        <a:rPr lang="en-US" sz="3600" dirty="0" err="1" smtClean="0">
                          <a:effectLst/>
                          <a:latin typeface="Times New Roman" pitchFamily="18" charset="0"/>
                          <a:ea typeface="Times New Roman"/>
                          <a:cs typeface="Times New Roman" pitchFamily="18" charset="0"/>
                        </a:rPr>
                        <a:t>Cây</a:t>
                      </a:r>
                      <a:r>
                        <a:rPr lang="en-US" sz="3600" dirty="0" smtClean="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già</a:t>
                      </a:r>
                      <a:r>
                        <a:rPr lang="en-US" sz="3600" dirty="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héo</a:t>
                      </a:r>
                      <a:r>
                        <a:rPr lang="en-US" sz="3600" dirty="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và</a:t>
                      </a:r>
                      <a:r>
                        <a:rPr lang="en-US" sz="3600" dirty="0">
                          <a:effectLst/>
                          <a:latin typeface="Times New Roman" pitchFamily="18" charset="0"/>
                          <a:ea typeface="Times New Roman"/>
                          <a:cs typeface="Times New Roman" pitchFamily="18" charset="0"/>
                        </a:rPr>
                        <a:t> </a:t>
                      </a:r>
                      <a:r>
                        <a:rPr lang="en-US" sz="3600" dirty="0" err="1">
                          <a:effectLst/>
                          <a:latin typeface="Times New Roman" pitchFamily="18" charset="0"/>
                          <a:ea typeface="Times New Roman"/>
                          <a:cs typeface="Times New Roman" pitchFamily="18" charset="0"/>
                        </a:rPr>
                        <a:t>chết</a:t>
                      </a:r>
                      <a:r>
                        <a:rPr lang="en-US" sz="3600" dirty="0">
                          <a:effectLst/>
                          <a:latin typeface="Times New Roman" pitchFamily="18" charset="0"/>
                          <a:ea typeface="Times New Roman"/>
                          <a:cs typeface="Times New Roman"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 xmlns:a16="http://schemas.microsoft.com/office/drawing/2014/main" id="{801B8A59-27EE-47BD-B844-1FA96BE71227}"/>
              </a:ext>
            </a:extLst>
          </p:cNvPr>
          <p:cNvSpPr>
            <a:spLocks noGrp="1"/>
          </p:cNvSpPr>
          <p:nvPr>
            <p:ph type="title"/>
          </p:nvPr>
        </p:nvSpPr>
        <p:spPr>
          <a:xfrm>
            <a:off x="1442720" y="0"/>
            <a:ext cx="8691880" cy="731520"/>
          </a:xfrm>
        </p:spPr>
        <p:txBody>
          <a:bodyPr>
            <a:normAutofit/>
          </a:bodyPr>
          <a:lstStyle/>
          <a:p>
            <a:r>
              <a:rPr lang="en-US" altLang="en-US" sz="3600" b="1" dirty="0" smtClean="0">
                <a:solidFill>
                  <a:srgbClr val="FF0000"/>
                </a:solidFill>
                <a:latin typeface="Times New Roman" panose="02020603050405020304" pitchFamily="18" charset="0"/>
                <a:cs typeface="Times New Roman" panose="02020603050405020304" pitchFamily="18" charset="0"/>
              </a:rPr>
              <a:t>KẾT QUẢ ĐÁNH GIÁ</a:t>
            </a:r>
            <a:endParaRPr lang="en-US" altLang="en-US" sz="3600" b="1" dirty="0">
              <a:solidFill>
                <a:srgbClr val="FF0000"/>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 xmlns:a16="http://schemas.microsoft.com/office/drawing/2014/main" id="{DF52DE4D-9A57-4CEF-8FD8-333E26B4DF82}"/>
              </a:ext>
            </a:extLst>
          </p:cNvPr>
          <p:cNvSpPr txBox="1"/>
          <p:nvPr/>
        </p:nvSpPr>
        <p:spPr>
          <a:xfrm>
            <a:off x="751840" y="914400"/>
            <a:ext cx="10728960" cy="5632311"/>
          </a:xfrm>
          <a:prstGeom prst="rect">
            <a:avLst/>
          </a:prstGeom>
          <a:noFill/>
        </p:spPr>
        <p:txBody>
          <a:bodyPr wrap="square">
            <a:spAutoFit/>
          </a:bodyPr>
          <a:lstStyle/>
          <a:p>
            <a:pPr marL="342900" indent="-342900">
              <a:buFontTx/>
              <a:buChar char="-"/>
              <a:defRPr/>
            </a:pPr>
            <a:endParaRPr lang="en-US" sz="1200" dirty="0" smtClean="0">
              <a:latin typeface="Times New Roman" panose="02020603050405020304" pitchFamily="18" charset="0"/>
              <a:cs typeface="Times New Roman" panose="02020603050405020304" pitchFamily="18" charset="0"/>
            </a:endParaRPr>
          </a:p>
          <a:p>
            <a:pPr marL="342900" indent="-342900">
              <a:buFontTx/>
              <a:buChar char="-"/>
              <a:defRPr/>
            </a:pPr>
            <a:endParaRPr lang="en-US" sz="1200" dirty="0" smtClean="0">
              <a:latin typeface="Times New Roman" panose="02020603050405020304" pitchFamily="18" charset="0"/>
              <a:cs typeface="Times New Roman" panose="02020603050405020304" pitchFamily="18" charset="0"/>
            </a:endParaRPr>
          </a:p>
          <a:p>
            <a:pPr marL="342900" indent="-342900">
              <a:buFontTx/>
              <a:buChar char="-"/>
              <a:defRPr/>
            </a:pPr>
            <a:endParaRPr lang="en-US" sz="1200" dirty="0">
              <a:latin typeface="Times New Roman" panose="02020603050405020304" pitchFamily="18" charset="0"/>
              <a:cs typeface="Times New Roman" panose="02020603050405020304" pitchFamily="18" charset="0"/>
            </a:endParaRPr>
          </a:p>
          <a:p>
            <a:pPr marL="342900" indent="-342900">
              <a:buFontTx/>
              <a:buChar char="-"/>
              <a:defRPr/>
            </a:pPr>
            <a:endParaRPr lang="en-US" sz="1200" dirty="0" smtClean="0">
              <a:latin typeface="Times New Roman" panose="02020603050405020304" pitchFamily="18" charset="0"/>
              <a:cs typeface="Times New Roman" panose="02020603050405020304" pitchFamily="18" charset="0"/>
            </a:endParaRPr>
          </a:p>
          <a:p>
            <a:pPr marL="342900" indent="-342900">
              <a:buFontTx/>
              <a:buChar char="-"/>
              <a:defRPr/>
            </a:pPr>
            <a:endParaRPr lang="en-US" sz="1200" dirty="0">
              <a:latin typeface="Times New Roman" panose="02020603050405020304" pitchFamily="18" charset="0"/>
              <a:cs typeface="Times New Roman" panose="02020603050405020304" pitchFamily="18" charset="0"/>
            </a:endParaRPr>
          </a:p>
          <a:p>
            <a:pPr marL="342900" indent="-342900">
              <a:buFontTx/>
              <a:buChar char="-"/>
              <a:defRPr/>
            </a:pPr>
            <a:endParaRPr lang="en-US" sz="1200" dirty="0" smtClean="0">
              <a:latin typeface="Times New Roman" panose="02020603050405020304" pitchFamily="18" charset="0"/>
              <a:cs typeface="Times New Roman" panose="02020603050405020304" pitchFamily="18" charset="0"/>
            </a:endParaRPr>
          </a:p>
          <a:p>
            <a:pPr marL="342900" indent="-342900">
              <a:buFontTx/>
              <a:buChar char="-"/>
              <a:defRPr/>
            </a:pPr>
            <a:endParaRPr lang="en-US" sz="1200" dirty="0">
              <a:latin typeface="Times New Roman" panose="02020603050405020304" pitchFamily="18" charset="0"/>
              <a:cs typeface="Times New Roman" panose="02020603050405020304" pitchFamily="18" charset="0"/>
            </a:endParaRPr>
          </a:p>
          <a:p>
            <a:pPr marL="342900" indent="-342900">
              <a:buFontTx/>
              <a:buChar char="-"/>
              <a:defRPr/>
            </a:pPr>
            <a:endParaRPr lang="en-US" sz="1200" dirty="0" smtClean="0">
              <a:latin typeface="Times New Roman" panose="02020603050405020304" pitchFamily="18" charset="0"/>
              <a:cs typeface="Times New Roman" panose="02020603050405020304" pitchFamily="18" charset="0"/>
            </a:endParaRPr>
          </a:p>
          <a:p>
            <a:pPr marL="342900" indent="-342900">
              <a:buFontTx/>
              <a:buChar char="-"/>
              <a:defRPr/>
            </a:pPr>
            <a:endParaRPr lang="en-US" sz="1200" dirty="0">
              <a:latin typeface="Times New Roman" panose="02020603050405020304" pitchFamily="18" charset="0"/>
              <a:cs typeface="Times New Roman" panose="02020603050405020304" pitchFamily="18" charset="0"/>
            </a:endParaRPr>
          </a:p>
          <a:p>
            <a:pPr marL="342900" indent="-342900">
              <a:buFontTx/>
              <a:buChar char="-"/>
              <a:defRPr/>
            </a:pPr>
            <a:endParaRPr lang="en-US" sz="1200" dirty="0" smtClean="0">
              <a:latin typeface="Times New Roman" panose="02020603050405020304" pitchFamily="18" charset="0"/>
              <a:cs typeface="Times New Roman" panose="02020603050405020304" pitchFamily="18" charset="0"/>
            </a:endParaRPr>
          </a:p>
          <a:p>
            <a:pPr marL="342900" indent="-342900">
              <a:buFontTx/>
              <a:buChar char="-"/>
              <a:defRPr/>
            </a:pPr>
            <a:endParaRPr lang="en-US" sz="1200" dirty="0">
              <a:latin typeface="Times New Roman" panose="02020603050405020304" pitchFamily="18" charset="0"/>
              <a:cs typeface="Times New Roman" panose="02020603050405020304" pitchFamily="18" charset="0"/>
            </a:endParaRPr>
          </a:p>
          <a:p>
            <a:pPr marL="342900" indent="-342900">
              <a:buFontTx/>
              <a:buChar char="-"/>
              <a:defRPr/>
            </a:pPr>
            <a:endParaRPr lang="en-US" sz="1200" dirty="0" smtClean="0">
              <a:latin typeface="Times New Roman" panose="02020603050405020304" pitchFamily="18" charset="0"/>
              <a:cs typeface="Times New Roman" panose="02020603050405020304" pitchFamily="18" charset="0"/>
            </a:endParaRPr>
          </a:p>
          <a:p>
            <a:pPr marL="342900" indent="-342900">
              <a:buFontTx/>
              <a:buChar char="-"/>
              <a:defRPr/>
            </a:pPr>
            <a:endParaRPr lang="en-US" sz="1200" dirty="0">
              <a:latin typeface="Times New Roman" panose="02020603050405020304" pitchFamily="18" charset="0"/>
              <a:cs typeface="Times New Roman" panose="02020603050405020304" pitchFamily="18" charset="0"/>
            </a:endParaRPr>
          </a:p>
          <a:p>
            <a:pPr marL="342900" indent="-342900">
              <a:buFontTx/>
              <a:buChar char="-"/>
              <a:defRPr/>
            </a:pPr>
            <a:endParaRPr lang="en-US" sz="1200" dirty="0" smtClean="0">
              <a:latin typeface="Times New Roman" panose="02020603050405020304" pitchFamily="18" charset="0"/>
              <a:cs typeface="Times New Roman" panose="02020603050405020304" pitchFamily="18" charset="0"/>
            </a:endParaRPr>
          </a:p>
          <a:p>
            <a:pPr marL="342900" indent="-342900">
              <a:buFontTx/>
              <a:buChar char="-"/>
              <a:defRPr/>
            </a:pPr>
            <a:endParaRPr lang="en-US" sz="1200" dirty="0">
              <a:latin typeface="Times New Roman" panose="02020603050405020304" pitchFamily="18" charset="0"/>
              <a:cs typeface="Times New Roman" panose="02020603050405020304" pitchFamily="18" charset="0"/>
            </a:endParaRPr>
          </a:p>
          <a:p>
            <a:pPr marL="342900" indent="-342900">
              <a:buFontTx/>
              <a:buChar char="-"/>
              <a:defRPr/>
            </a:pPr>
            <a:endParaRPr lang="en-US" sz="1200" dirty="0" smtClean="0">
              <a:latin typeface="Times New Roman" panose="02020603050405020304" pitchFamily="18" charset="0"/>
              <a:cs typeface="Times New Roman" panose="02020603050405020304" pitchFamily="18" charset="0"/>
            </a:endParaRPr>
          </a:p>
          <a:p>
            <a:pPr marL="342900" indent="-342900">
              <a:buFontTx/>
              <a:buChar char="-"/>
              <a:defRPr/>
            </a:pPr>
            <a:endParaRPr lang="en-US" sz="1200" dirty="0">
              <a:latin typeface="Times New Roman" panose="02020603050405020304" pitchFamily="18" charset="0"/>
              <a:cs typeface="Times New Roman" panose="02020603050405020304" pitchFamily="18" charset="0"/>
            </a:endParaRPr>
          </a:p>
          <a:p>
            <a:pPr marL="342900" indent="-342900">
              <a:buFontTx/>
              <a:buChar char="-"/>
              <a:defRPr/>
            </a:pPr>
            <a:endParaRPr lang="en-US" sz="1200" dirty="0" smtClean="0">
              <a:latin typeface="Times New Roman" panose="02020603050405020304" pitchFamily="18" charset="0"/>
              <a:cs typeface="Times New Roman" panose="02020603050405020304" pitchFamily="18" charset="0"/>
            </a:endParaRPr>
          </a:p>
          <a:p>
            <a:pPr marL="342900" indent="-342900">
              <a:buFontTx/>
              <a:buChar char="-"/>
              <a:defRPr/>
            </a:pPr>
            <a:endParaRPr lang="en-US" sz="1200" dirty="0">
              <a:latin typeface="Times New Roman" panose="02020603050405020304" pitchFamily="18" charset="0"/>
              <a:cs typeface="Times New Roman" panose="02020603050405020304" pitchFamily="18" charset="0"/>
            </a:endParaRPr>
          </a:p>
          <a:p>
            <a:pPr marL="342900" indent="-342900">
              <a:buFontTx/>
              <a:buChar char="-"/>
              <a:defRPr/>
            </a:pPr>
            <a:endParaRPr lang="en-US" sz="1200" dirty="0" smtClean="0">
              <a:latin typeface="Times New Roman" panose="02020603050405020304" pitchFamily="18" charset="0"/>
              <a:cs typeface="Times New Roman" panose="02020603050405020304" pitchFamily="18" charset="0"/>
            </a:endParaRPr>
          </a:p>
          <a:p>
            <a:pPr marL="342900" indent="-342900">
              <a:buFontTx/>
              <a:buChar char="-"/>
              <a:defRPr/>
            </a:pPr>
            <a:endParaRPr lang="en-US" sz="1200" dirty="0">
              <a:latin typeface="Times New Roman" panose="02020603050405020304" pitchFamily="18" charset="0"/>
              <a:cs typeface="Times New Roman" panose="02020603050405020304" pitchFamily="18" charset="0"/>
            </a:endParaRPr>
          </a:p>
          <a:p>
            <a:pPr marL="342900" indent="-342900">
              <a:buFontTx/>
              <a:buChar char="-"/>
              <a:defRPr/>
            </a:pPr>
            <a:endParaRPr lang="en-US" sz="1200" dirty="0" smtClean="0">
              <a:latin typeface="Times New Roman" panose="02020603050405020304" pitchFamily="18" charset="0"/>
              <a:cs typeface="Times New Roman" panose="02020603050405020304" pitchFamily="18" charset="0"/>
            </a:endParaRPr>
          </a:p>
          <a:p>
            <a:pPr marL="342900" indent="-342900">
              <a:buFontTx/>
              <a:buChar char="-"/>
              <a:defRPr/>
            </a:pPr>
            <a:endParaRPr lang="en-US" sz="1200" dirty="0" smtClean="0">
              <a:latin typeface="Times New Roman" panose="02020603050405020304" pitchFamily="18" charset="0"/>
              <a:cs typeface="Times New Roman" panose="02020603050405020304" pitchFamily="18" charset="0"/>
            </a:endParaRPr>
          </a:p>
          <a:p>
            <a:pPr marL="342900" indent="-342900">
              <a:buFontTx/>
              <a:buChar char="-"/>
              <a:defRPr/>
            </a:pPr>
            <a:endParaRPr lang="en-US" sz="1200" dirty="0">
              <a:latin typeface="Times New Roman" panose="02020603050405020304" pitchFamily="18" charset="0"/>
              <a:cs typeface="Times New Roman" panose="02020603050405020304" pitchFamily="18" charset="0"/>
            </a:endParaRPr>
          </a:p>
          <a:p>
            <a:pPr marL="342900" indent="-342900">
              <a:buFontTx/>
              <a:buChar char="-"/>
              <a:defRPr/>
            </a:pPr>
            <a:endParaRPr lang="en-US" sz="1200" dirty="0" smtClean="0">
              <a:latin typeface="Times New Roman" panose="02020603050405020304" pitchFamily="18" charset="0"/>
              <a:cs typeface="Times New Roman" panose="02020603050405020304" pitchFamily="18" charset="0"/>
            </a:endParaRPr>
          </a:p>
          <a:p>
            <a:pPr marL="342900" indent="-342900">
              <a:buFontTx/>
              <a:buChar char="-"/>
              <a:defRPr/>
            </a:pPr>
            <a:endParaRPr lang="en-US" sz="1200" dirty="0">
              <a:latin typeface="Times New Roman" panose="02020603050405020304" pitchFamily="18" charset="0"/>
              <a:cs typeface="Times New Roman" panose="02020603050405020304" pitchFamily="18" charset="0"/>
            </a:endParaRPr>
          </a:p>
          <a:p>
            <a:pPr marL="342900" indent="-342900">
              <a:buFontTx/>
              <a:buChar char="-"/>
              <a:defRPr/>
            </a:pPr>
            <a:endParaRPr lang="en-US" sz="1200" dirty="0" smtClean="0">
              <a:latin typeface="Times New Roman" panose="02020603050405020304" pitchFamily="18" charset="0"/>
              <a:cs typeface="Times New Roman" panose="02020603050405020304" pitchFamily="18" charset="0"/>
            </a:endParaRPr>
          </a:p>
          <a:p>
            <a:pPr marL="342900" indent="-342900">
              <a:buFontTx/>
              <a:buChar char="-"/>
              <a:defRPr/>
            </a:pPr>
            <a:endParaRPr lang="en-US" sz="1200" dirty="0">
              <a:latin typeface="Times New Roman" panose="02020603050405020304" pitchFamily="18" charset="0"/>
              <a:cs typeface="Times New Roman" panose="02020603050405020304" pitchFamily="18" charset="0"/>
            </a:endParaRPr>
          </a:p>
          <a:p>
            <a:pPr marL="342900" indent="-342900">
              <a:buFontTx/>
              <a:buChar char="-"/>
              <a:defRPr/>
            </a:pPr>
            <a:endParaRPr lang="en-US" sz="1200" dirty="0">
              <a:latin typeface="Times New Roman" panose="02020603050405020304" pitchFamily="18" charset="0"/>
              <a:cs typeface="Times New Roman" panose="02020603050405020304" pitchFamily="18" charset="0"/>
            </a:endParaRPr>
          </a:p>
          <a:p>
            <a:pPr marL="342900" indent="-342900">
              <a:buFontTx/>
              <a:buChar char="-"/>
              <a:defRPr/>
            </a:pPr>
            <a:endParaRPr lang="en-US" sz="1200" dirty="0">
              <a:latin typeface="Times New Roman" panose="02020603050405020304" pitchFamily="18" charset="0"/>
              <a:cs typeface="Times New Roman" panose="02020603050405020304"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1131005903"/>
              </p:ext>
            </p:extLst>
          </p:nvPr>
        </p:nvGraphicFramePr>
        <p:xfrm>
          <a:off x="1391920" y="826984"/>
          <a:ext cx="9916160" cy="5900281"/>
        </p:xfrm>
        <a:graphic>
          <a:graphicData uri="http://schemas.openxmlformats.org/drawingml/2006/table">
            <a:tbl>
              <a:tblPr firstRow="1" firstCol="1" bandRow="1">
                <a:tableStyleId>{5C22544A-7EE6-4342-B048-85BDC9FD1C3A}</a:tableStyleId>
              </a:tblPr>
              <a:tblGrid>
                <a:gridCol w="772160"/>
                <a:gridCol w="701040"/>
                <a:gridCol w="5913120"/>
                <a:gridCol w="579120"/>
                <a:gridCol w="629920"/>
                <a:gridCol w="660400"/>
                <a:gridCol w="575879"/>
                <a:gridCol w="84521"/>
              </a:tblGrid>
              <a:tr h="291571">
                <a:tc rowSpan="2">
                  <a:txBody>
                    <a:bodyPr/>
                    <a:lstStyle/>
                    <a:p>
                      <a:pPr marL="0" marR="0" algn="ctr">
                        <a:lnSpc>
                          <a:spcPct val="115000"/>
                        </a:lnSpc>
                        <a:spcBef>
                          <a:spcPts val="0"/>
                        </a:spcBef>
                        <a:spcAft>
                          <a:spcPts val="0"/>
                        </a:spcAft>
                      </a:pPr>
                      <a:r>
                        <a:rPr lang="en-US" sz="1600" dirty="0" err="1">
                          <a:effectLst/>
                        </a:rPr>
                        <a:t>Mức</a:t>
                      </a:r>
                      <a:r>
                        <a:rPr lang="en-US" sz="1600" dirty="0">
                          <a:effectLst/>
                        </a:rPr>
                        <a:t> </a:t>
                      </a:r>
                      <a:r>
                        <a:rPr lang="en-US" sz="1600" dirty="0" err="1">
                          <a:effectLst/>
                        </a:rPr>
                        <a:t>chất</a:t>
                      </a:r>
                      <a:r>
                        <a:rPr lang="en-US" sz="1600" dirty="0">
                          <a:effectLst/>
                        </a:rPr>
                        <a:t> </a:t>
                      </a:r>
                      <a:r>
                        <a:rPr lang="en-US" sz="1600" dirty="0" err="1">
                          <a:effectLst/>
                        </a:rPr>
                        <a:t>lượng</a:t>
                      </a:r>
                      <a:endParaRPr lang="en-US" sz="1600" dirty="0">
                        <a:effectLst/>
                        <a:latin typeface="Arial"/>
                        <a:ea typeface="Times New Roman"/>
                        <a:cs typeface="Times New Roman"/>
                      </a:endParaRPr>
                    </a:p>
                  </a:txBody>
                  <a:tcPr marL="59121" marR="59121" marT="0" marB="0" anchor="ctr"/>
                </a:tc>
                <a:tc rowSpan="2">
                  <a:txBody>
                    <a:bodyPr/>
                    <a:lstStyle/>
                    <a:p>
                      <a:pPr marL="0" marR="0" algn="ctr">
                        <a:lnSpc>
                          <a:spcPct val="115000"/>
                        </a:lnSpc>
                        <a:spcBef>
                          <a:spcPts val="0"/>
                        </a:spcBef>
                        <a:spcAft>
                          <a:spcPts val="0"/>
                        </a:spcAft>
                      </a:pPr>
                      <a:r>
                        <a:rPr lang="en-US" sz="1600" dirty="0">
                          <a:effectLst/>
                        </a:rPr>
                        <a:t>Thang </a:t>
                      </a:r>
                      <a:r>
                        <a:rPr lang="en-US" sz="1600" dirty="0" err="1">
                          <a:effectLst/>
                        </a:rPr>
                        <a:t>điểm</a:t>
                      </a:r>
                      <a:endParaRPr lang="en-US" sz="1600" dirty="0">
                        <a:effectLst/>
                        <a:latin typeface="Arial"/>
                        <a:ea typeface="Times New Roman"/>
                        <a:cs typeface="Times New Roman"/>
                      </a:endParaRPr>
                    </a:p>
                  </a:txBody>
                  <a:tcPr marL="59121" marR="59121" marT="0" marB="0" anchor="ctr"/>
                </a:tc>
                <a:tc rowSpan="2">
                  <a:txBody>
                    <a:bodyPr/>
                    <a:lstStyle/>
                    <a:p>
                      <a:pPr marL="0" marR="0" algn="ctr">
                        <a:lnSpc>
                          <a:spcPct val="115000"/>
                        </a:lnSpc>
                        <a:spcBef>
                          <a:spcPts val="0"/>
                        </a:spcBef>
                        <a:spcAft>
                          <a:spcPts val="0"/>
                        </a:spcAft>
                      </a:pPr>
                      <a:r>
                        <a:rPr lang="en-US" sz="1600" dirty="0" err="1">
                          <a:effectLst/>
                        </a:rPr>
                        <a:t>Mô</a:t>
                      </a:r>
                      <a:r>
                        <a:rPr lang="en-US" sz="1600" dirty="0">
                          <a:effectLst/>
                        </a:rPr>
                        <a:t> </a:t>
                      </a:r>
                      <a:r>
                        <a:rPr lang="en-US" sz="1600" dirty="0" err="1">
                          <a:effectLst/>
                        </a:rPr>
                        <a:t>tả</a:t>
                      </a:r>
                      <a:r>
                        <a:rPr lang="en-US" sz="1600" dirty="0">
                          <a:effectLst/>
                        </a:rPr>
                        <a:t> </a:t>
                      </a:r>
                      <a:r>
                        <a:rPr lang="en-US" sz="1600" dirty="0" err="1">
                          <a:effectLst/>
                        </a:rPr>
                        <a:t>mức</a:t>
                      </a:r>
                      <a:r>
                        <a:rPr lang="en-US" sz="1600" dirty="0">
                          <a:effectLst/>
                        </a:rPr>
                        <a:t> </a:t>
                      </a:r>
                      <a:r>
                        <a:rPr lang="en-US" sz="1600" dirty="0" err="1">
                          <a:effectLst/>
                        </a:rPr>
                        <a:t>chất</a:t>
                      </a:r>
                      <a:r>
                        <a:rPr lang="en-US" sz="1600" dirty="0">
                          <a:effectLst/>
                        </a:rPr>
                        <a:t> </a:t>
                      </a:r>
                      <a:r>
                        <a:rPr lang="en-US" sz="1600" dirty="0" err="1">
                          <a:effectLst/>
                        </a:rPr>
                        <a:t>lượng</a:t>
                      </a:r>
                      <a:endParaRPr lang="en-US" sz="1600" dirty="0">
                        <a:effectLst/>
                        <a:latin typeface="Arial"/>
                        <a:ea typeface="Times New Roman"/>
                        <a:cs typeface="Times New Roman"/>
                      </a:endParaRPr>
                    </a:p>
                  </a:txBody>
                  <a:tcPr marL="59121" marR="59121" marT="0" marB="0" anchor="ctr"/>
                </a:tc>
                <a:tc gridSpan="5">
                  <a:txBody>
                    <a:bodyPr/>
                    <a:lstStyle/>
                    <a:p>
                      <a:pPr marL="0" marR="0" algn="ctr">
                        <a:lnSpc>
                          <a:spcPct val="115000"/>
                        </a:lnSpc>
                        <a:spcBef>
                          <a:spcPts val="0"/>
                        </a:spcBef>
                        <a:spcAft>
                          <a:spcPts val="0"/>
                        </a:spcAft>
                      </a:pPr>
                      <a:r>
                        <a:rPr lang="en-US" sz="1800" dirty="0" err="1">
                          <a:effectLst/>
                        </a:rPr>
                        <a:t>Điểm</a:t>
                      </a:r>
                      <a:r>
                        <a:rPr lang="en-US" sz="1800" dirty="0">
                          <a:effectLst/>
                        </a:rPr>
                        <a:t> </a:t>
                      </a:r>
                      <a:r>
                        <a:rPr lang="en-US" sz="1800" dirty="0" err="1">
                          <a:effectLst/>
                        </a:rPr>
                        <a:t>đạt</a:t>
                      </a:r>
                      <a:r>
                        <a:rPr lang="en-US" sz="1800" dirty="0">
                          <a:effectLst/>
                        </a:rPr>
                        <a:t> </a:t>
                      </a:r>
                      <a:r>
                        <a:rPr lang="en-US" sz="1800" dirty="0" err="1">
                          <a:effectLst/>
                        </a:rPr>
                        <a:t>được</a:t>
                      </a:r>
                      <a:endParaRPr lang="en-US" sz="1800" dirty="0">
                        <a:effectLst/>
                        <a:latin typeface="Arial"/>
                        <a:ea typeface="Times New Roman"/>
                        <a:cs typeface="Times New Roman"/>
                      </a:endParaRPr>
                    </a:p>
                  </a:txBody>
                  <a:tcPr marL="59121" marR="59121"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32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400" dirty="0" err="1">
                          <a:effectLst/>
                        </a:rPr>
                        <a:t>Nhóm</a:t>
                      </a:r>
                      <a:r>
                        <a:rPr lang="en-US" sz="1400" dirty="0">
                          <a:effectLst/>
                        </a:rPr>
                        <a:t> 1</a:t>
                      </a:r>
                      <a:endParaRPr lang="en-US" sz="1400" dirty="0">
                        <a:effectLst/>
                        <a:latin typeface="Arial"/>
                        <a:ea typeface="Times New Roman"/>
                        <a:cs typeface="Times New Roman"/>
                      </a:endParaRPr>
                    </a:p>
                  </a:txBody>
                  <a:tcPr marL="59121" marR="59121" marT="0" marB="0" anchor="ctr"/>
                </a:tc>
                <a:tc>
                  <a:txBody>
                    <a:bodyPr/>
                    <a:lstStyle/>
                    <a:p>
                      <a:pPr marL="0" marR="0" algn="ctr">
                        <a:lnSpc>
                          <a:spcPct val="115000"/>
                        </a:lnSpc>
                        <a:spcBef>
                          <a:spcPts val="0"/>
                        </a:spcBef>
                        <a:spcAft>
                          <a:spcPts val="0"/>
                        </a:spcAft>
                      </a:pPr>
                      <a:r>
                        <a:rPr lang="en-US" sz="1400" dirty="0" err="1">
                          <a:effectLst/>
                        </a:rPr>
                        <a:t>Nhóm</a:t>
                      </a:r>
                      <a:r>
                        <a:rPr lang="en-US" sz="1400" dirty="0">
                          <a:effectLst/>
                        </a:rPr>
                        <a:t> 2</a:t>
                      </a:r>
                      <a:endParaRPr lang="en-US" sz="1400" dirty="0">
                        <a:effectLst/>
                        <a:latin typeface="Arial"/>
                        <a:ea typeface="Times New Roman"/>
                        <a:cs typeface="Times New Roman"/>
                      </a:endParaRPr>
                    </a:p>
                  </a:txBody>
                  <a:tcPr marL="59121" marR="59121" marT="0" marB="0" anchor="ctr"/>
                </a:tc>
                <a:tc>
                  <a:txBody>
                    <a:bodyPr/>
                    <a:lstStyle/>
                    <a:p>
                      <a:pPr marL="0" marR="0" algn="ctr">
                        <a:lnSpc>
                          <a:spcPct val="115000"/>
                        </a:lnSpc>
                        <a:spcBef>
                          <a:spcPts val="0"/>
                        </a:spcBef>
                        <a:spcAft>
                          <a:spcPts val="0"/>
                        </a:spcAft>
                      </a:pPr>
                      <a:r>
                        <a:rPr lang="en-US" sz="1400" dirty="0" err="1">
                          <a:effectLst/>
                        </a:rPr>
                        <a:t>Nhóm</a:t>
                      </a:r>
                      <a:r>
                        <a:rPr lang="en-US" sz="1400" dirty="0">
                          <a:effectLst/>
                        </a:rPr>
                        <a:t> 3</a:t>
                      </a:r>
                      <a:endParaRPr lang="en-US" sz="1400" dirty="0">
                        <a:effectLst/>
                        <a:latin typeface="Arial"/>
                        <a:ea typeface="Times New Roman"/>
                        <a:cs typeface="Times New Roman"/>
                      </a:endParaRPr>
                    </a:p>
                  </a:txBody>
                  <a:tcPr marL="59121" marR="59121" marT="0" marB="0" anchor="ctr"/>
                </a:tc>
                <a:tc>
                  <a:txBody>
                    <a:bodyPr/>
                    <a:lstStyle/>
                    <a:p>
                      <a:pPr marL="0" marR="0" algn="ctr">
                        <a:lnSpc>
                          <a:spcPct val="115000"/>
                        </a:lnSpc>
                        <a:spcBef>
                          <a:spcPts val="0"/>
                        </a:spcBef>
                        <a:spcAft>
                          <a:spcPts val="0"/>
                        </a:spcAft>
                      </a:pPr>
                      <a:r>
                        <a:rPr lang="en-US" sz="1400" dirty="0" err="1">
                          <a:effectLst/>
                        </a:rPr>
                        <a:t>Nhóm</a:t>
                      </a:r>
                      <a:r>
                        <a:rPr lang="en-US" sz="1400" dirty="0">
                          <a:effectLst/>
                        </a:rPr>
                        <a:t> 4</a:t>
                      </a:r>
                      <a:endParaRPr lang="en-US" sz="1400" dirty="0">
                        <a:effectLst/>
                        <a:latin typeface="Arial"/>
                        <a:ea typeface="Times New Roman"/>
                        <a:cs typeface="Times New Roman"/>
                      </a:endParaRPr>
                    </a:p>
                  </a:txBody>
                  <a:tcPr marL="59121" marR="59121" marT="0" marB="0" anchor="ctr"/>
                </a:tc>
                <a:tc>
                  <a:txBody>
                    <a:bodyPr/>
                    <a:lstStyle/>
                    <a:p>
                      <a:pPr marL="0" marR="0">
                        <a:lnSpc>
                          <a:spcPct val="115000"/>
                        </a:lnSpc>
                        <a:spcBef>
                          <a:spcPts val="0"/>
                        </a:spcBef>
                        <a:spcAft>
                          <a:spcPts val="1000"/>
                        </a:spcAft>
                      </a:pPr>
                      <a:r>
                        <a:rPr lang="en-US" sz="900" dirty="0">
                          <a:effectLst/>
                        </a:rPr>
                        <a:t> </a:t>
                      </a:r>
                      <a:endParaRPr lang="en-US" sz="900" dirty="0">
                        <a:effectLst/>
                        <a:latin typeface="Arial"/>
                        <a:ea typeface="Times New Roman"/>
                        <a:cs typeface="Times New Roman"/>
                      </a:endParaRPr>
                    </a:p>
                  </a:txBody>
                  <a:tcPr marL="0" marR="0" marT="0" marB="0" anchor="ctr"/>
                </a:tc>
              </a:tr>
              <a:tr h="1108071">
                <a:tc>
                  <a:txBody>
                    <a:bodyPr/>
                    <a:lstStyle/>
                    <a:p>
                      <a:pPr marL="0" marR="0" algn="ctr">
                        <a:lnSpc>
                          <a:spcPct val="115000"/>
                        </a:lnSpc>
                        <a:spcBef>
                          <a:spcPts val="0"/>
                        </a:spcBef>
                        <a:spcAft>
                          <a:spcPts val="0"/>
                        </a:spcAft>
                      </a:pPr>
                      <a:r>
                        <a:rPr lang="en-US" sz="1600">
                          <a:effectLst/>
                        </a:rPr>
                        <a:t>XS</a:t>
                      </a:r>
                      <a:endParaRPr lang="en-US" sz="1600">
                        <a:effectLst/>
                        <a:latin typeface="Arial"/>
                        <a:ea typeface="Times New Roman"/>
                        <a:cs typeface="Times New Roman"/>
                      </a:endParaRPr>
                    </a:p>
                  </a:txBody>
                  <a:tcPr marL="59121" marR="59121" marT="0" marB="0" anchor="ctr"/>
                </a:tc>
                <a:tc>
                  <a:txBody>
                    <a:bodyPr/>
                    <a:lstStyle/>
                    <a:p>
                      <a:pPr marL="0" marR="0" algn="ctr">
                        <a:lnSpc>
                          <a:spcPct val="115000"/>
                        </a:lnSpc>
                        <a:spcBef>
                          <a:spcPts val="0"/>
                        </a:spcBef>
                        <a:spcAft>
                          <a:spcPts val="0"/>
                        </a:spcAft>
                      </a:pPr>
                      <a:r>
                        <a:rPr lang="en-US" sz="1600" dirty="0">
                          <a:effectLst/>
                        </a:rPr>
                        <a:t>9-10</a:t>
                      </a:r>
                      <a:endParaRPr lang="en-US" sz="1600" dirty="0">
                        <a:effectLst/>
                        <a:latin typeface="Arial"/>
                        <a:ea typeface="Times New Roman"/>
                        <a:cs typeface="Times New Roman"/>
                      </a:endParaRPr>
                    </a:p>
                  </a:txBody>
                  <a:tcPr marL="59121" marR="59121" marT="0" marB="0" anchor="ctr"/>
                </a:tc>
                <a:tc>
                  <a:txBody>
                    <a:bodyPr/>
                    <a:lstStyle/>
                    <a:p>
                      <a:pPr marL="0" marR="0">
                        <a:lnSpc>
                          <a:spcPct val="115000"/>
                        </a:lnSpc>
                        <a:spcBef>
                          <a:spcPts val="0"/>
                        </a:spcBef>
                        <a:spcAft>
                          <a:spcPts val="0"/>
                        </a:spcAft>
                      </a:pPr>
                      <a:r>
                        <a:rPr lang="en-US" sz="1600" dirty="0">
                          <a:effectLst/>
                        </a:rPr>
                        <a:t>- </a:t>
                      </a:r>
                      <a:r>
                        <a:rPr lang="en-US" sz="1600" dirty="0" err="1">
                          <a:effectLst/>
                        </a:rPr>
                        <a:t>Rõ</a:t>
                      </a:r>
                      <a:r>
                        <a:rPr lang="en-US" sz="1600" dirty="0">
                          <a:effectLst/>
                        </a:rPr>
                        <a:t> </a:t>
                      </a:r>
                      <a:r>
                        <a:rPr lang="en-US" sz="1600" dirty="0" err="1">
                          <a:effectLst/>
                        </a:rPr>
                        <a:t>ràng</a:t>
                      </a:r>
                      <a:r>
                        <a:rPr lang="en-US" sz="1600" dirty="0">
                          <a:effectLst/>
                        </a:rPr>
                        <a:t>, </a:t>
                      </a:r>
                      <a:r>
                        <a:rPr lang="en-US" sz="1600" dirty="0" err="1">
                          <a:effectLst/>
                        </a:rPr>
                        <a:t>đúng</a:t>
                      </a:r>
                      <a:r>
                        <a:rPr lang="en-US" sz="1600" dirty="0">
                          <a:effectLst/>
                        </a:rPr>
                        <a:t> </a:t>
                      </a:r>
                      <a:r>
                        <a:rPr lang="en-US" sz="1600" dirty="0" err="1">
                          <a:effectLst/>
                        </a:rPr>
                        <a:t>chính</a:t>
                      </a:r>
                      <a:r>
                        <a:rPr lang="en-US" sz="1600" dirty="0">
                          <a:effectLst/>
                        </a:rPr>
                        <a:t> </a:t>
                      </a:r>
                      <a:r>
                        <a:rPr lang="en-US" sz="1600" dirty="0" err="1">
                          <a:effectLst/>
                        </a:rPr>
                        <a:t>tả</a:t>
                      </a:r>
                      <a:r>
                        <a:rPr lang="en-US" sz="1600" dirty="0">
                          <a:effectLst/>
                        </a:rPr>
                        <a:t>.</a:t>
                      </a:r>
                    </a:p>
                    <a:p>
                      <a:pPr marL="0" marR="0">
                        <a:lnSpc>
                          <a:spcPct val="115000"/>
                        </a:lnSpc>
                        <a:spcBef>
                          <a:spcPts val="0"/>
                        </a:spcBef>
                        <a:spcAft>
                          <a:spcPts val="0"/>
                        </a:spcAft>
                      </a:pPr>
                      <a:r>
                        <a:rPr lang="en-US" sz="1600" dirty="0">
                          <a:effectLst/>
                        </a:rPr>
                        <a:t>- </a:t>
                      </a:r>
                      <a:r>
                        <a:rPr lang="en-US" sz="1600" dirty="0" err="1">
                          <a:effectLst/>
                        </a:rPr>
                        <a:t>Nội</a:t>
                      </a:r>
                      <a:r>
                        <a:rPr lang="en-US" sz="1600" dirty="0">
                          <a:effectLst/>
                        </a:rPr>
                        <a:t> dung </a:t>
                      </a:r>
                      <a:r>
                        <a:rPr lang="en-US" sz="1600" dirty="0" err="1">
                          <a:effectLst/>
                        </a:rPr>
                        <a:t>trả</a:t>
                      </a:r>
                      <a:r>
                        <a:rPr lang="en-US" sz="1600" dirty="0">
                          <a:effectLst/>
                        </a:rPr>
                        <a:t> </a:t>
                      </a:r>
                      <a:r>
                        <a:rPr lang="en-US" sz="1600" dirty="0" err="1">
                          <a:effectLst/>
                        </a:rPr>
                        <a:t>lời</a:t>
                      </a:r>
                      <a:r>
                        <a:rPr lang="en-US" sz="1600" dirty="0">
                          <a:effectLst/>
                        </a:rPr>
                        <a:t> </a:t>
                      </a:r>
                      <a:r>
                        <a:rPr lang="en-US" sz="1600" dirty="0" err="1">
                          <a:effectLst/>
                        </a:rPr>
                        <a:t>khoa</a:t>
                      </a:r>
                      <a:r>
                        <a:rPr lang="en-US" sz="1600" dirty="0">
                          <a:effectLst/>
                        </a:rPr>
                        <a:t> </a:t>
                      </a:r>
                      <a:r>
                        <a:rPr lang="en-US" sz="1600" dirty="0" err="1">
                          <a:effectLst/>
                        </a:rPr>
                        <a:t>học</a:t>
                      </a:r>
                      <a:r>
                        <a:rPr lang="en-US" sz="1600" dirty="0">
                          <a:effectLst/>
                        </a:rPr>
                        <a:t>, </a:t>
                      </a:r>
                      <a:r>
                        <a:rPr lang="en-US" sz="1600" dirty="0" err="1">
                          <a:effectLst/>
                        </a:rPr>
                        <a:t>đúng</a:t>
                      </a:r>
                      <a:r>
                        <a:rPr lang="en-US" sz="1600" dirty="0">
                          <a:effectLst/>
                        </a:rPr>
                        <a:t> </a:t>
                      </a:r>
                      <a:r>
                        <a:rPr lang="en-US" sz="1600" dirty="0" err="1">
                          <a:effectLst/>
                        </a:rPr>
                        <a:t>tất</a:t>
                      </a:r>
                      <a:r>
                        <a:rPr lang="en-US" sz="1600" dirty="0">
                          <a:effectLst/>
                        </a:rPr>
                        <a:t> </a:t>
                      </a:r>
                      <a:r>
                        <a:rPr lang="en-US" sz="1600" dirty="0" err="1">
                          <a:effectLst/>
                        </a:rPr>
                        <a:t>cả</a:t>
                      </a:r>
                      <a:endParaRPr lang="en-US" sz="1600" dirty="0">
                        <a:effectLst/>
                      </a:endParaRPr>
                    </a:p>
                    <a:p>
                      <a:pPr marL="0" marR="0">
                        <a:lnSpc>
                          <a:spcPct val="115000"/>
                        </a:lnSpc>
                        <a:spcBef>
                          <a:spcPts val="0"/>
                        </a:spcBef>
                        <a:spcAft>
                          <a:spcPts val="0"/>
                        </a:spcAft>
                      </a:pPr>
                      <a:r>
                        <a:rPr lang="en-US" sz="1600" dirty="0">
                          <a:effectLst/>
                        </a:rPr>
                        <a:t>- </a:t>
                      </a:r>
                      <a:r>
                        <a:rPr lang="en-US" sz="1600" dirty="0" err="1">
                          <a:effectLst/>
                        </a:rPr>
                        <a:t>Trình</a:t>
                      </a:r>
                      <a:r>
                        <a:rPr lang="en-US" sz="1600" dirty="0">
                          <a:effectLst/>
                        </a:rPr>
                        <a:t> </a:t>
                      </a:r>
                      <a:r>
                        <a:rPr lang="en-US" sz="1600" dirty="0" err="1">
                          <a:effectLst/>
                        </a:rPr>
                        <a:t>bày</a:t>
                      </a:r>
                      <a:r>
                        <a:rPr lang="en-US" sz="1600" dirty="0">
                          <a:effectLst/>
                        </a:rPr>
                        <a:t> </a:t>
                      </a:r>
                      <a:r>
                        <a:rPr lang="en-US" sz="1600" dirty="0" err="1">
                          <a:effectLst/>
                        </a:rPr>
                        <a:t>rõ</a:t>
                      </a:r>
                      <a:r>
                        <a:rPr lang="en-US" sz="1600" dirty="0">
                          <a:effectLst/>
                        </a:rPr>
                        <a:t> </a:t>
                      </a:r>
                      <a:r>
                        <a:rPr lang="en-US" sz="1600" dirty="0" err="1">
                          <a:effectLst/>
                        </a:rPr>
                        <a:t>ràng</a:t>
                      </a:r>
                      <a:r>
                        <a:rPr lang="en-US" sz="1600" dirty="0">
                          <a:effectLst/>
                        </a:rPr>
                        <a:t>, </a:t>
                      </a:r>
                      <a:r>
                        <a:rPr lang="en-US" sz="1600" dirty="0" err="1">
                          <a:effectLst/>
                        </a:rPr>
                        <a:t>tự</a:t>
                      </a:r>
                      <a:r>
                        <a:rPr lang="en-US" sz="1600" dirty="0">
                          <a:effectLst/>
                        </a:rPr>
                        <a:t> tin </a:t>
                      </a:r>
                      <a:r>
                        <a:rPr lang="en-US" sz="1600" dirty="0" err="1">
                          <a:effectLst/>
                        </a:rPr>
                        <a:t>thuyết</a:t>
                      </a:r>
                      <a:r>
                        <a:rPr lang="en-US" sz="1600" dirty="0">
                          <a:effectLst/>
                        </a:rPr>
                        <a:t> </a:t>
                      </a:r>
                      <a:r>
                        <a:rPr lang="en-US" sz="1600" dirty="0" err="1">
                          <a:effectLst/>
                        </a:rPr>
                        <a:t>phục</a:t>
                      </a:r>
                      <a:r>
                        <a:rPr lang="en-US" sz="1600" dirty="0">
                          <a:effectLst/>
                        </a:rPr>
                        <a:t>, </a:t>
                      </a:r>
                      <a:r>
                        <a:rPr lang="en-US" sz="1600" dirty="0" err="1">
                          <a:effectLst/>
                        </a:rPr>
                        <a:t>giao</a:t>
                      </a:r>
                      <a:r>
                        <a:rPr lang="en-US" sz="1600" dirty="0">
                          <a:effectLst/>
                        </a:rPr>
                        <a:t> </a:t>
                      </a:r>
                      <a:r>
                        <a:rPr lang="en-US" sz="1600" dirty="0" err="1">
                          <a:effectLst/>
                        </a:rPr>
                        <a:t>lưu</a:t>
                      </a:r>
                      <a:r>
                        <a:rPr lang="en-US" sz="1600" dirty="0">
                          <a:effectLst/>
                        </a:rPr>
                        <a:t> </a:t>
                      </a:r>
                      <a:r>
                        <a:rPr lang="en-US" sz="1600" dirty="0" err="1">
                          <a:effectLst/>
                        </a:rPr>
                        <a:t>người</a:t>
                      </a:r>
                      <a:r>
                        <a:rPr lang="en-US" sz="1600" dirty="0">
                          <a:effectLst/>
                        </a:rPr>
                        <a:t> </a:t>
                      </a:r>
                      <a:r>
                        <a:rPr lang="en-US" sz="1600" dirty="0" err="1">
                          <a:effectLst/>
                        </a:rPr>
                        <a:t>nghe</a:t>
                      </a:r>
                      <a:endParaRPr lang="en-US" sz="1600" dirty="0">
                        <a:effectLst/>
                      </a:endParaRPr>
                    </a:p>
                    <a:p>
                      <a:pPr marL="0" marR="0">
                        <a:lnSpc>
                          <a:spcPct val="115000"/>
                        </a:lnSpc>
                        <a:spcBef>
                          <a:spcPts val="0"/>
                        </a:spcBef>
                        <a:spcAft>
                          <a:spcPts val="0"/>
                        </a:spcAft>
                      </a:pPr>
                      <a:r>
                        <a:rPr lang="en-US" sz="1600" dirty="0">
                          <a:effectLst/>
                        </a:rPr>
                        <a:t>- 100% </a:t>
                      </a:r>
                      <a:r>
                        <a:rPr lang="en-US" sz="1600" dirty="0" err="1">
                          <a:effectLst/>
                        </a:rPr>
                        <a:t>thành</a:t>
                      </a:r>
                      <a:r>
                        <a:rPr lang="en-US" sz="1600" dirty="0">
                          <a:effectLst/>
                        </a:rPr>
                        <a:t> </a:t>
                      </a:r>
                      <a:r>
                        <a:rPr lang="en-US" sz="1600" dirty="0" err="1">
                          <a:effectLst/>
                        </a:rPr>
                        <a:t>viên</a:t>
                      </a:r>
                      <a:r>
                        <a:rPr lang="en-US" sz="1600" dirty="0">
                          <a:effectLst/>
                        </a:rPr>
                        <a:t> </a:t>
                      </a:r>
                      <a:r>
                        <a:rPr lang="en-US" sz="1600" dirty="0" err="1">
                          <a:effectLst/>
                        </a:rPr>
                        <a:t>tham</a:t>
                      </a:r>
                      <a:r>
                        <a:rPr lang="en-US" sz="1600" dirty="0">
                          <a:effectLst/>
                        </a:rPr>
                        <a:t> </a:t>
                      </a:r>
                      <a:r>
                        <a:rPr lang="en-US" sz="1600" dirty="0" err="1">
                          <a:effectLst/>
                        </a:rPr>
                        <a:t>gia</a:t>
                      </a:r>
                      <a:r>
                        <a:rPr lang="en-US" sz="1600" dirty="0">
                          <a:effectLst/>
                        </a:rPr>
                        <a:t> </a:t>
                      </a:r>
                      <a:endParaRPr lang="en-US" sz="1600" dirty="0">
                        <a:effectLst/>
                        <a:latin typeface="Arial"/>
                        <a:ea typeface="Times New Roman"/>
                        <a:cs typeface="Times New Roman"/>
                      </a:endParaRPr>
                    </a:p>
                  </a:txBody>
                  <a:tcPr marL="59121" marR="59121" marT="0" marB="0"/>
                </a:tc>
                <a:tc>
                  <a:txBody>
                    <a:bodyPr/>
                    <a:lstStyle/>
                    <a:p>
                      <a:pPr marL="0" marR="0" algn="ctr">
                        <a:lnSpc>
                          <a:spcPct val="115000"/>
                        </a:lnSpc>
                        <a:spcBef>
                          <a:spcPts val="0"/>
                        </a:spcBef>
                        <a:spcAft>
                          <a:spcPts val="0"/>
                        </a:spcAft>
                      </a:pPr>
                      <a:r>
                        <a:rPr lang="en-US" sz="1000">
                          <a:effectLst/>
                        </a:rPr>
                        <a:t> </a:t>
                      </a:r>
                      <a:endParaRPr lang="en-US" sz="900">
                        <a:effectLst/>
                        <a:latin typeface="Arial"/>
                        <a:ea typeface="Times New Roman"/>
                        <a:cs typeface="Times New Roman"/>
                      </a:endParaRPr>
                    </a:p>
                  </a:txBody>
                  <a:tcPr marL="59121" marR="59121" marT="0" marB="0" anchor="ctr"/>
                </a:tc>
                <a:tc>
                  <a:txBody>
                    <a:bodyPr/>
                    <a:lstStyle/>
                    <a:p>
                      <a:pPr marL="0" marR="0" algn="ctr">
                        <a:lnSpc>
                          <a:spcPct val="115000"/>
                        </a:lnSpc>
                        <a:spcBef>
                          <a:spcPts val="0"/>
                        </a:spcBef>
                        <a:spcAft>
                          <a:spcPts val="0"/>
                        </a:spcAft>
                      </a:pPr>
                      <a:r>
                        <a:rPr lang="en-US" sz="1000">
                          <a:effectLst/>
                        </a:rPr>
                        <a:t> </a:t>
                      </a:r>
                      <a:endParaRPr lang="en-US" sz="900">
                        <a:effectLst/>
                        <a:latin typeface="Arial"/>
                        <a:ea typeface="Times New Roman"/>
                        <a:cs typeface="Times New Roman"/>
                      </a:endParaRPr>
                    </a:p>
                  </a:txBody>
                  <a:tcPr marL="59121" marR="59121" marT="0" marB="0"/>
                </a:tc>
                <a:tc>
                  <a:txBody>
                    <a:bodyPr/>
                    <a:lstStyle/>
                    <a:p>
                      <a:pPr marL="0" marR="0" algn="ctr">
                        <a:lnSpc>
                          <a:spcPct val="115000"/>
                        </a:lnSpc>
                        <a:spcBef>
                          <a:spcPts val="0"/>
                        </a:spcBef>
                        <a:spcAft>
                          <a:spcPts val="0"/>
                        </a:spcAft>
                      </a:pPr>
                      <a:r>
                        <a:rPr lang="en-US" sz="1000" dirty="0">
                          <a:effectLst/>
                        </a:rPr>
                        <a:t> </a:t>
                      </a:r>
                      <a:endParaRPr lang="en-US" sz="900" dirty="0">
                        <a:effectLst/>
                        <a:latin typeface="Arial"/>
                        <a:ea typeface="Times New Roman"/>
                        <a:cs typeface="Times New Roman"/>
                      </a:endParaRPr>
                    </a:p>
                  </a:txBody>
                  <a:tcPr marL="59121" marR="59121" marT="0" marB="0"/>
                </a:tc>
                <a:tc>
                  <a:txBody>
                    <a:bodyPr/>
                    <a:lstStyle/>
                    <a:p>
                      <a:pPr marL="0" marR="0" algn="ctr">
                        <a:lnSpc>
                          <a:spcPct val="115000"/>
                        </a:lnSpc>
                        <a:spcBef>
                          <a:spcPts val="0"/>
                        </a:spcBef>
                        <a:spcAft>
                          <a:spcPts val="0"/>
                        </a:spcAft>
                      </a:pPr>
                      <a:r>
                        <a:rPr lang="en-US" sz="1000" dirty="0">
                          <a:effectLst/>
                        </a:rPr>
                        <a:t> </a:t>
                      </a:r>
                      <a:endParaRPr lang="en-US" sz="900" dirty="0">
                        <a:effectLst/>
                        <a:latin typeface="Arial"/>
                        <a:ea typeface="Times New Roman"/>
                        <a:cs typeface="Times New Roman"/>
                      </a:endParaRPr>
                    </a:p>
                  </a:txBody>
                  <a:tcPr marL="59121" marR="59121" marT="0" marB="0"/>
                </a:tc>
                <a:tc>
                  <a:txBody>
                    <a:bodyPr/>
                    <a:lstStyle/>
                    <a:p>
                      <a:pPr marL="0" marR="0">
                        <a:lnSpc>
                          <a:spcPct val="115000"/>
                        </a:lnSpc>
                        <a:spcBef>
                          <a:spcPts val="0"/>
                        </a:spcBef>
                        <a:spcAft>
                          <a:spcPts val="1000"/>
                        </a:spcAft>
                      </a:pPr>
                      <a:r>
                        <a:rPr lang="en-US" sz="900" dirty="0">
                          <a:effectLst/>
                        </a:rPr>
                        <a:t> </a:t>
                      </a:r>
                      <a:endParaRPr lang="en-US" sz="900" dirty="0">
                        <a:effectLst/>
                        <a:latin typeface="Arial"/>
                        <a:ea typeface="Times New Roman"/>
                        <a:cs typeface="Times New Roman"/>
                      </a:endParaRPr>
                    </a:p>
                  </a:txBody>
                  <a:tcPr marL="0" marR="0" marT="0" marB="0" anchor="ctr"/>
                </a:tc>
              </a:tr>
              <a:tr h="1108071">
                <a:tc>
                  <a:txBody>
                    <a:bodyPr/>
                    <a:lstStyle/>
                    <a:p>
                      <a:pPr marL="0" marR="0" algn="ctr">
                        <a:lnSpc>
                          <a:spcPct val="115000"/>
                        </a:lnSpc>
                        <a:spcBef>
                          <a:spcPts val="0"/>
                        </a:spcBef>
                        <a:spcAft>
                          <a:spcPts val="0"/>
                        </a:spcAft>
                      </a:pPr>
                      <a:r>
                        <a:rPr lang="en-US" sz="1600">
                          <a:effectLst/>
                        </a:rPr>
                        <a:t>Tốt</a:t>
                      </a:r>
                      <a:endParaRPr lang="en-US" sz="1600">
                        <a:effectLst/>
                        <a:latin typeface="Arial"/>
                        <a:ea typeface="Times New Roman"/>
                        <a:cs typeface="Times New Roman"/>
                      </a:endParaRPr>
                    </a:p>
                  </a:txBody>
                  <a:tcPr marL="59121" marR="59121" marT="0" marB="0" anchor="ctr"/>
                </a:tc>
                <a:tc>
                  <a:txBody>
                    <a:bodyPr/>
                    <a:lstStyle/>
                    <a:p>
                      <a:pPr marL="0" marR="0" algn="ctr">
                        <a:lnSpc>
                          <a:spcPct val="115000"/>
                        </a:lnSpc>
                        <a:spcBef>
                          <a:spcPts val="0"/>
                        </a:spcBef>
                        <a:spcAft>
                          <a:spcPts val="0"/>
                        </a:spcAft>
                      </a:pPr>
                      <a:r>
                        <a:rPr lang="en-US" sz="1600">
                          <a:effectLst/>
                        </a:rPr>
                        <a:t>7-8</a:t>
                      </a:r>
                      <a:endParaRPr lang="en-US" sz="1600">
                        <a:effectLst/>
                        <a:latin typeface="Arial"/>
                        <a:ea typeface="Times New Roman"/>
                        <a:cs typeface="Times New Roman"/>
                      </a:endParaRPr>
                    </a:p>
                  </a:txBody>
                  <a:tcPr marL="59121" marR="59121" marT="0" marB="0" anchor="ctr"/>
                </a:tc>
                <a:tc>
                  <a:txBody>
                    <a:bodyPr/>
                    <a:lstStyle/>
                    <a:p>
                      <a:pPr marL="0" marR="0">
                        <a:lnSpc>
                          <a:spcPct val="115000"/>
                        </a:lnSpc>
                        <a:spcBef>
                          <a:spcPts val="0"/>
                        </a:spcBef>
                        <a:spcAft>
                          <a:spcPts val="0"/>
                        </a:spcAft>
                      </a:pPr>
                      <a:r>
                        <a:rPr lang="en-US" sz="1600" dirty="0">
                          <a:effectLst/>
                        </a:rPr>
                        <a:t>- </a:t>
                      </a:r>
                      <a:r>
                        <a:rPr lang="en-US" sz="1600" dirty="0" err="1">
                          <a:effectLst/>
                        </a:rPr>
                        <a:t>Rõ</a:t>
                      </a:r>
                      <a:r>
                        <a:rPr lang="en-US" sz="1600" dirty="0">
                          <a:effectLst/>
                        </a:rPr>
                        <a:t> </a:t>
                      </a:r>
                      <a:r>
                        <a:rPr lang="en-US" sz="1600" dirty="0" err="1">
                          <a:effectLst/>
                        </a:rPr>
                        <a:t>ràng</a:t>
                      </a:r>
                      <a:r>
                        <a:rPr lang="en-US" sz="1600" dirty="0">
                          <a:effectLst/>
                        </a:rPr>
                        <a:t>, </a:t>
                      </a:r>
                      <a:r>
                        <a:rPr lang="en-US" sz="1600" dirty="0" err="1">
                          <a:effectLst/>
                        </a:rPr>
                        <a:t>còn</a:t>
                      </a:r>
                      <a:r>
                        <a:rPr lang="en-US" sz="1600" dirty="0">
                          <a:effectLst/>
                        </a:rPr>
                        <a:t> </a:t>
                      </a:r>
                      <a:r>
                        <a:rPr lang="en-US" sz="1600" dirty="0" err="1">
                          <a:effectLst/>
                        </a:rPr>
                        <a:t>lỗi</a:t>
                      </a:r>
                      <a:r>
                        <a:rPr lang="en-US" sz="1600" dirty="0">
                          <a:effectLst/>
                        </a:rPr>
                        <a:t> </a:t>
                      </a:r>
                      <a:r>
                        <a:rPr lang="en-US" sz="1600" dirty="0" err="1">
                          <a:effectLst/>
                        </a:rPr>
                        <a:t>chính</a:t>
                      </a:r>
                      <a:r>
                        <a:rPr lang="en-US" sz="1600" dirty="0">
                          <a:effectLst/>
                        </a:rPr>
                        <a:t> </a:t>
                      </a:r>
                      <a:r>
                        <a:rPr lang="en-US" sz="1600" dirty="0" err="1">
                          <a:effectLst/>
                        </a:rPr>
                        <a:t>tả</a:t>
                      </a:r>
                      <a:r>
                        <a:rPr lang="en-US" sz="1600" dirty="0">
                          <a:effectLst/>
                        </a:rPr>
                        <a:t>.</a:t>
                      </a:r>
                    </a:p>
                    <a:p>
                      <a:pPr marL="0" marR="0">
                        <a:lnSpc>
                          <a:spcPct val="115000"/>
                        </a:lnSpc>
                        <a:spcBef>
                          <a:spcPts val="0"/>
                        </a:spcBef>
                        <a:spcAft>
                          <a:spcPts val="0"/>
                        </a:spcAft>
                      </a:pPr>
                      <a:r>
                        <a:rPr lang="en-US" sz="1600" dirty="0">
                          <a:effectLst/>
                        </a:rPr>
                        <a:t>- </a:t>
                      </a:r>
                      <a:r>
                        <a:rPr lang="en-US" sz="1600" dirty="0" err="1">
                          <a:effectLst/>
                        </a:rPr>
                        <a:t>Nội</a:t>
                      </a:r>
                      <a:r>
                        <a:rPr lang="en-US" sz="1600" dirty="0">
                          <a:effectLst/>
                        </a:rPr>
                        <a:t> dung </a:t>
                      </a:r>
                      <a:r>
                        <a:rPr lang="en-US" sz="1600" dirty="0" err="1">
                          <a:effectLst/>
                        </a:rPr>
                        <a:t>trả</a:t>
                      </a:r>
                      <a:r>
                        <a:rPr lang="en-US" sz="1600" dirty="0">
                          <a:effectLst/>
                        </a:rPr>
                        <a:t> </a:t>
                      </a:r>
                      <a:r>
                        <a:rPr lang="en-US" sz="1600" dirty="0" err="1">
                          <a:effectLst/>
                        </a:rPr>
                        <a:t>lời</a:t>
                      </a:r>
                      <a:r>
                        <a:rPr lang="en-US" sz="1600" dirty="0">
                          <a:effectLst/>
                        </a:rPr>
                        <a:t> </a:t>
                      </a:r>
                      <a:r>
                        <a:rPr lang="en-US" sz="1600" dirty="0" err="1">
                          <a:effectLst/>
                        </a:rPr>
                        <a:t>khoa</a:t>
                      </a:r>
                      <a:r>
                        <a:rPr lang="en-US" sz="1600" dirty="0">
                          <a:effectLst/>
                        </a:rPr>
                        <a:t> </a:t>
                      </a:r>
                      <a:r>
                        <a:rPr lang="en-US" sz="1600" dirty="0" err="1">
                          <a:effectLst/>
                        </a:rPr>
                        <a:t>học</a:t>
                      </a:r>
                      <a:r>
                        <a:rPr lang="en-US" sz="1600" dirty="0">
                          <a:effectLst/>
                        </a:rPr>
                        <a:t>, </a:t>
                      </a:r>
                      <a:r>
                        <a:rPr lang="en-US" sz="1600" dirty="0" err="1">
                          <a:effectLst/>
                        </a:rPr>
                        <a:t>đúng</a:t>
                      </a:r>
                      <a:r>
                        <a:rPr lang="en-US" sz="1600" dirty="0">
                          <a:effectLst/>
                        </a:rPr>
                        <a:t> 2/3 </a:t>
                      </a:r>
                    </a:p>
                    <a:p>
                      <a:pPr marL="0" marR="0">
                        <a:lnSpc>
                          <a:spcPct val="115000"/>
                        </a:lnSpc>
                        <a:spcBef>
                          <a:spcPts val="0"/>
                        </a:spcBef>
                        <a:spcAft>
                          <a:spcPts val="0"/>
                        </a:spcAft>
                      </a:pPr>
                      <a:r>
                        <a:rPr lang="en-US" sz="1600" dirty="0">
                          <a:effectLst/>
                        </a:rPr>
                        <a:t>- </a:t>
                      </a:r>
                      <a:r>
                        <a:rPr lang="en-US" sz="1600" dirty="0" err="1">
                          <a:effectLst/>
                        </a:rPr>
                        <a:t>Trình</a:t>
                      </a:r>
                      <a:r>
                        <a:rPr lang="en-US" sz="1600" dirty="0">
                          <a:effectLst/>
                        </a:rPr>
                        <a:t> </a:t>
                      </a:r>
                      <a:r>
                        <a:rPr lang="en-US" sz="1600" dirty="0" err="1">
                          <a:effectLst/>
                        </a:rPr>
                        <a:t>bày</a:t>
                      </a:r>
                      <a:r>
                        <a:rPr lang="en-US" sz="1600" dirty="0">
                          <a:effectLst/>
                        </a:rPr>
                        <a:t> </a:t>
                      </a:r>
                      <a:r>
                        <a:rPr lang="en-US" sz="1600" dirty="0" err="1">
                          <a:effectLst/>
                        </a:rPr>
                        <a:t>rõ</a:t>
                      </a:r>
                      <a:r>
                        <a:rPr lang="en-US" sz="1600" dirty="0">
                          <a:effectLst/>
                        </a:rPr>
                        <a:t> </a:t>
                      </a:r>
                      <a:r>
                        <a:rPr lang="en-US" sz="1600" dirty="0" err="1">
                          <a:effectLst/>
                        </a:rPr>
                        <a:t>ràng</a:t>
                      </a:r>
                      <a:r>
                        <a:rPr lang="en-US" sz="1600" dirty="0">
                          <a:effectLst/>
                        </a:rPr>
                        <a:t>, </a:t>
                      </a:r>
                      <a:r>
                        <a:rPr lang="en-US" sz="1600" dirty="0" err="1">
                          <a:effectLst/>
                        </a:rPr>
                        <a:t>tự</a:t>
                      </a:r>
                      <a:r>
                        <a:rPr lang="en-US" sz="1600" dirty="0">
                          <a:effectLst/>
                        </a:rPr>
                        <a:t> tin </a:t>
                      </a:r>
                      <a:r>
                        <a:rPr lang="en-US" sz="1600" dirty="0" err="1">
                          <a:effectLst/>
                        </a:rPr>
                        <a:t>thuyết</a:t>
                      </a:r>
                      <a:r>
                        <a:rPr lang="en-US" sz="1600" dirty="0">
                          <a:effectLst/>
                        </a:rPr>
                        <a:t> </a:t>
                      </a:r>
                      <a:r>
                        <a:rPr lang="en-US" sz="1600" dirty="0" err="1">
                          <a:effectLst/>
                        </a:rPr>
                        <a:t>phục</a:t>
                      </a:r>
                      <a:r>
                        <a:rPr lang="en-US" sz="1600" dirty="0">
                          <a:effectLst/>
                        </a:rPr>
                        <a:t>, </a:t>
                      </a:r>
                      <a:r>
                        <a:rPr lang="en-US" sz="1600" dirty="0" err="1">
                          <a:effectLst/>
                        </a:rPr>
                        <a:t>giao</a:t>
                      </a:r>
                      <a:r>
                        <a:rPr lang="en-US" sz="1600" dirty="0">
                          <a:effectLst/>
                        </a:rPr>
                        <a:t> </a:t>
                      </a:r>
                      <a:r>
                        <a:rPr lang="en-US" sz="1600" dirty="0" err="1">
                          <a:effectLst/>
                        </a:rPr>
                        <a:t>lưu</a:t>
                      </a:r>
                      <a:r>
                        <a:rPr lang="en-US" sz="1600" dirty="0">
                          <a:effectLst/>
                        </a:rPr>
                        <a:t> </a:t>
                      </a:r>
                      <a:r>
                        <a:rPr lang="en-US" sz="1600" dirty="0" err="1">
                          <a:effectLst/>
                        </a:rPr>
                        <a:t>người</a:t>
                      </a:r>
                      <a:r>
                        <a:rPr lang="en-US" sz="1600" dirty="0">
                          <a:effectLst/>
                        </a:rPr>
                        <a:t> </a:t>
                      </a:r>
                      <a:r>
                        <a:rPr lang="en-US" sz="1600" dirty="0" err="1">
                          <a:effectLst/>
                        </a:rPr>
                        <a:t>nghe</a:t>
                      </a:r>
                      <a:endParaRPr lang="en-US" sz="1600" dirty="0">
                        <a:effectLst/>
                      </a:endParaRPr>
                    </a:p>
                    <a:p>
                      <a:pPr marL="0" marR="0">
                        <a:lnSpc>
                          <a:spcPct val="115000"/>
                        </a:lnSpc>
                        <a:spcBef>
                          <a:spcPts val="0"/>
                        </a:spcBef>
                        <a:spcAft>
                          <a:spcPts val="0"/>
                        </a:spcAft>
                      </a:pPr>
                      <a:r>
                        <a:rPr lang="en-US" sz="1600" dirty="0">
                          <a:effectLst/>
                        </a:rPr>
                        <a:t>- </a:t>
                      </a:r>
                      <a:r>
                        <a:rPr lang="en-US" sz="1600" dirty="0" smtClean="0">
                          <a:effectLst/>
                        </a:rPr>
                        <a:t>80</a:t>
                      </a:r>
                      <a:r>
                        <a:rPr lang="en-US" sz="1600" dirty="0">
                          <a:effectLst/>
                        </a:rPr>
                        <a:t>% </a:t>
                      </a:r>
                      <a:r>
                        <a:rPr lang="en-US" sz="1600" dirty="0" err="1">
                          <a:effectLst/>
                        </a:rPr>
                        <a:t>thành</a:t>
                      </a:r>
                      <a:r>
                        <a:rPr lang="en-US" sz="1600" dirty="0">
                          <a:effectLst/>
                        </a:rPr>
                        <a:t> </a:t>
                      </a:r>
                      <a:r>
                        <a:rPr lang="en-US" sz="1600" dirty="0" err="1">
                          <a:effectLst/>
                        </a:rPr>
                        <a:t>viên</a:t>
                      </a:r>
                      <a:r>
                        <a:rPr lang="en-US" sz="1600" dirty="0">
                          <a:effectLst/>
                        </a:rPr>
                        <a:t> </a:t>
                      </a:r>
                      <a:r>
                        <a:rPr lang="en-US" sz="1600" dirty="0" err="1">
                          <a:effectLst/>
                        </a:rPr>
                        <a:t>tham</a:t>
                      </a:r>
                      <a:r>
                        <a:rPr lang="en-US" sz="1600" dirty="0">
                          <a:effectLst/>
                        </a:rPr>
                        <a:t> </a:t>
                      </a:r>
                      <a:r>
                        <a:rPr lang="en-US" sz="1600" dirty="0" err="1">
                          <a:effectLst/>
                        </a:rPr>
                        <a:t>gia</a:t>
                      </a:r>
                      <a:r>
                        <a:rPr lang="en-US" sz="1600" dirty="0">
                          <a:effectLst/>
                        </a:rPr>
                        <a:t> </a:t>
                      </a:r>
                      <a:endParaRPr lang="en-US" sz="1600" dirty="0">
                        <a:effectLst/>
                        <a:latin typeface="Arial"/>
                        <a:ea typeface="Times New Roman"/>
                        <a:cs typeface="Times New Roman"/>
                      </a:endParaRPr>
                    </a:p>
                  </a:txBody>
                  <a:tcPr marL="59121" marR="59121" marT="0" marB="0"/>
                </a:tc>
                <a:tc>
                  <a:txBody>
                    <a:bodyPr/>
                    <a:lstStyle/>
                    <a:p>
                      <a:pPr marL="0" marR="0" algn="ctr">
                        <a:lnSpc>
                          <a:spcPct val="115000"/>
                        </a:lnSpc>
                        <a:spcBef>
                          <a:spcPts val="0"/>
                        </a:spcBef>
                        <a:spcAft>
                          <a:spcPts val="0"/>
                        </a:spcAft>
                      </a:pPr>
                      <a:r>
                        <a:rPr lang="en-US" sz="1000">
                          <a:effectLst/>
                        </a:rPr>
                        <a:t> </a:t>
                      </a:r>
                      <a:endParaRPr lang="en-US" sz="900">
                        <a:effectLst/>
                        <a:latin typeface="Arial"/>
                        <a:ea typeface="Times New Roman"/>
                        <a:cs typeface="Times New Roman"/>
                      </a:endParaRPr>
                    </a:p>
                  </a:txBody>
                  <a:tcPr marL="59121" marR="59121" marT="0" marB="0" anchor="ctr"/>
                </a:tc>
                <a:tc>
                  <a:txBody>
                    <a:bodyPr/>
                    <a:lstStyle/>
                    <a:p>
                      <a:pPr marL="0" marR="0" algn="ctr">
                        <a:lnSpc>
                          <a:spcPct val="115000"/>
                        </a:lnSpc>
                        <a:spcBef>
                          <a:spcPts val="0"/>
                        </a:spcBef>
                        <a:spcAft>
                          <a:spcPts val="0"/>
                        </a:spcAft>
                      </a:pPr>
                      <a:r>
                        <a:rPr lang="en-US" sz="1000">
                          <a:effectLst/>
                        </a:rPr>
                        <a:t> </a:t>
                      </a:r>
                      <a:endParaRPr lang="en-US" sz="900">
                        <a:effectLst/>
                        <a:latin typeface="Arial"/>
                        <a:ea typeface="Times New Roman"/>
                        <a:cs typeface="Times New Roman"/>
                      </a:endParaRPr>
                    </a:p>
                  </a:txBody>
                  <a:tcPr marL="59121" marR="59121" marT="0" marB="0"/>
                </a:tc>
                <a:tc>
                  <a:txBody>
                    <a:bodyPr/>
                    <a:lstStyle/>
                    <a:p>
                      <a:pPr marL="0" marR="0" algn="ctr">
                        <a:lnSpc>
                          <a:spcPct val="115000"/>
                        </a:lnSpc>
                        <a:spcBef>
                          <a:spcPts val="0"/>
                        </a:spcBef>
                        <a:spcAft>
                          <a:spcPts val="0"/>
                        </a:spcAft>
                      </a:pPr>
                      <a:r>
                        <a:rPr lang="en-US" sz="1000">
                          <a:effectLst/>
                        </a:rPr>
                        <a:t> </a:t>
                      </a:r>
                      <a:endParaRPr lang="en-US" sz="900">
                        <a:effectLst/>
                        <a:latin typeface="Arial"/>
                        <a:ea typeface="Times New Roman"/>
                        <a:cs typeface="Times New Roman"/>
                      </a:endParaRPr>
                    </a:p>
                  </a:txBody>
                  <a:tcPr marL="59121" marR="59121" marT="0" marB="0"/>
                </a:tc>
                <a:tc>
                  <a:txBody>
                    <a:bodyPr/>
                    <a:lstStyle/>
                    <a:p>
                      <a:pPr marL="0" marR="0" algn="ctr">
                        <a:lnSpc>
                          <a:spcPct val="115000"/>
                        </a:lnSpc>
                        <a:spcBef>
                          <a:spcPts val="0"/>
                        </a:spcBef>
                        <a:spcAft>
                          <a:spcPts val="0"/>
                        </a:spcAft>
                      </a:pPr>
                      <a:r>
                        <a:rPr lang="en-US" sz="1000">
                          <a:effectLst/>
                        </a:rPr>
                        <a:t> </a:t>
                      </a:r>
                      <a:endParaRPr lang="en-US" sz="900">
                        <a:effectLst/>
                        <a:latin typeface="Arial"/>
                        <a:ea typeface="Times New Roman"/>
                        <a:cs typeface="Times New Roman"/>
                      </a:endParaRPr>
                    </a:p>
                  </a:txBody>
                  <a:tcPr marL="59121" marR="59121" marT="0" marB="0"/>
                </a:tc>
                <a:tc>
                  <a:txBody>
                    <a:bodyPr/>
                    <a:lstStyle/>
                    <a:p>
                      <a:pPr marL="0" marR="0">
                        <a:lnSpc>
                          <a:spcPct val="115000"/>
                        </a:lnSpc>
                        <a:spcBef>
                          <a:spcPts val="0"/>
                        </a:spcBef>
                        <a:spcAft>
                          <a:spcPts val="1000"/>
                        </a:spcAft>
                      </a:pPr>
                      <a:r>
                        <a:rPr lang="en-US" sz="900" dirty="0">
                          <a:effectLst/>
                        </a:rPr>
                        <a:t> </a:t>
                      </a:r>
                      <a:endParaRPr lang="en-US" sz="900" dirty="0">
                        <a:effectLst/>
                        <a:latin typeface="Arial"/>
                        <a:ea typeface="Times New Roman"/>
                        <a:cs typeface="Times New Roman"/>
                      </a:endParaRPr>
                    </a:p>
                  </a:txBody>
                  <a:tcPr marL="0" marR="0" marT="0" marB="0" anchor="ctr"/>
                </a:tc>
              </a:tr>
              <a:tr h="1385088">
                <a:tc>
                  <a:txBody>
                    <a:bodyPr/>
                    <a:lstStyle/>
                    <a:p>
                      <a:pPr marL="0" marR="0" algn="ctr">
                        <a:lnSpc>
                          <a:spcPct val="115000"/>
                        </a:lnSpc>
                        <a:spcBef>
                          <a:spcPts val="0"/>
                        </a:spcBef>
                        <a:spcAft>
                          <a:spcPts val="0"/>
                        </a:spcAft>
                      </a:pPr>
                      <a:r>
                        <a:rPr lang="en-US" sz="1600">
                          <a:effectLst/>
                        </a:rPr>
                        <a:t>Đạt yêu cầu</a:t>
                      </a:r>
                      <a:endParaRPr lang="en-US" sz="1600">
                        <a:effectLst/>
                        <a:latin typeface="Arial"/>
                        <a:ea typeface="Times New Roman"/>
                        <a:cs typeface="Times New Roman"/>
                      </a:endParaRPr>
                    </a:p>
                  </a:txBody>
                  <a:tcPr marL="59121" marR="59121" marT="0" marB="0" anchor="ctr"/>
                </a:tc>
                <a:tc>
                  <a:txBody>
                    <a:bodyPr/>
                    <a:lstStyle/>
                    <a:p>
                      <a:pPr marL="0" marR="0" algn="ctr">
                        <a:lnSpc>
                          <a:spcPct val="115000"/>
                        </a:lnSpc>
                        <a:spcBef>
                          <a:spcPts val="0"/>
                        </a:spcBef>
                        <a:spcAft>
                          <a:spcPts val="0"/>
                        </a:spcAft>
                      </a:pPr>
                      <a:r>
                        <a:rPr lang="en-US" sz="1600">
                          <a:effectLst/>
                        </a:rPr>
                        <a:t>5-6</a:t>
                      </a:r>
                      <a:endParaRPr lang="en-US" sz="1600">
                        <a:effectLst/>
                        <a:latin typeface="Arial"/>
                        <a:ea typeface="Times New Roman"/>
                        <a:cs typeface="Times New Roman"/>
                      </a:endParaRPr>
                    </a:p>
                  </a:txBody>
                  <a:tcPr marL="59121" marR="59121" marT="0" marB="0" anchor="ctr"/>
                </a:tc>
                <a:tc>
                  <a:txBody>
                    <a:bodyPr/>
                    <a:lstStyle/>
                    <a:p>
                      <a:pPr marL="0" marR="0">
                        <a:lnSpc>
                          <a:spcPct val="115000"/>
                        </a:lnSpc>
                        <a:spcBef>
                          <a:spcPts val="0"/>
                        </a:spcBef>
                        <a:spcAft>
                          <a:spcPts val="0"/>
                        </a:spcAft>
                      </a:pPr>
                      <a:r>
                        <a:rPr lang="en-US" sz="1600" dirty="0">
                          <a:effectLst/>
                        </a:rPr>
                        <a:t>- </a:t>
                      </a:r>
                      <a:r>
                        <a:rPr lang="en-US" sz="1600" dirty="0" err="1">
                          <a:effectLst/>
                        </a:rPr>
                        <a:t>Rõ</a:t>
                      </a:r>
                      <a:r>
                        <a:rPr lang="en-US" sz="1600" dirty="0">
                          <a:effectLst/>
                        </a:rPr>
                        <a:t> </a:t>
                      </a:r>
                      <a:r>
                        <a:rPr lang="en-US" sz="1600" dirty="0" err="1">
                          <a:effectLst/>
                        </a:rPr>
                        <a:t>ràng</a:t>
                      </a:r>
                      <a:r>
                        <a:rPr lang="en-US" sz="1600" dirty="0">
                          <a:effectLst/>
                        </a:rPr>
                        <a:t>, </a:t>
                      </a:r>
                      <a:r>
                        <a:rPr lang="en-US" sz="1600" dirty="0" err="1">
                          <a:effectLst/>
                        </a:rPr>
                        <a:t>còn</a:t>
                      </a:r>
                      <a:r>
                        <a:rPr lang="en-US" sz="1600" dirty="0">
                          <a:effectLst/>
                        </a:rPr>
                        <a:t> </a:t>
                      </a:r>
                      <a:r>
                        <a:rPr lang="en-US" sz="1600" dirty="0" err="1">
                          <a:effectLst/>
                        </a:rPr>
                        <a:t>lỗi</a:t>
                      </a:r>
                      <a:r>
                        <a:rPr lang="en-US" sz="1600" dirty="0">
                          <a:effectLst/>
                        </a:rPr>
                        <a:t> </a:t>
                      </a:r>
                      <a:r>
                        <a:rPr lang="en-US" sz="1600" dirty="0" err="1">
                          <a:effectLst/>
                        </a:rPr>
                        <a:t>chính</a:t>
                      </a:r>
                      <a:r>
                        <a:rPr lang="en-US" sz="1600" dirty="0">
                          <a:effectLst/>
                        </a:rPr>
                        <a:t> </a:t>
                      </a:r>
                      <a:r>
                        <a:rPr lang="en-US" sz="1600" dirty="0" err="1">
                          <a:effectLst/>
                        </a:rPr>
                        <a:t>tả</a:t>
                      </a:r>
                      <a:r>
                        <a:rPr lang="en-US" sz="1600" dirty="0">
                          <a:effectLst/>
                        </a:rPr>
                        <a:t>.</a:t>
                      </a:r>
                    </a:p>
                    <a:p>
                      <a:pPr marL="0" marR="0">
                        <a:lnSpc>
                          <a:spcPct val="115000"/>
                        </a:lnSpc>
                        <a:spcBef>
                          <a:spcPts val="0"/>
                        </a:spcBef>
                        <a:spcAft>
                          <a:spcPts val="0"/>
                        </a:spcAft>
                      </a:pPr>
                      <a:r>
                        <a:rPr lang="en-US" sz="1600" dirty="0">
                          <a:effectLst/>
                        </a:rPr>
                        <a:t>- </a:t>
                      </a:r>
                      <a:r>
                        <a:rPr lang="en-US" sz="1600" dirty="0" err="1">
                          <a:effectLst/>
                        </a:rPr>
                        <a:t>Nội</a:t>
                      </a:r>
                      <a:r>
                        <a:rPr lang="en-US" sz="1600" dirty="0">
                          <a:effectLst/>
                        </a:rPr>
                        <a:t> dung </a:t>
                      </a:r>
                      <a:r>
                        <a:rPr lang="en-US" sz="1600" dirty="0" err="1">
                          <a:effectLst/>
                        </a:rPr>
                        <a:t>trả</a:t>
                      </a:r>
                      <a:r>
                        <a:rPr lang="en-US" sz="1600" dirty="0">
                          <a:effectLst/>
                        </a:rPr>
                        <a:t> </a:t>
                      </a:r>
                      <a:r>
                        <a:rPr lang="en-US" sz="1600" dirty="0" err="1">
                          <a:effectLst/>
                        </a:rPr>
                        <a:t>lời</a:t>
                      </a:r>
                      <a:r>
                        <a:rPr lang="en-US" sz="1600" dirty="0">
                          <a:effectLst/>
                        </a:rPr>
                        <a:t> </a:t>
                      </a:r>
                      <a:r>
                        <a:rPr lang="en-US" sz="1600" dirty="0" err="1">
                          <a:effectLst/>
                        </a:rPr>
                        <a:t>đáp</a:t>
                      </a:r>
                      <a:r>
                        <a:rPr lang="en-US" sz="1600" dirty="0">
                          <a:effectLst/>
                        </a:rPr>
                        <a:t> </a:t>
                      </a:r>
                      <a:r>
                        <a:rPr lang="en-US" sz="1600" dirty="0" err="1">
                          <a:effectLst/>
                        </a:rPr>
                        <a:t>ứng</a:t>
                      </a:r>
                      <a:r>
                        <a:rPr lang="en-US" sz="1600" dirty="0">
                          <a:effectLst/>
                        </a:rPr>
                        <a:t> </a:t>
                      </a:r>
                      <a:r>
                        <a:rPr lang="en-US" sz="1600" dirty="0" err="1">
                          <a:effectLst/>
                        </a:rPr>
                        <a:t>yêu</a:t>
                      </a:r>
                      <a:r>
                        <a:rPr lang="en-US" sz="1600" dirty="0">
                          <a:effectLst/>
                        </a:rPr>
                        <a:t> </a:t>
                      </a:r>
                      <a:r>
                        <a:rPr lang="en-US" sz="1600" dirty="0" err="1">
                          <a:effectLst/>
                        </a:rPr>
                        <a:t>cầu</a:t>
                      </a:r>
                      <a:r>
                        <a:rPr lang="en-US" sz="1600" dirty="0">
                          <a:effectLst/>
                        </a:rPr>
                        <a:t>, </a:t>
                      </a:r>
                      <a:r>
                        <a:rPr lang="en-US" sz="1600" dirty="0" err="1">
                          <a:effectLst/>
                        </a:rPr>
                        <a:t>đúng</a:t>
                      </a:r>
                      <a:r>
                        <a:rPr lang="en-US" sz="1600" dirty="0">
                          <a:effectLst/>
                        </a:rPr>
                        <a:t> ½ </a:t>
                      </a:r>
                    </a:p>
                    <a:p>
                      <a:pPr marL="0" marR="0">
                        <a:lnSpc>
                          <a:spcPct val="115000"/>
                        </a:lnSpc>
                        <a:spcBef>
                          <a:spcPts val="0"/>
                        </a:spcBef>
                        <a:spcAft>
                          <a:spcPts val="0"/>
                        </a:spcAft>
                      </a:pPr>
                      <a:r>
                        <a:rPr lang="en-US" sz="1600" dirty="0">
                          <a:effectLst/>
                        </a:rPr>
                        <a:t>- </a:t>
                      </a:r>
                      <a:r>
                        <a:rPr lang="en-US" sz="1600" dirty="0" err="1">
                          <a:effectLst/>
                        </a:rPr>
                        <a:t>Trình</a:t>
                      </a:r>
                      <a:r>
                        <a:rPr lang="en-US" sz="1600" dirty="0">
                          <a:effectLst/>
                        </a:rPr>
                        <a:t> </a:t>
                      </a:r>
                      <a:r>
                        <a:rPr lang="en-US" sz="1600" dirty="0" err="1">
                          <a:effectLst/>
                        </a:rPr>
                        <a:t>bày</a:t>
                      </a:r>
                      <a:r>
                        <a:rPr lang="en-US" sz="1600" dirty="0">
                          <a:effectLst/>
                        </a:rPr>
                        <a:t> </a:t>
                      </a:r>
                      <a:r>
                        <a:rPr lang="en-US" sz="1600" dirty="0" err="1">
                          <a:effectLst/>
                        </a:rPr>
                        <a:t>chưa</a:t>
                      </a:r>
                      <a:r>
                        <a:rPr lang="en-US" sz="1600" dirty="0">
                          <a:effectLst/>
                        </a:rPr>
                        <a:t> </a:t>
                      </a:r>
                      <a:r>
                        <a:rPr lang="en-US" sz="1600" dirty="0" err="1">
                          <a:effectLst/>
                        </a:rPr>
                        <a:t>rõ</a:t>
                      </a:r>
                      <a:r>
                        <a:rPr lang="en-US" sz="1600" dirty="0">
                          <a:effectLst/>
                        </a:rPr>
                        <a:t> </a:t>
                      </a:r>
                      <a:r>
                        <a:rPr lang="en-US" sz="1600" dirty="0" err="1">
                          <a:effectLst/>
                        </a:rPr>
                        <a:t>ràng</a:t>
                      </a:r>
                      <a:r>
                        <a:rPr lang="en-US" sz="1600" dirty="0">
                          <a:effectLst/>
                        </a:rPr>
                        <a:t>, </a:t>
                      </a:r>
                      <a:r>
                        <a:rPr lang="en-US" sz="1600" dirty="0" err="1">
                          <a:effectLst/>
                        </a:rPr>
                        <a:t>thiếu</a:t>
                      </a:r>
                      <a:r>
                        <a:rPr lang="en-US" sz="1600" dirty="0">
                          <a:effectLst/>
                        </a:rPr>
                        <a:t> </a:t>
                      </a:r>
                      <a:r>
                        <a:rPr lang="en-US" sz="1600" dirty="0" err="1">
                          <a:effectLst/>
                        </a:rPr>
                        <a:t>tự</a:t>
                      </a:r>
                      <a:r>
                        <a:rPr lang="en-US" sz="1600" dirty="0">
                          <a:effectLst/>
                        </a:rPr>
                        <a:t> tin </a:t>
                      </a:r>
                      <a:r>
                        <a:rPr lang="en-US" sz="1600" dirty="0" err="1">
                          <a:effectLst/>
                        </a:rPr>
                        <a:t>thuyết</a:t>
                      </a:r>
                      <a:r>
                        <a:rPr lang="en-US" sz="1600" dirty="0">
                          <a:effectLst/>
                        </a:rPr>
                        <a:t> </a:t>
                      </a:r>
                      <a:r>
                        <a:rPr lang="en-US" sz="1600" dirty="0" err="1">
                          <a:effectLst/>
                        </a:rPr>
                        <a:t>phục</a:t>
                      </a:r>
                      <a:r>
                        <a:rPr lang="en-US" sz="1600" dirty="0">
                          <a:effectLst/>
                        </a:rPr>
                        <a:t>, </a:t>
                      </a:r>
                      <a:r>
                        <a:rPr lang="en-US" sz="1600" dirty="0" err="1">
                          <a:effectLst/>
                        </a:rPr>
                        <a:t>ít</a:t>
                      </a:r>
                      <a:r>
                        <a:rPr lang="en-US" sz="1600" dirty="0">
                          <a:effectLst/>
                        </a:rPr>
                        <a:t> </a:t>
                      </a:r>
                      <a:r>
                        <a:rPr lang="en-US" sz="1600" dirty="0" err="1">
                          <a:effectLst/>
                        </a:rPr>
                        <a:t>giao</a:t>
                      </a:r>
                      <a:r>
                        <a:rPr lang="en-US" sz="1600" dirty="0">
                          <a:effectLst/>
                        </a:rPr>
                        <a:t> </a:t>
                      </a:r>
                      <a:r>
                        <a:rPr lang="en-US" sz="1600" dirty="0" err="1">
                          <a:effectLst/>
                        </a:rPr>
                        <a:t>lưu</a:t>
                      </a:r>
                      <a:r>
                        <a:rPr lang="en-US" sz="1600" dirty="0">
                          <a:effectLst/>
                        </a:rPr>
                        <a:t> </a:t>
                      </a:r>
                      <a:r>
                        <a:rPr lang="en-US" sz="1600" dirty="0" err="1">
                          <a:effectLst/>
                        </a:rPr>
                        <a:t>người</a:t>
                      </a:r>
                      <a:r>
                        <a:rPr lang="en-US" sz="1600" dirty="0">
                          <a:effectLst/>
                        </a:rPr>
                        <a:t> </a:t>
                      </a:r>
                      <a:r>
                        <a:rPr lang="en-US" sz="1600" dirty="0" err="1">
                          <a:effectLst/>
                        </a:rPr>
                        <a:t>nghe</a:t>
                      </a:r>
                      <a:endParaRPr lang="en-US" sz="1600" dirty="0">
                        <a:effectLst/>
                      </a:endParaRPr>
                    </a:p>
                    <a:p>
                      <a:pPr marL="0" marR="0">
                        <a:lnSpc>
                          <a:spcPct val="115000"/>
                        </a:lnSpc>
                        <a:spcBef>
                          <a:spcPts val="0"/>
                        </a:spcBef>
                        <a:spcAft>
                          <a:spcPts val="0"/>
                        </a:spcAft>
                      </a:pPr>
                      <a:r>
                        <a:rPr lang="en-US" sz="1600" dirty="0" smtClean="0">
                          <a:effectLst/>
                        </a:rPr>
                        <a:t>- 60</a:t>
                      </a:r>
                      <a:r>
                        <a:rPr lang="en-US" sz="1600" dirty="0">
                          <a:effectLst/>
                        </a:rPr>
                        <a:t>% </a:t>
                      </a:r>
                      <a:r>
                        <a:rPr lang="en-US" sz="1600" dirty="0" err="1">
                          <a:effectLst/>
                        </a:rPr>
                        <a:t>thành</a:t>
                      </a:r>
                      <a:r>
                        <a:rPr lang="en-US" sz="1600" dirty="0">
                          <a:effectLst/>
                        </a:rPr>
                        <a:t> </a:t>
                      </a:r>
                      <a:r>
                        <a:rPr lang="en-US" sz="1600" dirty="0" err="1">
                          <a:effectLst/>
                        </a:rPr>
                        <a:t>viên</a:t>
                      </a:r>
                      <a:r>
                        <a:rPr lang="en-US" sz="1600" dirty="0">
                          <a:effectLst/>
                        </a:rPr>
                        <a:t> </a:t>
                      </a:r>
                      <a:r>
                        <a:rPr lang="en-US" sz="1600" dirty="0" err="1">
                          <a:effectLst/>
                        </a:rPr>
                        <a:t>tham</a:t>
                      </a:r>
                      <a:r>
                        <a:rPr lang="en-US" sz="1600" dirty="0">
                          <a:effectLst/>
                        </a:rPr>
                        <a:t> </a:t>
                      </a:r>
                      <a:r>
                        <a:rPr lang="en-US" sz="1600" dirty="0" err="1">
                          <a:effectLst/>
                        </a:rPr>
                        <a:t>gia</a:t>
                      </a:r>
                      <a:r>
                        <a:rPr lang="en-US" sz="1600" dirty="0">
                          <a:effectLst/>
                        </a:rPr>
                        <a:t> </a:t>
                      </a:r>
                      <a:endParaRPr lang="en-US" sz="1600" dirty="0">
                        <a:effectLst/>
                        <a:latin typeface="Arial"/>
                        <a:ea typeface="Times New Roman"/>
                        <a:cs typeface="Times New Roman"/>
                      </a:endParaRPr>
                    </a:p>
                  </a:txBody>
                  <a:tcPr marL="59121" marR="59121" marT="0" marB="0"/>
                </a:tc>
                <a:tc>
                  <a:txBody>
                    <a:bodyPr/>
                    <a:lstStyle/>
                    <a:p>
                      <a:pPr marL="0" marR="0" algn="ctr">
                        <a:lnSpc>
                          <a:spcPct val="115000"/>
                        </a:lnSpc>
                        <a:spcBef>
                          <a:spcPts val="0"/>
                        </a:spcBef>
                        <a:spcAft>
                          <a:spcPts val="0"/>
                        </a:spcAft>
                      </a:pPr>
                      <a:r>
                        <a:rPr lang="en-US" sz="1000">
                          <a:effectLst/>
                        </a:rPr>
                        <a:t> </a:t>
                      </a:r>
                      <a:endParaRPr lang="en-US" sz="900">
                        <a:effectLst/>
                        <a:latin typeface="Arial"/>
                        <a:ea typeface="Times New Roman"/>
                        <a:cs typeface="Times New Roman"/>
                      </a:endParaRPr>
                    </a:p>
                  </a:txBody>
                  <a:tcPr marL="59121" marR="59121" marT="0" marB="0" anchor="ctr"/>
                </a:tc>
                <a:tc>
                  <a:txBody>
                    <a:bodyPr/>
                    <a:lstStyle/>
                    <a:p>
                      <a:pPr marL="0" marR="0" algn="ctr">
                        <a:lnSpc>
                          <a:spcPct val="115000"/>
                        </a:lnSpc>
                        <a:spcBef>
                          <a:spcPts val="0"/>
                        </a:spcBef>
                        <a:spcAft>
                          <a:spcPts val="0"/>
                        </a:spcAft>
                      </a:pPr>
                      <a:r>
                        <a:rPr lang="en-US" sz="1000">
                          <a:effectLst/>
                        </a:rPr>
                        <a:t> </a:t>
                      </a:r>
                      <a:endParaRPr lang="en-US" sz="900">
                        <a:effectLst/>
                        <a:latin typeface="Arial"/>
                        <a:ea typeface="Times New Roman"/>
                        <a:cs typeface="Times New Roman"/>
                      </a:endParaRPr>
                    </a:p>
                  </a:txBody>
                  <a:tcPr marL="59121" marR="59121" marT="0" marB="0"/>
                </a:tc>
                <a:tc>
                  <a:txBody>
                    <a:bodyPr/>
                    <a:lstStyle/>
                    <a:p>
                      <a:pPr marL="0" marR="0" algn="ctr">
                        <a:lnSpc>
                          <a:spcPct val="115000"/>
                        </a:lnSpc>
                        <a:spcBef>
                          <a:spcPts val="0"/>
                        </a:spcBef>
                        <a:spcAft>
                          <a:spcPts val="0"/>
                        </a:spcAft>
                      </a:pPr>
                      <a:r>
                        <a:rPr lang="en-US" sz="1000">
                          <a:effectLst/>
                        </a:rPr>
                        <a:t> </a:t>
                      </a:r>
                      <a:endParaRPr lang="en-US" sz="900">
                        <a:effectLst/>
                        <a:latin typeface="Arial"/>
                        <a:ea typeface="Times New Roman"/>
                        <a:cs typeface="Times New Roman"/>
                      </a:endParaRPr>
                    </a:p>
                  </a:txBody>
                  <a:tcPr marL="59121" marR="59121" marT="0" marB="0"/>
                </a:tc>
                <a:tc>
                  <a:txBody>
                    <a:bodyPr/>
                    <a:lstStyle/>
                    <a:p>
                      <a:pPr marL="0" marR="0" algn="ctr">
                        <a:lnSpc>
                          <a:spcPct val="115000"/>
                        </a:lnSpc>
                        <a:spcBef>
                          <a:spcPts val="0"/>
                        </a:spcBef>
                        <a:spcAft>
                          <a:spcPts val="0"/>
                        </a:spcAft>
                      </a:pPr>
                      <a:r>
                        <a:rPr lang="en-US" sz="1000">
                          <a:effectLst/>
                        </a:rPr>
                        <a:t> </a:t>
                      </a:r>
                      <a:endParaRPr lang="en-US" sz="900">
                        <a:effectLst/>
                        <a:latin typeface="Arial"/>
                        <a:ea typeface="Times New Roman"/>
                        <a:cs typeface="Times New Roman"/>
                      </a:endParaRPr>
                    </a:p>
                  </a:txBody>
                  <a:tcPr marL="59121" marR="59121" marT="0" marB="0"/>
                </a:tc>
                <a:tc>
                  <a:txBody>
                    <a:bodyPr/>
                    <a:lstStyle/>
                    <a:p>
                      <a:pPr marL="0" marR="0">
                        <a:lnSpc>
                          <a:spcPct val="115000"/>
                        </a:lnSpc>
                        <a:spcBef>
                          <a:spcPts val="0"/>
                        </a:spcBef>
                        <a:spcAft>
                          <a:spcPts val="1000"/>
                        </a:spcAft>
                      </a:pPr>
                      <a:r>
                        <a:rPr lang="en-US" sz="900">
                          <a:effectLst/>
                        </a:rPr>
                        <a:t> </a:t>
                      </a:r>
                      <a:endParaRPr lang="en-US" sz="900">
                        <a:effectLst/>
                        <a:latin typeface="Arial"/>
                        <a:ea typeface="Times New Roman"/>
                        <a:cs typeface="Times New Roman"/>
                      </a:endParaRPr>
                    </a:p>
                  </a:txBody>
                  <a:tcPr marL="0" marR="0" marT="0" marB="0" anchor="ctr"/>
                </a:tc>
              </a:tr>
              <a:tr h="1367210">
                <a:tc>
                  <a:txBody>
                    <a:bodyPr/>
                    <a:lstStyle/>
                    <a:p>
                      <a:pPr marL="0" marR="0" algn="ctr">
                        <a:lnSpc>
                          <a:spcPct val="115000"/>
                        </a:lnSpc>
                        <a:spcBef>
                          <a:spcPts val="0"/>
                        </a:spcBef>
                        <a:spcAft>
                          <a:spcPts val="0"/>
                        </a:spcAft>
                      </a:pPr>
                      <a:r>
                        <a:rPr lang="en-US" sz="1600">
                          <a:effectLst/>
                        </a:rPr>
                        <a:t>Chưa đạt YC</a:t>
                      </a:r>
                      <a:endParaRPr lang="en-US" sz="1600">
                        <a:effectLst/>
                        <a:latin typeface="Arial"/>
                        <a:ea typeface="Times New Roman"/>
                        <a:cs typeface="Times New Roman"/>
                      </a:endParaRPr>
                    </a:p>
                  </a:txBody>
                  <a:tcPr marL="59121" marR="59121" marT="0" marB="0" anchor="ctr"/>
                </a:tc>
                <a:tc>
                  <a:txBody>
                    <a:bodyPr/>
                    <a:lstStyle/>
                    <a:p>
                      <a:pPr marL="0" marR="0" algn="ctr">
                        <a:lnSpc>
                          <a:spcPct val="115000"/>
                        </a:lnSpc>
                        <a:spcBef>
                          <a:spcPts val="0"/>
                        </a:spcBef>
                        <a:spcAft>
                          <a:spcPts val="0"/>
                        </a:spcAft>
                      </a:pPr>
                      <a:r>
                        <a:rPr lang="en-US" sz="1600">
                          <a:effectLst/>
                        </a:rPr>
                        <a:t>0-4</a:t>
                      </a:r>
                      <a:endParaRPr lang="en-US" sz="1600">
                        <a:effectLst/>
                        <a:latin typeface="Arial"/>
                        <a:ea typeface="Times New Roman"/>
                        <a:cs typeface="Times New Roman"/>
                      </a:endParaRPr>
                    </a:p>
                  </a:txBody>
                  <a:tcPr marL="59121" marR="59121" marT="0" marB="0" anchor="ctr"/>
                </a:tc>
                <a:tc>
                  <a:txBody>
                    <a:bodyPr/>
                    <a:lstStyle/>
                    <a:p>
                      <a:pPr marL="0" marR="0">
                        <a:lnSpc>
                          <a:spcPct val="115000"/>
                        </a:lnSpc>
                        <a:spcBef>
                          <a:spcPts val="0"/>
                        </a:spcBef>
                        <a:spcAft>
                          <a:spcPts val="0"/>
                        </a:spcAft>
                      </a:pPr>
                      <a:r>
                        <a:rPr lang="en-US" sz="1600" dirty="0">
                          <a:effectLst/>
                        </a:rPr>
                        <a:t>- </a:t>
                      </a:r>
                      <a:r>
                        <a:rPr lang="en-US" sz="1600" dirty="0" err="1">
                          <a:effectLst/>
                        </a:rPr>
                        <a:t>Đơn</a:t>
                      </a:r>
                      <a:r>
                        <a:rPr lang="en-US" sz="1600" dirty="0">
                          <a:effectLst/>
                        </a:rPr>
                        <a:t> </a:t>
                      </a:r>
                      <a:r>
                        <a:rPr lang="en-US" sz="1600" dirty="0" err="1">
                          <a:effectLst/>
                        </a:rPr>
                        <a:t>điệu</a:t>
                      </a:r>
                      <a:r>
                        <a:rPr lang="en-US" sz="1600" dirty="0">
                          <a:effectLst/>
                        </a:rPr>
                        <a:t>, </a:t>
                      </a:r>
                      <a:r>
                        <a:rPr lang="en-US" sz="1600" dirty="0" err="1">
                          <a:effectLst/>
                        </a:rPr>
                        <a:t>còn</a:t>
                      </a:r>
                      <a:r>
                        <a:rPr lang="en-US" sz="1600" dirty="0">
                          <a:effectLst/>
                        </a:rPr>
                        <a:t> </a:t>
                      </a:r>
                      <a:r>
                        <a:rPr lang="en-US" sz="1600" dirty="0" err="1">
                          <a:effectLst/>
                        </a:rPr>
                        <a:t>lỗi</a:t>
                      </a:r>
                      <a:r>
                        <a:rPr lang="en-US" sz="1600" dirty="0">
                          <a:effectLst/>
                        </a:rPr>
                        <a:t> </a:t>
                      </a:r>
                      <a:r>
                        <a:rPr lang="en-US" sz="1600" dirty="0" err="1">
                          <a:effectLst/>
                        </a:rPr>
                        <a:t>chính</a:t>
                      </a:r>
                      <a:r>
                        <a:rPr lang="en-US" sz="1600" dirty="0">
                          <a:effectLst/>
                        </a:rPr>
                        <a:t> </a:t>
                      </a:r>
                      <a:r>
                        <a:rPr lang="en-US" sz="1600" dirty="0" err="1">
                          <a:effectLst/>
                        </a:rPr>
                        <a:t>tả</a:t>
                      </a:r>
                      <a:r>
                        <a:rPr lang="en-US" sz="1600" dirty="0">
                          <a:effectLst/>
                        </a:rPr>
                        <a:t>.</a:t>
                      </a:r>
                    </a:p>
                    <a:p>
                      <a:pPr marL="0" marR="0">
                        <a:lnSpc>
                          <a:spcPct val="115000"/>
                        </a:lnSpc>
                        <a:spcBef>
                          <a:spcPts val="0"/>
                        </a:spcBef>
                        <a:spcAft>
                          <a:spcPts val="0"/>
                        </a:spcAft>
                      </a:pPr>
                      <a:r>
                        <a:rPr lang="en-US" sz="1600" dirty="0">
                          <a:effectLst/>
                        </a:rPr>
                        <a:t>- </a:t>
                      </a:r>
                      <a:r>
                        <a:rPr lang="en-US" sz="1600" dirty="0" err="1">
                          <a:effectLst/>
                        </a:rPr>
                        <a:t>Nội</a:t>
                      </a:r>
                      <a:r>
                        <a:rPr lang="en-US" sz="1600" dirty="0">
                          <a:effectLst/>
                        </a:rPr>
                        <a:t> dung </a:t>
                      </a:r>
                      <a:r>
                        <a:rPr lang="en-US" sz="1600" dirty="0" err="1">
                          <a:effectLst/>
                        </a:rPr>
                        <a:t>chưa</a:t>
                      </a:r>
                      <a:r>
                        <a:rPr lang="en-US" sz="1600" dirty="0">
                          <a:effectLst/>
                        </a:rPr>
                        <a:t> </a:t>
                      </a:r>
                      <a:r>
                        <a:rPr lang="en-US" sz="1600" dirty="0" err="1">
                          <a:effectLst/>
                        </a:rPr>
                        <a:t>đáp</a:t>
                      </a:r>
                      <a:r>
                        <a:rPr lang="en-US" sz="1600" dirty="0">
                          <a:effectLst/>
                        </a:rPr>
                        <a:t> </a:t>
                      </a:r>
                      <a:r>
                        <a:rPr lang="en-US" sz="1600" dirty="0" err="1">
                          <a:effectLst/>
                        </a:rPr>
                        <a:t>ứng</a:t>
                      </a:r>
                      <a:r>
                        <a:rPr lang="en-US" sz="1600" dirty="0">
                          <a:effectLst/>
                        </a:rPr>
                        <a:t> </a:t>
                      </a:r>
                      <a:r>
                        <a:rPr lang="en-US" sz="1600" dirty="0" err="1">
                          <a:effectLst/>
                        </a:rPr>
                        <a:t>yêu</a:t>
                      </a:r>
                      <a:r>
                        <a:rPr lang="en-US" sz="1600" dirty="0">
                          <a:effectLst/>
                        </a:rPr>
                        <a:t> </a:t>
                      </a:r>
                      <a:r>
                        <a:rPr lang="en-US" sz="1600" dirty="0" err="1">
                          <a:effectLst/>
                        </a:rPr>
                        <a:t>cầu</a:t>
                      </a:r>
                      <a:r>
                        <a:rPr lang="en-US" sz="1600" dirty="0">
                          <a:effectLst/>
                        </a:rPr>
                        <a:t> </a:t>
                      </a:r>
                      <a:r>
                        <a:rPr lang="en-US" sz="1600" dirty="0" err="1">
                          <a:effectLst/>
                        </a:rPr>
                        <a:t>tối</a:t>
                      </a:r>
                      <a:r>
                        <a:rPr lang="en-US" sz="1600" dirty="0">
                          <a:effectLst/>
                        </a:rPr>
                        <a:t> </a:t>
                      </a:r>
                      <a:r>
                        <a:rPr lang="en-US" sz="1600" dirty="0" err="1">
                          <a:effectLst/>
                        </a:rPr>
                        <a:t>thiểu</a:t>
                      </a:r>
                      <a:r>
                        <a:rPr lang="en-US" sz="1600" dirty="0">
                          <a:effectLst/>
                        </a:rPr>
                        <a:t> </a:t>
                      </a:r>
                    </a:p>
                    <a:p>
                      <a:pPr marL="0" marR="0">
                        <a:lnSpc>
                          <a:spcPct val="115000"/>
                        </a:lnSpc>
                        <a:spcBef>
                          <a:spcPts val="0"/>
                        </a:spcBef>
                        <a:spcAft>
                          <a:spcPts val="0"/>
                        </a:spcAft>
                      </a:pPr>
                      <a:r>
                        <a:rPr lang="en-US" sz="1600" dirty="0">
                          <a:effectLst/>
                        </a:rPr>
                        <a:t>- </a:t>
                      </a:r>
                      <a:r>
                        <a:rPr lang="en-US" sz="1600" dirty="0" err="1">
                          <a:effectLst/>
                        </a:rPr>
                        <a:t>Trình</a:t>
                      </a:r>
                      <a:r>
                        <a:rPr lang="en-US" sz="1600" dirty="0">
                          <a:effectLst/>
                        </a:rPr>
                        <a:t> </a:t>
                      </a:r>
                      <a:r>
                        <a:rPr lang="en-US" sz="1600" dirty="0" err="1">
                          <a:effectLst/>
                        </a:rPr>
                        <a:t>bày</a:t>
                      </a:r>
                      <a:r>
                        <a:rPr lang="en-US" sz="1600" dirty="0">
                          <a:effectLst/>
                        </a:rPr>
                        <a:t> </a:t>
                      </a:r>
                      <a:r>
                        <a:rPr lang="en-US" sz="1600" dirty="0" err="1">
                          <a:effectLst/>
                        </a:rPr>
                        <a:t>không</a:t>
                      </a:r>
                      <a:r>
                        <a:rPr lang="en-US" sz="1600" dirty="0">
                          <a:effectLst/>
                        </a:rPr>
                        <a:t> </a:t>
                      </a:r>
                      <a:r>
                        <a:rPr lang="en-US" sz="1600" dirty="0" err="1">
                          <a:effectLst/>
                        </a:rPr>
                        <a:t>rõ</a:t>
                      </a:r>
                      <a:r>
                        <a:rPr lang="en-US" sz="1600" dirty="0">
                          <a:effectLst/>
                        </a:rPr>
                        <a:t>, </a:t>
                      </a:r>
                      <a:r>
                        <a:rPr lang="en-US" sz="1600" dirty="0" err="1">
                          <a:effectLst/>
                        </a:rPr>
                        <a:t>không</a:t>
                      </a:r>
                      <a:r>
                        <a:rPr lang="en-US" sz="1600" dirty="0">
                          <a:effectLst/>
                        </a:rPr>
                        <a:t> </a:t>
                      </a:r>
                      <a:r>
                        <a:rPr lang="en-US" sz="1600" dirty="0" err="1">
                          <a:effectLst/>
                        </a:rPr>
                        <a:t>tự</a:t>
                      </a:r>
                      <a:r>
                        <a:rPr lang="en-US" sz="1600" dirty="0">
                          <a:effectLst/>
                        </a:rPr>
                        <a:t> tin </a:t>
                      </a:r>
                      <a:r>
                        <a:rPr lang="en-US" sz="1600" dirty="0" err="1">
                          <a:effectLst/>
                        </a:rPr>
                        <a:t>thuyết</a:t>
                      </a:r>
                      <a:r>
                        <a:rPr lang="en-US" sz="1600" dirty="0">
                          <a:effectLst/>
                        </a:rPr>
                        <a:t> </a:t>
                      </a:r>
                      <a:r>
                        <a:rPr lang="en-US" sz="1600" dirty="0" err="1">
                          <a:effectLst/>
                        </a:rPr>
                        <a:t>phục</a:t>
                      </a:r>
                      <a:r>
                        <a:rPr lang="en-US" sz="1600" dirty="0">
                          <a:effectLst/>
                        </a:rPr>
                        <a:t>, </a:t>
                      </a:r>
                      <a:r>
                        <a:rPr lang="en-US" sz="1600" dirty="0" err="1">
                          <a:effectLst/>
                        </a:rPr>
                        <a:t>không</a:t>
                      </a:r>
                      <a:r>
                        <a:rPr lang="en-US" sz="1600" dirty="0">
                          <a:effectLst/>
                        </a:rPr>
                        <a:t> </a:t>
                      </a:r>
                      <a:r>
                        <a:rPr lang="en-US" sz="1600" dirty="0" err="1">
                          <a:effectLst/>
                        </a:rPr>
                        <a:t>giao</a:t>
                      </a:r>
                      <a:r>
                        <a:rPr lang="en-US" sz="1600" dirty="0">
                          <a:effectLst/>
                        </a:rPr>
                        <a:t> </a:t>
                      </a:r>
                      <a:r>
                        <a:rPr lang="en-US" sz="1600" dirty="0" err="1">
                          <a:effectLst/>
                        </a:rPr>
                        <a:t>lưu</a:t>
                      </a:r>
                      <a:r>
                        <a:rPr lang="en-US" sz="1600" dirty="0">
                          <a:effectLst/>
                        </a:rPr>
                        <a:t> </a:t>
                      </a:r>
                      <a:r>
                        <a:rPr lang="en-US" sz="1600" dirty="0" err="1">
                          <a:effectLst/>
                        </a:rPr>
                        <a:t>người</a:t>
                      </a:r>
                      <a:r>
                        <a:rPr lang="en-US" sz="1600" dirty="0">
                          <a:effectLst/>
                        </a:rPr>
                        <a:t> </a:t>
                      </a:r>
                      <a:r>
                        <a:rPr lang="en-US" sz="1600" dirty="0" err="1">
                          <a:effectLst/>
                        </a:rPr>
                        <a:t>nghe</a:t>
                      </a:r>
                      <a:endParaRPr lang="en-US" sz="1600" dirty="0">
                        <a:effectLst/>
                      </a:endParaRPr>
                    </a:p>
                    <a:p>
                      <a:pPr marL="0" marR="0">
                        <a:lnSpc>
                          <a:spcPct val="115000"/>
                        </a:lnSpc>
                        <a:spcBef>
                          <a:spcPts val="0"/>
                        </a:spcBef>
                        <a:spcAft>
                          <a:spcPts val="0"/>
                        </a:spcAft>
                      </a:pPr>
                      <a:r>
                        <a:rPr lang="en-US" sz="1600" dirty="0">
                          <a:effectLst/>
                        </a:rPr>
                        <a:t>- &lt;40% </a:t>
                      </a:r>
                      <a:r>
                        <a:rPr lang="en-US" sz="1600" dirty="0" err="1">
                          <a:effectLst/>
                        </a:rPr>
                        <a:t>thành</a:t>
                      </a:r>
                      <a:r>
                        <a:rPr lang="en-US" sz="1600" dirty="0">
                          <a:effectLst/>
                        </a:rPr>
                        <a:t> </a:t>
                      </a:r>
                      <a:r>
                        <a:rPr lang="en-US" sz="1600" dirty="0" err="1">
                          <a:effectLst/>
                        </a:rPr>
                        <a:t>viên</a:t>
                      </a:r>
                      <a:r>
                        <a:rPr lang="en-US" sz="1600" dirty="0">
                          <a:effectLst/>
                        </a:rPr>
                        <a:t> </a:t>
                      </a:r>
                      <a:r>
                        <a:rPr lang="en-US" sz="1600" dirty="0" err="1">
                          <a:effectLst/>
                        </a:rPr>
                        <a:t>tham</a:t>
                      </a:r>
                      <a:r>
                        <a:rPr lang="en-US" sz="1600" dirty="0">
                          <a:effectLst/>
                        </a:rPr>
                        <a:t> </a:t>
                      </a:r>
                      <a:r>
                        <a:rPr lang="en-US" sz="1600" dirty="0" err="1">
                          <a:effectLst/>
                        </a:rPr>
                        <a:t>gia</a:t>
                      </a:r>
                      <a:r>
                        <a:rPr lang="en-US" sz="1600" dirty="0">
                          <a:effectLst/>
                        </a:rPr>
                        <a:t> </a:t>
                      </a:r>
                      <a:endParaRPr lang="en-US" sz="1600" dirty="0">
                        <a:effectLst/>
                        <a:latin typeface="Arial"/>
                        <a:ea typeface="Times New Roman"/>
                        <a:cs typeface="Times New Roman"/>
                      </a:endParaRPr>
                    </a:p>
                  </a:txBody>
                  <a:tcPr marL="59121" marR="59121" marT="0" marB="0"/>
                </a:tc>
                <a:tc>
                  <a:txBody>
                    <a:bodyPr/>
                    <a:lstStyle/>
                    <a:p>
                      <a:pPr marL="0" marR="0" algn="ctr">
                        <a:lnSpc>
                          <a:spcPct val="115000"/>
                        </a:lnSpc>
                        <a:spcBef>
                          <a:spcPts val="0"/>
                        </a:spcBef>
                        <a:spcAft>
                          <a:spcPts val="0"/>
                        </a:spcAft>
                      </a:pPr>
                      <a:r>
                        <a:rPr lang="en-US" sz="1000">
                          <a:effectLst/>
                        </a:rPr>
                        <a:t> </a:t>
                      </a:r>
                      <a:endParaRPr lang="en-US" sz="900">
                        <a:effectLst/>
                        <a:latin typeface="Arial"/>
                        <a:ea typeface="Times New Roman"/>
                        <a:cs typeface="Times New Roman"/>
                      </a:endParaRPr>
                    </a:p>
                  </a:txBody>
                  <a:tcPr marL="59121" marR="59121" marT="0" marB="0" anchor="ctr"/>
                </a:tc>
                <a:tc>
                  <a:txBody>
                    <a:bodyPr/>
                    <a:lstStyle/>
                    <a:p>
                      <a:pPr marL="0" marR="0" algn="ctr">
                        <a:lnSpc>
                          <a:spcPct val="115000"/>
                        </a:lnSpc>
                        <a:spcBef>
                          <a:spcPts val="0"/>
                        </a:spcBef>
                        <a:spcAft>
                          <a:spcPts val="0"/>
                        </a:spcAft>
                      </a:pPr>
                      <a:r>
                        <a:rPr lang="en-US" sz="1000">
                          <a:effectLst/>
                        </a:rPr>
                        <a:t> </a:t>
                      </a:r>
                      <a:endParaRPr lang="en-US" sz="900">
                        <a:effectLst/>
                        <a:latin typeface="Arial"/>
                        <a:ea typeface="Times New Roman"/>
                        <a:cs typeface="Times New Roman"/>
                      </a:endParaRPr>
                    </a:p>
                  </a:txBody>
                  <a:tcPr marL="59121" marR="59121" marT="0" marB="0"/>
                </a:tc>
                <a:tc>
                  <a:txBody>
                    <a:bodyPr/>
                    <a:lstStyle/>
                    <a:p>
                      <a:pPr marL="0" marR="0" algn="ctr">
                        <a:lnSpc>
                          <a:spcPct val="115000"/>
                        </a:lnSpc>
                        <a:spcBef>
                          <a:spcPts val="0"/>
                        </a:spcBef>
                        <a:spcAft>
                          <a:spcPts val="0"/>
                        </a:spcAft>
                      </a:pPr>
                      <a:r>
                        <a:rPr lang="en-US" sz="1000">
                          <a:effectLst/>
                        </a:rPr>
                        <a:t> </a:t>
                      </a:r>
                      <a:endParaRPr lang="en-US" sz="900">
                        <a:effectLst/>
                        <a:latin typeface="Arial"/>
                        <a:ea typeface="Times New Roman"/>
                        <a:cs typeface="Times New Roman"/>
                      </a:endParaRPr>
                    </a:p>
                  </a:txBody>
                  <a:tcPr marL="59121" marR="59121" marT="0" marB="0"/>
                </a:tc>
                <a:tc>
                  <a:txBody>
                    <a:bodyPr/>
                    <a:lstStyle/>
                    <a:p>
                      <a:pPr marL="0" marR="0" algn="ctr">
                        <a:lnSpc>
                          <a:spcPct val="115000"/>
                        </a:lnSpc>
                        <a:spcBef>
                          <a:spcPts val="0"/>
                        </a:spcBef>
                        <a:spcAft>
                          <a:spcPts val="0"/>
                        </a:spcAft>
                      </a:pPr>
                      <a:r>
                        <a:rPr lang="en-US" sz="1000">
                          <a:effectLst/>
                        </a:rPr>
                        <a:t> </a:t>
                      </a:r>
                      <a:endParaRPr lang="en-US" sz="900">
                        <a:effectLst/>
                        <a:latin typeface="Arial"/>
                        <a:ea typeface="Times New Roman"/>
                        <a:cs typeface="Times New Roman"/>
                      </a:endParaRPr>
                    </a:p>
                  </a:txBody>
                  <a:tcPr marL="59121" marR="59121" marT="0" marB="0"/>
                </a:tc>
                <a:tc>
                  <a:txBody>
                    <a:bodyPr/>
                    <a:lstStyle/>
                    <a:p>
                      <a:pPr marL="0" marR="0">
                        <a:lnSpc>
                          <a:spcPct val="115000"/>
                        </a:lnSpc>
                        <a:spcBef>
                          <a:spcPts val="0"/>
                        </a:spcBef>
                        <a:spcAft>
                          <a:spcPts val="1000"/>
                        </a:spcAft>
                      </a:pPr>
                      <a:r>
                        <a:rPr lang="en-US" sz="900" dirty="0">
                          <a:effectLst/>
                        </a:rPr>
                        <a:t> </a:t>
                      </a:r>
                      <a:endParaRPr lang="en-US" sz="900" dirty="0">
                        <a:effectLst/>
                        <a:latin typeface="Arial"/>
                        <a:ea typeface="Times New Roman"/>
                        <a:cs typeface="Times New Roman"/>
                      </a:endParaRPr>
                    </a:p>
                  </a:txBody>
                  <a:tcPr marL="0" marR="0" marT="0" marB="0"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1000"/>
                                        <p:tgtEl>
                                          <p:spTgt spid="10242"/>
                                        </p:tgtEl>
                                      </p:cBhvr>
                                    </p:animEffect>
                                    <p:anim calcmode="lin" valueType="num">
                                      <p:cBhvr>
                                        <p:cTn id="8" dur="1000" fill="hold"/>
                                        <p:tgtEl>
                                          <p:spTgt spid="10242"/>
                                        </p:tgtEl>
                                        <p:attrNameLst>
                                          <p:attrName>ppt_x</p:attrName>
                                        </p:attrNameLst>
                                      </p:cBhvr>
                                      <p:tavLst>
                                        <p:tav tm="0">
                                          <p:val>
                                            <p:strVal val="#ppt_x"/>
                                          </p:val>
                                        </p:tav>
                                        <p:tav tm="100000">
                                          <p:val>
                                            <p:strVal val="#ppt_x"/>
                                          </p:val>
                                        </p:tav>
                                      </p:tavLst>
                                    </p:anim>
                                    <p:anim calcmode="lin" valueType="num">
                                      <p:cBhvr>
                                        <p:cTn id="9" dur="1000" fill="hold"/>
                                        <p:tgtEl>
                                          <p:spTgt spid="1024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circle(in)">
                                      <p:cBhvr>
                                        <p:cTn id="14"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Box 2">
            <a:extLst>
              <a:ext uri="{FF2B5EF4-FFF2-40B4-BE49-F238E27FC236}">
                <a16:creationId xmlns="" xmlns:a16="http://schemas.microsoft.com/office/drawing/2014/main" id="{E98AAE7D-5484-4DFB-95D7-2C0EB9C5C072}"/>
              </a:ext>
            </a:extLst>
          </p:cNvPr>
          <p:cNvSpPr txBox="1">
            <a:spLocks noChangeArrowheads="1"/>
          </p:cNvSpPr>
          <p:nvPr/>
        </p:nvSpPr>
        <p:spPr bwMode="auto">
          <a:xfrm>
            <a:off x="1229360" y="19051"/>
            <a:ext cx="9824720" cy="596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SG" sz="2800" b="1" dirty="0">
                <a:solidFill>
                  <a:prstClr val="black"/>
                </a:solidFill>
                <a:latin typeface="Times New Roman"/>
                <a:ea typeface="Times New Roman"/>
                <a:cs typeface="Times New Roman"/>
              </a:rPr>
              <a:t>KIẾN THỨC GHI NHỚ :</a:t>
            </a:r>
            <a:endParaRPr lang="en-US" altLang="en-US" sz="2800" b="1" dirty="0" smtClean="0">
              <a:latin typeface="Times New Roman" panose="02020603050405020304" pitchFamily="18" charset="0"/>
              <a:cs typeface="Times New Roman" panose="02020603050405020304" pitchFamily="18" charset="0"/>
            </a:endParaRPr>
          </a:p>
          <a:p>
            <a:pPr>
              <a:spcBef>
                <a:spcPts val="0"/>
              </a:spcBef>
              <a:buNone/>
              <a:tabLst>
                <a:tab pos="196215" algn="l"/>
              </a:tabLst>
            </a:pPr>
            <a:r>
              <a:rPr lang="en-SG" sz="2800" b="1" dirty="0">
                <a:latin typeface="Times New Roman"/>
                <a:ea typeface="Times New Roman"/>
              </a:rPr>
              <a:t>IV. PHÁT TRIỂN Ở THỰC VẬT CÓ HOA </a:t>
            </a:r>
            <a:endParaRPr lang="en-US" sz="2800" b="1" dirty="0">
              <a:latin typeface="Arial"/>
              <a:ea typeface="Arial"/>
            </a:endParaRPr>
          </a:p>
          <a:p>
            <a:pPr algn="just">
              <a:lnSpc>
                <a:spcPct val="115000"/>
              </a:lnSpc>
              <a:spcBef>
                <a:spcPts val="0"/>
              </a:spcBef>
              <a:spcAft>
                <a:spcPts val="1000"/>
              </a:spcAft>
              <a:buNone/>
              <a:tabLst>
                <a:tab pos="127000" algn="l"/>
              </a:tabLst>
            </a:pPr>
            <a:r>
              <a:rPr lang="en-US" sz="2800" dirty="0" smtClean="0">
                <a:latin typeface="Times New Roman"/>
                <a:ea typeface="Times New Roman"/>
                <a:cs typeface="Times New Roman"/>
              </a:rPr>
              <a:t>* </a:t>
            </a:r>
            <a:r>
              <a:rPr lang="en-US" sz="2800" dirty="0" err="1" smtClean="0">
                <a:latin typeface="Times New Roman"/>
                <a:ea typeface="Times New Roman"/>
                <a:cs typeface="Times New Roman"/>
              </a:rPr>
              <a:t>Quá</a:t>
            </a:r>
            <a:r>
              <a:rPr lang="en-US" sz="2800" dirty="0" smtClean="0">
                <a:latin typeface="Times New Roman"/>
                <a:ea typeface="Times New Roman"/>
                <a:cs typeface="Times New Roman"/>
              </a:rPr>
              <a:t> </a:t>
            </a:r>
            <a:r>
              <a:rPr lang="en-US" sz="2800" dirty="0" err="1">
                <a:latin typeface="Times New Roman"/>
                <a:ea typeface="Times New Roman"/>
                <a:cs typeface="Times New Roman"/>
              </a:rPr>
              <a:t>trình</a:t>
            </a:r>
            <a:r>
              <a:rPr lang="en-US" sz="2800" dirty="0">
                <a:latin typeface="Times New Roman"/>
                <a:ea typeface="Times New Roman"/>
                <a:cs typeface="Times New Roman"/>
              </a:rPr>
              <a:t> </a:t>
            </a:r>
            <a:r>
              <a:rPr lang="en-US" sz="2800" dirty="0" err="1">
                <a:latin typeface="Times New Roman"/>
                <a:ea typeface="Times New Roman"/>
                <a:cs typeface="Times New Roman"/>
              </a:rPr>
              <a:t>phát</a:t>
            </a:r>
            <a:r>
              <a:rPr lang="en-US" sz="2800" dirty="0">
                <a:latin typeface="Times New Roman"/>
                <a:ea typeface="Times New Roman"/>
                <a:cs typeface="Times New Roman"/>
              </a:rPr>
              <a:t> </a:t>
            </a:r>
            <a:r>
              <a:rPr lang="en-US" sz="2800" dirty="0" err="1">
                <a:latin typeface="Times New Roman"/>
                <a:ea typeface="Times New Roman"/>
                <a:cs typeface="Times New Roman"/>
              </a:rPr>
              <a:t>triển</a:t>
            </a:r>
            <a:r>
              <a:rPr lang="en-US" sz="2800" dirty="0">
                <a:latin typeface="Times New Roman"/>
                <a:ea typeface="Times New Roman"/>
                <a:cs typeface="Times New Roman"/>
              </a:rPr>
              <a:t> ở </a:t>
            </a:r>
            <a:r>
              <a:rPr lang="en-US" sz="2800" dirty="0" err="1">
                <a:latin typeface="Times New Roman"/>
                <a:ea typeface="Times New Roman"/>
                <a:cs typeface="Times New Roman"/>
              </a:rPr>
              <a:t>thực</a:t>
            </a:r>
            <a:r>
              <a:rPr lang="en-US" sz="2800" dirty="0">
                <a:latin typeface="Times New Roman"/>
                <a:ea typeface="Times New Roman"/>
                <a:cs typeface="Times New Roman"/>
              </a:rPr>
              <a:t> </a:t>
            </a:r>
            <a:r>
              <a:rPr lang="en-US" sz="2800" dirty="0" err="1">
                <a:latin typeface="Times New Roman"/>
                <a:ea typeface="Times New Roman"/>
                <a:cs typeface="Times New Roman"/>
              </a:rPr>
              <a:t>vật</a:t>
            </a:r>
            <a:r>
              <a:rPr lang="en-US" sz="2800" dirty="0">
                <a:latin typeface="Times New Roman"/>
                <a:ea typeface="Times New Roman"/>
                <a:cs typeface="Times New Roman"/>
              </a:rPr>
              <a:t> </a:t>
            </a:r>
            <a:r>
              <a:rPr lang="en-US" sz="2800" dirty="0" err="1">
                <a:latin typeface="Times New Roman"/>
                <a:ea typeface="Times New Roman"/>
                <a:cs typeface="Times New Roman"/>
              </a:rPr>
              <a:t>trải</a:t>
            </a:r>
            <a:r>
              <a:rPr lang="en-US" sz="2800" dirty="0">
                <a:latin typeface="Times New Roman"/>
                <a:ea typeface="Times New Roman"/>
                <a:cs typeface="Times New Roman"/>
              </a:rPr>
              <a:t> qua </a:t>
            </a:r>
            <a:r>
              <a:rPr lang="en-US" sz="2800" dirty="0" err="1">
                <a:latin typeface="Times New Roman"/>
                <a:ea typeface="Times New Roman"/>
                <a:cs typeface="Times New Roman"/>
              </a:rPr>
              <a:t>các</a:t>
            </a:r>
            <a:r>
              <a:rPr lang="en-US" sz="2800" dirty="0">
                <a:latin typeface="Times New Roman"/>
                <a:ea typeface="Times New Roman"/>
                <a:cs typeface="Times New Roman"/>
              </a:rPr>
              <a:t> </a:t>
            </a:r>
            <a:r>
              <a:rPr lang="en-US" sz="2800" dirty="0" err="1">
                <a:latin typeface="Times New Roman"/>
                <a:ea typeface="Times New Roman"/>
                <a:cs typeface="Times New Roman"/>
              </a:rPr>
              <a:t>giai</a:t>
            </a:r>
            <a:r>
              <a:rPr lang="en-US" sz="2800" dirty="0">
                <a:latin typeface="Times New Roman"/>
                <a:ea typeface="Times New Roman"/>
                <a:cs typeface="Times New Roman"/>
              </a:rPr>
              <a:t> </a:t>
            </a:r>
            <a:r>
              <a:rPr lang="en-US" sz="2800" dirty="0" err="1">
                <a:latin typeface="Times New Roman"/>
                <a:ea typeface="Times New Roman"/>
                <a:cs typeface="Times New Roman"/>
              </a:rPr>
              <a:t>đoạn</a:t>
            </a:r>
            <a:endParaRPr lang="en-US" sz="2800" dirty="0">
              <a:latin typeface="Arial"/>
              <a:ea typeface="Times New Roman"/>
              <a:cs typeface="Times New Roman"/>
            </a:endParaRPr>
          </a:p>
          <a:p>
            <a:pPr marL="26670" marR="0" indent="354965" algn="just">
              <a:lnSpc>
                <a:spcPct val="115000"/>
              </a:lnSpc>
              <a:spcBef>
                <a:spcPts val="0"/>
              </a:spcBef>
              <a:spcAft>
                <a:spcPts val="1000"/>
              </a:spcAft>
            </a:pPr>
            <a:r>
              <a:rPr lang="en-US" sz="2800" dirty="0" err="1">
                <a:latin typeface="Times New Roman"/>
                <a:ea typeface="Times New Roman"/>
                <a:cs typeface="Times New Roman"/>
              </a:rPr>
              <a:t>Giai</a:t>
            </a:r>
            <a:r>
              <a:rPr lang="en-US" sz="2800" dirty="0">
                <a:latin typeface="Times New Roman"/>
                <a:ea typeface="Times New Roman"/>
                <a:cs typeface="Times New Roman"/>
              </a:rPr>
              <a:t> </a:t>
            </a:r>
            <a:r>
              <a:rPr lang="en-US" sz="2800" dirty="0" err="1">
                <a:latin typeface="Times New Roman"/>
                <a:ea typeface="Times New Roman"/>
                <a:cs typeface="Times New Roman"/>
              </a:rPr>
              <a:t>đoạn</a:t>
            </a:r>
            <a:r>
              <a:rPr lang="en-US" sz="2800" dirty="0">
                <a:latin typeface="Times New Roman"/>
                <a:ea typeface="Times New Roman"/>
                <a:cs typeface="Times New Roman"/>
              </a:rPr>
              <a:t> </a:t>
            </a:r>
            <a:r>
              <a:rPr lang="en-US" sz="2800" dirty="0" err="1" smtClean="0">
                <a:latin typeface="Times New Roman"/>
                <a:ea typeface="Times New Roman"/>
                <a:cs typeface="Times New Roman"/>
              </a:rPr>
              <a:t>phát</a:t>
            </a:r>
            <a:r>
              <a:rPr lang="en-US" sz="2800" dirty="0" smtClean="0">
                <a:latin typeface="Times New Roman"/>
                <a:ea typeface="Times New Roman"/>
                <a:cs typeface="Times New Roman"/>
              </a:rPr>
              <a:t> </a:t>
            </a:r>
            <a:r>
              <a:rPr lang="en-US" sz="2800" dirty="0" err="1" smtClean="0">
                <a:latin typeface="Times New Roman"/>
                <a:ea typeface="Times New Roman"/>
                <a:cs typeface="Times New Roman"/>
              </a:rPr>
              <a:t>triển</a:t>
            </a:r>
            <a:r>
              <a:rPr lang="en-US" sz="2800" dirty="0" smtClean="0">
                <a:latin typeface="Times New Roman"/>
                <a:ea typeface="Times New Roman"/>
                <a:cs typeface="Times New Roman"/>
              </a:rPr>
              <a:t> </a:t>
            </a:r>
            <a:r>
              <a:rPr lang="en-US" sz="2800" dirty="0" err="1" smtClean="0">
                <a:latin typeface="Times New Roman"/>
                <a:ea typeface="Times New Roman"/>
                <a:cs typeface="Times New Roman"/>
              </a:rPr>
              <a:t>phôi</a:t>
            </a:r>
            <a:r>
              <a:rPr lang="en-US" sz="2800" dirty="0" smtClean="0">
                <a:latin typeface="Times New Roman"/>
                <a:ea typeface="Times New Roman"/>
                <a:cs typeface="Times New Roman"/>
              </a:rPr>
              <a:t>: </a:t>
            </a:r>
            <a:r>
              <a:rPr lang="en-US" sz="2800" dirty="0" err="1">
                <a:latin typeface="Times New Roman"/>
                <a:ea typeface="Times New Roman"/>
                <a:cs typeface="Times New Roman"/>
              </a:rPr>
              <a:t>Cây</a:t>
            </a:r>
            <a:r>
              <a:rPr lang="en-US" sz="2800" dirty="0">
                <a:latin typeface="Times New Roman"/>
                <a:ea typeface="Times New Roman"/>
                <a:cs typeface="Times New Roman"/>
              </a:rPr>
              <a:t> </a:t>
            </a:r>
            <a:r>
              <a:rPr lang="en-US" sz="2800" dirty="0" err="1">
                <a:latin typeface="Times New Roman"/>
                <a:ea typeface="Times New Roman"/>
                <a:cs typeface="Times New Roman"/>
              </a:rPr>
              <a:t>đang</a:t>
            </a:r>
            <a:r>
              <a:rPr lang="en-US" sz="2800" dirty="0">
                <a:latin typeface="Times New Roman"/>
                <a:ea typeface="Times New Roman"/>
                <a:cs typeface="Times New Roman"/>
              </a:rPr>
              <a:t> </a:t>
            </a:r>
            <a:r>
              <a:rPr lang="en-US" sz="2800" dirty="0" err="1">
                <a:latin typeface="Times New Roman"/>
                <a:ea typeface="Times New Roman"/>
                <a:cs typeface="Times New Roman"/>
              </a:rPr>
              <a:t>là</a:t>
            </a:r>
            <a:r>
              <a:rPr lang="en-US" sz="2800" dirty="0">
                <a:latin typeface="Times New Roman"/>
                <a:ea typeface="Times New Roman"/>
                <a:cs typeface="Times New Roman"/>
              </a:rPr>
              <a:t> </a:t>
            </a:r>
            <a:r>
              <a:rPr lang="en-US" sz="2800" dirty="0" err="1">
                <a:latin typeface="Times New Roman"/>
                <a:ea typeface="Times New Roman"/>
                <a:cs typeface="Times New Roman"/>
              </a:rPr>
              <a:t>hạt</a:t>
            </a:r>
            <a:r>
              <a:rPr lang="en-US" sz="2800" dirty="0">
                <a:latin typeface="Times New Roman"/>
                <a:ea typeface="Times New Roman"/>
                <a:cs typeface="Times New Roman"/>
              </a:rPr>
              <a:t> </a:t>
            </a:r>
            <a:r>
              <a:rPr lang="en-US" sz="2800" dirty="0" err="1">
                <a:latin typeface="Times New Roman"/>
                <a:ea typeface="Times New Roman"/>
                <a:cs typeface="Times New Roman"/>
              </a:rPr>
              <a:t>giống</a:t>
            </a:r>
            <a:r>
              <a:rPr lang="en-US" sz="2800" dirty="0">
                <a:latin typeface="Times New Roman"/>
                <a:ea typeface="Times New Roman"/>
                <a:cs typeface="Times New Roman"/>
              </a:rPr>
              <a:t>.</a:t>
            </a:r>
            <a:endParaRPr lang="en-US" sz="2800" dirty="0">
              <a:latin typeface="Arial"/>
              <a:ea typeface="Times New Roman"/>
              <a:cs typeface="Times New Roman"/>
            </a:endParaRPr>
          </a:p>
          <a:p>
            <a:pPr marL="26670" marR="0" indent="354965" algn="just">
              <a:lnSpc>
                <a:spcPct val="115000"/>
              </a:lnSpc>
              <a:spcBef>
                <a:spcPts val="0"/>
              </a:spcBef>
              <a:spcAft>
                <a:spcPts val="1000"/>
              </a:spcAft>
            </a:pPr>
            <a:r>
              <a:rPr lang="en-US" sz="2800" dirty="0" err="1">
                <a:latin typeface="Times New Roman"/>
                <a:ea typeface="Times New Roman"/>
                <a:cs typeface="Times New Roman"/>
              </a:rPr>
              <a:t>Giai</a:t>
            </a:r>
            <a:r>
              <a:rPr lang="en-US" sz="2800" dirty="0">
                <a:latin typeface="Times New Roman"/>
                <a:ea typeface="Times New Roman"/>
                <a:cs typeface="Times New Roman"/>
              </a:rPr>
              <a:t> </a:t>
            </a:r>
            <a:r>
              <a:rPr lang="en-US" sz="2800" dirty="0" err="1">
                <a:latin typeface="Times New Roman"/>
                <a:ea typeface="Times New Roman"/>
                <a:cs typeface="Times New Roman"/>
              </a:rPr>
              <a:t>đoạn</a:t>
            </a:r>
            <a:r>
              <a:rPr lang="en-US" sz="2800" dirty="0">
                <a:latin typeface="Times New Roman"/>
                <a:ea typeface="Times New Roman"/>
                <a:cs typeface="Times New Roman"/>
              </a:rPr>
              <a:t> non </a:t>
            </a:r>
            <a:r>
              <a:rPr lang="en-US" sz="2800" dirty="0" err="1">
                <a:latin typeface="Times New Roman"/>
                <a:ea typeface="Times New Roman"/>
                <a:cs typeface="Times New Roman"/>
              </a:rPr>
              <a:t>trẻ</a:t>
            </a:r>
            <a:r>
              <a:rPr lang="en-US" sz="2800" dirty="0">
                <a:latin typeface="Times New Roman"/>
                <a:ea typeface="Times New Roman"/>
                <a:cs typeface="Times New Roman"/>
              </a:rPr>
              <a:t>: </a:t>
            </a:r>
            <a:r>
              <a:rPr lang="en-US" sz="2800" dirty="0" err="1">
                <a:latin typeface="Times New Roman"/>
                <a:ea typeface="Times New Roman"/>
                <a:cs typeface="Times New Roman"/>
              </a:rPr>
              <a:t>Cây</a:t>
            </a:r>
            <a:r>
              <a:rPr lang="en-US" sz="2800" dirty="0">
                <a:latin typeface="Times New Roman"/>
                <a:ea typeface="Times New Roman"/>
                <a:cs typeface="Times New Roman"/>
              </a:rPr>
              <a:t> con </a:t>
            </a:r>
            <a:r>
              <a:rPr lang="en-US" sz="2800" dirty="0" err="1">
                <a:latin typeface="Times New Roman"/>
                <a:ea typeface="Times New Roman"/>
                <a:cs typeface="Times New Roman"/>
              </a:rPr>
              <a:t>nhỏ</a:t>
            </a:r>
            <a:r>
              <a:rPr lang="en-US" sz="2800" dirty="0">
                <a:latin typeface="Times New Roman"/>
                <a:ea typeface="Times New Roman"/>
                <a:cs typeface="Times New Roman"/>
              </a:rPr>
              <a:t>, </a:t>
            </a:r>
            <a:r>
              <a:rPr lang="en-US" sz="2800" dirty="0" err="1">
                <a:latin typeface="Times New Roman"/>
                <a:ea typeface="Times New Roman"/>
                <a:cs typeface="Times New Roman"/>
              </a:rPr>
              <a:t>ít</a:t>
            </a:r>
            <a:r>
              <a:rPr lang="en-US" sz="2800" dirty="0">
                <a:latin typeface="Times New Roman"/>
                <a:ea typeface="Times New Roman"/>
                <a:cs typeface="Times New Roman"/>
              </a:rPr>
              <a:t> </a:t>
            </a:r>
            <a:r>
              <a:rPr lang="en-US" sz="2800" dirty="0" err="1">
                <a:latin typeface="Times New Roman"/>
                <a:ea typeface="Times New Roman"/>
                <a:cs typeface="Times New Roman"/>
              </a:rPr>
              <a:t>lá</a:t>
            </a:r>
            <a:r>
              <a:rPr lang="en-US" sz="2800" dirty="0">
                <a:latin typeface="Times New Roman"/>
                <a:ea typeface="Times New Roman"/>
                <a:cs typeface="Times New Roman"/>
              </a:rPr>
              <a:t>.</a:t>
            </a:r>
            <a:endParaRPr lang="en-US" sz="2800" dirty="0">
              <a:latin typeface="Arial"/>
              <a:ea typeface="Times New Roman"/>
              <a:cs typeface="Times New Roman"/>
            </a:endParaRPr>
          </a:p>
          <a:p>
            <a:pPr marL="26670" marR="0" indent="354965" algn="just">
              <a:lnSpc>
                <a:spcPct val="115000"/>
              </a:lnSpc>
              <a:spcBef>
                <a:spcPts val="0"/>
              </a:spcBef>
              <a:spcAft>
                <a:spcPts val="1000"/>
              </a:spcAft>
            </a:pPr>
            <a:r>
              <a:rPr lang="en-US" sz="2800" dirty="0" err="1">
                <a:latin typeface="Times New Roman"/>
                <a:ea typeface="Times New Roman"/>
                <a:cs typeface="Times New Roman"/>
              </a:rPr>
              <a:t>Giai</a:t>
            </a:r>
            <a:r>
              <a:rPr lang="en-US" sz="2800" dirty="0">
                <a:latin typeface="Times New Roman"/>
                <a:ea typeface="Times New Roman"/>
                <a:cs typeface="Times New Roman"/>
              </a:rPr>
              <a:t> </a:t>
            </a:r>
            <a:r>
              <a:rPr lang="en-US" sz="2800" dirty="0" err="1">
                <a:latin typeface="Times New Roman"/>
                <a:ea typeface="Times New Roman"/>
                <a:cs typeface="Times New Roman"/>
              </a:rPr>
              <a:t>đoạn</a:t>
            </a:r>
            <a:r>
              <a:rPr lang="en-US" sz="2800" dirty="0">
                <a:latin typeface="Times New Roman"/>
                <a:ea typeface="Times New Roman"/>
                <a:cs typeface="Times New Roman"/>
              </a:rPr>
              <a:t> </a:t>
            </a:r>
            <a:r>
              <a:rPr lang="en-US" sz="2800" dirty="0" err="1">
                <a:latin typeface="Times New Roman"/>
                <a:ea typeface="Times New Roman"/>
                <a:cs typeface="Times New Roman"/>
              </a:rPr>
              <a:t>trưởng</a:t>
            </a:r>
            <a:r>
              <a:rPr lang="en-US" sz="2800" dirty="0">
                <a:latin typeface="Times New Roman"/>
                <a:ea typeface="Times New Roman"/>
                <a:cs typeface="Times New Roman"/>
              </a:rPr>
              <a:t> </a:t>
            </a:r>
            <a:r>
              <a:rPr lang="en-US" sz="2800" dirty="0" err="1">
                <a:latin typeface="Times New Roman"/>
                <a:ea typeface="Times New Roman"/>
                <a:cs typeface="Times New Roman"/>
              </a:rPr>
              <a:t>thành</a:t>
            </a:r>
            <a:r>
              <a:rPr lang="en-US" sz="2800" dirty="0">
                <a:latin typeface="Times New Roman"/>
                <a:ea typeface="Times New Roman"/>
                <a:cs typeface="Times New Roman"/>
              </a:rPr>
              <a:t>: </a:t>
            </a:r>
            <a:r>
              <a:rPr lang="en-US" sz="2800" dirty="0" err="1">
                <a:latin typeface="Times New Roman"/>
                <a:ea typeface="Times New Roman"/>
                <a:cs typeface="Times New Roman"/>
              </a:rPr>
              <a:t>Cây</a:t>
            </a:r>
            <a:r>
              <a:rPr lang="en-US" sz="2800" dirty="0">
                <a:latin typeface="Times New Roman"/>
                <a:ea typeface="Times New Roman"/>
                <a:cs typeface="Times New Roman"/>
              </a:rPr>
              <a:t> </a:t>
            </a:r>
            <a:r>
              <a:rPr lang="en-US" sz="2800" dirty="0" err="1">
                <a:latin typeface="Times New Roman"/>
                <a:ea typeface="Times New Roman"/>
                <a:cs typeface="Times New Roman"/>
              </a:rPr>
              <a:t>phát</a:t>
            </a:r>
            <a:r>
              <a:rPr lang="en-US" sz="2800" dirty="0">
                <a:latin typeface="Times New Roman"/>
                <a:ea typeface="Times New Roman"/>
                <a:cs typeface="Times New Roman"/>
              </a:rPr>
              <a:t> </a:t>
            </a:r>
            <a:r>
              <a:rPr lang="en-US" sz="2800" dirty="0" err="1">
                <a:latin typeface="Times New Roman"/>
                <a:ea typeface="Times New Roman"/>
                <a:cs typeface="Times New Roman"/>
              </a:rPr>
              <a:t>triển</a:t>
            </a:r>
            <a:r>
              <a:rPr lang="en-US" sz="2800" dirty="0">
                <a:latin typeface="Times New Roman"/>
                <a:ea typeface="Times New Roman"/>
                <a:cs typeface="Times New Roman"/>
              </a:rPr>
              <a:t> to </a:t>
            </a:r>
            <a:r>
              <a:rPr lang="en-US" sz="2800" dirty="0" err="1">
                <a:latin typeface="Times New Roman"/>
                <a:ea typeface="Times New Roman"/>
                <a:cs typeface="Times New Roman"/>
              </a:rPr>
              <a:t>hơn</a:t>
            </a:r>
            <a:r>
              <a:rPr lang="en-US" sz="2800" dirty="0">
                <a:latin typeface="Times New Roman"/>
                <a:ea typeface="Times New Roman"/>
                <a:cs typeface="Times New Roman"/>
              </a:rPr>
              <a:t>, </a:t>
            </a:r>
            <a:r>
              <a:rPr lang="en-US" sz="2800" dirty="0" err="1">
                <a:latin typeface="Times New Roman"/>
                <a:ea typeface="Times New Roman"/>
                <a:cs typeface="Times New Roman"/>
              </a:rPr>
              <a:t>cao</a:t>
            </a:r>
            <a:r>
              <a:rPr lang="en-US" sz="2800" dirty="0">
                <a:latin typeface="Times New Roman"/>
                <a:ea typeface="Times New Roman"/>
                <a:cs typeface="Times New Roman"/>
              </a:rPr>
              <a:t> </a:t>
            </a:r>
            <a:r>
              <a:rPr lang="en-US" sz="2800" dirty="0" err="1">
                <a:latin typeface="Times New Roman"/>
                <a:ea typeface="Times New Roman"/>
                <a:cs typeface="Times New Roman"/>
              </a:rPr>
              <a:t>hơn</a:t>
            </a:r>
            <a:r>
              <a:rPr lang="en-US" sz="2800" dirty="0">
                <a:latin typeface="Times New Roman"/>
                <a:ea typeface="Times New Roman"/>
                <a:cs typeface="Times New Roman"/>
              </a:rPr>
              <a:t>.</a:t>
            </a:r>
            <a:endParaRPr lang="en-US" sz="2800" dirty="0">
              <a:latin typeface="Arial"/>
              <a:ea typeface="Times New Roman"/>
              <a:cs typeface="Times New Roman"/>
            </a:endParaRPr>
          </a:p>
          <a:p>
            <a:pPr marL="26670" marR="0" indent="354965" algn="just">
              <a:lnSpc>
                <a:spcPct val="115000"/>
              </a:lnSpc>
              <a:spcBef>
                <a:spcPts val="0"/>
              </a:spcBef>
              <a:spcAft>
                <a:spcPts val="1000"/>
              </a:spcAft>
            </a:pPr>
            <a:r>
              <a:rPr lang="en-US" sz="2800" dirty="0" err="1">
                <a:latin typeface="Times New Roman"/>
                <a:ea typeface="Times New Roman"/>
                <a:cs typeface="Times New Roman"/>
              </a:rPr>
              <a:t>Giai</a:t>
            </a:r>
            <a:r>
              <a:rPr lang="en-US" sz="2800" dirty="0">
                <a:latin typeface="Times New Roman"/>
                <a:ea typeface="Times New Roman"/>
                <a:cs typeface="Times New Roman"/>
              </a:rPr>
              <a:t> </a:t>
            </a:r>
            <a:r>
              <a:rPr lang="en-US" sz="2800" dirty="0" err="1">
                <a:latin typeface="Times New Roman"/>
                <a:ea typeface="Times New Roman"/>
                <a:cs typeface="Times New Roman"/>
              </a:rPr>
              <a:t>đoạn</a:t>
            </a:r>
            <a:r>
              <a:rPr lang="en-US" sz="2800" dirty="0">
                <a:latin typeface="Times New Roman"/>
                <a:ea typeface="Times New Roman"/>
                <a:cs typeface="Times New Roman"/>
              </a:rPr>
              <a:t> </a:t>
            </a:r>
            <a:r>
              <a:rPr lang="en-US" sz="2800" dirty="0" err="1">
                <a:latin typeface="Times New Roman"/>
                <a:ea typeface="Times New Roman"/>
                <a:cs typeface="Times New Roman"/>
              </a:rPr>
              <a:t>sinh</a:t>
            </a:r>
            <a:r>
              <a:rPr lang="en-US" sz="2800" dirty="0">
                <a:latin typeface="Times New Roman"/>
                <a:ea typeface="Times New Roman"/>
                <a:cs typeface="Times New Roman"/>
              </a:rPr>
              <a:t> </a:t>
            </a:r>
            <a:r>
              <a:rPr lang="en-US" sz="2800" dirty="0" err="1">
                <a:latin typeface="Times New Roman"/>
                <a:ea typeface="Times New Roman"/>
                <a:cs typeface="Times New Roman"/>
              </a:rPr>
              <a:t>sản</a:t>
            </a:r>
            <a:r>
              <a:rPr lang="en-US" sz="2800" dirty="0">
                <a:latin typeface="Times New Roman"/>
                <a:ea typeface="Times New Roman"/>
                <a:cs typeface="Times New Roman"/>
              </a:rPr>
              <a:t>: </a:t>
            </a:r>
            <a:r>
              <a:rPr lang="en-US" sz="2800" dirty="0" err="1">
                <a:latin typeface="Times New Roman"/>
                <a:ea typeface="Times New Roman"/>
                <a:cs typeface="Times New Roman"/>
              </a:rPr>
              <a:t>Cây</a:t>
            </a:r>
            <a:r>
              <a:rPr lang="en-US" sz="2800" dirty="0">
                <a:latin typeface="Times New Roman"/>
                <a:ea typeface="Times New Roman"/>
                <a:cs typeface="Times New Roman"/>
              </a:rPr>
              <a:t> </a:t>
            </a:r>
            <a:r>
              <a:rPr lang="en-US" sz="2800" dirty="0" err="1">
                <a:latin typeface="Times New Roman"/>
                <a:ea typeface="Times New Roman"/>
                <a:cs typeface="Times New Roman"/>
              </a:rPr>
              <a:t>đơm</a:t>
            </a:r>
            <a:r>
              <a:rPr lang="en-US" sz="2800" dirty="0">
                <a:latin typeface="Times New Roman"/>
                <a:ea typeface="Times New Roman"/>
                <a:cs typeface="Times New Roman"/>
              </a:rPr>
              <a:t> </a:t>
            </a:r>
            <a:r>
              <a:rPr lang="en-US" sz="2800" dirty="0" err="1">
                <a:latin typeface="Times New Roman"/>
                <a:ea typeface="Times New Roman"/>
                <a:cs typeface="Times New Roman"/>
              </a:rPr>
              <a:t>hoa</a:t>
            </a:r>
            <a:r>
              <a:rPr lang="en-US" sz="2800" dirty="0">
                <a:latin typeface="Times New Roman"/>
                <a:ea typeface="Times New Roman"/>
                <a:cs typeface="Times New Roman"/>
              </a:rPr>
              <a:t>, </a:t>
            </a:r>
            <a:r>
              <a:rPr lang="en-US" sz="2800" dirty="0" err="1">
                <a:latin typeface="Times New Roman"/>
                <a:ea typeface="Times New Roman"/>
                <a:cs typeface="Times New Roman"/>
              </a:rPr>
              <a:t>kết</a:t>
            </a:r>
            <a:r>
              <a:rPr lang="en-US" sz="2800" dirty="0">
                <a:latin typeface="Times New Roman"/>
                <a:ea typeface="Times New Roman"/>
                <a:cs typeface="Times New Roman"/>
              </a:rPr>
              <a:t> </a:t>
            </a:r>
            <a:r>
              <a:rPr lang="en-US" sz="2800" dirty="0" err="1">
                <a:latin typeface="Times New Roman"/>
                <a:ea typeface="Times New Roman"/>
                <a:cs typeface="Times New Roman"/>
              </a:rPr>
              <a:t>quả</a:t>
            </a:r>
            <a:r>
              <a:rPr lang="en-US" sz="2800" dirty="0">
                <a:latin typeface="Times New Roman"/>
                <a:ea typeface="Times New Roman"/>
                <a:cs typeface="Times New Roman"/>
              </a:rPr>
              <a:t>.</a:t>
            </a:r>
            <a:endParaRPr lang="en-US" sz="2800" dirty="0">
              <a:latin typeface="Arial"/>
              <a:ea typeface="Times New Roman"/>
              <a:cs typeface="Times New Roman"/>
            </a:endParaRPr>
          </a:p>
          <a:p>
            <a:r>
              <a:rPr lang="en-US" sz="2800" dirty="0" smtClean="0">
                <a:latin typeface="Times New Roman"/>
                <a:ea typeface="Times New Roman"/>
              </a:rPr>
              <a:t>   </a:t>
            </a:r>
            <a:r>
              <a:rPr lang="en-US" sz="2800" dirty="0" err="1" smtClean="0">
                <a:latin typeface="Times New Roman"/>
                <a:ea typeface="Times New Roman"/>
              </a:rPr>
              <a:t>Giai</a:t>
            </a:r>
            <a:r>
              <a:rPr lang="en-US" sz="2800" dirty="0" smtClean="0">
                <a:latin typeface="Times New Roman"/>
                <a:ea typeface="Times New Roman"/>
              </a:rPr>
              <a:t> </a:t>
            </a:r>
            <a:r>
              <a:rPr lang="en-US" sz="2800" dirty="0" err="1">
                <a:latin typeface="Times New Roman"/>
                <a:ea typeface="Times New Roman"/>
              </a:rPr>
              <a:t>đoạn</a:t>
            </a:r>
            <a:r>
              <a:rPr lang="en-US" sz="2800" dirty="0">
                <a:latin typeface="Times New Roman"/>
                <a:ea typeface="Times New Roman"/>
              </a:rPr>
              <a:t> </a:t>
            </a:r>
            <a:r>
              <a:rPr lang="en-US" sz="2800" dirty="0" err="1">
                <a:latin typeface="Times New Roman"/>
                <a:ea typeface="Times New Roman"/>
              </a:rPr>
              <a:t>già</a:t>
            </a:r>
            <a:r>
              <a:rPr lang="en-US" sz="2800" dirty="0">
                <a:latin typeface="Times New Roman"/>
                <a:ea typeface="Times New Roman"/>
              </a:rPr>
              <a:t>: </a:t>
            </a:r>
            <a:r>
              <a:rPr lang="en-US" sz="2800" dirty="0" err="1">
                <a:latin typeface="Times New Roman"/>
                <a:ea typeface="Times New Roman"/>
              </a:rPr>
              <a:t>Cây</a:t>
            </a:r>
            <a:r>
              <a:rPr lang="en-US" sz="2800" dirty="0">
                <a:latin typeface="Times New Roman"/>
                <a:ea typeface="Times New Roman"/>
              </a:rPr>
              <a:t> </a:t>
            </a:r>
            <a:r>
              <a:rPr lang="en-US" sz="2800" dirty="0" err="1">
                <a:latin typeface="Times New Roman"/>
                <a:ea typeface="Times New Roman"/>
              </a:rPr>
              <a:t>già</a:t>
            </a:r>
            <a:r>
              <a:rPr lang="en-US" sz="2800" dirty="0">
                <a:latin typeface="Times New Roman"/>
                <a:ea typeface="Times New Roman"/>
              </a:rPr>
              <a:t> </a:t>
            </a:r>
            <a:r>
              <a:rPr lang="en-US" sz="2800" dirty="0" err="1">
                <a:latin typeface="Times New Roman"/>
                <a:ea typeface="Times New Roman"/>
              </a:rPr>
              <a:t>héo</a:t>
            </a:r>
            <a:r>
              <a:rPr lang="en-US" sz="2800" dirty="0">
                <a:latin typeface="Times New Roman"/>
                <a:ea typeface="Times New Roman"/>
              </a:rPr>
              <a:t> </a:t>
            </a:r>
            <a:r>
              <a:rPr lang="en-US" sz="2800" dirty="0" err="1">
                <a:latin typeface="Times New Roman"/>
                <a:ea typeface="Times New Roman"/>
              </a:rPr>
              <a:t>và</a:t>
            </a:r>
            <a:r>
              <a:rPr lang="en-US" sz="2800" dirty="0">
                <a:latin typeface="Times New Roman"/>
                <a:ea typeface="Times New Roman"/>
              </a:rPr>
              <a:t> </a:t>
            </a:r>
            <a:r>
              <a:rPr lang="en-US" sz="2800" dirty="0" err="1">
                <a:latin typeface="Times New Roman"/>
                <a:ea typeface="Times New Roman"/>
              </a:rPr>
              <a:t>chết</a:t>
            </a:r>
            <a:r>
              <a:rPr lang="en-US" sz="2800" dirty="0" smtClean="0">
                <a:latin typeface="Times New Roman"/>
                <a:ea typeface="Times New Roman"/>
              </a:rPr>
              <a:t>.</a:t>
            </a:r>
          </a:p>
          <a:p>
            <a:pPr>
              <a:buNone/>
            </a:pPr>
            <a:r>
              <a:rPr lang="en-US" altLang="en-US" sz="2800" b="1"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Là</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toàn</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bộ</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những</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biến</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đổi</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diễn</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ra</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trong</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vòng</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đời</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của</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cây</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bao</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gồm</a:t>
            </a:r>
            <a:r>
              <a:rPr lang="en-US" altLang="en-US" sz="2800" dirty="0" smtClean="0">
                <a:latin typeface="Times New Roman"/>
                <a:cs typeface="Times New Roman" panose="02020603050405020304" pitchFamily="18" charset="0"/>
              </a:rPr>
              <a:t> 3 </a:t>
            </a:r>
            <a:r>
              <a:rPr lang="en-US" altLang="en-US" sz="2800" dirty="0" err="1" smtClean="0">
                <a:latin typeface="Times New Roman"/>
                <a:cs typeface="Times New Roman" panose="02020603050405020304" pitchFamily="18" charset="0"/>
              </a:rPr>
              <a:t>quá</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trình</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liên</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quan</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với</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nhau</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sinh</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trưởng</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phân</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hóa</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và</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phát</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sinh</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hình</a:t>
            </a:r>
            <a:r>
              <a:rPr lang="en-US" altLang="en-US" sz="2800" dirty="0" smtClean="0">
                <a:latin typeface="Times New Roman"/>
                <a:cs typeface="Times New Roman" panose="02020603050405020304" pitchFamily="18" charset="0"/>
              </a:rPr>
              <a:t> </a:t>
            </a:r>
            <a:r>
              <a:rPr lang="en-US" altLang="en-US" sz="2800" dirty="0" err="1" smtClean="0">
                <a:latin typeface="Times New Roman"/>
                <a:cs typeface="Times New Roman" panose="02020603050405020304" pitchFamily="18" charset="0"/>
              </a:rPr>
              <a:t>thái</a:t>
            </a:r>
            <a:endParaRPr lang="en-US" alt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circle(in)">
                                      <p:cBhvr>
                                        <p:cTn id="7" dur="20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circle(in)">
                                      <p:cBhvr>
                                        <p:cTn id="12" dur="2000"/>
                                        <p:tgtEl>
                                          <p:spTgt spid="122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 calcmode="lin" valueType="num">
                                      <p:cBhvr>
                                        <p:cTn id="17" dur="500" fill="hold"/>
                                        <p:tgtEl>
                                          <p:spTgt spid="12291">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12291">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12291">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12291">
                                            <p:txEl>
                                              <p:pRg st="3" end="3"/>
                                            </p:txEl>
                                          </p:spTgt>
                                        </p:tgtEl>
                                        <p:attrNameLst>
                                          <p:attrName>style.visibility</p:attrName>
                                        </p:attrNameLst>
                                      </p:cBhvr>
                                      <p:to>
                                        <p:strVal val="visible"/>
                                      </p:to>
                                    </p:set>
                                    <p:animEffect transition="in" filter="barn(inVertical)">
                                      <p:cBhvr>
                                        <p:cTn id="24" dur="500"/>
                                        <p:tgtEl>
                                          <p:spTgt spid="12291">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12291">
                                            <p:txEl>
                                              <p:pRg st="4" end="4"/>
                                            </p:txEl>
                                          </p:spTgt>
                                        </p:tgtEl>
                                        <p:attrNameLst>
                                          <p:attrName>style.visibility</p:attrName>
                                        </p:attrNameLst>
                                      </p:cBhvr>
                                      <p:to>
                                        <p:strVal val="visible"/>
                                      </p:to>
                                    </p:set>
                                    <p:animEffect transition="in" filter="barn(inVertical)">
                                      <p:cBhvr>
                                        <p:cTn id="29" dur="500"/>
                                        <p:tgtEl>
                                          <p:spTgt spid="12291">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12291">
                                            <p:txEl>
                                              <p:pRg st="5" end="5"/>
                                            </p:txEl>
                                          </p:spTgt>
                                        </p:tgtEl>
                                        <p:attrNameLst>
                                          <p:attrName>style.visibility</p:attrName>
                                        </p:attrNameLst>
                                      </p:cBhvr>
                                      <p:to>
                                        <p:strVal val="visible"/>
                                      </p:to>
                                    </p:set>
                                    <p:animEffect transition="in" filter="barn(inVertical)">
                                      <p:cBhvr>
                                        <p:cTn id="34" dur="500"/>
                                        <p:tgtEl>
                                          <p:spTgt spid="12291">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12291">
                                            <p:txEl>
                                              <p:pRg st="6" end="6"/>
                                            </p:txEl>
                                          </p:spTgt>
                                        </p:tgtEl>
                                        <p:attrNameLst>
                                          <p:attrName>style.visibility</p:attrName>
                                        </p:attrNameLst>
                                      </p:cBhvr>
                                      <p:to>
                                        <p:strVal val="visible"/>
                                      </p:to>
                                    </p:set>
                                    <p:animEffect transition="in" filter="barn(inVertical)">
                                      <p:cBhvr>
                                        <p:cTn id="39" dur="500"/>
                                        <p:tgtEl>
                                          <p:spTgt spid="12291">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12291">
                                            <p:txEl>
                                              <p:pRg st="7" end="7"/>
                                            </p:txEl>
                                          </p:spTgt>
                                        </p:tgtEl>
                                        <p:attrNameLst>
                                          <p:attrName>style.visibility</p:attrName>
                                        </p:attrNameLst>
                                      </p:cBhvr>
                                      <p:to>
                                        <p:strVal val="visible"/>
                                      </p:to>
                                    </p:set>
                                    <p:animEffect transition="in" filter="barn(inVertical)">
                                      <p:cBhvr>
                                        <p:cTn id="44" dur="500"/>
                                        <p:tgtEl>
                                          <p:spTgt spid="12291">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nodeType="clickEffect">
                                  <p:stCondLst>
                                    <p:cond delay="0"/>
                                  </p:stCondLst>
                                  <p:childTnLst>
                                    <p:set>
                                      <p:cBhvr>
                                        <p:cTn id="48" dur="1" fill="hold">
                                          <p:stCondLst>
                                            <p:cond delay="0"/>
                                          </p:stCondLst>
                                        </p:cTn>
                                        <p:tgtEl>
                                          <p:spTgt spid="12291">
                                            <p:txEl>
                                              <p:pRg st="8" end="8"/>
                                            </p:txEl>
                                          </p:spTgt>
                                        </p:tgtEl>
                                        <p:attrNameLst>
                                          <p:attrName>style.visibility</p:attrName>
                                        </p:attrNameLst>
                                      </p:cBhvr>
                                      <p:to>
                                        <p:strVal val="visible"/>
                                      </p:to>
                                    </p:set>
                                    <p:animEffect transition="in" filter="wipe(down)">
                                      <p:cBhvr>
                                        <p:cTn id="49" dur="500"/>
                                        <p:tgtEl>
                                          <p:spTgt spid="1229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a:extLst>
              <a:ext uri="{FF2B5EF4-FFF2-40B4-BE49-F238E27FC236}">
                <a16:creationId xmlns="" xmlns:a16="http://schemas.microsoft.com/office/drawing/2014/main" id="{3733DA76-A183-4876-9E90-32A69C057CD7}"/>
              </a:ext>
            </a:extLst>
          </p:cNvPr>
          <p:cNvSpPr>
            <a:spLocks noChangeArrowheads="1"/>
          </p:cNvSpPr>
          <p:nvPr/>
        </p:nvSpPr>
        <p:spPr bwMode="auto">
          <a:xfrm>
            <a:off x="130276" y="739878"/>
            <a:ext cx="11840899" cy="5156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107000"/>
              </a:lnSpc>
              <a:spcBef>
                <a:spcPct val="0"/>
              </a:spcBef>
              <a:spcAft>
                <a:spcPts val="800"/>
              </a:spcAft>
              <a:buNone/>
            </a:pPr>
            <a:r>
              <a:rPr lang="en-US" sz="4400" b="1" dirty="0">
                <a:latin typeface="Times New Roman"/>
                <a:ea typeface="Times New Roman"/>
              </a:rPr>
              <a:t>3. LUYỆN TẬP</a:t>
            </a:r>
            <a:r>
              <a:rPr lang="nl-NL" altLang="en-US" sz="4400" b="1" dirty="0">
                <a:latin typeface="Times New Roman" panose="02020603050405020304" pitchFamily="18" charset="0"/>
                <a:ea typeface="Calibri" panose="020F0502020204030204" pitchFamily="34" charset="0"/>
                <a:cs typeface="Times New Roman" panose="02020603050405020304" pitchFamily="18" charset="0"/>
              </a:rPr>
              <a:t> </a:t>
            </a:r>
            <a:endParaRPr lang="nl-NL" altLang="en-US" sz="4400" b="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7000"/>
              </a:lnSpc>
              <a:spcBef>
                <a:spcPts val="0"/>
              </a:spcBef>
              <a:buNone/>
              <a:tabLst>
                <a:tab pos="136525" algn="l"/>
              </a:tabLst>
            </a:pPr>
            <a:r>
              <a:rPr lang="en-US" sz="4400" dirty="0" err="1" smtClean="0">
                <a:latin typeface="Times New Roman" panose="02020603050405020304" pitchFamily="18" charset="0"/>
                <a:ea typeface="Arial"/>
                <a:cs typeface="Times New Roman" panose="02020603050405020304" pitchFamily="18" charset="0"/>
              </a:rPr>
              <a:t>Trả</a:t>
            </a:r>
            <a:r>
              <a:rPr lang="en-US" sz="4400" dirty="0" smtClean="0">
                <a:latin typeface="Times New Roman" panose="02020603050405020304" pitchFamily="18" charset="0"/>
                <a:ea typeface="Arial"/>
                <a:cs typeface="Times New Roman" panose="02020603050405020304" pitchFamily="18" charset="0"/>
              </a:rPr>
              <a:t> </a:t>
            </a:r>
            <a:r>
              <a:rPr lang="en-US" sz="4400" dirty="0" err="1">
                <a:latin typeface="Times New Roman" panose="02020603050405020304" pitchFamily="18" charset="0"/>
                <a:ea typeface="Arial"/>
                <a:cs typeface="Times New Roman" panose="02020603050405020304" pitchFamily="18" charset="0"/>
              </a:rPr>
              <a:t>lời</a:t>
            </a:r>
            <a:r>
              <a:rPr lang="en-US" sz="4400" dirty="0">
                <a:latin typeface="Times New Roman" panose="02020603050405020304" pitchFamily="18" charset="0"/>
                <a:ea typeface="Arial"/>
                <a:cs typeface="Times New Roman" panose="02020603050405020304" pitchFamily="18" charset="0"/>
              </a:rPr>
              <a:t> </a:t>
            </a:r>
            <a:r>
              <a:rPr lang="en-US" sz="4400" dirty="0" err="1">
                <a:latin typeface="Times New Roman" panose="02020603050405020304" pitchFamily="18" charset="0"/>
                <a:ea typeface="Arial"/>
                <a:cs typeface="Times New Roman" panose="02020603050405020304" pitchFamily="18" charset="0"/>
              </a:rPr>
              <a:t>các</a:t>
            </a:r>
            <a:r>
              <a:rPr lang="en-US" sz="4400" dirty="0">
                <a:latin typeface="Times New Roman" panose="02020603050405020304" pitchFamily="18" charset="0"/>
                <a:ea typeface="Arial"/>
                <a:cs typeface="Times New Roman" panose="02020603050405020304" pitchFamily="18" charset="0"/>
              </a:rPr>
              <a:t> </a:t>
            </a:r>
            <a:r>
              <a:rPr lang="en-US" sz="4400" dirty="0" err="1">
                <a:latin typeface="Times New Roman" panose="02020603050405020304" pitchFamily="18" charset="0"/>
                <a:ea typeface="Arial"/>
                <a:cs typeface="Times New Roman" panose="02020603050405020304" pitchFamily="18" charset="0"/>
              </a:rPr>
              <a:t>câu</a:t>
            </a:r>
            <a:r>
              <a:rPr lang="en-US" sz="4400" dirty="0">
                <a:latin typeface="Times New Roman" panose="02020603050405020304" pitchFamily="18" charset="0"/>
                <a:ea typeface="Arial"/>
                <a:cs typeface="Times New Roman" panose="02020603050405020304" pitchFamily="18" charset="0"/>
              </a:rPr>
              <a:t> </a:t>
            </a:r>
            <a:r>
              <a:rPr lang="en-US" sz="4400" dirty="0" err="1">
                <a:latin typeface="Times New Roman" panose="02020603050405020304" pitchFamily="18" charset="0"/>
                <a:ea typeface="Arial"/>
                <a:cs typeface="Times New Roman" panose="02020603050405020304" pitchFamily="18" charset="0"/>
              </a:rPr>
              <a:t>hỏi</a:t>
            </a:r>
            <a:r>
              <a:rPr lang="en-US" sz="4400" dirty="0">
                <a:latin typeface="Times New Roman" panose="02020603050405020304" pitchFamily="18" charset="0"/>
                <a:ea typeface="Arial"/>
                <a:cs typeface="Times New Roman" panose="02020603050405020304" pitchFamily="18" charset="0"/>
              </a:rPr>
              <a:t> </a:t>
            </a:r>
            <a:r>
              <a:rPr lang="en-US" sz="4400" dirty="0" smtClean="0">
                <a:latin typeface="Times New Roman" panose="02020603050405020304" pitchFamily="18" charset="0"/>
                <a:ea typeface="Arial"/>
                <a:cs typeface="Times New Roman" panose="02020603050405020304" pitchFamily="18" charset="0"/>
              </a:rPr>
              <a:t>:</a:t>
            </a:r>
          </a:p>
          <a:p>
            <a:pPr algn="just">
              <a:lnSpc>
                <a:spcPct val="117000"/>
              </a:lnSpc>
              <a:spcBef>
                <a:spcPts val="0"/>
              </a:spcBef>
              <a:buNone/>
              <a:tabLst>
                <a:tab pos="136525" algn="l"/>
              </a:tabLst>
            </a:pPr>
            <a:r>
              <a:rPr lang="en-US" sz="4400" dirty="0" smtClean="0">
                <a:latin typeface="Times New Roman" panose="02020603050405020304" pitchFamily="18" charset="0"/>
                <a:ea typeface="Times New Roman"/>
                <a:cs typeface="Times New Roman" panose="02020603050405020304" pitchFamily="18" charset="0"/>
              </a:rPr>
              <a:t>1. </a:t>
            </a:r>
            <a:r>
              <a:rPr lang="en-US" sz="4400" dirty="0" err="1" smtClean="0">
                <a:latin typeface="Times New Roman" panose="02020603050405020304" pitchFamily="18" charset="0"/>
                <a:ea typeface="Times New Roman"/>
                <a:cs typeface="Times New Roman" panose="02020603050405020304" pitchFamily="18" charset="0"/>
              </a:rPr>
              <a:t>Khi</a:t>
            </a:r>
            <a:r>
              <a:rPr lang="en-US" sz="4400" dirty="0" smtClean="0">
                <a:latin typeface="Times New Roman" panose="02020603050405020304" pitchFamily="18" charset="0"/>
                <a:ea typeface="Times New Roman"/>
                <a:cs typeface="Times New Roman" panose="02020603050405020304" pitchFamily="18" charset="0"/>
              </a:rPr>
              <a:t> </a:t>
            </a:r>
            <a:r>
              <a:rPr lang="en-US" sz="4400" dirty="0" err="1">
                <a:latin typeface="Times New Roman" panose="02020603050405020304" pitchFamily="18" charset="0"/>
                <a:ea typeface="Times New Roman"/>
                <a:cs typeface="Times New Roman" panose="02020603050405020304" pitchFamily="18" charset="0"/>
              </a:rPr>
              <a:t>sử</a:t>
            </a:r>
            <a:r>
              <a:rPr lang="en-US" sz="4400" dirty="0">
                <a:latin typeface="Times New Roman" panose="02020603050405020304" pitchFamily="18" charset="0"/>
                <a:ea typeface="Times New Roman"/>
                <a:cs typeface="Times New Roman" panose="02020603050405020304" pitchFamily="18" charset="0"/>
              </a:rPr>
              <a:t> </a:t>
            </a:r>
            <a:r>
              <a:rPr lang="en-US" sz="4400" dirty="0" err="1">
                <a:latin typeface="Times New Roman" panose="02020603050405020304" pitchFamily="18" charset="0"/>
                <a:ea typeface="Times New Roman"/>
                <a:cs typeface="Times New Roman" panose="02020603050405020304" pitchFamily="18" charset="0"/>
              </a:rPr>
              <a:t>dụng</a:t>
            </a:r>
            <a:r>
              <a:rPr lang="en-US" sz="4400" dirty="0">
                <a:latin typeface="Times New Roman" panose="02020603050405020304" pitchFamily="18" charset="0"/>
                <a:ea typeface="Times New Roman"/>
                <a:cs typeface="Times New Roman" panose="02020603050405020304" pitchFamily="18" charset="0"/>
              </a:rPr>
              <a:t> hormone </a:t>
            </a:r>
            <a:r>
              <a:rPr lang="en-US" sz="4400" dirty="0" err="1">
                <a:latin typeface="Times New Roman" panose="02020603050405020304" pitchFamily="18" charset="0"/>
                <a:ea typeface="Times New Roman"/>
                <a:cs typeface="Times New Roman" panose="02020603050405020304" pitchFamily="18" charset="0"/>
              </a:rPr>
              <a:t>thực</a:t>
            </a:r>
            <a:r>
              <a:rPr lang="en-US" sz="4400" dirty="0">
                <a:latin typeface="Times New Roman" panose="02020603050405020304" pitchFamily="18" charset="0"/>
                <a:ea typeface="Times New Roman"/>
                <a:cs typeface="Times New Roman" panose="02020603050405020304" pitchFamily="18" charset="0"/>
              </a:rPr>
              <a:t> </a:t>
            </a:r>
            <a:r>
              <a:rPr lang="en-US" sz="4400" dirty="0" err="1">
                <a:latin typeface="Times New Roman" panose="02020603050405020304" pitchFamily="18" charset="0"/>
                <a:ea typeface="Times New Roman"/>
                <a:cs typeface="Times New Roman" panose="02020603050405020304" pitchFamily="18" charset="0"/>
              </a:rPr>
              <a:t>vật</a:t>
            </a:r>
            <a:r>
              <a:rPr lang="en-US" sz="4400" dirty="0">
                <a:latin typeface="Times New Roman" panose="02020603050405020304" pitchFamily="18" charset="0"/>
                <a:ea typeface="Times New Roman"/>
                <a:cs typeface="Times New Roman" panose="02020603050405020304" pitchFamily="18" charset="0"/>
              </a:rPr>
              <a:t> </a:t>
            </a:r>
            <a:r>
              <a:rPr lang="en-US" sz="4400" dirty="0" err="1">
                <a:latin typeface="Times New Roman" panose="02020603050405020304" pitchFamily="18" charset="0"/>
                <a:ea typeface="Times New Roman"/>
                <a:cs typeface="Times New Roman" panose="02020603050405020304" pitchFamily="18" charset="0"/>
              </a:rPr>
              <a:t>trong</a:t>
            </a:r>
            <a:r>
              <a:rPr lang="en-US" sz="4400" dirty="0">
                <a:latin typeface="Times New Roman" panose="02020603050405020304" pitchFamily="18" charset="0"/>
                <a:ea typeface="Times New Roman"/>
                <a:cs typeface="Times New Roman" panose="02020603050405020304" pitchFamily="18" charset="0"/>
              </a:rPr>
              <a:t> </a:t>
            </a:r>
            <a:r>
              <a:rPr lang="en-US" sz="4400" dirty="0" err="1">
                <a:latin typeface="Times New Roman" panose="02020603050405020304" pitchFamily="18" charset="0"/>
                <a:ea typeface="Times New Roman"/>
                <a:cs typeface="Times New Roman" panose="02020603050405020304" pitchFamily="18" charset="0"/>
              </a:rPr>
              <a:t>trồng</a:t>
            </a:r>
            <a:r>
              <a:rPr lang="en-US" sz="4400" dirty="0">
                <a:latin typeface="Times New Roman" panose="02020603050405020304" pitchFamily="18" charset="0"/>
                <a:ea typeface="Times New Roman"/>
                <a:cs typeface="Times New Roman" panose="02020603050405020304" pitchFamily="18" charset="0"/>
              </a:rPr>
              <a:t> </a:t>
            </a:r>
            <a:r>
              <a:rPr lang="en-US" sz="4400" dirty="0" err="1">
                <a:latin typeface="Times New Roman" panose="02020603050405020304" pitchFamily="18" charset="0"/>
                <a:ea typeface="Times New Roman"/>
                <a:cs typeface="Times New Roman" panose="02020603050405020304" pitchFamily="18" charset="0"/>
              </a:rPr>
              <a:t>trọt</a:t>
            </a:r>
            <a:r>
              <a:rPr lang="en-US" sz="4400" dirty="0">
                <a:latin typeface="Times New Roman" panose="02020603050405020304" pitchFamily="18" charset="0"/>
                <a:ea typeface="Times New Roman"/>
                <a:cs typeface="Times New Roman" panose="02020603050405020304" pitchFamily="18" charset="0"/>
              </a:rPr>
              <a:t>, </a:t>
            </a:r>
            <a:r>
              <a:rPr lang="en-US" sz="4400" dirty="0" err="1">
                <a:latin typeface="Times New Roman" panose="02020603050405020304" pitchFamily="18" charset="0"/>
                <a:ea typeface="Times New Roman"/>
                <a:cs typeface="Times New Roman" panose="02020603050405020304" pitchFamily="18" charset="0"/>
              </a:rPr>
              <a:t>cần</a:t>
            </a:r>
            <a:r>
              <a:rPr lang="en-US" sz="4400" dirty="0">
                <a:latin typeface="Times New Roman" panose="02020603050405020304" pitchFamily="18" charset="0"/>
                <a:ea typeface="Times New Roman"/>
                <a:cs typeface="Times New Roman" panose="02020603050405020304" pitchFamily="18" charset="0"/>
              </a:rPr>
              <a:t> </a:t>
            </a:r>
            <a:r>
              <a:rPr lang="en-US" sz="4400" dirty="0" err="1">
                <a:latin typeface="Times New Roman" panose="02020603050405020304" pitchFamily="18" charset="0"/>
                <a:ea typeface="Times New Roman"/>
                <a:cs typeface="Times New Roman" panose="02020603050405020304" pitchFamily="18" charset="0"/>
              </a:rPr>
              <a:t>tuân</a:t>
            </a:r>
            <a:r>
              <a:rPr lang="en-US" sz="4400" dirty="0">
                <a:latin typeface="Times New Roman" panose="02020603050405020304" pitchFamily="18" charset="0"/>
                <a:ea typeface="Times New Roman"/>
                <a:cs typeface="Times New Roman" panose="02020603050405020304" pitchFamily="18" charset="0"/>
              </a:rPr>
              <a:t> </a:t>
            </a:r>
            <a:r>
              <a:rPr lang="en-US" sz="4400" dirty="0" err="1">
                <a:latin typeface="Times New Roman" panose="02020603050405020304" pitchFamily="18" charset="0"/>
                <a:ea typeface="Times New Roman"/>
                <a:cs typeface="Times New Roman" panose="02020603050405020304" pitchFamily="18" charset="0"/>
              </a:rPr>
              <a:t>thủ</a:t>
            </a:r>
            <a:r>
              <a:rPr lang="en-US" sz="4400" dirty="0">
                <a:latin typeface="Times New Roman" panose="02020603050405020304" pitchFamily="18" charset="0"/>
                <a:ea typeface="Times New Roman"/>
                <a:cs typeface="Times New Roman" panose="02020603050405020304" pitchFamily="18" charset="0"/>
              </a:rPr>
              <a:t> </a:t>
            </a:r>
            <a:r>
              <a:rPr lang="en-US" sz="4400" dirty="0" err="1">
                <a:latin typeface="Times New Roman" panose="02020603050405020304" pitchFamily="18" charset="0"/>
                <a:ea typeface="Times New Roman"/>
                <a:cs typeface="Times New Roman" panose="02020603050405020304" pitchFamily="18" charset="0"/>
              </a:rPr>
              <a:t>những</a:t>
            </a:r>
            <a:r>
              <a:rPr lang="en-US" sz="4400" dirty="0">
                <a:latin typeface="Times New Roman" panose="02020603050405020304" pitchFamily="18" charset="0"/>
                <a:ea typeface="Times New Roman"/>
                <a:cs typeface="Times New Roman" panose="02020603050405020304" pitchFamily="18" charset="0"/>
              </a:rPr>
              <a:t> </a:t>
            </a:r>
            <a:r>
              <a:rPr lang="en-US" sz="4400" dirty="0" err="1">
                <a:latin typeface="Times New Roman" panose="02020603050405020304" pitchFamily="18" charset="0"/>
                <a:ea typeface="Times New Roman"/>
                <a:cs typeface="Times New Roman" panose="02020603050405020304" pitchFamily="18" charset="0"/>
              </a:rPr>
              <a:t>nguyên</a:t>
            </a:r>
            <a:r>
              <a:rPr lang="en-US" sz="4400" dirty="0">
                <a:latin typeface="Times New Roman" panose="02020603050405020304" pitchFamily="18" charset="0"/>
                <a:ea typeface="Times New Roman"/>
                <a:cs typeface="Times New Roman" panose="02020603050405020304" pitchFamily="18" charset="0"/>
              </a:rPr>
              <a:t> </a:t>
            </a:r>
            <a:r>
              <a:rPr lang="en-US" sz="4400" dirty="0" err="1">
                <a:latin typeface="Times New Roman" panose="02020603050405020304" pitchFamily="18" charset="0"/>
                <a:ea typeface="Times New Roman"/>
                <a:cs typeface="Times New Roman" panose="02020603050405020304" pitchFamily="18" charset="0"/>
              </a:rPr>
              <a:t>tắc</a:t>
            </a:r>
            <a:r>
              <a:rPr lang="en-US" sz="4400" dirty="0">
                <a:latin typeface="Times New Roman" panose="02020603050405020304" pitchFamily="18" charset="0"/>
                <a:ea typeface="Times New Roman"/>
                <a:cs typeface="Times New Roman" panose="02020603050405020304" pitchFamily="18" charset="0"/>
              </a:rPr>
              <a:t> </a:t>
            </a:r>
            <a:r>
              <a:rPr lang="en-US" sz="4400" dirty="0" err="1" smtClean="0">
                <a:latin typeface="Times New Roman" panose="02020603050405020304" pitchFamily="18" charset="0"/>
                <a:ea typeface="Times New Roman"/>
                <a:cs typeface="Times New Roman" panose="02020603050405020304" pitchFamily="18" charset="0"/>
              </a:rPr>
              <a:t>gì</a:t>
            </a:r>
            <a:r>
              <a:rPr lang="en-US" sz="4400" dirty="0">
                <a:latin typeface="Times New Roman" panose="02020603050405020304" pitchFamily="18" charset="0"/>
                <a:ea typeface="Times New Roman"/>
                <a:cs typeface="Times New Roman" panose="02020603050405020304" pitchFamily="18" charset="0"/>
              </a:rPr>
              <a:t>?</a:t>
            </a:r>
            <a:endParaRPr lang="en-US" sz="4400" dirty="0" smtClean="0">
              <a:latin typeface="Times New Roman" panose="02020603050405020304" pitchFamily="18" charset="0"/>
              <a:ea typeface="Times New Roman"/>
              <a:cs typeface="Times New Roman" panose="02020603050405020304" pitchFamily="18" charset="0"/>
            </a:endParaRPr>
          </a:p>
          <a:p>
            <a:pPr algn="just">
              <a:lnSpc>
                <a:spcPct val="117000"/>
              </a:lnSpc>
              <a:spcBef>
                <a:spcPts val="0"/>
              </a:spcBef>
              <a:buNone/>
              <a:tabLst>
                <a:tab pos="136525" algn="l"/>
              </a:tabLst>
            </a:pPr>
            <a:r>
              <a:rPr lang="en-US" sz="4400" dirty="0" smtClean="0">
                <a:latin typeface="Times New Roman" panose="02020603050405020304" pitchFamily="18" charset="0"/>
                <a:ea typeface="Segoe UI"/>
                <a:cs typeface="Times New Roman" panose="02020603050405020304" pitchFamily="18" charset="0"/>
              </a:rPr>
              <a:t>2. </a:t>
            </a:r>
            <a:r>
              <a:rPr lang="en-US" sz="4400" dirty="0" err="1">
                <a:latin typeface="Times New Roman" panose="02020603050405020304" pitchFamily="18" charset="0"/>
                <a:ea typeface="Times New Roman"/>
                <a:cs typeface="Times New Roman" panose="02020603050405020304" pitchFamily="18" charset="0"/>
              </a:rPr>
              <a:t>Lập</a:t>
            </a:r>
            <a:r>
              <a:rPr lang="en-US" sz="4400" dirty="0">
                <a:latin typeface="Times New Roman" panose="02020603050405020304" pitchFamily="18" charset="0"/>
                <a:ea typeface="Times New Roman"/>
                <a:cs typeface="Times New Roman" panose="02020603050405020304" pitchFamily="18" charset="0"/>
              </a:rPr>
              <a:t> </a:t>
            </a:r>
            <a:r>
              <a:rPr lang="en-US" sz="4400" dirty="0" err="1">
                <a:latin typeface="Times New Roman" panose="02020603050405020304" pitchFamily="18" charset="0"/>
                <a:ea typeface="Times New Roman"/>
                <a:cs typeface="Times New Roman" panose="02020603050405020304" pitchFamily="18" charset="0"/>
              </a:rPr>
              <a:t>bảng</a:t>
            </a:r>
            <a:r>
              <a:rPr lang="en-US" sz="4400" dirty="0">
                <a:latin typeface="Times New Roman" panose="02020603050405020304" pitchFamily="18" charset="0"/>
                <a:ea typeface="Times New Roman"/>
                <a:cs typeface="Times New Roman" panose="02020603050405020304" pitchFamily="18" charset="0"/>
              </a:rPr>
              <a:t> </a:t>
            </a:r>
            <a:r>
              <a:rPr lang="en-US" sz="4400" dirty="0" err="1">
                <a:latin typeface="Times New Roman" panose="02020603050405020304" pitchFamily="18" charset="0"/>
                <a:ea typeface="Times New Roman"/>
                <a:cs typeface="Times New Roman" panose="02020603050405020304" pitchFamily="18" charset="0"/>
              </a:rPr>
              <a:t>phân</a:t>
            </a:r>
            <a:r>
              <a:rPr lang="en-US" sz="4400" dirty="0">
                <a:latin typeface="Times New Roman" panose="02020603050405020304" pitchFamily="18" charset="0"/>
                <a:ea typeface="Times New Roman"/>
                <a:cs typeface="Times New Roman" panose="02020603050405020304" pitchFamily="18" charset="0"/>
              </a:rPr>
              <a:t> </a:t>
            </a:r>
            <a:r>
              <a:rPr lang="en-US" sz="4400" dirty="0" err="1">
                <a:latin typeface="Times New Roman" panose="02020603050405020304" pitchFamily="18" charset="0"/>
                <a:ea typeface="Times New Roman"/>
                <a:cs typeface="Times New Roman" panose="02020603050405020304" pitchFamily="18" charset="0"/>
              </a:rPr>
              <a:t>biệt</a:t>
            </a:r>
            <a:r>
              <a:rPr lang="en-US" sz="4400" dirty="0">
                <a:latin typeface="Times New Roman" panose="02020603050405020304" pitchFamily="18" charset="0"/>
                <a:ea typeface="Times New Roman"/>
                <a:cs typeface="Times New Roman" panose="02020603050405020304" pitchFamily="18" charset="0"/>
              </a:rPr>
              <a:t> </a:t>
            </a:r>
            <a:r>
              <a:rPr lang="en-US" sz="4400" dirty="0" err="1">
                <a:latin typeface="Times New Roman" panose="02020603050405020304" pitchFamily="18" charset="0"/>
                <a:ea typeface="Times New Roman"/>
                <a:cs typeface="Times New Roman" panose="02020603050405020304" pitchFamily="18" charset="0"/>
              </a:rPr>
              <a:t>sinh</a:t>
            </a:r>
            <a:r>
              <a:rPr lang="en-US" sz="4400" dirty="0">
                <a:latin typeface="Times New Roman" panose="02020603050405020304" pitchFamily="18" charset="0"/>
                <a:ea typeface="Times New Roman"/>
                <a:cs typeface="Times New Roman" panose="02020603050405020304" pitchFamily="18" charset="0"/>
              </a:rPr>
              <a:t> </a:t>
            </a:r>
            <a:r>
              <a:rPr lang="en-US" sz="4400" dirty="0" err="1">
                <a:latin typeface="Times New Roman" panose="02020603050405020304" pitchFamily="18" charset="0"/>
                <a:ea typeface="Times New Roman"/>
                <a:cs typeface="Times New Roman" panose="02020603050405020304" pitchFamily="18" charset="0"/>
              </a:rPr>
              <a:t>trưởng</a:t>
            </a:r>
            <a:r>
              <a:rPr lang="en-US" sz="4400" dirty="0">
                <a:latin typeface="Times New Roman" panose="02020603050405020304" pitchFamily="18" charset="0"/>
                <a:ea typeface="Times New Roman"/>
                <a:cs typeface="Times New Roman" panose="02020603050405020304" pitchFamily="18" charset="0"/>
              </a:rPr>
              <a:t> </a:t>
            </a:r>
            <a:r>
              <a:rPr lang="en-US" sz="4400" dirty="0" err="1">
                <a:latin typeface="Times New Roman" panose="02020603050405020304" pitchFamily="18" charset="0"/>
                <a:ea typeface="Times New Roman"/>
                <a:cs typeface="Times New Roman" panose="02020603050405020304" pitchFamily="18" charset="0"/>
              </a:rPr>
              <a:t>sơ</a:t>
            </a:r>
            <a:r>
              <a:rPr lang="en-US" sz="4400" dirty="0">
                <a:latin typeface="Times New Roman" panose="02020603050405020304" pitchFamily="18" charset="0"/>
                <a:ea typeface="Times New Roman"/>
                <a:cs typeface="Times New Roman" panose="02020603050405020304" pitchFamily="18" charset="0"/>
              </a:rPr>
              <a:t> </a:t>
            </a:r>
            <a:r>
              <a:rPr lang="en-US" sz="4400" dirty="0" err="1">
                <a:latin typeface="Times New Roman" panose="02020603050405020304" pitchFamily="18" charset="0"/>
                <a:ea typeface="Times New Roman"/>
                <a:cs typeface="Times New Roman" panose="02020603050405020304" pitchFamily="18" charset="0"/>
              </a:rPr>
              <a:t>cấp</a:t>
            </a:r>
            <a:r>
              <a:rPr lang="en-US" sz="4400" dirty="0">
                <a:latin typeface="Times New Roman" panose="02020603050405020304" pitchFamily="18" charset="0"/>
                <a:ea typeface="Times New Roman"/>
                <a:cs typeface="Times New Roman" panose="02020603050405020304" pitchFamily="18" charset="0"/>
              </a:rPr>
              <a:t> </a:t>
            </a:r>
            <a:r>
              <a:rPr lang="en-US" sz="4400" dirty="0" err="1">
                <a:latin typeface="Times New Roman" panose="02020603050405020304" pitchFamily="18" charset="0"/>
                <a:ea typeface="Times New Roman"/>
                <a:cs typeface="Times New Roman" panose="02020603050405020304" pitchFamily="18" charset="0"/>
              </a:rPr>
              <a:t>và</a:t>
            </a:r>
            <a:r>
              <a:rPr lang="en-US" sz="4400" dirty="0">
                <a:latin typeface="Times New Roman" panose="02020603050405020304" pitchFamily="18" charset="0"/>
                <a:ea typeface="Times New Roman"/>
                <a:cs typeface="Times New Roman" panose="02020603050405020304" pitchFamily="18" charset="0"/>
              </a:rPr>
              <a:t> </a:t>
            </a:r>
            <a:r>
              <a:rPr lang="en-US" sz="4400" dirty="0" err="1">
                <a:latin typeface="Times New Roman" panose="02020603050405020304" pitchFamily="18" charset="0"/>
                <a:ea typeface="Times New Roman"/>
                <a:cs typeface="Times New Roman" panose="02020603050405020304" pitchFamily="18" charset="0"/>
              </a:rPr>
              <a:t>sinh</a:t>
            </a:r>
            <a:r>
              <a:rPr lang="en-US" sz="4400" dirty="0">
                <a:latin typeface="Times New Roman" panose="02020603050405020304" pitchFamily="18" charset="0"/>
                <a:ea typeface="Times New Roman"/>
                <a:cs typeface="Times New Roman" panose="02020603050405020304" pitchFamily="18" charset="0"/>
              </a:rPr>
              <a:t> </a:t>
            </a:r>
            <a:r>
              <a:rPr lang="en-US" sz="4400" dirty="0" err="1">
                <a:latin typeface="Times New Roman" panose="02020603050405020304" pitchFamily="18" charset="0"/>
                <a:ea typeface="Times New Roman"/>
                <a:cs typeface="Times New Roman" panose="02020603050405020304" pitchFamily="18" charset="0"/>
              </a:rPr>
              <a:t>trưởng</a:t>
            </a:r>
            <a:r>
              <a:rPr lang="en-US" sz="4400" dirty="0">
                <a:latin typeface="Times New Roman" panose="02020603050405020304" pitchFamily="18" charset="0"/>
                <a:ea typeface="Times New Roman"/>
                <a:cs typeface="Times New Roman" panose="02020603050405020304" pitchFamily="18" charset="0"/>
              </a:rPr>
              <a:t> </a:t>
            </a:r>
            <a:r>
              <a:rPr lang="en-US" sz="4400" dirty="0" err="1">
                <a:latin typeface="Times New Roman" panose="02020603050405020304" pitchFamily="18" charset="0"/>
                <a:ea typeface="Times New Roman"/>
                <a:cs typeface="Times New Roman" panose="02020603050405020304" pitchFamily="18" charset="0"/>
              </a:rPr>
              <a:t>thứ</a:t>
            </a:r>
            <a:r>
              <a:rPr lang="en-US" sz="4400" dirty="0">
                <a:latin typeface="Times New Roman" panose="02020603050405020304" pitchFamily="18" charset="0"/>
                <a:ea typeface="Times New Roman"/>
                <a:cs typeface="Times New Roman" panose="02020603050405020304" pitchFamily="18" charset="0"/>
              </a:rPr>
              <a:t> </a:t>
            </a:r>
            <a:r>
              <a:rPr lang="en-US" sz="4400" dirty="0" err="1">
                <a:latin typeface="Times New Roman" panose="02020603050405020304" pitchFamily="18" charset="0"/>
                <a:ea typeface="Times New Roman"/>
                <a:cs typeface="Times New Roman" panose="02020603050405020304" pitchFamily="18" charset="0"/>
              </a:rPr>
              <a:t>cấp</a:t>
            </a:r>
            <a:r>
              <a:rPr lang="en-US" sz="4400" dirty="0">
                <a:latin typeface="Times New Roman" panose="02020603050405020304" pitchFamily="18" charset="0"/>
                <a:ea typeface="Times New Roman"/>
                <a:cs typeface="Times New Roman" panose="02020603050405020304" pitchFamily="18" charset="0"/>
              </a:rPr>
              <a:t>.</a:t>
            </a:r>
            <a:endParaRPr lang="en-US" sz="4400" dirty="0">
              <a:latin typeface="Times New Roman" panose="02020603050405020304" pitchFamily="18" charset="0"/>
              <a:ea typeface="Segoe UI"/>
              <a:cs typeface="Times New Roman" panose="02020603050405020304" pitchFamily="18" charset="0"/>
            </a:endParaRPr>
          </a:p>
          <a:p>
            <a:pPr algn="ctr">
              <a:lnSpc>
                <a:spcPct val="107000"/>
              </a:lnSpc>
              <a:spcBef>
                <a:spcPct val="0"/>
              </a:spcBef>
              <a:spcAft>
                <a:spcPts val="800"/>
              </a:spcAft>
              <a:buNone/>
            </a:pPr>
            <a:endParaRPr lang="en-US" altLang="en-US" sz="1800" dirty="0">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animEffect transition="in" filter="wheel(1)">
                                      <p:cBhvr>
                                        <p:cTn id="7" dur="2000"/>
                                        <p:tgtEl>
                                          <p:spTgt spid="133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3314">
                                            <p:txEl>
                                              <p:pRg st="1" end="1"/>
                                            </p:txEl>
                                          </p:spTgt>
                                        </p:tgtEl>
                                        <p:attrNameLst>
                                          <p:attrName>style.visibility</p:attrName>
                                        </p:attrNameLst>
                                      </p:cBhvr>
                                      <p:to>
                                        <p:strVal val="visible"/>
                                      </p:to>
                                    </p:set>
                                    <p:animEffect transition="in" filter="circle(in)">
                                      <p:cBhvr>
                                        <p:cTn id="12" dur="2000"/>
                                        <p:tgtEl>
                                          <p:spTgt spid="133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13314">
                                            <p:txEl>
                                              <p:pRg st="2" end="2"/>
                                            </p:txEl>
                                          </p:spTgt>
                                        </p:tgtEl>
                                        <p:attrNameLst>
                                          <p:attrName>style.visibility</p:attrName>
                                        </p:attrNameLst>
                                      </p:cBhvr>
                                      <p:to>
                                        <p:strVal val="visible"/>
                                      </p:to>
                                    </p:set>
                                    <p:animEffect transition="in" filter="randombar(horizontal)">
                                      <p:cBhvr>
                                        <p:cTn id="17" dur="500"/>
                                        <p:tgtEl>
                                          <p:spTgt spid="133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13314">
                                            <p:txEl>
                                              <p:pRg st="3" end="3"/>
                                            </p:txEl>
                                          </p:spTgt>
                                        </p:tgtEl>
                                        <p:attrNameLst>
                                          <p:attrName>style.visibility</p:attrName>
                                        </p:attrNameLst>
                                      </p:cBhvr>
                                      <p:to>
                                        <p:strVal val="visible"/>
                                      </p:to>
                                    </p:set>
                                    <p:animEffect transition="in" filter="randombar(horizontal)">
                                      <p:cBhvr>
                                        <p:cTn id="22" dur="500"/>
                                        <p:tgtEl>
                                          <p:spTgt spid="133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702</TotalTime>
  <Words>929</Words>
  <Application>Microsoft Office PowerPoint</Application>
  <PresentationFormat>Custom</PresentationFormat>
  <Paragraphs>157</Paragraphs>
  <Slides>17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Office Theme</vt:lpstr>
      <vt:lpstr>Document</vt:lpstr>
      <vt:lpstr>PowerPoint Presentation</vt:lpstr>
      <vt:lpstr>PowerPoint Presentation</vt:lpstr>
      <vt:lpstr>Quan sát hình 16.4:      Cho biết quá trình phát triển của thực vật có hoa gồm những giai đoạn nào?  </vt:lpstr>
      <vt:lpstr>Gồm 5 giai đoạn (pha):</vt:lpstr>
      <vt:lpstr>PowerPoint Presentation</vt:lpstr>
      <vt:lpstr>Kết quả phiếu học tập:</vt:lpstr>
      <vt:lpstr>KẾT QUẢ ĐÁNH GIÁ</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TV_STEM</Manager>
  <Company>TV_STEM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TV_STEM</dc:title>
  <dc:subject>TV_STEM</dc:subject>
  <dc:creator>TV_STEM</dc:creator>
  <cp:keywords>TV_STEM</cp:keywords>
  <dc:description>TV_STEM</dc:description>
  <cp:lastModifiedBy>PC</cp:lastModifiedBy>
  <cp:revision>27</cp:revision>
  <dcterms:created xsi:type="dcterms:W3CDTF">2022-07-29T13:09:29Z</dcterms:created>
  <dcterms:modified xsi:type="dcterms:W3CDTF">2025-02-19T08:25:11Z</dcterms:modified>
  <cp:category>TV_STEM</cp:category>
</cp:coreProperties>
</file>