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5" r:id="rId1"/>
    <p:sldMasterId id="2147483738" r:id="rId2"/>
    <p:sldMasterId id="2147483752" r:id="rId3"/>
    <p:sldMasterId id="2147483764" r:id="rId4"/>
    <p:sldMasterId id="2147483789" r:id="rId5"/>
    <p:sldMasterId id="2147483807" r:id="rId6"/>
  </p:sldMasterIdLst>
  <p:notesMasterIdLst>
    <p:notesMasterId r:id="rId33"/>
  </p:notesMasterIdLst>
  <p:sldIdLst>
    <p:sldId id="268" r:id="rId7"/>
    <p:sldId id="285" r:id="rId8"/>
    <p:sldId id="340" r:id="rId9"/>
    <p:sldId id="383" r:id="rId10"/>
    <p:sldId id="391" r:id="rId11"/>
    <p:sldId id="386" r:id="rId12"/>
    <p:sldId id="405" r:id="rId13"/>
    <p:sldId id="387" r:id="rId14"/>
    <p:sldId id="392" r:id="rId15"/>
    <p:sldId id="395" r:id="rId16"/>
    <p:sldId id="388" r:id="rId17"/>
    <p:sldId id="397" r:id="rId18"/>
    <p:sldId id="389" r:id="rId19"/>
    <p:sldId id="384" r:id="rId20"/>
    <p:sldId id="375" r:id="rId21"/>
    <p:sldId id="376" r:id="rId22"/>
    <p:sldId id="377" r:id="rId23"/>
    <p:sldId id="378" r:id="rId24"/>
    <p:sldId id="379" r:id="rId25"/>
    <p:sldId id="380" r:id="rId26"/>
    <p:sldId id="390" r:id="rId27"/>
    <p:sldId id="406" r:id="rId28"/>
    <p:sldId id="400" r:id="rId29"/>
    <p:sldId id="403" r:id="rId30"/>
    <p:sldId id="404" r:id="rId31"/>
    <p:sldId id="295" r:id="rId32"/>
  </p:sldIdLst>
  <p:sldSz cx="18288000" cy="10287000"/>
  <p:notesSz cx="6858000" cy="9144000"/>
  <p:embeddedFontLs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orbel" panose="020B0503020204020204" pitchFamily="34" charset="0"/>
      <p:regular r:id="rId38"/>
      <p:bold r:id="rId39"/>
      <p:italic r:id="rId40"/>
      <p:boldItalic r:id="rId41"/>
    </p:embeddedFont>
    <p:embeddedFont>
      <p:font typeface="Wingdings 3" panose="05040102010807070707" pitchFamily="18" charset="2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E9765-EBAA-4387-8BCD-A8B874EDFC48}" v="723" dt="2022-07-28T08:08:34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Kiểu Trung bình 3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5" autoAdjust="0"/>
    <p:restoredTop sz="94622" autoAdjust="0"/>
  </p:normalViewPr>
  <p:slideViewPr>
    <p:cSldViewPr>
      <p:cViewPr varScale="1">
        <p:scale>
          <a:sx n="44" d="100"/>
          <a:sy n="44" d="100"/>
        </p:scale>
        <p:origin x="6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ỳnh G.W.J" userId="71a0d11f713b1113" providerId="LiveId" clId="{942E9765-EBAA-4387-8BCD-A8B874EDFC48}"/>
    <pc:docChg chg="undo custSel addSld delSld modSld sldOrd delMainMaster modMainMaster">
      <pc:chgData name="Quỳnh G.W.J" userId="71a0d11f713b1113" providerId="LiveId" clId="{942E9765-EBAA-4387-8BCD-A8B874EDFC48}" dt="2022-07-28T08:07:57.245" v="2206" actId="1076"/>
      <pc:docMkLst>
        <pc:docMk/>
      </pc:docMkLst>
      <pc:sldChg chg="delSp modSp mod setBg">
        <pc:chgData name="Quỳnh G.W.J" userId="71a0d11f713b1113" providerId="LiveId" clId="{942E9765-EBAA-4387-8BCD-A8B874EDFC48}" dt="2022-07-28T06:49:07.393" v="430"/>
        <pc:sldMkLst>
          <pc:docMk/>
          <pc:sldMk cId="0" sldId="256"/>
        </pc:sldMkLst>
        <pc:spChg chg="del mod">
          <ac:chgData name="Quỳnh G.W.J" userId="71a0d11f713b1113" providerId="LiveId" clId="{942E9765-EBAA-4387-8BCD-A8B874EDFC48}" dt="2022-07-28T06:14:25.664" v="37"/>
          <ac:spMkLst>
            <pc:docMk/>
            <pc:sldMk cId="0" sldId="256"/>
            <ac:spMk id="22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4:24.253" v="35" actId="20577"/>
          <ac:spMkLst>
            <pc:docMk/>
            <pc:sldMk cId="0" sldId="256"/>
            <ac:spMk id="23" creationId="{00000000-0000-0000-0000-000000000000}"/>
          </ac:spMkLst>
        </pc:spChg>
        <pc:picChg chg="mod">
          <ac:chgData name="Quỳnh G.W.J" userId="71a0d11f713b1113" providerId="LiveId" clId="{942E9765-EBAA-4387-8BCD-A8B874EDFC48}" dt="2022-07-28T06:13:42.897" v="20" actId="1076"/>
          <ac:picMkLst>
            <pc:docMk/>
            <pc:sldMk cId="0" sldId="256"/>
            <ac:picMk id="20" creationId="{00000000-0000-0000-0000-000000000000}"/>
          </ac:picMkLst>
        </pc:picChg>
      </pc:sldChg>
      <pc:sldChg chg="addSp modSp mod setBg">
        <pc:chgData name="Quỳnh G.W.J" userId="71a0d11f713b1113" providerId="LiveId" clId="{942E9765-EBAA-4387-8BCD-A8B874EDFC48}" dt="2022-07-28T06:49:07.393" v="430"/>
        <pc:sldMkLst>
          <pc:docMk/>
          <pc:sldMk cId="0" sldId="257"/>
        </pc:sldMkLst>
        <pc:spChg chg="mod">
          <ac:chgData name="Quỳnh G.W.J" userId="71a0d11f713b1113" providerId="LiveId" clId="{942E9765-EBAA-4387-8BCD-A8B874EDFC48}" dt="2022-07-28T06:43:03.825" v="340" actId="404"/>
          <ac:spMkLst>
            <pc:docMk/>
            <pc:sldMk cId="0" sldId="257"/>
            <ac:spMk id="10" creationId="{00000000-0000-0000-0000-000000000000}"/>
          </ac:spMkLst>
        </pc:spChg>
        <pc:picChg chg="mod">
          <ac:chgData name="Quỳnh G.W.J" userId="71a0d11f713b1113" providerId="LiveId" clId="{942E9765-EBAA-4387-8BCD-A8B874EDFC48}" dt="2022-07-28T06:17:51.276" v="100" actId="14100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5:38.387" v="44" actId="14100"/>
          <ac:picMkLst>
            <pc:docMk/>
            <pc:sldMk cId="0" sldId="257"/>
            <ac:picMk id="6" creationId="{00000000-0000-0000-0000-000000000000}"/>
          </ac:picMkLst>
        </pc:picChg>
        <pc:picChg chg="add mod">
          <ac:chgData name="Quỳnh G.W.J" userId="71a0d11f713b1113" providerId="LiveId" clId="{942E9765-EBAA-4387-8BCD-A8B874EDFC48}" dt="2022-07-28T06:17:51.276" v="100" actId="14100"/>
          <ac:picMkLst>
            <pc:docMk/>
            <pc:sldMk cId="0" sldId="257"/>
            <ac:picMk id="11" creationId="{73A6CF9B-DECC-C8E8-62E1-92280C775DCE}"/>
          </ac:picMkLst>
        </pc:picChg>
      </pc:sldChg>
      <pc:sldChg chg="addSp delSp modSp mod setBg modAnim">
        <pc:chgData name="Quỳnh G.W.J" userId="71a0d11f713b1113" providerId="LiveId" clId="{942E9765-EBAA-4387-8BCD-A8B874EDFC48}" dt="2022-07-28T07:16:45.378" v="1216"/>
        <pc:sldMkLst>
          <pc:docMk/>
          <pc:sldMk cId="0" sldId="258"/>
        </pc:sldMkLst>
        <pc:spChg chg="add del">
          <ac:chgData name="Quỳnh G.W.J" userId="71a0d11f713b1113" providerId="LiveId" clId="{942E9765-EBAA-4387-8BCD-A8B874EDFC48}" dt="2022-07-28T06:29:43.197" v="164" actId="478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Quỳnh G.W.J" userId="71a0d11f713b1113" providerId="LiveId" clId="{942E9765-EBAA-4387-8BCD-A8B874EDFC48}" dt="2022-07-28T06:29:43.197" v="164" actId="478"/>
          <ac:spMkLst>
            <pc:docMk/>
            <pc:sldMk cId="0" sldId="258"/>
            <ac:spMk id="8" creationId="{00000000-0000-0000-0000-000000000000}"/>
          </ac:spMkLst>
        </pc:spChg>
        <pc:spChg chg="add del">
          <ac:chgData name="Quỳnh G.W.J" userId="71a0d11f713b1113" providerId="LiveId" clId="{942E9765-EBAA-4387-8BCD-A8B874EDFC48}" dt="2022-07-28T06:29:43.197" v="164" actId="478"/>
          <ac:spMkLst>
            <pc:docMk/>
            <pc:sldMk cId="0" sldId="258"/>
            <ac:spMk id="9" creationId="{00000000-0000-0000-0000-000000000000}"/>
          </ac:spMkLst>
        </pc:spChg>
        <pc:spChg chg="add del">
          <ac:chgData name="Quỳnh G.W.J" userId="71a0d11f713b1113" providerId="LiveId" clId="{942E9765-EBAA-4387-8BCD-A8B874EDFC48}" dt="2022-07-28T06:29:43.197" v="164" actId="478"/>
          <ac:spMkLst>
            <pc:docMk/>
            <pc:sldMk cId="0" sldId="258"/>
            <ac:spMk id="10" creationId="{00000000-0000-0000-0000-000000000000}"/>
          </ac:spMkLst>
        </pc:spChg>
        <pc:spChg chg="add del">
          <ac:chgData name="Quỳnh G.W.J" userId="71a0d11f713b1113" providerId="LiveId" clId="{942E9765-EBAA-4387-8BCD-A8B874EDFC48}" dt="2022-07-28T06:29:43.197" v="164" actId="478"/>
          <ac:spMkLst>
            <pc:docMk/>
            <pc:sldMk cId="0" sldId="258"/>
            <ac:spMk id="11" creationId="{00000000-0000-0000-0000-000000000000}"/>
          </ac:spMkLst>
        </pc:spChg>
        <pc:spChg chg="add del">
          <ac:chgData name="Quỳnh G.W.J" userId="71a0d11f713b1113" providerId="LiveId" clId="{942E9765-EBAA-4387-8BCD-A8B874EDFC48}" dt="2022-07-28T06:29:43.197" v="164" actId="478"/>
          <ac:spMkLst>
            <pc:docMk/>
            <pc:sldMk cId="0" sldId="258"/>
            <ac:spMk id="12" creationId="{00000000-0000-0000-0000-000000000000}"/>
          </ac:spMkLst>
        </pc:spChg>
        <pc:spChg chg="add del">
          <ac:chgData name="Quỳnh G.W.J" userId="71a0d11f713b1113" providerId="LiveId" clId="{942E9765-EBAA-4387-8BCD-A8B874EDFC48}" dt="2022-07-28T06:29:43.197" v="164" actId="478"/>
          <ac:spMkLst>
            <pc:docMk/>
            <pc:sldMk cId="0" sldId="258"/>
            <ac:spMk id="13" creationId="{00000000-0000-0000-0000-000000000000}"/>
          </ac:spMkLst>
        </pc:spChg>
        <pc:spChg chg="add mod">
          <ac:chgData name="Quỳnh G.W.J" userId="71a0d11f713b1113" providerId="LiveId" clId="{942E9765-EBAA-4387-8BCD-A8B874EDFC48}" dt="2022-07-28T06:47:15.198" v="369" actId="122"/>
          <ac:spMkLst>
            <pc:docMk/>
            <pc:sldMk cId="0" sldId="258"/>
            <ac:spMk id="21" creationId="{77531D09-D772-2573-737E-5BD2FA748E1C}"/>
          </ac:spMkLst>
        </pc:spChg>
        <pc:spChg chg="add del mod">
          <ac:chgData name="Quỳnh G.W.J" userId="71a0d11f713b1113" providerId="LiveId" clId="{942E9765-EBAA-4387-8BCD-A8B874EDFC48}" dt="2022-07-28T06:43:18.115" v="345" actId="478"/>
          <ac:spMkLst>
            <pc:docMk/>
            <pc:sldMk cId="0" sldId="258"/>
            <ac:spMk id="23" creationId="{D1074499-9BE8-96B2-FB6C-F34E82076730}"/>
          </ac:spMkLst>
        </pc:spChg>
        <pc:spChg chg="add mod">
          <ac:chgData name="Quỳnh G.W.J" userId="71a0d11f713b1113" providerId="LiveId" clId="{942E9765-EBAA-4387-8BCD-A8B874EDFC48}" dt="2022-07-28T07:16:45.378" v="1216"/>
          <ac:spMkLst>
            <pc:docMk/>
            <pc:sldMk cId="0" sldId="258"/>
            <ac:spMk id="24" creationId="{5F25DC7F-168A-5BD2-44A6-6CA90003350C}"/>
          </ac:spMkLst>
        </pc:spChg>
        <pc:graphicFrameChg chg="add del mod">
          <ac:chgData name="Quỳnh G.W.J" userId="71a0d11f713b1113" providerId="LiveId" clId="{942E9765-EBAA-4387-8BCD-A8B874EDFC48}" dt="2022-07-28T06:29:53.451" v="169" actId="478"/>
          <ac:graphicFrameMkLst>
            <pc:docMk/>
            <pc:sldMk cId="0" sldId="258"/>
            <ac:graphicFrameMk id="17" creationId="{A204E053-E662-1802-B0FC-901FA6F5F68A}"/>
          </ac:graphicFrameMkLst>
        </pc:graphicFrameChg>
        <pc:picChg chg="add del mod">
          <ac:chgData name="Quỳnh G.W.J" userId="71a0d11f713b1113" providerId="LiveId" clId="{942E9765-EBAA-4387-8BCD-A8B874EDFC48}" dt="2022-07-28T06:30:09.184" v="174" actId="478"/>
          <ac:picMkLst>
            <pc:docMk/>
            <pc:sldMk cId="0" sldId="258"/>
            <ac:picMk id="2" creationId="{00000000-0000-0000-0000-000000000000}"/>
          </ac:picMkLst>
        </pc:picChg>
        <pc:picChg chg="add del">
          <ac:chgData name="Quỳnh G.W.J" userId="71a0d11f713b1113" providerId="LiveId" clId="{942E9765-EBAA-4387-8BCD-A8B874EDFC48}" dt="2022-07-28T06:29:43.197" v="164" actId="478"/>
          <ac:picMkLst>
            <pc:docMk/>
            <pc:sldMk cId="0" sldId="258"/>
            <ac:picMk id="4" creationId="{00000000-0000-0000-0000-000000000000}"/>
          </ac:picMkLst>
        </pc:picChg>
        <pc:picChg chg="add del">
          <ac:chgData name="Quỳnh G.W.J" userId="71a0d11f713b1113" providerId="LiveId" clId="{942E9765-EBAA-4387-8BCD-A8B874EDFC48}" dt="2022-07-28T06:29:43.197" v="164" actId="478"/>
          <ac:picMkLst>
            <pc:docMk/>
            <pc:sldMk cId="0" sldId="258"/>
            <ac:picMk id="5" creationId="{00000000-0000-0000-0000-000000000000}"/>
          </ac:picMkLst>
        </pc:picChg>
        <pc:picChg chg="add del">
          <ac:chgData name="Quỳnh G.W.J" userId="71a0d11f713b1113" providerId="LiveId" clId="{942E9765-EBAA-4387-8BCD-A8B874EDFC48}" dt="2022-07-28T06:29:43.197" v="164" actId="478"/>
          <ac:picMkLst>
            <pc:docMk/>
            <pc:sldMk cId="0" sldId="258"/>
            <ac:picMk id="6" creationId="{00000000-0000-0000-0000-000000000000}"/>
          </ac:picMkLst>
        </pc:picChg>
        <pc:picChg chg="add del">
          <ac:chgData name="Quỳnh G.W.J" userId="71a0d11f713b1113" providerId="LiveId" clId="{942E9765-EBAA-4387-8BCD-A8B874EDFC48}" dt="2022-07-28T06:29:43.197" v="164" actId="478"/>
          <ac:picMkLst>
            <pc:docMk/>
            <pc:sldMk cId="0" sldId="258"/>
            <ac:picMk id="7" creationId="{00000000-0000-0000-0000-000000000000}"/>
          </ac:picMkLst>
        </pc:picChg>
        <pc:picChg chg="add del">
          <ac:chgData name="Quỳnh G.W.J" userId="71a0d11f713b1113" providerId="LiveId" clId="{942E9765-EBAA-4387-8BCD-A8B874EDFC48}" dt="2022-07-28T06:29:43.197" v="164" actId="478"/>
          <ac:picMkLst>
            <pc:docMk/>
            <pc:sldMk cId="0" sldId="258"/>
            <ac:picMk id="14" creationId="{00000000-0000-0000-0000-000000000000}"/>
          </ac:picMkLst>
        </pc:picChg>
        <pc:picChg chg="add del">
          <ac:chgData name="Quỳnh G.W.J" userId="71a0d11f713b1113" providerId="LiveId" clId="{942E9765-EBAA-4387-8BCD-A8B874EDFC48}" dt="2022-07-28T06:29:43.197" v="164" actId="478"/>
          <ac:picMkLst>
            <pc:docMk/>
            <pc:sldMk cId="0" sldId="258"/>
            <ac:picMk id="15" creationId="{00000000-0000-0000-0000-000000000000}"/>
          </ac:picMkLst>
        </pc:picChg>
        <pc:picChg chg="add del">
          <ac:chgData name="Quỳnh G.W.J" userId="71a0d11f713b1113" providerId="LiveId" clId="{942E9765-EBAA-4387-8BCD-A8B874EDFC48}" dt="2022-07-28T06:29:43.197" v="164" actId="478"/>
          <ac:picMkLst>
            <pc:docMk/>
            <pc:sldMk cId="0" sldId="258"/>
            <ac:picMk id="16" creationId="{00000000-0000-0000-0000-000000000000}"/>
          </ac:picMkLst>
        </pc:picChg>
        <pc:picChg chg="add mod">
          <ac:chgData name="Quỳnh G.W.J" userId="71a0d11f713b1113" providerId="LiveId" clId="{942E9765-EBAA-4387-8BCD-A8B874EDFC48}" dt="2022-07-28T06:43:12.258" v="343" actId="14100"/>
          <ac:picMkLst>
            <pc:docMk/>
            <pc:sldMk cId="0" sldId="258"/>
            <ac:picMk id="1025" creationId="{6D41A524-10ED-80B8-DD63-9576B4364B52}"/>
          </ac:picMkLst>
        </pc:picChg>
        <pc:picChg chg="add mod">
          <ac:chgData name="Quỳnh G.W.J" userId="71a0d11f713b1113" providerId="LiveId" clId="{942E9765-EBAA-4387-8BCD-A8B874EDFC48}" dt="2022-07-28T06:43:09.339" v="342" actId="14100"/>
          <ac:picMkLst>
            <pc:docMk/>
            <pc:sldMk cId="0" sldId="258"/>
            <ac:picMk id="1026" creationId="{7ABE8E6A-9D71-ED3D-6392-40D10EB256F5}"/>
          </ac:picMkLst>
        </pc:picChg>
      </pc:sldChg>
      <pc:sldChg chg="addSp delSp modSp del mod setBg">
        <pc:chgData name="Quỳnh G.W.J" userId="71a0d11f713b1113" providerId="LiveId" clId="{942E9765-EBAA-4387-8BCD-A8B874EDFC48}" dt="2022-07-28T07:57:51.138" v="1790" actId="47"/>
        <pc:sldMkLst>
          <pc:docMk/>
          <pc:sldMk cId="0" sldId="259"/>
        </pc:sldMkLst>
        <pc:spChg chg="del">
          <ac:chgData name="Quỳnh G.W.J" userId="71a0d11f713b1113" providerId="LiveId" clId="{942E9765-EBAA-4387-8BCD-A8B874EDFC48}" dt="2022-07-28T06:41:37.536" v="326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1:37.536" v="326" actId="478"/>
          <ac:spMkLst>
            <pc:docMk/>
            <pc:sldMk cId="0" sldId="259"/>
            <ac:spMk id="9" creationId="{00000000-0000-0000-0000-000000000000}"/>
          </ac:spMkLst>
        </pc:spChg>
        <pc:graphicFrameChg chg="add del mod">
          <ac:chgData name="Quỳnh G.W.J" userId="71a0d11f713b1113" providerId="LiveId" clId="{942E9765-EBAA-4387-8BCD-A8B874EDFC48}" dt="2022-07-28T07:57:48.326" v="1788" actId="478"/>
          <ac:graphicFrameMkLst>
            <pc:docMk/>
            <pc:sldMk cId="0" sldId="259"/>
            <ac:graphicFrameMk id="11" creationId="{B202495F-FC8F-9622-6C16-E1BBAF48D863}"/>
          </ac:graphicFrameMkLst>
        </pc:graphicFrameChg>
        <pc:picChg chg="del">
          <ac:chgData name="Quỳnh G.W.J" userId="71a0d11f713b1113" providerId="LiveId" clId="{942E9765-EBAA-4387-8BCD-A8B874EDFC48}" dt="2022-07-28T06:41:37.536" v="326" actId="478"/>
          <ac:picMkLst>
            <pc:docMk/>
            <pc:sldMk cId="0" sldId="259"/>
            <ac:picMk id="2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1:37.536" v="326" actId="478"/>
          <ac:picMkLst>
            <pc:docMk/>
            <pc:sldMk cId="0" sldId="259"/>
            <ac:picMk id="3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1:37.536" v="326" actId="478"/>
          <ac:picMkLst>
            <pc:docMk/>
            <pc:sldMk cId="0" sldId="259"/>
            <ac:picMk id="4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1:37.536" v="326" actId="478"/>
          <ac:picMkLst>
            <pc:docMk/>
            <pc:sldMk cId="0" sldId="259"/>
            <ac:picMk id="5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1:37.536" v="326" actId="478"/>
          <ac:picMkLst>
            <pc:docMk/>
            <pc:sldMk cId="0" sldId="259"/>
            <ac:picMk id="6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1:37.536" v="326" actId="478"/>
          <ac:picMkLst>
            <pc:docMk/>
            <pc:sldMk cId="0" sldId="259"/>
            <ac:picMk id="7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1:37.536" v="326" actId="478"/>
          <ac:picMkLst>
            <pc:docMk/>
            <pc:sldMk cId="0" sldId="259"/>
            <ac:picMk id="10" creationId="{00000000-0000-0000-0000-000000000000}"/>
          </ac:picMkLst>
        </pc:picChg>
        <pc:picChg chg="add del mod">
          <ac:chgData name="Quỳnh G.W.J" userId="71a0d11f713b1113" providerId="LiveId" clId="{942E9765-EBAA-4387-8BCD-A8B874EDFC48}" dt="2022-07-28T07:57:50.335" v="1789" actId="478"/>
          <ac:picMkLst>
            <pc:docMk/>
            <pc:sldMk cId="0" sldId="259"/>
            <ac:picMk id="12" creationId="{06F6084A-09B5-5EDC-5F98-E1D82520216D}"/>
          </ac:picMkLst>
        </pc:picChg>
        <pc:picChg chg="add del mod">
          <ac:chgData name="Quỳnh G.W.J" userId="71a0d11f713b1113" providerId="LiveId" clId="{942E9765-EBAA-4387-8BCD-A8B874EDFC48}" dt="2022-07-28T07:57:50.335" v="1789" actId="478"/>
          <ac:picMkLst>
            <pc:docMk/>
            <pc:sldMk cId="0" sldId="259"/>
            <ac:picMk id="13" creationId="{18DBC16E-5634-5DA8-7BB6-11B8F58AF9EE}"/>
          </ac:picMkLst>
        </pc:picChg>
        <pc:picChg chg="add del mod">
          <ac:chgData name="Quỳnh G.W.J" userId="71a0d11f713b1113" providerId="LiveId" clId="{942E9765-EBAA-4387-8BCD-A8B874EDFC48}" dt="2022-07-28T07:57:50.335" v="1789" actId="478"/>
          <ac:picMkLst>
            <pc:docMk/>
            <pc:sldMk cId="0" sldId="259"/>
            <ac:picMk id="14" creationId="{713C2B20-B3E6-E535-6CA5-3FCE46AB32D6}"/>
          </ac:picMkLst>
        </pc:picChg>
      </pc:sldChg>
      <pc:sldChg chg="addSp delSp modSp add del mod ord delAnim">
        <pc:chgData name="Quỳnh G.W.J" userId="71a0d11f713b1113" providerId="LiveId" clId="{942E9765-EBAA-4387-8BCD-A8B874EDFC48}" dt="2022-07-28T07:56:40.391" v="1764" actId="47"/>
        <pc:sldMkLst>
          <pc:docMk/>
          <pc:sldMk cId="0" sldId="260"/>
        </pc:sldMkLst>
        <pc:spChg chg="mod">
          <ac:chgData name="Quỳnh G.W.J" userId="71a0d11f713b1113" providerId="LiveId" clId="{942E9765-EBAA-4387-8BCD-A8B874EDFC48}" dt="2022-07-28T06:20:06.071" v="156" actId="2711"/>
          <ac:spMkLst>
            <pc:docMk/>
            <pc:sldMk cId="0" sldId="260"/>
            <ac:spMk id="9" creationId="{00000000-0000-0000-0000-000000000000}"/>
          </ac:spMkLst>
        </pc:spChg>
        <pc:spChg chg="del mod">
          <ac:chgData name="Quỳnh G.W.J" userId="71a0d11f713b1113" providerId="LiveId" clId="{942E9765-EBAA-4387-8BCD-A8B874EDFC48}" dt="2022-07-28T06:19:57.954" v="148" actId="478"/>
          <ac:spMkLst>
            <pc:docMk/>
            <pc:sldMk cId="0" sldId="260"/>
            <ac:spMk id="10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11" creationId="{00000000-0000-0000-0000-000000000000}"/>
          </ac:spMkLst>
        </pc:spChg>
        <pc:spChg chg="del mod">
          <ac:chgData name="Quỳnh G.W.J" userId="71a0d11f713b1113" providerId="LiveId" clId="{942E9765-EBAA-4387-8BCD-A8B874EDFC48}" dt="2022-07-28T06:20:10.643" v="157" actId="478"/>
          <ac:spMkLst>
            <pc:docMk/>
            <pc:sldMk cId="0" sldId="260"/>
            <ac:spMk id="12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14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16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19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20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21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22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23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6:19:41.625" v="144" actId="1076"/>
          <ac:spMkLst>
            <pc:docMk/>
            <pc:sldMk cId="0" sldId="260"/>
            <ac:spMk id="24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33:57.435" v="1621" actId="1076"/>
          <ac:spMkLst>
            <pc:docMk/>
            <pc:sldMk cId="0" sldId="260"/>
            <ac:spMk id="24" creationId="{1BA43646-B004-4D29-8248-3EFF8A7F71BE}"/>
          </ac:spMkLst>
        </pc:spChg>
        <pc:spChg chg="mod">
          <ac:chgData name="Quỳnh G.W.J" userId="71a0d11f713b1113" providerId="LiveId" clId="{942E9765-EBAA-4387-8BCD-A8B874EDFC48}" dt="2022-07-28T07:33:42.134" v="1613" actId="1076"/>
          <ac:spMkLst>
            <pc:docMk/>
            <pc:sldMk cId="0" sldId="260"/>
            <ac:spMk id="29" creationId="{22B3443E-D130-4392-8052-8065887CCA32}"/>
          </ac:spMkLst>
        </pc:spChg>
        <pc:spChg chg="add mod">
          <ac:chgData name="Quỳnh G.W.J" userId="71a0d11f713b1113" providerId="LiveId" clId="{942E9765-EBAA-4387-8BCD-A8B874EDFC48}" dt="2022-07-28T06:19:53.913" v="147" actId="164"/>
          <ac:spMkLst>
            <pc:docMk/>
            <pc:sldMk cId="0" sldId="260"/>
            <ac:spMk id="34" creationId="{4BBCB445-32D4-9FD8-4B12-7B2436CB4267}"/>
          </ac:spMkLst>
        </pc:spChg>
        <pc:grpChg chg="del">
          <ac:chgData name="Quỳnh G.W.J" userId="71a0d11f713b1113" providerId="LiveId" clId="{942E9765-EBAA-4387-8BCD-A8B874EDFC48}" dt="2022-07-28T07:33:49.296" v="1615" actId="478"/>
          <ac:grpSpMkLst>
            <pc:docMk/>
            <pc:sldMk cId="0" sldId="260"/>
            <ac:grpSpMk id="9" creationId="{7C20A812-4231-40DD-BCF0-BF4E0B1F1DFB}"/>
          </ac:grpSpMkLst>
        </pc:grpChg>
        <pc:grpChg chg="add mod">
          <ac:chgData name="Quỳnh G.W.J" userId="71a0d11f713b1113" providerId="LiveId" clId="{942E9765-EBAA-4387-8BCD-A8B874EDFC48}" dt="2022-07-28T06:19:53.913" v="147" actId="164"/>
          <ac:grpSpMkLst>
            <pc:docMk/>
            <pc:sldMk cId="0" sldId="260"/>
            <ac:grpSpMk id="35" creationId="{DF0B1799-4938-AF48-1C1B-1ADCA83441DD}"/>
          </ac:grpSpMkLst>
        </pc:grpChg>
        <pc:grpChg chg="del">
          <ac:chgData name="Quỳnh G.W.J" userId="71a0d11f713b1113" providerId="LiveId" clId="{942E9765-EBAA-4387-8BCD-A8B874EDFC48}" dt="2022-07-28T07:33:47.262" v="1614" actId="478"/>
          <ac:grpSpMkLst>
            <pc:docMk/>
            <pc:sldMk cId="0" sldId="260"/>
            <ac:grpSpMk id="7170" creationId="{D4C22DD3-9AB3-45CC-BC8F-52B787D46693}"/>
          </ac:grpSpMkLst>
        </pc:grp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3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5" creationId="{00000000-0000-0000-0000-000000000000}"/>
          </ac:picMkLst>
        </pc:picChg>
        <pc:picChg chg="add del mod">
          <ac:chgData name="Quỳnh G.W.J" userId="71a0d11f713b1113" providerId="LiveId" clId="{942E9765-EBAA-4387-8BCD-A8B874EDFC48}" dt="2022-07-28T06:20:15.252" v="159" actId="478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7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8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25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26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27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28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29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30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31" creationId="{00000000-0000-0000-0000-000000000000}"/>
          </ac:picMkLst>
        </pc:picChg>
        <pc:picChg chg="mod">
          <ac:chgData name="Quỳnh G.W.J" userId="71a0d11f713b1113" providerId="LiveId" clId="{942E9765-EBAA-4387-8BCD-A8B874EDFC48}" dt="2022-07-28T06:19:41.625" v="144" actId="1076"/>
          <ac:picMkLst>
            <pc:docMk/>
            <pc:sldMk cId="0" sldId="260"/>
            <ac:picMk id="32" creationId="{00000000-0000-0000-0000-000000000000}"/>
          </ac:picMkLst>
        </pc:picChg>
        <pc:picChg chg="add mod">
          <ac:chgData name="Quỳnh G.W.J" userId="71a0d11f713b1113" providerId="LiveId" clId="{942E9765-EBAA-4387-8BCD-A8B874EDFC48}" dt="2022-07-28T06:19:53.913" v="147" actId="164"/>
          <ac:picMkLst>
            <pc:docMk/>
            <pc:sldMk cId="0" sldId="260"/>
            <ac:picMk id="33" creationId="{C7352780-3F73-6AE4-92AF-129F0BFD9C46}"/>
          </ac:picMkLst>
        </pc:picChg>
      </pc:sldChg>
      <pc:sldChg chg="addSp delSp modSp del mod setBg">
        <pc:chgData name="Quỳnh G.W.J" userId="71a0d11f713b1113" providerId="LiveId" clId="{942E9765-EBAA-4387-8BCD-A8B874EDFC48}" dt="2022-07-28T08:07:35.819" v="2203" actId="47"/>
        <pc:sldMkLst>
          <pc:docMk/>
          <pc:sldMk cId="0" sldId="261"/>
        </pc:sldMkLst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2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6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7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11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6:42:01.093" v="328" actId="478"/>
          <ac:spMkLst>
            <pc:docMk/>
            <pc:sldMk cId="0" sldId="261"/>
            <ac:spMk id="13" creationId="{00000000-0000-0000-0000-000000000000}"/>
          </ac:spMkLst>
        </pc:spChg>
        <pc:spChg chg="add">
          <ac:chgData name="Quỳnh G.W.J" userId="71a0d11f713b1113" providerId="LiveId" clId="{942E9765-EBAA-4387-8BCD-A8B874EDFC48}" dt="2022-07-28T06:42:01.666" v="329" actId="22"/>
          <ac:spMkLst>
            <pc:docMk/>
            <pc:sldMk cId="0" sldId="261"/>
            <ac:spMk id="23" creationId="{157F7F5E-F80E-DAED-F672-8DE9BDD94719}"/>
          </ac:spMkLst>
        </pc:spChg>
        <pc:spChg chg="add mod">
          <ac:chgData name="Quỳnh G.W.J" userId="71a0d11f713b1113" providerId="LiveId" clId="{942E9765-EBAA-4387-8BCD-A8B874EDFC48}" dt="2022-07-28T06:42:10.418" v="331" actId="1076"/>
          <ac:spMkLst>
            <pc:docMk/>
            <pc:sldMk cId="0" sldId="261"/>
            <ac:spMk id="27" creationId="{82FB2775-0626-A295-97E3-8A1AB157F41E}"/>
          </ac:spMkLst>
        </pc:spChg>
        <pc:graphicFrameChg chg="add mod">
          <ac:chgData name="Quỳnh G.W.J" userId="71a0d11f713b1113" providerId="LiveId" clId="{942E9765-EBAA-4387-8BCD-A8B874EDFC48}" dt="2022-07-28T06:42:08.450" v="330"/>
          <ac:graphicFrameMkLst>
            <pc:docMk/>
            <pc:sldMk cId="0" sldId="261"/>
            <ac:graphicFrameMk id="24" creationId="{81C2FE2F-17C3-CA3C-75B1-79723BBA7731}"/>
          </ac:graphicFrameMkLst>
        </pc:graphicFrameChg>
        <pc:graphicFrameChg chg="add mod">
          <ac:chgData name="Quỳnh G.W.J" userId="71a0d11f713b1113" providerId="LiveId" clId="{942E9765-EBAA-4387-8BCD-A8B874EDFC48}" dt="2022-07-28T06:42:08.450" v="330"/>
          <ac:graphicFrameMkLst>
            <pc:docMk/>
            <pc:sldMk cId="0" sldId="261"/>
            <ac:graphicFrameMk id="25" creationId="{44510F6C-06C8-A707-81BE-A738CE724D49}"/>
          </ac:graphicFrameMkLst>
        </pc:graphicFrameChg>
        <pc:graphicFrameChg chg="add mod">
          <ac:chgData name="Quỳnh G.W.J" userId="71a0d11f713b1113" providerId="LiveId" clId="{942E9765-EBAA-4387-8BCD-A8B874EDFC48}" dt="2022-07-28T06:42:10.418" v="331" actId="1076"/>
          <ac:graphicFrameMkLst>
            <pc:docMk/>
            <pc:sldMk cId="0" sldId="261"/>
            <ac:graphicFrameMk id="26" creationId="{F0DF310C-119F-7045-C6B5-292D67BA0B1F}"/>
          </ac:graphicFrameMkLst>
        </pc:graphicFrame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3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4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8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14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15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16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17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18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19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20" creationId="{00000000-0000-0000-0000-000000000000}"/>
          </ac:picMkLst>
        </pc:picChg>
        <pc:picChg chg="del">
          <ac:chgData name="Quỳnh G.W.J" userId="71a0d11f713b1113" providerId="LiveId" clId="{942E9765-EBAA-4387-8BCD-A8B874EDFC48}" dt="2022-07-28T06:42:01.093" v="328" actId="478"/>
          <ac:picMkLst>
            <pc:docMk/>
            <pc:sldMk cId="0" sldId="261"/>
            <ac:picMk id="21" creationId="{00000000-0000-0000-0000-000000000000}"/>
          </ac:picMkLst>
        </pc:picChg>
      </pc:sldChg>
      <pc:sldChg chg="addSp delSp modSp del mod ord setBg addAnim delAnim modAnim">
        <pc:chgData name="Quỳnh G.W.J" userId="71a0d11f713b1113" providerId="LiveId" clId="{942E9765-EBAA-4387-8BCD-A8B874EDFC48}" dt="2022-07-28T07:58:09.048" v="1792"/>
        <pc:sldMkLst>
          <pc:docMk/>
          <pc:sldMk cId="0" sldId="262"/>
        </pc:sldMkLst>
        <pc:spChg chg="del">
          <ac:chgData name="Quỳnh G.W.J" userId="71a0d11f713b1113" providerId="LiveId" clId="{942E9765-EBAA-4387-8BCD-A8B874EDFC48}" dt="2022-07-28T07:38:10.584" v="1660" actId="478"/>
          <ac:spMkLst>
            <pc:docMk/>
            <pc:sldMk cId="0" sldId="262"/>
            <ac:spMk id="10318" creationId="{EFBF434F-5688-6BCA-01D2-803C775AED64}"/>
          </ac:spMkLst>
        </pc:spChg>
        <pc:graphicFrameChg chg="add del">
          <ac:chgData name="Quỳnh G.W.J" userId="71a0d11f713b1113" providerId="LiveId" clId="{942E9765-EBAA-4387-8BCD-A8B874EDFC48}" dt="2022-07-28T07:50:05.776" v="1714"/>
          <ac:graphicFrameMkLst>
            <pc:docMk/>
            <pc:sldMk cId="0" sldId="262"/>
            <ac:graphicFrameMk id="2" creationId="{9CDBCE4F-FF5F-64BC-AF6F-715C6CA2422F}"/>
          </ac:graphicFrameMkLst>
        </pc:graphicFrameChg>
        <pc:graphicFrameChg chg="add del">
          <ac:chgData name="Quỳnh G.W.J" userId="71a0d11f713b1113" providerId="LiveId" clId="{942E9765-EBAA-4387-8BCD-A8B874EDFC48}" dt="2022-07-28T07:50:09.005" v="1716"/>
          <ac:graphicFrameMkLst>
            <pc:docMk/>
            <pc:sldMk cId="0" sldId="262"/>
            <ac:graphicFrameMk id="3" creationId="{356B0905-D6DD-620B-8EF3-1011897F1CF9}"/>
          </ac:graphicFrameMkLst>
        </pc:graphicFrameChg>
        <pc:graphicFrameChg chg="add mod modGraphic">
          <ac:chgData name="Quỳnh G.W.J" userId="71a0d11f713b1113" providerId="LiveId" clId="{942E9765-EBAA-4387-8BCD-A8B874EDFC48}" dt="2022-07-28T07:56:25.636" v="1759" actId="1038"/>
          <ac:graphicFrameMkLst>
            <pc:docMk/>
            <pc:sldMk cId="0" sldId="262"/>
            <ac:graphicFrameMk id="4" creationId="{936F7272-0B44-6FF3-097C-909AD97CA87F}"/>
          </ac:graphicFrameMkLst>
        </pc:graphicFrameChg>
        <pc:graphicFrameChg chg="mod modGraphic">
          <ac:chgData name="Quỳnh G.W.J" userId="71a0d11f713b1113" providerId="LiveId" clId="{942E9765-EBAA-4387-8BCD-A8B874EDFC48}" dt="2022-07-28T07:56:25.636" v="1759" actId="1038"/>
          <ac:graphicFrameMkLst>
            <pc:docMk/>
            <pc:sldMk cId="0" sldId="262"/>
            <ac:graphicFrameMk id="9374" creationId="{09CBB98C-33CA-00E2-66DF-45A9F1AE97A1}"/>
          </ac:graphicFrameMkLst>
        </pc:graphicFrameChg>
      </pc:sldChg>
      <pc:sldChg chg="del setBg">
        <pc:chgData name="Quỳnh G.W.J" userId="71a0d11f713b1113" providerId="LiveId" clId="{942E9765-EBAA-4387-8BCD-A8B874EDFC48}" dt="2022-07-28T07:33:08.893" v="1605" actId="47"/>
        <pc:sldMkLst>
          <pc:docMk/>
          <pc:sldMk cId="0" sldId="263"/>
        </pc:sldMkLst>
      </pc:sldChg>
      <pc:sldChg chg="del setBg">
        <pc:chgData name="Quỳnh G.W.J" userId="71a0d11f713b1113" providerId="LiveId" clId="{942E9765-EBAA-4387-8BCD-A8B874EDFC48}" dt="2022-07-28T07:56:30.311" v="1760" actId="47"/>
        <pc:sldMkLst>
          <pc:docMk/>
          <pc:sldMk cId="0" sldId="264"/>
        </pc:sldMkLst>
      </pc:sldChg>
      <pc:sldChg chg="del setBg">
        <pc:chgData name="Quỳnh G.W.J" userId="71a0d11f713b1113" providerId="LiveId" clId="{942E9765-EBAA-4387-8BCD-A8B874EDFC48}" dt="2022-07-28T07:33:11.340" v="1607" actId="47"/>
        <pc:sldMkLst>
          <pc:docMk/>
          <pc:sldMk cId="0" sldId="265"/>
        </pc:sldMkLst>
      </pc:sldChg>
      <pc:sldChg chg="addSp delSp modSp add mod setBg modAnim">
        <pc:chgData name="Quỳnh G.W.J" userId="71a0d11f713b1113" providerId="LiveId" clId="{942E9765-EBAA-4387-8BCD-A8B874EDFC48}" dt="2022-07-28T07:16:42.589" v="1215" actId="3062"/>
        <pc:sldMkLst>
          <pc:docMk/>
          <pc:sldMk cId="706394012" sldId="266"/>
        </pc:sldMkLst>
        <pc:spChg chg="add mod modVis">
          <ac:chgData name="Quỳnh G.W.J" userId="71a0d11f713b1113" providerId="LiveId" clId="{942E9765-EBAA-4387-8BCD-A8B874EDFC48}" dt="2022-07-28T06:58:01.204" v="634" actId="1076"/>
          <ac:spMkLst>
            <pc:docMk/>
            <pc:sldMk cId="706394012" sldId="266"/>
            <ac:spMk id="5" creationId="{57DB73F0-6EC7-7068-6709-C12BA3358F2E}"/>
          </ac:spMkLst>
        </pc:spChg>
        <pc:spChg chg="add mod modVis">
          <ac:chgData name="Quỳnh G.W.J" userId="71a0d11f713b1113" providerId="LiveId" clId="{942E9765-EBAA-4387-8BCD-A8B874EDFC48}" dt="2022-07-28T06:58:04.220" v="636" actId="14429"/>
          <ac:spMkLst>
            <pc:docMk/>
            <pc:sldMk cId="706394012" sldId="266"/>
            <ac:spMk id="9" creationId="{9F76E627-9F62-3797-E3A0-0E04CDC23A54}"/>
          </ac:spMkLst>
        </pc:spChg>
        <pc:spChg chg="add mod">
          <ac:chgData name="Quỳnh G.W.J" userId="71a0d11f713b1113" providerId="LiveId" clId="{942E9765-EBAA-4387-8BCD-A8B874EDFC48}" dt="2022-07-28T07:16:42.589" v="1215" actId="3062"/>
          <ac:spMkLst>
            <pc:docMk/>
            <pc:sldMk cId="706394012" sldId="266"/>
            <ac:spMk id="13" creationId="{130DFCD8-00A4-D8B6-846C-911960FAC0A5}"/>
          </ac:spMkLst>
        </pc:spChg>
        <pc:spChg chg="del">
          <ac:chgData name="Quỳnh G.W.J" userId="71a0d11f713b1113" providerId="LiveId" clId="{942E9765-EBAA-4387-8BCD-A8B874EDFC48}" dt="2022-07-28T06:30:53.478" v="192" actId="478"/>
          <ac:spMkLst>
            <pc:docMk/>
            <pc:sldMk cId="706394012" sldId="266"/>
            <ac:spMk id="21" creationId="{77531D09-D772-2573-737E-5BD2FA748E1C}"/>
          </ac:spMkLst>
        </pc:spChg>
        <pc:graphicFrameChg chg="add mod modVis modGraphic">
          <ac:chgData name="Quỳnh G.W.J" userId="71a0d11f713b1113" providerId="LiveId" clId="{942E9765-EBAA-4387-8BCD-A8B874EDFC48}" dt="2022-07-28T06:57:46.096" v="623" actId="14429"/>
          <ac:graphicFrameMkLst>
            <pc:docMk/>
            <pc:sldMk cId="706394012" sldId="266"/>
            <ac:graphicFrameMk id="2" creationId="{D563EE8E-AF12-C8FC-4510-81197ED80DFE}"/>
          </ac:graphicFrameMkLst>
        </pc:graphicFrameChg>
        <pc:graphicFrameChg chg="add mod modVis modGraphic">
          <ac:chgData name="Quỳnh G.W.J" userId="71a0d11f713b1113" providerId="LiveId" clId="{942E9765-EBAA-4387-8BCD-A8B874EDFC48}" dt="2022-07-28T06:58:03.796" v="635" actId="14429"/>
          <ac:graphicFrameMkLst>
            <pc:docMk/>
            <pc:sldMk cId="706394012" sldId="266"/>
            <ac:graphicFrameMk id="4" creationId="{F3D53752-07DF-F039-9D8A-D474C9268E12}"/>
          </ac:graphicFrameMkLst>
        </pc:graphicFrameChg>
        <pc:picChg chg="del">
          <ac:chgData name="Quỳnh G.W.J" userId="71a0d11f713b1113" providerId="LiveId" clId="{942E9765-EBAA-4387-8BCD-A8B874EDFC48}" dt="2022-07-28T06:30:53.478" v="192" actId="478"/>
          <ac:picMkLst>
            <pc:docMk/>
            <pc:sldMk cId="706394012" sldId="266"/>
            <ac:picMk id="1025" creationId="{6D41A524-10ED-80B8-DD63-9576B4364B52}"/>
          </ac:picMkLst>
        </pc:picChg>
        <pc:picChg chg="del">
          <ac:chgData name="Quỳnh G.W.J" userId="71a0d11f713b1113" providerId="LiveId" clId="{942E9765-EBAA-4387-8BCD-A8B874EDFC48}" dt="2022-07-28T06:30:53.478" v="192" actId="478"/>
          <ac:picMkLst>
            <pc:docMk/>
            <pc:sldMk cId="706394012" sldId="266"/>
            <ac:picMk id="1026" creationId="{7ABE8E6A-9D71-ED3D-6392-40D10EB256F5}"/>
          </ac:picMkLst>
        </pc:picChg>
        <pc:picChg chg="add mod">
          <ac:chgData name="Quỳnh G.W.J" userId="71a0d11f713b1113" providerId="LiveId" clId="{942E9765-EBAA-4387-8BCD-A8B874EDFC48}" dt="2022-07-28T06:51:14.528" v="499" actId="1038"/>
          <ac:picMkLst>
            <pc:docMk/>
            <pc:sldMk cId="706394012" sldId="266"/>
            <ac:picMk id="2049" creationId="{2620DC01-A5C0-0CC0-781C-86FD875D87AA}"/>
          </ac:picMkLst>
        </pc:picChg>
        <pc:picChg chg="add mod">
          <ac:chgData name="Quỳnh G.W.J" userId="71a0d11f713b1113" providerId="LiveId" clId="{942E9765-EBAA-4387-8BCD-A8B874EDFC48}" dt="2022-07-28T06:51:14.528" v="499" actId="1038"/>
          <ac:picMkLst>
            <pc:docMk/>
            <pc:sldMk cId="706394012" sldId="266"/>
            <ac:picMk id="2050" creationId="{E90EDAA7-2C22-F9C2-EBC0-9499F0CDEBAB}"/>
          </ac:picMkLst>
        </pc:picChg>
      </pc:sldChg>
      <pc:sldChg chg="add del">
        <pc:chgData name="Quỳnh G.W.J" userId="71a0d11f713b1113" providerId="LiveId" clId="{942E9765-EBAA-4387-8BCD-A8B874EDFC48}" dt="2022-07-28T06:27:35.750" v="161" actId="47"/>
        <pc:sldMkLst>
          <pc:docMk/>
          <pc:sldMk cId="1342319514" sldId="266"/>
        </pc:sldMkLst>
      </pc:sldChg>
      <pc:sldChg chg="addSp delSp modSp add mod setBg modAnim">
        <pc:chgData name="Quỳnh G.W.J" userId="71a0d11f713b1113" providerId="LiveId" clId="{942E9765-EBAA-4387-8BCD-A8B874EDFC48}" dt="2022-07-28T07:17:28.526" v="1224" actId="1076"/>
        <pc:sldMkLst>
          <pc:docMk/>
          <pc:sldMk cId="1918444961" sldId="267"/>
        </pc:sldMkLst>
        <pc:spChg chg="add mod">
          <ac:chgData name="Quỳnh G.W.J" userId="71a0d11f713b1113" providerId="LiveId" clId="{942E9765-EBAA-4387-8BCD-A8B874EDFC48}" dt="2022-07-28T06:58:51.811" v="662"/>
          <ac:spMkLst>
            <pc:docMk/>
            <pc:sldMk cId="1918444961" sldId="267"/>
            <ac:spMk id="8" creationId="{B59C303D-790D-6120-B9B1-A78DB6A2D36A}"/>
          </ac:spMkLst>
        </pc:spChg>
        <pc:spChg chg="del">
          <ac:chgData name="Quỳnh G.W.J" userId="71a0d11f713b1113" providerId="LiveId" clId="{942E9765-EBAA-4387-8BCD-A8B874EDFC48}" dt="2022-07-28T06:31:38.350" v="199" actId="478"/>
          <ac:spMkLst>
            <pc:docMk/>
            <pc:sldMk cId="1918444961" sldId="267"/>
            <ac:spMk id="9" creationId="{9F76E627-9F62-3797-E3A0-0E04CDC23A54}"/>
          </ac:spMkLst>
        </pc:spChg>
        <pc:spChg chg="add mod">
          <ac:chgData name="Quỳnh G.W.J" userId="71a0d11f713b1113" providerId="LiveId" clId="{942E9765-EBAA-4387-8BCD-A8B874EDFC48}" dt="2022-07-28T06:59:56.826" v="678" actId="1035"/>
          <ac:spMkLst>
            <pc:docMk/>
            <pc:sldMk cId="1918444961" sldId="267"/>
            <ac:spMk id="10" creationId="{96FBCB3B-6DDC-D831-5CDB-A5F945723DA1}"/>
          </ac:spMkLst>
        </pc:spChg>
        <pc:spChg chg="add mod">
          <ac:chgData name="Quỳnh G.W.J" userId="71a0d11f713b1113" providerId="LiveId" clId="{942E9765-EBAA-4387-8BCD-A8B874EDFC48}" dt="2022-07-28T07:16:47.774" v="1217"/>
          <ac:spMkLst>
            <pc:docMk/>
            <pc:sldMk cId="1918444961" sldId="267"/>
            <ac:spMk id="11" creationId="{43921B39-AEA5-8324-423C-8B9D37D2DB09}"/>
          </ac:spMkLst>
        </pc:spChg>
        <pc:graphicFrameChg chg="del">
          <ac:chgData name="Quỳnh G.W.J" userId="71a0d11f713b1113" providerId="LiveId" clId="{942E9765-EBAA-4387-8BCD-A8B874EDFC48}" dt="2022-07-28T06:31:38.350" v="199" actId="478"/>
          <ac:graphicFrameMkLst>
            <pc:docMk/>
            <pc:sldMk cId="1918444961" sldId="267"/>
            <ac:graphicFrameMk id="2" creationId="{D563EE8E-AF12-C8FC-4510-81197ED80DFE}"/>
          </ac:graphicFrameMkLst>
        </pc:graphicFrameChg>
        <pc:picChg chg="add mod">
          <ac:chgData name="Quỳnh G.W.J" userId="71a0d11f713b1113" providerId="LiveId" clId="{942E9765-EBAA-4387-8BCD-A8B874EDFC48}" dt="2022-07-28T07:17:28.526" v="1224" actId="1076"/>
          <ac:picMkLst>
            <pc:docMk/>
            <pc:sldMk cId="1918444961" sldId="267"/>
            <ac:picMk id="6" creationId="{96A27E5E-1EF1-BB20-13EB-0BC332AB74C2}"/>
          </ac:picMkLst>
        </pc:picChg>
        <pc:picChg chg="del">
          <ac:chgData name="Quỳnh G.W.J" userId="71a0d11f713b1113" providerId="LiveId" clId="{942E9765-EBAA-4387-8BCD-A8B874EDFC48}" dt="2022-07-28T06:31:38.350" v="199" actId="478"/>
          <ac:picMkLst>
            <pc:docMk/>
            <pc:sldMk cId="1918444961" sldId="267"/>
            <ac:picMk id="2049" creationId="{2620DC01-A5C0-0CC0-781C-86FD875D87AA}"/>
          </ac:picMkLst>
        </pc:picChg>
        <pc:picChg chg="del">
          <ac:chgData name="Quỳnh G.W.J" userId="71a0d11f713b1113" providerId="LiveId" clId="{942E9765-EBAA-4387-8BCD-A8B874EDFC48}" dt="2022-07-28T06:31:38.350" v="199" actId="478"/>
          <ac:picMkLst>
            <pc:docMk/>
            <pc:sldMk cId="1918444961" sldId="267"/>
            <ac:picMk id="2050" creationId="{E90EDAA7-2C22-F9C2-EBC0-9499F0CDEBAB}"/>
          </ac:picMkLst>
        </pc:picChg>
      </pc:sldChg>
      <pc:sldChg chg="new del">
        <pc:chgData name="Quỳnh G.W.J" userId="71a0d11f713b1113" providerId="LiveId" clId="{942E9765-EBAA-4387-8BCD-A8B874EDFC48}" dt="2022-07-28T06:31:53.215" v="203" actId="47"/>
        <pc:sldMkLst>
          <pc:docMk/>
          <pc:sldMk cId="2657647410" sldId="268"/>
        </pc:sldMkLst>
      </pc:sldChg>
      <pc:sldChg chg="addSp modSp add mod setBg modAnim">
        <pc:chgData name="Quỳnh G.W.J" userId="71a0d11f713b1113" providerId="LiveId" clId="{942E9765-EBAA-4387-8BCD-A8B874EDFC48}" dt="2022-07-28T07:17:22.602" v="1223" actId="1076"/>
        <pc:sldMkLst>
          <pc:docMk/>
          <pc:sldMk cId="2963162113" sldId="268"/>
        </pc:sldMkLst>
        <pc:spChg chg="add mod">
          <ac:chgData name="Quỳnh G.W.J" userId="71a0d11f713b1113" providerId="LiveId" clId="{942E9765-EBAA-4387-8BCD-A8B874EDFC48}" dt="2022-07-28T07:17:18.161" v="1222" actId="1076"/>
          <ac:spMkLst>
            <pc:docMk/>
            <pc:sldMk cId="2963162113" sldId="268"/>
            <ac:spMk id="5" creationId="{5FABD135-C71C-692D-03A3-823F1909714D}"/>
          </ac:spMkLst>
        </pc:spChg>
        <pc:spChg chg="add mod">
          <ac:chgData name="Quỳnh G.W.J" userId="71a0d11f713b1113" providerId="LiveId" clId="{942E9765-EBAA-4387-8BCD-A8B874EDFC48}" dt="2022-07-28T07:17:22.602" v="1223" actId="1076"/>
          <ac:spMkLst>
            <pc:docMk/>
            <pc:sldMk cId="2963162113" sldId="268"/>
            <ac:spMk id="7" creationId="{7F8CA161-ED9B-BF6B-9405-A8989046AA16}"/>
          </ac:spMkLst>
        </pc:spChg>
        <pc:spChg chg="add mod">
          <ac:chgData name="Quỳnh G.W.J" userId="71a0d11f713b1113" providerId="LiveId" clId="{942E9765-EBAA-4387-8BCD-A8B874EDFC48}" dt="2022-07-28T07:17:07.279" v="1220"/>
          <ac:spMkLst>
            <pc:docMk/>
            <pc:sldMk cId="2963162113" sldId="268"/>
            <ac:spMk id="8" creationId="{499B7426-89A0-9877-87CC-2F2CD3F3592A}"/>
          </ac:spMkLst>
        </pc:spChg>
        <pc:picChg chg="add mod">
          <ac:chgData name="Quỳnh G.W.J" userId="71a0d11f713b1113" providerId="LiveId" clId="{942E9765-EBAA-4387-8BCD-A8B874EDFC48}" dt="2022-07-28T07:17:13.836" v="1221" actId="1076"/>
          <ac:picMkLst>
            <pc:docMk/>
            <pc:sldMk cId="2963162113" sldId="268"/>
            <ac:picMk id="2" creationId="{62992EBF-FE70-CE06-3C7C-942FD3EFF824}"/>
          </ac:picMkLst>
        </pc:picChg>
        <pc:picChg chg="add mod">
          <ac:chgData name="Quỳnh G.W.J" userId="71a0d11f713b1113" providerId="LiveId" clId="{942E9765-EBAA-4387-8BCD-A8B874EDFC48}" dt="2022-07-28T07:17:13.836" v="1221" actId="1076"/>
          <ac:picMkLst>
            <pc:docMk/>
            <pc:sldMk cId="2963162113" sldId="268"/>
            <ac:picMk id="3" creationId="{A3CFFF23-680C-A5D5-D2B0-C9E47764FE6C}"/>
          </ac:picMkLst>
        </pc:picChg>
      </pc:sldChg>
      <pc:sldChg chg="addSp modSp add mod setBg modAnim">
        <pc:chgData name="Quỳnh G.W.J" userId="71a0d11f713b1113" providerId="LiveId" clId="{942E9765-EBAA-4387-8BCD-A8B874EDFC48}" dt="2022-07-28T07:17:04.507" v="1219" actId="1076"/>
        <pc:sldMkLst>
          <pc:docMk/>
          <pc:sldMk cId="925800192" sldId="269"/>
        </pc:sldMkLst>
        <pc:spChg chg="add mod">
          <ac:chgData name="Quỳnh G.W.J" userId="71a0d11f713b1113" providerId="LiveId" clId="{942E9765-EBAA-4387-8BCD-A8B874EDFC48}" dt="2022-07-28T07:17:04.507" v="1219" actId="1076"/>
          <ac:spMkLst>
            <pc:docMk/>
            <pc:sldMk cId="925800192" sldId="269"/>
            <ac:spMk id="4" creationId="{8C8611CE-95D9-AF7B-B541-2A9FAFC9CA4C}"/>
          </ac:spMkLst>
        </pc:spChg>
        <pc:spChg chg="add mod">
          <ac:chgData name="Quỳnh G.W.J" userId="71a0d11f713b1113" providerId="LiveId" clId="{942E9765-EBAA-4387-8BCD-A8B874EDFC48}" dt="2022-07-28T07:17:04.507" v="1219" actId="1076"/>
          <ac:spMkLst>
            <pc:docMk/>
            <pc:sldMk cId="925800192" sldId="269"/>
            <ac:spMk id="6" creationId="{AA04F851-B51E-A7B7-C2BD-965C27A910A4}"/>
          </ac:spMkLst>
        </pc:spChg>
        <pc:spChg chg="add mod">
          <ac:chgData name="Quỳnh G.W.J" userId="71a0d11f713b1113" providerId="LiveId" clId="{942E9765-EBAA-4387-8BCD-A8B874EDFC48}" dt="2022-07-28T07:16:49.136" v="1218"/>
          <ac:spMkLst>
            <pc:docMk/>
            <pc:sldMk cId="925800192" sldId="269"/>
            <ac:spMk id="7" creationId="{2E10A7FB-F319-E288-449C-BA315863C842}"/>
          </ac:spMkLst>
        </pc:spChg>
        <pc:picChg chg="add mod">
          <ac:chgData name="Quỳnh G.W.J" userId="71a0d11f713b1113" providerId="LiveId" clId="{942E9765-EBAA-4387-8BCD-A8B874EDFC48}" dt="2022-07-28T07:17:04.507" v="1219" actId="1076"/>
          <ac:picMkLst>
            <pc:docMk/>
            <pc:sldMk cId="925800192" sldId="269"/>
            <ac:picMk id="2" creationId="{778710CA-CECC-6F44-5311-C97481CE1924}"/>
          </ac:picMkLst>
        </pc:picChg>
      </pc:sldChg>
      <pc:sldChg chg="add del">
        <pc:chgData name="Quỳnh G.W.J" userId="71a0d11f713b1113" providerId="LiveId" clId="{942E9765-EBAA-4387-8BCD-A8B874EDFC48}" dt="2022-07-28T06:31:54.107" v="205" actId="47"/>
        <pc:sldMkLst>
          <pc:docMk/>
          <pc:sldMk cId="2164370175" sldId="269"/>
        </pc:sldMkLst>
      </pc:sldChg>
      <pc:sldChg chg="addSp delSp modSp add del mod setBg">
        <pc:chgData name="Quỳnh G.W.J" userId="71a0d11f713b1113" providerId="LiveId" clId="{942E9765-EBAA-4387-8BCD-A8B874EDFC48}" dt="2022-07-28T07:04:16.414" v="778" actId="47"/>
        <pc:sldMkLst>
          <pc:docMk/>
          <pc:sldMk cId="1213555445" sldId="270"/>
        </pc:sldMkLst>
        <pc:spChg chg="del">
          <ac:chgData name="Quỳnh G.W.J" userId="71a0d11f713b1113" providerId="LiveId" clId="{942E9765-EBAA-4387-8BCD-A8B874EDFC48}" dt="2022-07-28T06:32:59.987" v="220" actId="478"/>
          <ac:spMkLst>
            <pc:docMk/>
            <pc:sldMk cId="1213555445" sldId="270"/>
            <ac:spMk id="5" creationId="{5FABD135-C71C-692D-03A3-823F1909714D}"/>
          </ac:spMkLst>
        </pc:spChg>
        <pc:spChg chg="add del mod">
          <ac:chgData name="Quỳnh G.W.J" userId="71a0d11f713b1113" providerId="LiveId" clId="{942E9765-EBAA-4387-8BCD-A8B874EDFC48}" dt="2022-07-28T07:04:13.655" v="777" actId="478"/>
          <ac:spMkLst>
            <pc:docMk/>
            <pc:sldMk cId="1213555445" sldId="270"/>
            <ac:spMk id="6" creationId="{3B623DF2-9529-7F27-53A2-826B78F0EDB7}"/>
          </ac:spMkLst>
        </pc:spChg>
        <pc:spChg chg="add del">
          <ac:chgData name="Quỳnh G.W.J" userId="71a0d11f713b1113" providerId="LiveId" clId="{942E9765-EBAA-4387-8BCD-A8B874EDFC48}" dt="2022-07-28T07:04:13.655" v="777" actId="478"/>
          <ac:spMkLst>
            <pc:docMk/>
            <pc:sldMk cId="1213555445" sldId="270"/>
            <ac:spMk id="8" creationId="{B50D02E8-C05F-3FE9-A1E7-1B17D7119334}"/>
          </ac:spMkLst>
        </pc:spChg>
        <pc:picChg chg="del">
          <ac:chgData name="Quỳnh G.W.J" userId="71a0d11f713b1113" providerId="LiveId" clId="{942E9765-EBAA-4387-8BCD-A8B874EDFC48}" dt="2022-07-28T06:32:59.987" v="220" actId="478"/>
          <ac:picMkLst>
            <pc:docMk/>
            <pc:sldMk cId="1213555445" sldId="270"/>
            <ac:picMk id="2" creationId="{62992EBF-FE70-CE06-3C7C-942FD3EFF824}"/>
          </ac:picMkLst>
        </pc:picChg>
        <pc:picChg chg="del">
          <ac:chgData name="Quỳnh G.W.J" userId="71a0d11f713b1113" providerId="LiveId" clId="{942E9765-EBAA-4387-8BCD-A8B874EDFC48}" dt="2022-07-28T06:32:59.987" v="220" actId="478"/>
          <ac:picMkLst>
            <pc:docMk/>
            <pc:sldMk cId="1213555445" sldId="270"/>
            <ac:picMk id="3" creationId="{A3CFFF23-680C-A5D5-D2B0-C9E47764FE6C}"/>
          </ac:picMkLst>
        </pc:picChg>
      </pc:sldChg>
      <pc:sldChg chg="add del">
        <pc:chgData name="Quỳnh G.W.J" userId="71a0d11f713b1113" providerId="LiveId" clId="{942E9765-EBAA-4387-8BCD-A8B874EDFC48}" dt="2022-07-28T06:31:53.501" v="204" actId="47"/>
        <pc:sldMkLst>
          <pc:docMk/>
          <pc:sldMk cId="2260393173" sldId="270"/>
        </pc:sldMkLst>
      </pc:sldChg>
      <pc:sldChg chg="addSp delSp modSp add mod setBg modAnim">
        <pc:chgData name="Quỳnh G.W.J" userId="71a0d11f713b1113" providerId="LiveId" clId="{942E9765-EBAA-4387-8BCD-A8B874EDFC48}" dt="2022-07-28T07:17:35.045" v="1226" actId="1076"/>
        <pc:sldMkLst>
          <pc:docMk/>
          <pc:sldMk cId="1216552065" sldId="271"/>
        </pc:sldMkLst>
        <pc:spChg chg="del">
          <ac:chgData name="Quỳnh G.W.J" userId="71a0d11f713b1113" providerId="LiveId" clId="{942E9765-EBAA-4387-8BCD-A8B874EDFC48}" dt="2022-07-28T06:33:28.381" v="224" actId="478"/>
          <ac:spMkLst>
            <pc:docMk/>
            <pc:sldMk cId="1216552065" sldId="271"/>
            <ac:spMk id="6" creationId="{3B623DF2-9529-7F27-53A2-826B78F0EDB7}"/>
          </ac:spMkLst>
        </pc:spChg>
        <pc:spChg chg="add mod">
          <ac:chgData name="Quỳnh G.W.J" userId="71a0d11f713b1113" providerId="LiveId" clId="{942E9765-EBAA-4387-8BCD-A8B874EDFC48}" dt="2022-07-28T07:05:25.618" v="805" actId="122"/>
          <ac:spMkLst>
            <pc:docMk/>
            <pc:sldMk cId="1216552065" sldId="271"/>
            <ac:spMk id="15" creationId="{37E06F0C-53F4-2B19-66E4-1938372EE087}"/>
          </ac:spMkLst>
        </pc:spChg>
        <pc:spChg chg="add del mod">
          <ac:chgData name="Quỳnh G.W.J" userId="71a0d11f713b1113" providerId="LiveId" clId="{942E9765-EBAA-4387-8BCD-A8B874EDFC48}" dt="2022-07-28T07:04:44.625" v="787" actId="478"/>
          <ac:spMkLst>
            <pc:docMk/>
            <pc:sldMk cId="1216552065" sldId="271"/>
            <ac:spMk id="17" creationId="{2641444C-1557-9C5E-9777-BC319613D8FE}"/>
          </ac:spMkLst>
        </pc:spChg>
        <pc:spChg chg="add mod">
          <ac:chgData name="Quỳnh G.W.J" userId="71a0d11f713b1113" providerId="LiveId" clId="{942E9765-EBAA-4387-8BCD-A8B874EDFC48}" dt="2022-07-28T07:05:57.731" v="817" actId="1076"/>
          <ac:spMkLst>
            <pc:docMk/>
            <pc:sldMk cId="1216552065" sldId="271"/>
            <ac:spMk id="18" creationId="{72CB1EA5-28A6-3E45-AFE5-3AB3C8AEFCCE}"/>
          </ac:spMkLst>
        </pc:spChg>
        <pc:spChg chg="add mod">
          <ac:chgData name="Quỳnh G.W.J" userId="71a0d11f713b1113" providerId="LiveId" clId="{942E9765-EBAA-4387-8BCD-A8B874EDFC48}" dt="2022-07-28T07:17:32.659" v="1225"/>
          <ac:spMkLst>
            <pc:docMk/>
            <pc:sldMk cId="1216552065" sldId="271"/>
            <ac:spMk id="19" creationId="{23C947A5-1CE0-2887-9248-E4B696684FA1}"/>
          </ac:spMkLst>
        </pc:spChg>
        <pc:graphicFrameChg chg="add del mod modGraphic">
          <ac:chgData name="Quỳnh G.W.J" userId="71a0d11f713b1113" providerId="LiveId" clId="{942E9765-EBAA-4387-8BCD-A8B874EDFC48}" dt="2022-07-28T06:33:39.471" v="230" actId="478"/>
          <ac:graphicFrameMkLst>
            <pc:docMk/>
            <pc:sldMk cId="1216552065" sldId="271"/>
            <ac:graphicFrameMk id="2" creationId="{E12F1B0D-464A-7605-0A48-72377B7ED675}"/>
          </ac:graphicFrameMkLst>
        </pc:graphicFrameChg>
        <pc:picChg chg="add mod">
          <ac:chgData name="Quỳnh G.W.J" userId="71a0d11f713b1113" providerId="LiveId" clId="{942E9765-EBAA-4387-8BCD-A8B874EDFC48}" dt="2022-07-28T07:17:35.045" v="1226" actId="1076"/>
          <ac:picMkLst>
            <pc:docMk/>
            <pc:sldMk cId="1216552065" sldId="271"/>
            <ac:picMk id="3073" creationId="{FAB9E32C-9530-05F4-5C78-29E56F118E75}"/>
          </ac:picMkLst>
        </pc:picChg>
        <pc:picChg chg="add del mod">
          <ac:chgData name="Quỳnh G.W.J" userId="71a0d11f713b1113" providerId="LiveId" clId="{942E9765-EBAA-4387-8BCD-A8B874EDFC48}" dt="2022-07-28T07:04:25.386" v="780" actId="478"/>
          <ac:picMkLst>
            <pc:docMk/>
            <pc:sldMk cId="1216552065" sldId="271"/>
            <ac:picMk id="3074" creationId="{1CF62851-68C5-6ED6-2CBC-75889CEBF01A}"/>
          </ac:picMkLst>
        </pc:picChg>
        <pc:picChg chg="add del mod">
          <ac:chgData name="Quỳnh G.W.J" userId="71a0d11f713b1113" providerId="LiveId" clId="{942E9765-EBAA-4387-8BCD-A8B874EDFC48}" dt="2022-07-28T06:33:43.237" v="233" actId="478"/>
          <ac:picMkLst>
            <pc:docMk/>
            <pc:sldMk cId="1216552065" sldId="271"/>
            <ac:picMk id="3075" creationId="{54C338EE-8354-DF93-CD6A-3179500BF3FD}"/>
          </ac:picMkLst>
        </pc:picChg>
        <pc:picChg chg="add del mod">
          <ac:chgData name="Quỳnh G.W.J" userId="71a0d11f713b1113" providerId="LiveId" clId="{942E9765-EBAA-4387-8BCD-A8B874EDFC48}" dt="2022-07-28T06:33:51.206" v="237" actId="478"/>
          <ac:picMkLst>
            <pc:docMk/>
            <pc:sldMk cId="1216552065" sldId="271"/>
            <ac:picMk id="3076" creationId="{E6931DDA-7B52-3555-A5A6-3674C583E032}"/>
          </ac:picMkLst>
        </pc:picChg>
        <pc:picChg chg="add del mod">
          <ac:chgData name="Quỳnh G.W.J" userId="71a0d11f713b1113" providerId="LiveId" clId="{942E9765-EBAA-4387-8BCD-A8B874EDFC48}" dt="2022-07-28T06:33:51.206" v="237" actId="478"/>
          <ac:picMkLst>
            <pc:docMk/>
            <pc:sldMk cId="1216552065" sldId="271"/>
            <ac:picMk id="3077" creationId="{F414B128-02BF-1727-7C84-89F880F6C69A}"/>
          </ac:picMkLst>
        </pc:picChg>
        <pc:picChg chg="add del mod">
          <ac:chgData name="Quỳnh G.W.J" userId="71a0d11f713b1113" providerId="LiveId" clId="{942E9765-EBAA-4387-8BCD-A8B874EDFC48}" dt="2022-07-28T06:33:51.206" v="237" actId="478"/>
          <ac:picMkLst>
            <pc:docMk/>
            <pc:sldMk cId="1216552065" sldId="271"/>
            <ac:picMk id="3078" creationId="{2DEE3ABA-46F7-BCE6-215F-C60356922FCB}"/>
          </ac:picMkLst>
        </pc:picChg>
        <pc:picChg chg="add del mod">
          <ac:chgData name="Quỳnh G.W.J" userId="71a0d11f713b1113" providerId="LiveId" clId="{942E9765-EBAA-4387-8BCD-A8B874EDFC48}" dt="2022-07-28T06:33:51.206" v="237" actId="478"/>
          <ac:picMkLst>
            <pc:docMk/>
            <pc:sldMk cId="1216552065" sldId="271"/>
            <ac:picMk id="3079" creationId="{C30E6AAA-16EE-7C3A-9124-A1F7F8A86E55}"/>
          </ac:picMkLst>
        </pc:picChg>
        <pc:picChg chg="add del mod">
          <ac:chgData name="Quỳnh G.W.J" userId="71a0d11f713b1113" providerId="LiveId" clId="{942E9765-EBAA-4387-8BCD-A8B874EDFC48}" dt="2022-07-28T06:33:51.206" v="237" actId="478"/>
          <ac:picMkLst>
            <pc:docMk/>
            <pc:sldMk cId="1216552065" sldId="271"/>
            <ac:picMk id="3080" creationId="{107D4912-AA2F-8796-EC6E-A9BAFC2A4ACC}"/>
          </ac:picMkLst>
        </pc:picChg>
        <pc:picChg chg="add del mod">
          <ac:chgData name="Quỳnh G.W.J" userId="71a0d11f713b1113" providerId="LiveId" clId="{942E9765-EBAA-4387-8BCD-A8B874EDFC48}" dt="2022-07-28T06:33:51.206" v="237" actId="478"/>
          <ac:picMkLst>
            <pc:docMk/>
            <pc:sldMk cId="1216552065" sldId="271"/>
            <ac:picMk id="3081" creationId="{8588D3CE-8A97-12EF-DB89-2760485F52D3}"/>
          </ac:picMkLst>
        </pc:picChg>
        <pc:picChg chg="add del mod">
          <ac:chgData name="Quỳnh G.W.J" userId="71a0d11f713b1113" providerId="LiveId" clId="{942E9765-EBAA-4387-8BCD-A8B874EDFC48}" dt="2022-07-28T06:33:51.206" v="237" actId="478"/>
          <ac:picMkLst>
            <pc:docMk/>
            <pc:sldMk cId="1216552065" sldId="271"/>
            <ac:picMk id="3082" creationId="{D7BA7E30-1ECB-E800-3BE5-2285796DF3E0}"/>
          </ac:picMkLst>
        </pc:picChg>
      </pc:sldChg>
      <pc:sldChg chg="del">
        <pc:chgData name="Quỳnh G.W.J" userId="71a0d11f713b1113" providerId="LiveId" clId="{942E9765-EBAA-4387-8BCD-A8B874EDFC48}" dt="2022-07-28T07:56:33.597" v="1761" actId="47"/>
        <pc:sldMkLst>
          <pc:docMk/>
          <pc:sldMk cId="0" sldId="272"/>
        </pc:sldMkLst>
      </pc:sldChg>
      <pc:sldChg chg="delSp add del setBg">
        <pc:chgData name="Quỳnh G.W.J" userId="71a0d11f713b1113" providerId="LiveId" clId="{942E9765-EBAA-4387-8BCD-A8B874EDFC48}" dt="2022-07-28T07:06:22.417" v="825" actId="47"/>
        <pc:sldMkLst>
          <pc:docMk/>
          <pc:sldMk cId="1309740798" sldId="272"/>
        </pc:sldMkLst>
        <pc:spChg chg="del">
          <ac:chgData name="Quỳnh G.W.J" userId="71a0d11f713b1113" providerId="LiveId" clId="{942E9765-EBAA-4387-8BCD-A8B874EDFC48}" dt="2022-07-28T06:35:42.661" v="253" actId="478"/>
          <ac:spMkLst>
            <pc:docMk/>
            <pc:sldMk cId="1309740798" sldId="272"/>
            <ac:spMk id="15" creationId="{37E06F0C-53F4-2B19-66E4-1938372EE087}"/>
          </ac:spMkLst>
        </pc:spChg>
        <pc:spChg chg="del">
          <ac:chgData name="Quỳnh G.W.J" userId="71a0d11f713b1113" providerId="LiveId" clId="{942E9765-EBAA-4387-8BCD-A8B874EDFC48}" dt="2022-07-28T06:35:42.661" v="253" actId="478"/>
          <ac:spMkLst>
            <pc:docMk/>
            <pc:sldMk cId="1309740798" sldId="272"/>
            <ac:spMk id="17" creationId="{2641444C-1557-9C5E-9777-BC319613D8FE}"/>
          </ac:spMkLst>
        </pc:spChg>
        <pc:picChg chg="del">
          <ac:chgData name="Quỳnh G.W.J" userId="71a0d11f713b1113" providerId="LiveId" clId="{942E9765-EBAA-4387-8BCD-A8B874EDFC48}" dt="2022-07-28T06:35:42.661" v="253" actId="478"/>
          <ac:picMkLst>
            <pc:docMk/>
            <pc:sldMk cId="1309740798" sldId="272"/>
            <ac:picMk id="3073" creationId="{FAB9E32C-9530-05F4-5C78-29E56F118E75}"/>
          </ac:picMkLst>
        </pc:picChg>
        <pc:picChg chg="del">
          <ac:chgData name="Quỳnh G.W.J" userId="71a0d11f713b1113" providerId="LiveId" clId="{942E9765-EBAA-4387-8BCD-A8B874EDFC48}" dt="2022-07-28T06:35:42.661" v="253" actId="478"/>
          <ac:picMkLst>
            <pc:docMk/>
            <pc:sldMk cId="1309740798" sldId="272"/>
            <ac:picMk id="3074" creationId="{1CF62851-68C5-6ED6-2CBC-75889CEBF01A}"/>
          </ac:picMkLst>
        </pc:picChg>
      </pc:sldChg>
      <pc:sldChg chg="addSp delSp add del mod setBg">
        <pc:chgData name="Quỳnh G.W.J" userId="71a0d11f713b1113" providerId="LiveId" clId="{942E9765-EBAA-4387-8BCD-A8B874EDFC48}" dt="2022-07-28T06:37:19.383" v="275" actId="47"/>
        <pc:sldMkLst>
          <pc:docMk/>
          <pc:sldMk cId="4188169473" sldId="273"/>
        </pc:sldMkLst>
        <pc:spChg chg="add del">
          <ac:chgData name="Quỳnh G.W.J" userId="71a0d11f713b1113" providerId="LiveId" clId="{942E9765-EBAA-4387-8BCD-A8B874EDFC48}" dt="2022-07-28T06:37:06.554" v="274" actId="22"/>
          <ac:spMkLst>
            <pc:docMk/>
            <pc:sldMk cId="4188169473" sldId="273"/>
            <ac:spMk id="3" creationId="{7A4FBBF2-C09E-52B3-1F22-2271F3D31298}"/>
          </ac:spMkLst>
        </pc:spChg>
      </pc:sldChg>
      <pc:sldChg chg="addSp modSp add del mod setBg">
        <pc:chgData name="Quỳnh G.W.J" userId="71a0d11f713b1113" providerId="LiveId" clId="{942E9765-EBAA-4387-8BCD-A8B874EDFC48}" dt="2022-07-28T07:23:29.443" v="1463" actId="47"/>
        <pc:sldMkLst>
          <pc:docMk/>
          <pc:sldMk cId="1980403826" sldId="274"/>
        </pc:sldMkLst>
        <pc:spChg chg="add">
          <ac:chgData name="Quỳnh G.W.J" userId="71a0d11f713b1113" providerId="LiveId" clId="{942E9765-EBAA-4387-8BCD-A8B874EDFC48}" dt="2022-07-28T06:36:56.146" v="272" actId="22"/>
          <ac:spMkLst>
            <pc:docMk/>
            <pc:sldMk cId="1980403826" sldId="274"/>
            <ac:spMk id="3" creationId="{348FACE8-FBD1-D2CD-005C-B6A3FB546470}"/>
          </ac:spMkLst>
        </pc:spChg>
        <pc:spChg chg="add mod">
          <ac:chgData name="Quỳnh G.W.J" userId="71a0d11f713b1113" providerId="LiveId" clId="{942E9765-EBAA-4387-8BCD-A8B874EDFC48}" dt="2022-07-28T06:37:44.140" v="282" actId="1076"/>
          <ac:spMkLst>
            <pc:docMk/>
            <pc:sldMk cId="1980403826" sldId="274"/>
            <ac:spMk id="5" creationId="{AE2C1BC2-122A-8150-EB2C-568758C58309}"/>
          </ac:spMkLst>
        </pc:spChg>
      </pc:sldChg>
      <pc:sldChg chg="add del setBg">
        <pc:chgData name="Quỳnh G.W.J" userId="71a0d11f713b1113" providerId="LiveId" clId="{942E9765-EBAA-4387-8BCD-A8B874EDFC48}" dt="2022-07-28T06:35:47.570" v="258"/>
        <pc:sldMkLst>
          <pc:docMk/>
          <pc:sldMk cId="3414502198" sldId="274"/>
        </pc:sldMkLst>
      </pc:sldChg>
      <pc:sldChg chg="addSp modSp add del mod setBg">
        <pc:chgData name="Quỳnh G.W.J" userId="71a0d11f713b1113" providerId="LiveId" clId="{942E9765-EBAA-4387-8BCD-A8B874EDFC48}" dt="2022-07-28T07:23:28.246" v="1462" actId="47"/>
        <pc:sldMkLst>
          <pc:docMk/>
          <pc:sldMk cId="705556389" sldId="275"/>
        </pc:sldMkLst>
        <pc:spChg chg="add">
          <ac:chgData name="Quỳnh G.W.J" userId="71a0d11f713b1113" providerId="LiveId" clId="{942E9765-EBAA-4387-8BCD-A8B874EDFC48}" dt="2022-07-28T06:36:41.525" v="269" actId="22"/>
          <ac:spMkLst>
            <pc:docMk/>
            <pc:sldMk cId="705556389" sldId="275"/>
            <ac:spMk id="4" creationId="{B84D3092-8BB9-D1A7-01AF-A6EE29235A05}"/>
          </ac:spMkLst>
        </pc:spChg>
        <pc:spChg chg="add mod">
          <ac:chgData name="Quỳnh G.W.J" userId="71a0d11f713b1113" providerId="LiveId" clId="{942E9765-EBAA-4387-8BCD-A8B874EDFC48}" dt="2022-07-28T06:36:49.868" v="271" actId="1076"/>
          <ac:spMkLst>
            <pc:docMk/>
            <pc:sldMk cId="705556389" sldId="275"/>
            <ac:spMk id="6" creationId="{B2A7290E-2BB0-03DF-C472-0336AD7C02C3}"/>
          </ac:spMkLst>
        </pc:spChg>
        <pc:spChg chg="add mod">
          <ac:chgData name="Quỳnh G.W.J" userId="71a0d11f713b1113" providerId="LiveId" clId="{942E9765-EBAA-4387-8BCD-A8B874EDFC48}" dt="2022-07-28T06:37:55.326" v="284" actId="1076"/>
          <ac:spMkLst>
            <pc:docMk/>
            <pc:sldMk cId="705556389" sldId="275"/>
            <ac:spMk id="8" creationId="{1A19131C-D785-EEEB-F249-F06B0FD352C6}"/>
          </ac:spMkLst>
        </pc:spChg>
        <pc:picChg chg="add mod">
          <ac:chgData name="Quỳnh G.W.J" userId="71a0d11f713b1113" providerId="LiveId" clId="{942E9765-EBAA-4387-8BCD-A8B874EDFC48}" dt="2022-07-28T06:36:36.340" v="268" actId="1076"/>
          <ac:picMkLst>
            <pc:docMk/>
            <pc:sldMk cId="705556389" sldId="275"/>
            <ac:picMk id="2" creationId="{3E4754A5-7E60-B381-0DD9-0CCA504A9246}"/>
          </ac:picMkLst>
        </pc:picChg>
      </pc:sldChg>
      <pc:sldChg chg="add del setBg">
        <pc:chgData name="Quỳnh G.W.J" userId="71a0d11f713b1113" providerId="LiveId" clId="{942E9765-EBAA-4387-8BCD-A8B874EDFC48}" dt="2022-07-28T06:35:47.344" v="257"/>
        <pc:sldMkLst>
          <pc:docMk/>
          <pc:sldMk cId="2611605055" sldId="275"/>
        </pc:sldMkLst>
      </pc:sldChg>
      <pc:sldChg chg="addSp add del mod setBg">
        <pc:chgData name="Quỳnh G.W.J" userId="71a0d11f713b1113" providerId="LiveId" clId="{942E9765-EBAA-4387-8BCD-A8B874EDFC48}" dt="2022-07-28T07:23:23.980" v="1461" actId="47"/>
        <pc:sldMkLst>
          <pc:docMk/>
          <pc:sldMk cId="1492937397" sldId="276"/>
        </pc:sldMkLst>
        <pc:spChg chg="add">
          <ac:chgData name="Quỳnh G.W.J" userId="71a0d11f713b1113" providerId="LiveId" clId="{942E9765-EBAA-4387-8BCD-A8B874EDFC48}" dt="2022-07-28T06:36:28.051" v="266" actId="22"/>
          <ac:spMkLst>
            <pc:docMk/>
            <pc:sldMk cId="1492937397" sldId="276"/>
            <ac:spMk id="3" creationId="{DE51254B-697F-9D0D-F021-D4D51E72D830}"/>
          </ac:spMkLst>
        </pc:spChg>
      </pc:sldChg>
      <pc:sldChg chg="addSp modSp add mod setBg">
        <pc:chgData name="Quỳnh G.W.J" userId="71a0d11f713b1113" providerId="LiveId" clId="{942E9765-EBAA-4387-8BCD-A8B874EDFC48}" dt="2022-07-28T07:17:55.404" v="1234"/>
        <pc:sldMkLst>
          <pc:docMk/>
          <pc:sldMk cId="4212765200" sldId="277"/>
        </pc:sldMkLst>
        <pc:spChg chg="add mod">
          <ac:chgData name="Quỳnh G.W.J" userId="71a0d11f713b1113" providerId="LiveId" clId="{942E9765-EBAA-4387-8BCD-A8B874EDFC48}" dt="2022-07-28T07:17:55.404" v="1234"/>
          <ac:spMkLst>
            <pc:docMk/>
            <pc:sldMk cId="4212765200" sldId="277"/>
            <ac:spMk id="3" creationId="{260F0740-90EC-BA62-A8F2-EEB33B0ED17E}"/>
          </ac:spMkLst>
        </pc:spChg>
        <pc:graphicFrameChg chg="add mod modGraphic">
          <ac:chgData name="Quỳnh G.W.J" userId="71a0d11f713b1113" providerId="LiveId" clId="{942E9765-EBAA-4387-8BCD-A8B874EDFC48}" dt="2022-07-28T07:13:26.802" v="1154" actId="14100"/>
          <ac:graphicFrameMkLst>
            <pc:docMk/>
            <pc:sldMk cId="4212765200" sldId="277"/>
            <ac:graphicFrameMk id="2" creationId="{2D5FD14B-F819-4331-C9F4-FB1EA690309A}"/>
          </ac:graphicFrameMkLst>
        </pc:graphicFrameChg>
      </pc:sldChg>
      <pc:sldChg chg="addSp delSp modSp add mod setBg">
        <pc:chgData name="Quỳnh G.W.J" userId="71a0d11f713b1113" providerId="LiveId" clId="{942E9765-EBAA-4387-8BCD-A8B874EDFC48}" dt="2022-07-28T07:17:37.382" v="1227"/>
        <pc:sldMkLst>
          <pc:docMk/>
          <pc:sldMk cId="994926691" sldId="278"/>
        </pc:sldMkLst>
        <pc:spChg chg="add mod">
          <ac:chgData name="Quỳnh G.W.J" userId="71a0d11f713b1113" providerId="LiveId" clId="{942E9765-EBAA-4387-8BCD-A8B874EDFC48}" dt="2022-07-28T07:08:05.921" v="909" actId="122"/>
          <ac:spMkLst>
            <pc:docMk/>
            <pc:sldMk cId="994926691" sldId="278"/>
            <ac:spMk id="12" creationId="{45EE67A5-DBAE-9E74-15EA-4A6169C9C4AC}"/>
          </ac:spMkLst>
        </pc:spChg>
        <pc:spChg chg="add">
          <ac:chgData name="Quỳnh G.W.J" userId="71a0d11f713b1113" providerId="LiveId" clId="{942E9765-EBAA-4387-8BCD-A8B874EDFC48}" dt="2022-07-28T07:07:54.556" v="905" actId="26606"/>
          <ac:spMkLst>
            <pc:docMk/>
            <pc:sldMk cId="994926691" sldId="278"/>
            <ac:spMk id="19" creationId="{FB33DC6A-1F1C-4A06-834E-CFF88F1C0BB9}"/>
          </ac:spMkLst>
        </pc:spChg>
        <pc:spChg chg="add mod">
          <ac:chgData name="Quỳnh G.W.J" userId="71a0d11f713b1113" providerId="LiveId" clId="{942E9765-EBAA-4387-8BCD-A8B874EDFC48}" dt="2022-07-28T07:17:37.382" v="1227"/>
          <ac:spMkLst>
            <pc:docMk/>
            <pc:sldMk cId="994926691" sldId="278"/>
            <ac:spMk id="20" creationId="{6962D1B1-4023-BDAC-567F-3FF3BDA0A56D}"/>
          </ac:spMkLst>
        </pc:spChg>
        <pc:spChg chg="add">
          <ac:chgData name="Quỳnh G.W.J" userId="71a0d11f713b1113" providerId="LiveId" clId="{942E9765-EBAA-4387-8BCD-A8B874EDFC48}" dt="2022-07-28T07:07:54.556" v="905" actId="26606"/>
          <ac:spMkLst>
            <pc:docMk/>
            <pc:sldMk cId="994926691" sldId="278"/>
            <ac:spMk id="21" creationId="{0FE1D5CF-87B8-4A8A-AD3C-01D06A60769B}"/>
          </ac:spMkLst>
        </pc:spChg>
        <pc:spChg chg="add">
          <ac:chgData name="Quỳnh G.W.J" userId="71a0d11f713b1113" providerId="LiveId" clId="{942E9765-EBAA-4387-8BCD-A8B874EDFC48}" dt="2022-07-28T07:07:54.556" v="905" actId="26606"/>
          <ac:spMkLst>
            <pc:docMk/>
            <pc:sldMk cId="994926691" sldId="278"/>
            <ac:spMk id="23" creationId="{60926200-45C2-41E9-839F-31CD5FE4CD59}"/>
          </ac:spMkLst>
        </pc:spChg>
        <pc:spChg chg="add">
          <ac:chgData name="Quỳnh G.W.J" userId="71a0d11f713b1113" providerId="LiveId" clId="{942E9765-EBAA-4387-8BCD-A8B874EDFC48}" dt="2022-07-28T07:07:54.556" v="905" actId="26606"/>
          <ac:spMkLst>
            <pc:docMk/>
            <pc:sldMk cId="994926691" sldId="278"/>
            <ac:spMk id="25" creationId="{AF2F604E-43BE-4DC3-B983-E071523364F8}"/>
          </ac:spMkLst>
        </pc:spChg>
        <pc:spChg chg="add">
          <ac:chgData name="Quỳnh G.W.J" userId="71a0d11f713b1113" providerId="LiveId" clId="{942E9765-EBAA-4387-8BCD-A8B874EDFC48}" dt="2022-07-28T07:07:54.556" v="905" actId="26606"/>
          <ac:spMkLst>
            <pc:docMk/>
            <pc:sldMk cId="994926691" sldId="278"/>
            <ac:spMk id="27" creationId="{08C9B587-E65E-4B52-B37C-ABEBB6E87928}"/>
          </ac:spMkLst>
        </pc:spChg>
        <pc:graphicFrameChg chg="add del mod modGraphic">
          <ac:chgData name="Quỳnh G.W.J" userId="71a0d11f713b1113" providerId="LiveId" clId="{942E9765-EBAA-4387-8BCD-A8B874EDFC48}" dt="2022-07-28T07:06:43.817" v="865" actId="478"/>
          <ac:graphicFrameMkLst>
            <pc:docMk/>
            <pc:sldMk cId="994926691" sldId="278"/>
            <ac:graphicFrameMk id="2" creationId="{C6220B59-1BDB-706E-1880-2F11CA1136AD}"/>
          </ac:graphicFrameMkLst>
        </pc:graphicFrameChg>
        <pc:picChg chg="add mod">
          <ac:chgData name="Quỳnh G.W.J" userId="71a0d11f713b1113" providerId="LiveId" clId="{942E9765-EBAA-4387-8BCD-A8B874EDFC48}" dt="2022-07-28T07:08:27.598" v="950" actId="170"/>
          <ac:picMkLst>
            <pc:docMk/>
            <pc:sldMk cId="994926691" sldId="278"/>
            <ac:picMk id="13" creationId="{9FF89893-EB61-40FA-01DA-B62C26094792}"/>
          </ac:picMkLst>
        </pc:picChg>
        <pc:picChg chg="add mod">
          <ac:chgData name="Quỳnh G.W.J" userId="71a0d11f713b1113" providerId="LiveId" clId="{942E9765-EBAA-4387-8BCD-A8B874EDFC48}" dt="2022-07-28T07:08:00.992" v="907" actId="1076"/>
          <ac:picMkLst>
            <pc:docMk/>
            <pc:sldMk cId="994926691" sldId="278"/>
            <ac:picMk id="14" creationId="{490AFD96-E0F2-4675-458C-A15467191D7E}"/>
          </ac:picMkLst>
        </pc:picChg>
        <pc:picChg chg="add del mod">
          <ac:chgData name="Quỳnh G.W.J" userId="71a0d11f713b1113" providerId="LiveId" clId="{942E9765-EBAA-4387-8BCD-A8B874EDFC48}" dt="2022-07-28T07:07:30.137" v="898" actId="478"/>
          <ac:picMkLst>
            <pc:docMk/>
            <pc:sldMk cId="994926691" sldId="278"/>
            <ac:picMk id="4097" creationId="{8DDC77F6-4EBE-FF2B-C5A4-EE999E41A935}"/>
          </ac:picMkLst>
        </pc:picChg>
        <pc:picChg chg="add del mod">
          <ac:chgData name="Quỳnh G.W.J" userId="71a0d11f713b1113" providerId="LiveId" clId="{942E9765-EBAA-4387-8BCD-A8B874EDFC48}" dt="2022-07-28T07:07:30.137" v="898" actId="478"/>
          <ac:picMkLst>
            <pc:docMk/>
            <pc:sldMk cId="994926691" sldId="278"/>
            <ac:picMk id="4098" creationId="{B470331A-5ECE-369C-0BC6-CD3C346FC8B4}"/>
          </ac:picMkLst>
        </pc:picChg>
        <pc:picChg chg="add del mod">
          <ac:chgData name="Quỳnh G.W.J" userId="71a0d11f713b1113" providerId="LiveId" clId="{942E9765-EBAA-4387-8BCD-A8B874EDFC48}" dt="2022-07-28T07:07:30.137" v="898" actId="478"/>
          <ac:picMkLst>
            <pc:docMk/>
            <pc:sldMk cId="994926691" sldId="278"/>
            <ac:picMk id="4099" creationId="{CD2145BA-6B11-78D9-D83A-148E8B0858E1}"/>
          </ac:picMkLst>
        </pc:picChg>
        <pc:picChg chg="add del mod">
          <ac:chgData name="Quỳnh G.W.J" userId="71a0d11f713b1113" providerId="LiveId" clId="{942E9765-EBAA-4387-8BCD-A8B874EDFC48}" dt="2022-07-28T07:07:30.137" v="898" actId="478"/>
          <ac:picMkLst>
            <pc:docMk/>
            <pc:sldMk cId="994926691" sldId="278"/>
            <ac:picMk id="4100" creationId="{50198D6B-E572-2B1E-32A3-047345928C4E}"/>
          </ac:picMkLst>
        </pc:picChg>
        <pc:picChg chg="add del mod">
          <ac:chgData name="Quỳnh G.W.J" userId="71a0d11f713b1113" providerId="LiveId" clId="{942E9765-EBAA-4387-8BCD-A8B874EDFC48}" dt="2022-07-28T07:07:30.137" v="898" actId="478"/>
          <ac:picMkLst>
            <pc:docMk/>
            <pc:sldMk cId="994926691" sldId="278"/>
            <ac:picMk id="4101" creationId="{B7C4D176-FC24-F19B-7E42-A09C63B1F7D4}"/>
          </ac:picMkLst>
        </pc:picChg>
        <pc:picChg chg="add del mod">
          <ac:chgData name="Quỳnh G.W.J" userId="71a0d11f713b1113" providerId="LiveId" clId="{942E9765-EBAA-4387-8BCD-A8B874EDFC48}" dt="2022-07-28T07:07:30.137" v="898" actId="478"/>
          <ac:picMkLst>
            <pc:docMk/>
            <pc:sldMk cId="994926691" sldId="278"/>
            <ac:picMk id="4102" creationId="{97E86ED4-C5F1-D695-EDAE-D2FB7C0C85E2}"/>
          </ac:picMkLst>
        </pc:picChg>
        <pc:picChg chg="add del mod">
          <ac:chgData name="Quỳnh G.W.J" userId="71a0d11f713b1113" providerId="LiveId" clId="{942E9765-EBAA-4387-8BCD-A8B874EDFC48}" dt="2022-07-28T07:07:30.137" v="898" actId="478"/>
          <ac:picMkLst>
            <pc:docMk/>
            <pc:sldMk cId="994926691" sldId="278"/>
            <ac:picMk id="4103" creationId="{E62B8D30-B511-2536-A9A0-8DB9DF1161D0}"/>
          </ac:picMkLst>
        </pc:picChg>
        <pc:picChg chg="add del mod">
          <ac:chgData name="Quỳnh G.W.J" userId="71a0d11f713b1113" providerId="LiveId" clId="{942E9765-EBAA-4387-8BCD-A8B874EDFC48}" dt="2022-07-28T07:07:30.137" v="898" actId="478"/>
          <ac:picMkLst>
            <pc:docMk/>
            <pc:sldMk cId="994926691" sldId="278"/>
            <ac:picMk id="4104" creationId="{72BF836F-CDAF-8451-7DDF-DFD91B65FEBE}"/>
          </ac:picMkLst>
        </pc:picChg>
      </pc:sldChg>
      <pc:sldChg chg="addSp delSp modSp add del mod setBg">
        <pc:chgData name="Quỳnh G.W.J" userId="71a0d11f713b1113" providerId="LiveId" clId="{942E9765-EBAA-4387-8BCD-A8B874EDFC48}" dt="2022-07-28T07:23:30.614" v="1464" actId="47"/>
        <pc:sldMkLst>
          <pc:docMk/>
          <pc:sldMk cId="4007322238" sldId="279"/>
        </pc:sldMkLst>
        <pc:spChg chg="add mod">
          <ac:chgData name="Quỳnh G.W.J" userId="71a0d11f713b1113" providerId="LiveId" clId="{942E9765-EBAA-4387-8BCD-A8B874EDFC48}" dt="2022-07-28T06:37:28.507" v="280" actId="1076"/>
          <ac:spMkLst>
            <pc:docMk/>
            <pc:sldMk cId="4007322238" sldId="279"/>
            <ac:spMk id="2" creationId="{5343A09F-D822-FB68-7339-4D60AA61EC48}"/>
          </ac:spMkLst>
        </pc:spChg>
        <pc:spChg chg="del">
          <ac:chgData name="Quỳnh G.W.J" userId="71a0d11f713b1113" providerId="LiveId" clId="{942E9765-EBAA-4387-8BCD-A8B874EDFC48}" dt="2022-07-28T06:37:25.890" v="278" actId="478"/>
          <ac:spMkLst>
            <pc:docMk/>
            <pc:sldMk cId="4007322238" sldId="279"/>
            <ac:spMk id="3" creationId="{348FACE8-FBD1-D2CD-005C-B6A3FB546470}"/>
          </ac:spMkLst>
        </pc:spChg>
        <pc:picChg chg="add mod">
          <ac:chgData name="Quỳnh G.W.J" userId="71a0d11f713b1113" providerId="LiveId" clId="{942E9765-EBAA-4387-8BCD-A8B874EDFC48}" dt="2022-07-28T06:37:28.507" v="280" actId="1076"/>
          <ac:picMkLst>
            <pc:docMk/>
            <pc:sldMk cId="4007322238" sldId="279"/>
            <ac:picMk id="6145" creationId="{54FBC6B2-E41E-5B85-5335-825A2B3206CC}"/>
          </ac:picMkLst>
        </pc:picChg>
      </pc:sldChg>
      <pc:sldChg chg="addSp delSp add del mod setBg">
        <pc:chgData name="Quỳnh G.W.J" userId="71a0d11f713b1113" providerId="LiveId" clId="{942E9765-EBAA-4387-8BCD-A8B874EDFC48}" dt="2022-07-28T07:23:32.853" v="1465" actId="47"/>
        <pc:sldMkLst>
          <pc:docMk/>
          <pc:sldMk cId="4012311965" sldId="280"/>
        </pc:sldMkLst>
        <pc:spChg chg="del">
          <ac:chgData name="Quỳnh G.W.J" userId="71a0d11f713b1113" providerId="LiveId" clId="{942E9765-EBAA-4387-8BCD-A8B874EDFC48}" dt="2022-07-28T06:38:17.591" v="289" actId="478"/>
          <ac:spMkLst>
            <pc:docMk/>
            <pc:sldMk cId="4012311965" sldId="280"/>
            <ac:spMk id="3" creationId="{348FACE8-FBD1-D2CD-005C-B6A3FB546470}"/>
          </ac:spMkLst>
        </pc:spChg>
        <pc:spChg chg="add">
          <ac:chgData name="Quỳnh G.W.J" userId="71a0d11f713b1113" providerId="LiveId" clId="{942E9765-EBAA-4387-8BCD-A8B874EDFC48}" dt="2022-07-28T06:38:17.973" v="290" actId="22"/>
          <ac:spMkLst>
            <pc:docMk/>
            <pc:sldMk cId="4012311965" sldId="280"/>
            <ac:spMk id="4" creationId="{EE70EE94-D2E7-BCF3-B014-AEE9609C8949}"/>
          </ac:spMkLst>
        </pc:spChg>
      </pc:sldChg>
      <pc:sldChg chg="addSp delSp modSp add del mod setBg">
        <pc:chgData name="Quỳnh G.W.J" userId="71a0d11f713b1113" providerId="LiveId" clId="{942E9765-EBAA-4387-8BCD-A8B874EDFC48}" dt="2022-07-28T07:57:34.638" v="1784" actId="47"/>
        <pc:sldMkLst>
          <pc:docMk/>
          <pc:sldMk cId="583060590" sldId="281"/>
        </pc:sldMkLst>
        <pc:spChg chg="del">
          <ac:chgData name="Quỳnh G.W.J" userId="71a0d11f713b1113" providerId="LiveId" clId="{942E9765-EBAA-4387-8BCD-A8B874EDFC48}" dt="2022-07-28T06:39:43.293" v="304" actId="478"/>
          <ac:spMkLst>
            <pc:docMk/>
            <pc:sldMk cId="583060590" sldId="281"/>
            <ac:spMk id="3" creationId="{348FACE8-FBD1-D2CD-005C-B6A3FB546470}"/>
          </ac:spMkLst>
        </pc:spChg>
        <pc:graphicFrameChg chg="add del mod modGraphic">
          <ac:chgData name="Quỳnh G.W.J" userId="71a0d11f713b1113" providerId="LiveId" clId="{942E9765-EBAA-4387-8BCD-A8B874EDFC48}" dt="2022-07-28T07:57:32.637" v="1783" actId="478"/>
          <ac:graphicFrameMkLst>
            <pc:docMk/>
            <pc:sldMk cId="583060590" sldId="281"/>
            <ac:graphicFrameMk id="2" creationId="{56CEE834-1F09-7573-8AE5-F4424A77C024}"/>
          </ac:graphicFrameMkLst>
        </pc:graphicFrameChg>
      </pc:sldChg>
      <pc:sldChg chg="addSp delSp modSp add mod setBg modAnim">
        <pc:chgData name="Quỳnh G.W.J" userId="71a0d11f713b1113" providerId="LiveId" clId="{942E9765-EBAA-4387-8BCD-A8B874EDFC48}" dt="2022-07-28T07:58:26.097" v="1794" actId="207"/>
        <pc:sldMkLst>
          <pc:docMk/>
          <pc:sldMk cId="1610907913" sldId="282"/>
        </pc:sldMkLst>
        <pc:spChg chg="del">
          <ac:chgData name="Quỳnh G.W.J" userId="71a0d11f713b1113" providerId="LiveId" clId="{942E9765-EBAA-4387-8BCD-A8B874EDFC48}" dt="2022-07-28T06:39:29.215" v="300" actId="478"/>
          <ac:spMkLst>
            <pc:docMk/>
            <pc:sldMk cId="1610907913" sldId="282"/>
            <ac:spMk id="3" creationId="{348FACE8-FBD1-D2CD-005C-B6A3FB546470}"/>
          </ac:spMkLst>
        </pc:spChg>
        <pc:spChg chg="add mod">
          <ac:chgData name="Quỳnh G.W.J" userId="71a0d11f713b1113" providerId="LiveId" clId="{942E9765-EBAA-4387-8BCD-A8B874EDFC48}" dt="2022-07-28T07:30:01.856" v="1589" actId="3062"/>
          <ac:spMkLst>
            <pc:docMk/>
            <pc:sldMk cId="1610907913" sldId="282"/>
            <ac:spMk id="4" creationId="{E6405D7F-BC72-3EAD-AB0E-50DC88FFA523}"/>
          </ac:spMkLst>
        </pc:spChg>
        <pc:spChg chg="add del mod">
          <ac:chgData name="Quỳnh G.W.J" userId="71a0d11f713b1113" providerId="LiveId" clId="{942E9765-EBAA-4387-8BCD-A8B874EDFC48}" dt="2022-07-28T07:35:43.866" v="1629" actId="21"/>
          <ac:spMkLst>
            <pc:docMk/>
            <pc:sldMk cId="1610907913" sldId="282"/>
            <ac:spMk id="7" creationId="{BF2A04D0-23F2-4DC3-7CC7-7B0872DDA7B2}"/>
          </ac:spMkLst>
        </pc:spChg>
        <pc:spChg chg="add mod">
          <ac:chgData name="Quỳnh G.W.J" userId="71a0d11f713b1113" providerId="LiveId" clId="{942E9765-EBAA-4387-8BCD-A8B874EDFC48}" dt="2022-07-28T07:58:26.097" v="1794" actId="207"/>
          <ac:spMkLst>
            <pc:docMk/>
            <pc:sldMk cId="1610907913" sldId="282"/>
            <ac:spMk id="8" creationId="{687572C1-2CC7-B55D-6F1F-842067A3CA7D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9" creationId="{0D8CA77A-6773-011B-4A84-B8771270212A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0" creationId="{3F5A26FB-77DE-8CA7-007F-DF1579E42CFB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1" creationId="{A06DE600-6F3E-BBF7-EFBD-3A52F575CAC4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2" creationId="{A75368DB-50AE-5B57-0E34-02A15CA69A4D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3" creationId="{B3CFF367-5F32-CA51-F8B2-6B79A0D3286F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4" creationId="{228B284A-E7AA-76D6-9604-A431EB7798A6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5" creationId="{4DD3581F-48D6-7408-CCD2-0DA861C1910C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6" creationId="{EB30E1B5-532D-34A9-F8A1-B45B4E6068BD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7" creationId="{7B45D045-AAF1-8DDC-5F85-75FFD032C927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8" creationId="{964EF121-58C7-2A8F-CA2B-23C68F8DC26D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19" creationId="{8819CBA8-0A77-2FB5-7472-31F988997257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20" creationId="{6649A7ED-DA7C-B4AA-0069-4A162BFB669C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21" creationId="{BAD87C10-45B1-A9D3-A2F1-C5E9A8AA5DF7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22" creationId="{BA6D1EAD-D4B4-0C04-AC75-7D2124F2EC25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23" creationId="{EF35A02E-16E3-22CC-1151-657DD4B800CB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24" creationId="{E6B7D77A-B7B0-F960-9321-E6E4D53BC12B}"/>
          </ac:spMkLst>
        </pc:spChg>
        <pc:spChg chg="add mod">
          <ac:chgData name="Quỳnh G.W.J" userId="71a0d11f713b1113" providerId="LiveId" clId="{942E9765-EBAA-4387-8BCD-A8B874EDFC48}" dt="2022-07-28T07:37:25.642" v="1657" actId="1076"/>
          <ac:spMkLst>
            <pc:docMk/>
            <pc:sldMk cId="1610907913" sldId="282"/>
            <ac:spMk id="25" creationId="{81192BF9-8034-AFF1-C61C-CAF7D476E075}"/>
          </ac:spMkLst>
        </pc:spChg>
        <pc:graphicFrameChg chg="add del mod">
          <ac:chgData name="Quỳnh G.W.J" userId="71a0d11f713b1113" providerId="LiveId" clId="{942E9765-EBAA-4387-8BCD-A8B874EDFC48}" dt="2022-07-28T07:30:08.376" v="1591" actId="478"/>
          <ac:graphicFrameMkLst>
            <pc:docMk/>
            <pc:sldMk cId="1610907913" sldId="282"/>
            <ac:graphicFrameMk id="5" creationId="{195CD0FF-8313-F0CC-4AB6-74983F434611}"/>
          </ac:graphicFrameMkLst>
        </pc:graphicFrameChg>
      </pc:sldChg>
      <pc:sldChg chg="addSp delSp modSp add mod setBg">
        <pc:chgData name="Quỳnh G.W.J" userId="71a0d11f713b1113" providerId="LiveId" clId="{942E9765-EBAA-4387-8BCD-A8B874EDFC48}" dt="2022-07-28T07:28:44.774" v="1551" actId="207"/>
        <pc:sldMkLst>
          <pc:docMk/>
          <pc:sldMk cId="3438930066" sldId="283"/>
        </pc:sldMkLst>
        <pc:spChg chg="del">
          <ac:chgData name="Quỳnh G.W.J" userId="71a0d11f713b1113" providerId="LiveId" clId="{942E9765-EBAA-4387-8BCD-A8B874EDFC48}" dt="2022-07-28T06:39:18.564" v="298" actId="478"/>
          <ac:spMkLst>
            <pc:docMk/>
            <pc:sldMk cId="3438930066" sldId="283"/>
            <ac:spMk id="3" creationId="{348FACE8-FBD1-D2CD-005C-B6A3FB546470}"/>
          </ac:spMkLst>
        </pc:spChg>
        <pc:spChg chg="add mod">
          <ac:chgData name="Quỳnh G.W.J" userId="71a0d11f713b1113" providerId="LiveId" clId="{942E9765-EBAA-4387-8BCD-A8B874EDFC48}" dt="2022-07-28T07:28:44.774" v="1551" actId="207"/>
          <ac:spMkLst>
            <pc:docMk/>
            <pc:sldMk cId="3438930066" sldId="283"/>
            <ac:spMk id="4" creationId="{16779095-90AA-D073-205D-17065943F8B0}"/>
          </ac:spMkLst>
        </pc:spChg>
        <pc:spChg chg="add mod">
          <ac:chgData name="Quỳnh G.W.J" userId="71a0d11f713b1113" providerId="LiveId" clId="{942E9765-EBAA-4387-8BCD-A8B874EDFC48}" dt="2022-07-28T07:28:09.680" v="1543"/>
          <ac:spMkLst>
            <pc:docMk/>
            <pc:sldMk cId="3438930066" sldId="283"/>
            <ac:spMk id="5" creationId="{ACEF916C-B06D-939B-9193-3BBB0C137E5E}"/>
          </ac:spMkLst>
        </pc:spChg>
      </pc:sldChg>
      <pc:sldChg chg="addSp delSp modSp add mod ord setBg">
        <pc:chgData name="Quỳnh G.W.J" userId="71a0d11f713b1113" providerId="LiveId" clId="{942E9765-EBAA-4387-8BCD-A8B874EDFC48}" dt="2022-07-28T07:27:57.951" v="1541" actId="207"/>
        <pc:sldMkLst>
          <pc:docMk/>
          <pc:sldMk cId="1326850206" sldId="284"/>
        </pc:sldMkLst>
        <pc:spChg chg="del">
          <ac:chgData name="Quỳnh G.W.J" userId="71a0d11f713b1113" providerId="LiveId" clId="{942E9765-EBAA-4387-8BCD-A8B874EDFC48}" dt="2022-07-28T06:38:21.476" v="291" actId="478"/>
          <ac:spMkLst>
            <pc:docMk/>
            <pc:sldMk cId="1326850206" sldId="284"/>
            <ac:spMk id="3" creationId="{348FACE8-FBD1-D2CD-005C-B6A3FB546470}"/>
          </ac:spMkLst>
        </pc:spChg>
        <pc:spChg chg="add mod">
          <ac:chgData name="Quỳnh G.W.J" userId="71a0d11f713b1113" providerId="LiveId" clId="{942E9765-EBAA-4387-8BCD-A8B874EDFC48}" dt="2022-07-28T07:24:08.521" v="1484" actId="255"/>
          <ac:spMkLst>
            <pc:docMk/>
            <pc:sldMk cId="1326850206" sldId="284"/>
            <ac:spMk id="4" creationId="{98B5CB9D-BC1F-8E2B-3586-7EC96125ED70}"/>
          </ac:spMkLst>
        </pc:spChg>
        <pc:graphicFrameChg chg="add del mod">
          <ac:chgData name="Quỳnh G.W.J" userId="71a0d11f713b1113" providerId="LiveId" clId="{942E9765-EBAA-4387-8BCD-A8B874EDFC48}" dt="2022-07-28T06:38:59.674" v="295" actId="478"/>
          <ac:graphicFrameMkLst>
            <pc:docMk/>
            <pc:sldMk cId="1326850206" sldId="284"/>
            <ac:graphicFrameMk id="5" creationId="{3F7E72EE-817C-2429-FB96-B36A9D87A9E5}"/>
          </ac:graphicFrameMkLst>
        </pc:graphicFrameChg>
        <pc:graphicFrameChg chg="add mod modGraphic">
          <ac:chgData name="Quỳnh G.W.J" userId="71a0d11f713b1113" providerId="LiveId" clId="{942E9765-EBAA-4387-8BCD-A8B874EDFC48}" dt="2022-07-28T07:27:57.951" v="1541" actId="207"/>
          <ac:graphicFrameMkLst>
            <pc:docMk/>
            <pc:sldMk cId="1326850206" sldId="284"/>
            <ac:graphicFrameMk id="6" creationId="{55090D5F-6214-A9A1-6605-DDEB846C8E39}"/>
          </ac:graphicFrameMkLst>
        </pc:graphicFrameChg>
      </pc:sldChg>
      <pc:sldChg chg="addSp delSp modSp add del mod setBg">
        <pc:chgData name="Quỳnh G.W.J" userId="71a0d11f713b1113" providerId="LiveId" clId="{942E9765-EBAA-4387-8BCD-A8B874EDFC48}" dt="2022-07-28T07:57:35.109" v="1785" actId="47"/>
        <pc:sldMkLst>
          <pc:docMk/>
          <pc:sldMk cId="2181674214" sldId="285"/>
        </pc:sldMkLst>
        <pc:graphicFrameChg chg="del">
          <ac:chgData name="Quỳnh G.W.J" userId="71a0d11f713b1113" providerId="LiveId" clId="{942E9765-EBAA-4387-8BCD-A8B874EDFC48}" dt="2022-07-28T06:39:59.878" v="307" actId="478"/>
          <ac:graphicFrameMkLst>
            <pc:docMk/>
            <pc:sldMk cId="2181674214" sldId="285"/>
            <ac:graphicFrameMk id="2" creationId="{56CEE834-1F09-7573-8AE5-F4424A77C024}"/>
          </ac:graphicFrameMkLst>
        </pc:graphicFrameChg>
        <pc:graphicFrameChg chg="add mod">
          <ac:chgData name="Quỳnh G.W.J" userId="71a0d11f713b1113" providerId="LiveId" clId="{942E9765-EBAA-4387-8BCD-A8B874EDFC48}" dt="2022-07-28T06:40:03.848" v="308"/>
          <ac:graphicFrameMkLst>
            <pc:docMk/>
            <pc:sldMk cId="2181674214" sldId="285"/>
            <ac:graphicFrameMk id="3" creationId="{C681B2D8-C0CA-DD8D-6D0A-49A9007F6EBB}"/>
          </ac:graphicFrameMkLst>
        </pc:graphicFrameChg>
      </pc:sldChg>
      <pc:sldChg chg="addSp delSp modSp add del mod setBg">
        <pc:chgData name="Quỳnh G.W.J" userId="71a0d11f713b1113" providerId="LiveId" clId="{942E9765-EBAA-4387-8BCD-A8B874EDFC48}" dt="2022-07-28T07:57:35.987" v="1786" actId="47"/>
        <pc:sldMkLst>
          <pc:docMk/>
          <pc:sldMk cId="3786931663" sldId="286"/>
        </pc:sldMkLst>
        <pc:spChg chg="add del">
          <ac:chgData name="Quỳnh G.W.J" userId="71a0d11f713b1113" providerId="LiveId" clId="{942E9765-EBAA-4387-8BCD-A8B874EDFC48}" dt="2022-07-28T06:40:34.426" v="312" actId="478"/>
          <ac:spMkLst>
            <pc:docMk/>
            <pc:sldMk cId="3786931663" sldId="286"/>
            <ac:spMk id="4" creationId="{0FB414BE-370C-B2D7-FF34-5F61D54005D9}"/>
          </ac:spMkLst>
        </pc:spChg>
        <pc:spChg chg="add mod">
          <ac:chgData name="Quỳnh G.W.J" userId="71a0d11f713b1113" providerId="LiveId" clId="{942E9765-EBAA-4387-8BCD-A8B874EDFC48}" dt="2022-07-28T06:41:13.031" v="323"/>
          <ac:spMkLst>
            <pc:docMk/>
            <pc:sldMk cId="3786931663" sldId="286"/>
            <ac:spMk id="15" creationId="{A2C3DA58-BD55-A59F-E61D-5D3708081299}"/>
          </ac:spMkLst>
        </pc:spChg>
        <pc:spChg chg="add mod">
          <ac:chgData name="Quỳnh G.W.J" userId="71a0d11f713b1113" providerId="LiveId" clId="{942E9765-EBAA-4387-8BCD-A8B874EDFC48}" dt="2022-07-28T06:41:13.031" v="323"/>
          <ac:spMkLst>
            <pc:docMk/>
            <pc:sldMk cId="3786931663" sldId="286"/>
            <ac:spMk id="17" creationId="{F86945F0-6D45-674F-0CD1-E62AC0CE37D7}"/>
          </ac:spMkLst>
        </pc:spChg>
        <pc:spChg chg="add mod">
          <ac:chgData name="Quỳnh G.W.J" userId="71a0d11f713b1113" providerId="LiveId" clId="{942E9765-EBAA-4387-8BCD-A8B874EDFC48}" dt="2022-07-28T06:41:27.945" v="325" actId="1076"/>
          <ac:spMkLst>
            <pc:docMk/>
            <pc:sldMk cId="3786931663" sldId="286"/>
            <ac:spMk id="19" creationId="{EF9178B6-BD7E-A0A5-8720-8F377D093AD9}"/>
          </ac:spMkLst>
        </pc:spChg>
        <pc:graphicFrameChg chg="del">
          <ac:chgData name="Quỳnh G.W.J" userId="71a0d11f713b1113" providerId="LiveId" clId="{942E9765-EBAA-4387-8BCD-A8B874EDFC48}" dt="2022-07-28T06:40:23.654" v="310" actId="478"/>
          <ac:graphicFrameMkLst>
            <pc:docMk/>
            <pc:sldMk cId="3786931663" sldId="286"/>
            <ac:graphicFrameMk id="3" creationId="{C681B2D8-C0CA-DD8D-6D0A-49A9007F6EBB}"/>
          </ac:graphicFrameMkLst>
        </pc:graphicFrameChg>
        <pc:graphicFrameChg chg="add del mod modGraphic">
          <ac:chgData name="Quỳnh G.W.J" userId="71a0d11f713b1113" providerId="LiveId" clId="{942E9765-EBAA-4387-8BCD-A8B874EDFC48}" dt="2022-07-28T06:40:50.494" v="320"/>
          <ac:graphicFrameMkLst>
            <pc:docMk/>
            <pc:sldMk cId="3786931663" sldId="286"/>
            <ac:graphicFrameMk id="5" creationId="{654B8566-7BC4-D9BD-F412-1D99437ECFB4}"/>
          </ac:graphicFrameMkLst>
        </pc:graphicFrameChg>
        <pc:graphicFrameChg chg="add del mod">
          <ac:chgData name="Quỳnh G.W.J" userId="71a0d11f713b1113" providerId="LiveId" clId="{942E9765-EBAA-4387-8BCD-A8B874EDFC48}" dt="2022-07-28T06:40:49.585" v="319"/>
          <ac:graphicFrameMkLst>
            <pc:docMk/>
            <pc:sldMk cId="3786931663" sldId="286"/>
            <ac:graphicFrameMk id="7" creationId="{F74B453A-4F85-4F6D-CF53-AA0509B3D17C}"/>
          </ac:graphicFrameMkLst>
        </pc:graphicFrameChg>
        <pc:graphicFrameChg chg="add del mod">
          <ac:chgData name="Quỳnh G.W.J" userId="71a0d11f713b1113" providerId="LiveId" clId="{942E9765-EBAA-4387-8BCD-A8B874EDFC48}" dt="2022-07-28T06:41:06.169" v="322"/>
          <ac:graphicFrameMkLst>
            <pc:docMk/>
            <pc:sldMk cId="3786931663" sldId="286"/>
            <ac:graphicFrameMk id="9" creationId="{EE8425E9-571E-BC23-F9F1-D236549D1CAD}"/>
          </ac:graphicFrameMkLst>
        </pc:graphicFrameChg>
        <pc:graphicFrameChg chg="add mod">
          <ac:chgData name="Quỳnh G.W.J" userId="71a0d11f713b1113" providerId="LiveId" clId="{942E9765-EBAA-4387-8BCD-A8B874EDFC48}" dt="2022-07-28T06:41:13.031" v="323"/>
          <ac:graphicFrameMkLst>
            <pc:docMk/>
            <pc:sldMk cId="3786931663" sldId="286"/>
            <ac:graphicFrameMk id="11" creationId="{0F885330-7670-F53F-C115-C94D0ADBD0ED}"/>
          </ac:graphicFrameMkLst>
        </pc:graphicFrameChg>
        <pc:graphicFrameChg chg="add mod">
          <ac:chgData name="Quỳnh G.W.J" userId="71a0d11f713b1113" providerId="LiveId" clId="{942E9765-EBAA-4387-8BCD-A8B874EDFC48}" dt="2022-07-28T06:41:13.031" v="323"/>
          <ac:graphicFrameMkLst>
            <pc:docMk/>
            <pc:sldMk cId="3786931663" sldId="286"/>
            <ac:graphicFrameMk id="12" creationId="{499B402E-7273-78A7-39A0-0AD2028D8367}"/>
          </ac:graphicFrameMkLst>
        </pc:graphicFrameChg>
        <pc:graphicFrameChg chg="add mod">
          <ac:chgData name="Quỳnh G.W.J" userId="71a0d11f713b1113" providerId="LiveId" clId="{942E9765-EBAA-4387-8BCD-A8B874EDFC48}" dt="2022-07-28T06:41:13.031" v="323"/>
          <ac:graphicFrameMkLst>
            <pc:docMk/>
            <pc:sldMk cId="3786931663" sldId="286"/>
            <ac:graphicFrameMk id="13" creationId="{DD7DC376-4901-7B06-257E-658E3950C8E1}"/>
          </ac:graphicFrameMkLst>
        </pc:graphicFrameChg>
        <pc:graphicFrameChg chg="add mod">
          <ac:chgData name="Quỳnh G.W.J" userId="71a0d11f713b1113" providerId="LiveId" clId="{942E9765-EBAA-4387-8BCD-A8B874EDFC48}" dt="2022-07-28T06:41:13.031" v="323"/>
          <ac:graphicFrameMkLst>
            <pc:docMk/>
            <pc:sldMk cId="3786931663" sldId="286"/>
            <ac:graphicFrameMk id="14" creationId="{AB13D04E-BBA8-8869-A1C7-3622952D1C64}"/>
          </ac:graphicFrameMkLst>
        </pc:graphicFrameChg>
        <pc:picChg chg="add del mod">
          <ac:chgData name="Quỳnh G.W.J" userId="71a0d11f713b1113" providerId="LiveId" clId="{942E9765-EBAA-4387-8BCD-A8B874EDFC48}" dt="2022-07-28T06:40:50.494" v="320"/>
          <ac:picMkLst>
            <pc:docMk/>
            <pc:sldMk cId="3786931663" sldId="286"/>
            <ac:picMk id="6" creationId="{CC5926B3-2AAB-DD5B-46E2-4812BA806E34}"/>
          </ac:picMkLst>
        </pc:picChg>
        <pc:picChg chg="add del mod">
          <ac:chgData name="Quỳnh G.W.J" userId="71a0d11f713b1113" providerId="LiveId" clId="{942E9765-EBAA-4387-8BCD-A8B874EDFC48}" dt="2022-07-28T06:40:49.585" v="319"/>
          <ac:picMkLst>
            <pc:docMk/>
            <pc:sldMk cId="3786931663" sldId="286"/>
            <ac:picMk id="8" creationId="{DFC60F1D-1574-2CAF-04CA-926042511F46}"/>
          </ac:picMkLst>
        </pc:picChg>
        <pc:picChg chg="add del mod">
          <ac:chgData name="Quỳnh G.W.J" userId="71a0d11f713b1113" providerId="LiveId" clId="{942E9765-EBAA-4387-8BCD-A8B874EDFC48}" dt="2022-07-28T06:41:06.169" v="322"/>
          <ac:picMkLst>
            <pc:docMk/>
            <pc:sldMk cId="3786931663" sldId="286"/>
            <ac:picMk id="10" creationId="{32FF69D2-A9D5-CE0B-AFA1-4AEA8AC75A69}"/>
          </ac:picMkLst>
        </pc:picChg>
        <pc:picChg chg="add mod">
          <ac:chgData name="Quỳnh G.W.J" userId="71a0d11f713b1113" providerId="LiveId" clId="{942E9765-EBAA-4387-8BCD-A8B874EDFC48}" dt="2022-07-28T06:41:13.031" v="323"/>
          <ac:picMkLst>
            <pc:docMk/>
            <pc:sldMk cId="3786931663" sldId="286"/>
            <ac:picMk id="16" creationId="{9EF5EC5C-1488-153B-FA75-5623AC8165DD}"/>
          </ac:picMkLst>
        </pc:picChg>
      </pc:sldChg>
      <pc:sldChg chg="addSp delSp modSp add mod">
        <pc:chgData name="Quỳnh G.W.J" userId="71a0d11f713b1113" providerId="LiveId" clId="{942E9765-EBAA-4387-8BCD-A8B874EDFC48}" dt="2022-07-28T07:17:52.363" v="1233" actId="404"/>
        <pc:sldMkLst>
          <pc:docMk/>
          <pc:sldMk cId="1302487962" sldId="287"/>
        </pc:sldMkLst>
        <pc:spChg chg="add mod">
          <ac:chgData name="Quỳnh G.W.J" userId="71a0d11f713b1113" providerId="LiveId" clId="{942E9765-EBAA-4387-8BCD-A8B874EDFC48}" dt="2022-07-28T07:17:39.360" v="1228"/>
          <ac:spMkLst>
            <pc:docMk/>
            <pc:sldMk cId="1302487962" sldId="287"/>
            <ac:spMk id="11" creationId="{3BCA8831-9B79-3458-33C1-A7B05C060701}"/>
          </ac:spMkLst>
        </pc:spChg>
        <pc:spChg chg="mod">
          <ac:chgData name="Quỳnh G.W.J" userId="71a0d11f713b1113" providerId="LiveId" clId="{942E9765-EBAA-4387-8BCD-A8B874EDFC48}" dt="2022-07-28T07:17:52.363" v="1233" actId="404"/>
          <ac:spMkLst>
            <pc:docMk/>
            <pc:sldMk cId="1302487962" sldId="287"/>
            <ac:spMk id="12" creationId="{45EE67A5-DBAE-9E74-15EA-4A6169C9C4AC}"/>
          </ac:spMkLst>
        </pc:spChg>
        <pc:picChg chg="mod">
          <ac:chgData name="Quỳnh G.W.J" userId="71a0d11f713b1113" providerId="LiveId" clId="{942E9765-EBAA-4387-8BCD-A8B874EDFC48}" dt="2022-07-28T07:09:32.268" v="976" actId="1076"/>
          <ac:picMkLst>
            <pc:docMk/>
            <pc:sldMk cId="1302487962" sldId="287"/>
            <ac:picMk id="4097" creationId="{8DDC77F6-4EBE-FF2B-C5A4-EE999E41A935}"/>
          </ac:picMkLst>
        </pc:picChg>
        <pc:picChg chg="mod">
          <ac:chgData name="Quỳnh G.W.J" userId="71a0d11f713b1113" providerId="LiveId" clId="{942E9765-EBAA-4387-8BCD-A8B874EDFC48}" dt="2022-07-28T07:09:32.268" v="976" actId="1076"/>
          <ac:picMkLst>
            <pc:docMk/>
            <pc:sldMk cId="1302487962" sldId="287"/>
            <ac:picMk id="4098" creationId="{B470331A-5ECE-369C-0BC6-CD3C346FC8B4}"/>
          </ac:picMkLst>
        </pc:picChg>
        <pc:picChg chg="mod">
          <ac:chgData name="Quỳnh G.W.J" userId="71a0d11f713b1113" providerId="LiveId" clId="{942E9765-EBAA-4387-8BCD-A8B874EDFC48}" dt="2022-07-28T07:09:32.268" v="976" actId="1076"/>
          <ac:picMkLst>
            <pc:docMk/>
            <pc:sldMk cId="1302487962" sldId="287"/>
            <ac:picMk id="4099" creationId="{CD2145BA-6B11-78D9-D83A-148E8B0858E1}"/>
          </ac:picMkLst>
        </pc:picChg>
        <pc:picChg chg="del mod">
          <ac:chgData name="Quỳnh G.W.J" userId="71a0d11f713b1113" providerId="LiveId" clId="{942E9765-EBAA-4387-8BCD-A8B874EDFC48}" dt="2022-07-28T07:08:40.275" v="956" actId="478"/>
          <ac:picMkLst>
            <pc:docMk/>
            <pc:sldMk cId="1302487962" sldId="287"/>
            <ac:picMk id="4100" creationId="{50198D6B-E572-2B1E-32A3-047345928C4E}"/>
          </ac:picMkLst>
        </pc:picChg>
        <pc:picChg chg="mod">
          <ac:chgData name="Quỳnh G.W.J" userId="71a0d11f713b1113" providerId="LiveId" clId="{942E9765-EBAA-4387-8BCD-A8B874EDFC48}" dt="2022-07-28T07:17:48.067" v="1231" actId="1076"/>
          <ac:picMkLst>
            <pc:docMk/>
            <pc:sldMk cId="1302487962" sldId="287"/>
            <ac:picMk id="4101" creationId="{B7C4D176-FC24-F19B-7E42-A09C63B1F7D4}"/>
          </ac:picMkLst>
        </pc:picChg>
        <pc:picChg chg="mod">
          <ac:chgData name="Quỳnh G.W.J" userId="71a0d11f713b1113" providerId="LiveId" clId="{942E9765-EBAA-4387-8BCD-A8B874EDFC48}" dt="2022-07-28T07:17:46.447" v="1230" actId="1076"/>
          <ac:picMkLst>
            <pc:docMk/>
            <pc:sldMk cId="1302487962" sldId="287"/>
            <ac:picMk id="4102" creationId="{97E86ED4-C5F1-D695-EDAE-D2FB7C0C85E2}"/>
          </ac:picMkLst>
        </pc:picChg>
        <pc:picChg chg="del mod">
          <ac:chgData name="Quỳnh G.W.J" userId="71a0d11f713b1113" providerId="LiveId" clId="{942E9765-EBAA-4387-8BCD-A8B874EDFC48}" dt="2022-07-28T07:07:25.458" v="897" actId="21"/>
          <ac:picMkLst>
            <pc:docMk/>
            <pc:sldMk cId="1302487962" sldId="287"/>
            <ac:picMk id="4103" creationId="{E62B8D30-B511-2536-A9A0-8DB9DF1161D0}"/>
          </ac:picMkLst>
        </pc:picChg>
        <pc:picChg chg="del mod">
          <ac:chgData name="Quỳnh G.W.J" userId="71a0d11f713b1113" providerId="LiveId" clId="{942E9765-EBAA-4387-8BCD-A8B874EDFC48}" dt="2022-07-28T07:07:41.352" v="903" actId="21"/>
          <ac:picMkLst>
            <pc:docMk/>
            <pc:sldMk cId="1302487962" sldId="287"/>
            <ac:picMk id="4104" creationId="{72BF836F-CDAF-8451-7DDF-DFD91B65FEBE}"/>
          </ac:picMkLst>
        </pc:picChg>
      </pc:sldChg>
      <pc:sldChg chg="addSp delSp modSp mod delAnim">
        <pc:chgData name="Quỳnh G.W.J" userId="71a0d11f713b1113" providerId="LiveId" clId="{942E9765-EBAA-4387-8BCD-A8B874EDFC48}" dt="2022-07-28T07:15:33.316" v="1189" actId="1076"/>
        <pc:sldMkLst>
          <pc:docMk/>
          <pc:sldMk cId="2256895977" sldId="288"/>
        </pc:sldMkLst>
        <pc:spChg chg="del mod">
          <ac:chgData name="Quỳnh G.W.J" userId="71a0d11f713b1113" providerId="LiveId" clId="{942E9765-EBAA-4387-8BCD-A8B874EDFC48}" dt="2022-07-28T07:15:24.346" v="1183" actId="478"/>
          <ac:spMkLst>
            <pc:docMk/>
            <pc:sldMk cId="2256895977" sldId="288"/>
            <ac:spMk id="2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14:44.646" v="1166" actId="403"/>
          <ac:spMkLst>
            <pc:docMk/>
            <pc:sldMk cId="2256895977" sldId="288"/>
            <ac:spMk id="5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14:55.350" v="1176" actId="115"/>
          <ac:spMkLst>
            <pc:docMk/>
            <pc:sldMk cId="2256895977" sldId="288"/>
            <ac:spMk id="14338" creationId="{00000000-0000-0000-0000-000000000000}"/>
          </ac:spMkLst>
        </pc:spChg>
        <pc:picChg chg="add del mod">
          <ac:chgData name="Quỳnh G.W.J" userId="71a0d11f713b1113" providerId="LiveId" clId="{942E9765-EBAA-4387-8BCD-A8B874EDFC48}" dt="2022-07-28T07:15:33.316" v="1189" actId="1076"/>
          <ac:picMkLst>
            <pc:docMk/>
            <pc:sldMk cId="2256895977" sldId="288"/>
            <ac:picMk id="7" creationId="{35B16F4C-D085-15EF-1B33-9B2C241516C3}"/>
          </ac:picMkLst>
        </pc:picChg>
        <pc:picChg chg="del mod">
          <ac:chgData name="Quỳnh G.W.J" userId="71a0d11f713b1113" providerId="LiveId" clId="{942E9765-EBAA-4387-8BCD-A8B874EDFC48}" dt="2022-07-28T07:15:04.088" v="1180" actId="478"/>
          <ac:picMkLst>
            <pc:docMk/>
            <pc:sldMk cId="2256895977" sldId="288"/>
            <ac:picMk id="10" creationId="{00000000-0000-0000-0000-000000000000}"/>
          </ac:picMkLst>
        </pc:picChg>
        <pc:cxnChg chg="del mod">
          <ac:chgData name="Quỳnh G.W.J" userId="71a0d11f713b1113" providerId="LiveId" clId="{942E9765-EBAA-4387-8BCD-A8B874EDFC48}" dt="2022-07-28T07:15:28.088" v="1186" actId="478"/>
          <ac:cxnSpMkLst>
            <pc:docMk/>
            <pc:sldMk cId="2256895977" sldId="288"/>
            <ac:cxnSpMk id="4" creationId="{00000000-0000-0000-0000-000000000000}"/>
          </ac:cxnSpMkLst>
        </pc:cxnChg>
      </pc:sldChg>
      <pc:sldChg chg="modSp del mod">
        <pc:chgData name="Quỳnh G.W.J" userId="71a0d11f713b1113" providerId="LiveId" clId="{942E9765-EBAA-4387-8BCD-A8B874EDFC48}" dt="2022-07-28T07:18:06.685" v="1236" actId="47"/>
        <pc:sldMkLst>
          <pc:docMk/>
          <pc:sldMk cId="3141236803" sldId="289"/>
        </pc:sldMkLst>
        <pc:picChg chg="mod">
          <ac:chgData name="Quỳnh G.W.J" userId="71a0d11f713b1113" providerId="LiveId" clId="{942E9765-EBAA-4387-8BCD-A8B874EDFC48}" dt="2022-07-28T07:18:04.629" v="1235" actId="1076"/>
          <ac:picMkLst>
            <pc:docMk/>
            <pc:sldMk cId="3141236803" sldId="289"/>
            <ac:picMk id="3" creationId="{24B2BB43-AB21-4623-ABAF-7FF835F2F170}"/>
          </ac:picMkLst>
        </pc:picChg>
      </pc:sldChg>
      <pc:sldChg chg="addSp delSp modSp mod modAnim">
        <pc:chgData name="Quỳnh G.W.J" userId="71a0d11f713b1113" providerId="LiveId" clId="{942E9765-EBAA-4387-8BCD-A8B874EDFC48}" dt="2022-07-28T07:19:59.573" v="1290" actId="1076"/>
        <pc:sldMkLst>
          <pc:docMk/>
          <pc:sldMk cId="2771200733" sldId="291"/>
        </pc:sldMkLst>
        <pc:spChg chg="mod">
          <ac:chgData name="Quỳnh G.W.J" userId="71a0d11f713b1113" providerId="LiveId" clId="{942E9765-EBAA-4387-8BCD-A8B874EDFC48}" dt="2022-07-28T07:18:27.545" v="1268" actId="2711"/>
          <ac:spMkLst>
            <pc:docMk/>
            <pc:sldMk cId="2771200733" sldId="291"/>
            <ac:spMk id="4101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18:27.545" v="1268" actId="2711"/>
          <ac:spMkLst>
            <pc:docMk/>
            <pc:sldMk cId="2771200733" sldId="291"/>
            <ac:spMk id="4102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18:27.545" v="1268" actId="2711"/>
          <ac:spMkLst>
            <pc:docMk/>
            <pc:sldMk cId="2771200733" sldId="291"/>
            <ac:spMk id="4103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18:27.545" v="1268" actId="2711"/>
          <ac:spMkLst>
            <pc:docMk/>
            <pc:sldMk cId="2771200733" sldId="291"/>
            <ac:spMk id="4104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19:59.573" v="1290" actId="1076"/>
          <ac:spMkLst>
            <pc:docMk/>
            <pc:sldMk cId="2771200733" sldId="291"/>
            <ac:spMk id="4106" creationId="{00000000-0000-0000-0000-000000000000}"/>
          </ac:spMkLst>
        </pc:spChg>
        <pc:spChg chg="add del mod">
          <ac:chgData name="Quỳnh G.W.J" userId="71a0d11f713b1113" providerId="LiveId" clId="{942E9765-EBAA-4387-8BCD-A8B874EDFC48}" dt="2022-07-28T07:18:36.288" v="1271" actId="14100"/>
          <ac:spMkLst>
            <pc:docMk/>
            <pc:sldMk cId="2771200733" sldId="291"/>
            <ac:spMk id="18442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18:44.567" v="1275" actId="404"/>
          <ac:spMkLst>
            <pc:docMk/>
            <pc:sldMk cId="2771200733" sldId="291"/>
            <ac:spMk id="18447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18:50.118" v="1276" actId="1076"/>
          <ac:spMkLst>
            <pc:docMk/>
            <pc:sldMk cId="2771200733" sldId="291"/>
            <ac:spMk id="18453" creationId="{00000000-0000-0000-0000-000000000000}"/>
          </ac:spMkLst>
        </pc:spChg>
        <pc:graphicFrameChg chg="mod modGraphic">
          <ac:chgData name="Quỳnh G.W.J" userId="71a0d11f713b1113" providerId="LiveId" clId="{942E9765-EBAA-4387-8BCD-A8B874EDFC48}" dt="2022-07-28T07:18:57.658" v="1278" actId="2711"/>
          <ac:graphicFrameMkLst>
            <pc:docMk/>
            <pc:sldMk cId="2771200733" sldId="291"/>
            <ac:graphicFrameMk id="18540" creationId="{00000000-0000-0000-0000-000000000000}"/>
          </ac:graphicFrameMkLst>
        </pc:graphicFrameChg>
      </pc:sldChg>
      <pc:sldChg chg="modSp">
        <pc:chgData name="Quỳnh G.W.J" userId="71a0d11f713b1113" providerId="LiveId" clId="{942E9765-EBAA-4387-8BCD-A8B874EDFC48}" dt="2022-07-28T07:19:23.875" v="1281" actId="1076"/>
        <pc:sldMkLst>
          <pc:docMk/>
          <pc:sldMk cId="2528568253" sldId="292"/>
        </pc:sldMkLst>
        <pc:picChg chg="mod">
          <ac:chgData name="Quỳnh G.W.J" userId="71a0d11f713b1113" providerId="LiveId" clId="{942E9765-EBAA-4387-8BCD-A8B874EDFC48}" dt="2022-07-28T07:19:23.875" v="1281" actId="1076"/>
          <ac:picMkLst>
            <pc:docMk/>
            <pc:sldMk cId="2528568253" sldId="292"/>
            <ac:picMk id="18434" creationId="{00000000-0000-0000-0000-000000000000}"/>
          </ac:picMkLst>
        </pc:picChg>
      </pc:sldChg>
      <pc:sldChg chg="modSp mod">
        <pc:chgData name="Quỳnh G.W.J" userId="71a0d11f713b1113" providerId="LiveId" clId="{942E9765-EBAA-4387-8BCD-A8B874EDFC48}" dt="2022-07-28T08:07:57.245" v="2206" actId="1076"/>
        <pc:sldMkLst>
          <pc:docMk/>
          <pc:sldMk cId="714273987" sldId="295"/>
        </pc:sldMkLst>
        <pc:spChg chg="mod">
          <ac:chgData name="Quỳnh G.W.J" userId="71a0d11f713b1113" providerId="LiveId" clId="{942E9765-EBAA-4387-8BCD-A8B874EDFC48}" dt="2022-07-28T08:07:57.245" v="2206" actId="1076"/>
          <ac:spMkLst>
            <pc:docMk/>
            <pc:sldMk cId="714273987" sldId="295"/>
            <ac:spMk id="2" creationId="{5CD5127C-2399-410A-AF45-D0CED1605BFE}"/>
          </ac:spMkLst>
        </pc:spChg>
        <pc:picChg chg="mod">
          <ac:chgData name="Quỳnh G.W.J" userId="71a0d11f713b1113" providerId="LiveId" clId="{942E9765-EBAA-4387-8BCD-A8B874EDFC48}" dt="2022-07-28T08:07:57.245" v="2206" actId="1076"/>
          <ac:picMkLst>
            <pc:docMk/>
            <pc:sldMk cId="714273987" sldId="295"/>
            <ac:picMk id="21506" creationId="{00000000-0000-0000-0000-000000000000}"/>
          </ac:picMkLst>
        </pc:picChg>
      </pc:sldChg>
      <pc:sldChg chg="addSp delSp modSp mod delAnim">
        <pc:chgData name="Quỳnh G.W.J" userId="71a0d11f713b1113" providerId="LiveId" clId="{942E9765-EBAA-4387-8BCD-A8B874EDFC48}" dt="2022-07-28T07:20:05.475" v="1291"/>
        <pc:sldMkLst>
          <pc:docMk/>
          <pc:sldMk cId="3096483503" sldId="301"/>
        </pc:sldMkLst>
        <pc:spChg chg="mod">
          <ac:chgData name="Quỳnh G.W.J" userId="71a0d11f713b1113" providerId="LiveId" clId="{942E9765-EBAA-4387-8BCD-A8B874EDFC48}" dt="2022-07-28T07:19:43.923" v="1288" actId="1076"/>
          <ac:spMkLst>
            <pc:docMk/>
            <pc:sldMk cId="3096483503" sldId="301"/>
            <ac:spMk id="2" creationId="{56027B2A-2BAF-43D9-90E3-4DBC78269E9F}"/>
          </ac:spMkLst>
        </pc:spChg>
        <pc:spChg chg="mod">
          <ac:chgData name="Quỳnh G.W.J" userId="71a0d11f713b1113" providerId="LiveId" clId="{942E9765-EBAA-4387-8BCD-A8B874EDFC48}" dt="2022-07-28T07:19:43.923" v="1288" actId="1076"/>
          <ac:spMkLst>
            <pc:docMk/>
            <pc:sldMk cId="3096483503" sldId="301"/>
            <ac:spMk id="3" creationId="{402F613B-CD57-4DCE-952B-725FF42171B4}"/>
          </ac:spMkLst>
        </pc:spChg>
        <pc:spChg chg="mod">
          <ac:chgData name="Quỳnh G.W.J" userId="71a0d11f713b1113" providerId="LiveId" clId="{942E9765-EBAA-4387-8BCD-A8B874EDFC48}" dt="2022-07-28T07:19:43.923" v="1288" actId="1076"/>
          <ac:spMkLst>
            <pc:docMk/>
            <pc:sldMk cId="3096483503" sldId="301"/>
            <ac:spMk id="4" creationId="{61D4F90D-07EF-4551-A53D-805D331A9717}"/>
          </ac:spMkLst>
        </pc:spChg>
        <pc:spChg chg="mod">
          <ac:chgData name="Quỳnh G.W.J" userId="71a0d11f713b1113" providerId="LiveId" clId="{942E9765-EBAA-4387-8BCD-A8B874EDFC48}" dt="2022-07-28T07:19:43.923" v="1288" actId="1076"/>
          <ac:spMkLst>
            <pc:docMk/>
            <pc:sldMk cId="3096483503" sldId="301"/>
            <ac:spMk id="5" creationId="{4FF43266-D67D-4B85-A0A9-D351A7C02B6A}"/>
          </ac:spMkLst>
        </pc:spChg>
        <pc:spChg chg="del mod">
          <ac:chgData name="Quỳnh G.W.J" userId="71a0d11f713b1113" providerId="LiveId" clId="{942E9765-EBAA-4387-8BCD-A8B874EDFC48}" dt="2022-07-28T07:19:46.811" v="1289" actId="478"/>
          <ac:spMkLst>
            <pc:docMk/>
            <pc:sldMk cId="3096483503" sldId="301"/>
            <ac:spMk id="7" creationId="{00000000-0000-0000-0000-000000000000}"/>
          </ac:spMkLst>
        </pc:spChg>
        <pc:spChg chg="del mod">
          <ac:chgData name="Quỳnh G.W.J" userId="71a0d11f713b1113" providerId="LiveId" clId="{942E9765-EBAA-4387-8BCD-A8B874EDFC48}" dt="2022-07-28T07:19:31.980" v="1284" actId="478"/>
          <ac:spMkLst>
            <pc:docMk/>
            <pc:sldMk cId="3096483503" sldId="301"/>
            <ac:spMk id="39" creationId="{00000000-0000-0000-0000-000000000000}"/>
          </ac:spMkLst>
        </pc:spChg>
        <pc:spChg chg="add mod">
          <ac:chgData name="Quỳnh G.W.J" userId="71a0d11f713b1113" providerId="LiveId" clId="{942E9765-EBAA-4387-8BCD-A8B874EDFC48}" dt="2022-07-28T07:20:05.475" v="1291"/>
          <ac:spMkLst>
            <pc:docMk/>
            <pc:sldMk cId="3096483503" sldId="301"/>
            <ac:spMk id="44" creationId="{EA4F2082-D957-7D54-7202-87832577D59C}"/>
          </ac:spMkLst>
        </pc:spChg>
        <pc:spChg chg="del mod">
          <ac:chgData name="Quỳnh G.W.J" userId="71a0d11f713b1113" providerId="LiveId" clId="{942E9765-EBAA-4387-8BCD-A8B874EDFC48}" dt="2022-07-28T07:19:36.660" v="1286" actId="478"/>
          <ac:spMkLst>
            <pc:docMk/>
            <pc:sldMk cId="3096483503" sldId="301"/>
            <ac:spMk id="46" creationId="{00000000-0000-0000-0000-000000000000}"/>
          </ac:spMkLst>
        </pc:spChg>
        <pc:grpChg chg="mod">
          <ac:chgData name="Quỳnh G.W.J" userId="71a0d11f713b1113" providerId="LiveId" clId="{942E9765-EBAA-4387-8BCD-A8B874EDFC48}" dt="2022-07-28T07:19:43.923" v="1288" actId="1076"/>
          <ac:grpSpMkLst>
            <pc:docMk/>
            <pc:sldMk cId="3096483503" sldId="301"/>
            <ac:grpSpMk id="600" creationId="{00000000-0000-0000-0000-000000000000}"/>
          </ac:grpSpMkLst>
        </pc:grpChg>
        <pc:picChg chg="mod">
          <ac:chgData name="Quỳnh G.W.J" userId="71a0d11f713b1113" providerId="LiveId" clId="{942E9765-EBAA-4387-8BCD-A8B874EDFC48}" dt="2022-07-28T07:19:43.923" v="1288" actId="1076"/>
          <ac:picMkLst>
            <pc:docMk/>
            <pc:sldMk cId="3096483503" sldId="301"/>
            <ac:picMk id="6" creationId="{00000000-0000-0000-0000-000000000000}"/>
          </ac:picMkLst>
        </pc:picChg>
      </pc:sldChg>
      <pc:sldChg chg="addSp delSp modSp mod delAnim">
        <pc:chgData name="Quỳnh G.W.J" userId="71a0d11f713b1113" providerId="LiveId" clId="{942E9765-EBAA-4387-8BCD-A8B874EDFC48}" dt="2022-07-28T07:22:36.396" v="1453" actId="120"/>
        <pc:sldMkLst>
          <pc:docMk/>
          <pc:sldMk cId="4003297473" sldId="302"/>
        </pc:sldMkLst>
        <pc:spChg chg="add del mod">
          <ac:chgData name="Quỳnh G.W.J" userId="71a0d11f713b1113" providerId="LiveId" clId="{942E9765-EBAA-4387-8BCD-A8B874EDFC48}" dt="2022-07-28T07:20:15.142" v="1294" actId="478"/>
          <ac:spMkLst>
            <pc:docMk/>
            <pc:sldMk cId="4003297473" sldId="302"/>
            <ac:spMk id="3" creationId="{5EE1E889-C104-0741-AFAE-E9F8802F3B12}"/>
          </ac:spMkLst>
        </pc:spChg>
        <pc:spChg chg="mod">
          <ac:chgData name="Quỳnh G.W.J" userId="71a0d11f713b1113" providerId="LiveId" clId="{942E9765-EBAA-4387-8BCD-A8B874EDFC48}" dt="2022-07-28T07:22:11.707" v="1441" actId="1076"/>
          <ac:spMkLst>
            <pc:docMk/>
            <pc:sldMk cId="4003297473" sldId="302"/>
            <ac:spMk id="8" creationId="{7566C4C0-6E0D-42F0-B89B-7A362B6B95D4}"/>
          </ac:spMkLst>
        </pc:spChg>
        <pc:spChg chg="mod">
          <ac:chgData name="Quỳnh G.W.J" userId="71a0d11f713b1113" providerId="LiveId" clId="{942E9765-EBAA-4387-8BCD-A8B874EDFC48}" dt="2022-07-28T07:22:17.839" v="1444" actId="1076"/>
          <ac:spMkLst>
            <pc:docMk/>
            <pc:sldMk cId="4003297473" sldId="302"/>
            <ac:spMk id="9" creationId="{23646236-01B3-47C1-80EE-E30ABE99FC70}"/>
          </ac:spMkLst>
        </pc:spChg>
        <pc:spChg chg="mod">
          <ac:chgData name="Quỳnh G.W.J" userId="71a0d11f713b1113" providerId="LiveId" clId="{942E9765-EBAA-4387-8BCD-A8B874EDFC48}" dt="2022-07-28T07:22:14.861" v="1443" actId="1076"/>
          <ac:spMkLst>
            <pc:docMk/>
            <pc:sldMk cId="4003297473" sldId="302"/>
            <ac:spMk id="10" creationId="{7F5E605A-99F0-4178-9B19-666CD16B0430}"/>
          </ac:spMkLst>
        </pc:spChg>
        <pc:spChg chg="add mod">
          <ac:chgData name="Quỳnh G.W.J" userId="71a0d11f713b1113" providerId="LiveId" clId="{942E9765-EBAA-4387-8BCD-A8B874EDFC48}" dt="2022-07-28T07:22:11.707" v="1441" actId="1076"/>
          <ac:spMkLst>
            <pc:docMk/>
            <pc:sldMk cId="4003297473" sldId="302"/>
            <ac:spMk id="12" creationId="{C03C63AE-8F80-8E02-4EAD-A318B4E8F652}"/>
          </ac:spMkLst>
        </pc:spChg>
        <pc:spChg chg="del">
          <ac:chgData name="Quỳnh G.W.J" userId="71a0d11f713b1113" providerId="LiveId" clId="{942E9765-EBAA-4387-8BCD-A8B874EDFC48}" dt="2022-07-28T07:20:10.637" v="1292" actId="478"/>
          <ac:spMkLst>
            <pc:docMk/>
            <pc:sldMk cId="4003297473" sldId="302"/>
            <ac:spMk id="25" creationId="{00000000-0000-0000-0000-000000000000}"/>
          </ac:spMkLst>
        </pc:spChg>
        <pc:spChg chg="del">
          <ac:chgData name="Quỳnh G.W.J" userId="71a0d11f713b1113" providerId="LiveId" clId="{942E9765-EBAA-4387-8BCD-A8B874EDFC48}" dt="2022-07-28T07:20:17.971" v="1295" actId="478"/>
          <ac:spMkLst>
            <pc:docMk/>
            <pc:sldMk cId="4003297473" sldId="302"/>
            <ac:spMk id="26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22:11.707" v="1441" actId="1076"/>
          <ac:spMkLst>
            <pc:docMk/>
            <pc:sldMk cId="4003297473" sldId="302"/>
            <ac:spMk id="27" creationId="{00000000-0000-0000-0000-000000000000}"/>
          </ac:spMkLst>
        </pc:spChg>
        <pc:spChg chg="mod">
          <ac:chgData name="Quỳnh G.W.J" userId="71a0d11f713b1113" providerId="LiveId" clId="{942E9765-EBAA-4387-8BCD-A8B874EDFC48}" dt="2022-07-28T07:22:11.707" v="1441" actId="1076"/>
          <ac:spMkLst>
            <pc:docMk/>
            <pc:sldMk cId="4003297473" sldId="302"/>
            <ac:spMk id="28" creationId="{00000000-0000-0000-0000-000000000000}"/>
          </ac:spMkLst>
        </pc:spChg>
        <pc:graphicFrameChg chg="mod modGraphic">
          <ac:chgData name="Quỳnh G.W.J" userId="71a0d11f713b1113" providerId="LiveId" clId="{942E9765-EBAA-4387-8BCD-A8B874EDFC48}" dt="2022-07-28T07:22:36.396" v="1453" actId="120"/>
          <ac:graphicFrameMkLst>
            <pc:docMk/>
            <pc:sldMk cId="4003297473" sldId="302"/>
            <ac:graphicFrameMk id="7" creationId="{00000000-0000-0000-0000-000000000000}"/>
          </ac:graphicFrameMkLst>
        </pc:graphicFrameChg>
      </pc:sldChg>
      <pc:sldChg chg="del">
        <pc:chgData name="Quỳnh G.W.J" userId="71a0d11f713b1113" providerId="LiveId" clId="{942E9765-EBAA-4387-8BCD-A8B874EDFC48}" dt="2022-07-28T07:23:18.897" v="1459" actId="47"/>
        <pc:sldMkLst>
          <pc:docMk/>
          <pc:sldMk cId="296009876" sldId="303"/>
        </pc:sldMkLst>
      </pc:sldChg>
      <pc:sldChg chg="delSp">
        <pc:chgData name="Quỳnh G.W.J" userId="71a0d11f713b1113" providerId="LiveId" clId="{942E9765-EBAA-4387-8BCD-A8B874EDFC48}" dt="2022-07-28T07:13:43.168" v="1155" actId="478"/>
        <pc:sldMkLst>
          <pc:docMk/>
          <pc:sldMk cId="1239572494" sldId="304"/>
        </pc:sldMkLst>
        <pc:spChg chg="del">
          <ac:chgData name="Quỳnh G.W.J" userId="71a0d11f713b1113" providerId="LiveId" clId="{942E9765-EBAA-4387-8BCD-A8B874EDFC48}" dt="2022-07-28T07:13:43.168" v="1155" actId="478"/>
          <ac:spMkLst>
            <pc:docMk/>
            <pc:sldMk cId="1239572494" sldId="304"/>
            <ac:spMk id="33832" creationId="{00000000-0000-0000-0000-000000000000}"/>
          </ac:spMkLst>
        </pc:spChg>
      </pc:sldChg>
      <pc:sldChg chg="modSp add mod">
        <pc:chgData name="Quỳnh G.W.J" userId="71a0d11f713b1113" providerId="LiveId" clId="{942E9765-EBAA-4387-8BCD-A8B874EDFC48}" dt="2022-07-28T07:27:08.812" v="1523" actId="404"/>
        <pc:sldMkLst>
          <pc:docMk/>
          <pc:sldMk cId="4022149624" sldId="305"/>
        </pc:sldMkLst>
        <pc:graphicFrameChg chg="modGraphic">
          <ac:chgData name="Quỳnh G.W.J" userId="71a0d11f713b1113" providerId="LiveId" clId="{942E9765-EBAA-4387-8BCD-A8B874EDFC48}" dt="2022-07-28T07:27:08.812" v="1523" actId="404"/>
          <ac:graphicFrameMkLst>
            <pc:docMk/>
            <pc:sldMk cId="4022149624" sldId="305"/>
            <ac:graphicFrameMk id="6" creationId="{55090D5F-6214-A9A1-6605-DDEB846C8E39}"/>
          </ac:graphicFrameMkLst>
        </pc:graphicFrameChg>
      </pc:sldChg>
      <pc:sldChg chg="del">
        <pc:chgData name="Quỳnh G.W.J" userId="71a0d11f713b1113" providerId="LiveId" clId="{942E9765-EBAA-4387-8BCD-A8B874EDFC48}" dt="2022-07-28T07:23:22.568" v="1460" actId="47"/>
        <pc:sldMkLst>
          <pc:docMk/>
          <pc:sldMk cId="4270641028" sldId="305"/>
        </pc:sldMkLst>
      </pc:sldChg>
      <pc:sldChg chg="delSp modSp add del mod delAnim modAnim">
        <pc:chgData name="Quỳnh G.W.J" userId="71a0d11f713b1113" providerId="LiveId" clId="{942E9765-EBAA-4387-8BCD-A8B874EDFC48}" dt="2022-07-28T07:56:36.458" v="1762" actId="47"/>
        <pc:sldMkLst>
          <pc:docMk/>
          <pc:sldMk cId="0" sldId="306"/>
        </pc:sldMkLst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12" creationId="{893C4BC4-BDD5-4445-BC07-5EE0E47DD714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15" creationId="{A6571873-AC3F-4892-9CD8-CE48C1C22627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16" creationId="{75C34D2C-CB71-4F1A-AD9D-1BAB29511DB9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18" creationId="{C3116762-1BD1-4ACD-A9CA-B481821D7A61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19" creationId="{51EEC5F4-02B4-434E-903A-364D5996D1F2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21" creationId="{E9BFEFB6-3BA7-415F-ACB4-CB1C4514942D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23" creationId="{699E8E86-5693-4F4E-8016-F3E41A1CD3AC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24" creationId="{05640913-223B-47A7-B4AB-3A678477BBCF}"/>
          </ac:spMkLst>
        </pc:spChg>
        <pc:spChg chg="del mod">
          <ac:chgData name="Quỳnh G.W.J" userId="71a0d11f713b1113" providerId="LiveId" clId="{942E9765-EBAA-4387-8BCD-A8B874EDFC48}" dt="2022-07-28T07:32:45.518" v="1602" actId="478"/>
          <ac:spMkLst>
            <pc:docMk/>
            <pc:sldMk cId="0" sldId="306"/>
            <ac:spMk id="25" creationId="{D0768CA3-BAE9-421B-AB80-E408E5CA0951}"/>
          </ac:spMkLst>
        </pc:spChg>
        <pc:spChg chg="mod">
          <ac:chgData name="Quỳnh G.W.J" userId="71a0d11f713b1113" providerId="LiveId" clId="{942E9765-EBAA-4387-8BCD-A8B874EDFC48}" dt="2022-07-28T07:32:49.042" v="1603" actId="1076"/>
          <ac:spMkLst>
            <pc:docMk/>
            <pc:sldMk cId="0" sldId="306"/>
            <ac:spMk id="26" creationId="{DA974614-C0B9-4B1A-AE9D-3A906FC8DEE8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27" creationId="{5338F3D3-7DB2-45B7-845A-528649BFFC14}"/>
          </ac:spMkLst>
        </pc:spChg>
        <pc:spChg chg="mod">
          <ac:chgData name="Quỳnh G.W.J" userId="71a0d11f713b1113" providerId="LiveId" clId="{942E9765-EBAA-4387-8BCD-A8B874EDFC48}" dt="2022-07-28T07:32:20.198" v="1597" actId="14100"/>
          <ac:spMkLst>
            <pc:docMk/>
            <pc:sldMk cId="0" sldId="306"/>
            <ac:spMk id="28" creationId="{F8F33EB0-0BBD-4059-90AA-738F5652C350}"/>
          </ac:spMkLst>
        </pc:spChg>
        <pc:grpChg chg="mod">
          <ac:chgData name="Quỳnh G.W.J" userId="71a0d11f713b1113" providerId="LiveId" clId="{942E9765-EBAA-4387-8BCD-A8B874EDFC48}" dt="2022-07-28T07:32:20.198" v="1597" actId="14100"/>
          <ac:grpSpMkLst>
            <pc:docMk/>
            <pc:sldMk cId="0" sldId="306"/>
            <ac:grpSpMk id="5" creationId="{D31A02A3-075D-47E7-B9FA-5D7DDEE61AB0}"/>
          </ac:grpSpMkLst>
        </pc:grpChg>
        <pc:grpChg chg="del mod">
          <ac:chgData name="Quỳnh G.W.J" userId="71a0d11f713b1113" providerId="LiveId" clId="{942E9765-EBAA-4387-8BCD-A8B874EDFC48}" dt="2022-07-28T07:32:43.703" v="1601" actId="478"/>
          <ac:grpSpMkLst>
            <pc:docMk/>
            <pc:sldMk cId="0" sldId="306"/>
            <ac:grpSpMk id="6" creationId="{2582C780-00A6-4D63-8F5F-782028EFE45B}"/>
          </ac:grpSpMkLst>
        </pc:grpChg>
        <pc:grpChg chg="del mod">
          <ac:chgData name="Quỳnh G.W.J" userId="71a0d11f713b1113" providerId="LiveId" clId="{942E9765-EBAA-4387-8BCD-A8B874EDFC48}" dt="2022-07-28T07:32:41.595" v="1600" actId="478"/>
          <ac:grpSpMkLst>
            <pc:docMk/>
            <pc:sldMk cId="0" sldId="306"/>
            <ac:grpSpMk id="5122" creationId="{9C0E41CA-9F86-49F5-9B7D-793993072214}"/>
          </ac:grpSpMkLst>
        </pc:grpChg>
        <pc:grpChg chg="mod">
          <ac:chgData name="Quỳnh G.W.J" userId="71a0d11f713b1113" providerId="LiveId" clId="{942E9765-EBAA-4387-8BCD-A8B874EDFC48}" dt="2022-07-28T07:32:20.198" v="1597" actId="14100"/>
          <ac:grpSpMkLst>
            <pc:docMk/>
            <pc:sldMk cId="0" sldId="306"/>
            <ac:grpSpMk id="5129" creationId="{AEE0948C-744D-477F-A67E-CCE925FDFDB4}"/>
          </ac:grpSpMkLst>
        </pc:grpChg>
        <pc:grpChg chg="mod">
          <ac:chgData name="Quỳnh G.W.J" userId="71a0d11f713b1113" providerId="LiveId" clId="{942E9765-EBAA-4387-8BCD-A8B874EDFC48}" dt="2022-07-28T07:32:20.198" v="1597" actId="14100"/>
          <ac:grpSpMkLst>
            <pc:docMk/>
            <pc:sldMk cId="0" sldId="306"/>
            <ac:grpSpMk id="5139" creationId="{7528FBB2-383A-4D8E-8C95-3501309EE795}"/>
          </ac:grpSpMkLst>
        </pc:grpChg>
        <pc:grpChg chg="mod">
          <ac:chgData name="Quỳnh G.W.J" userId="71a0d11f713b1113" providerId="LiveId" clId="{942E9765-EBAA-4387-8BCD-A8B874EDFC48}" dt="2022-07-28T07:32:20.198" v="1597" actId="14100"/>
          <ac:grpSpMkLst>
            <pc:docMk/>
            <pc:sldMk cId="0" sldId="306"/>
            <ac:grpSpMk id="5140" creationId="{BD2F1CF8-4795-4E03-9357-E6357CCF39D5}"/>
          </ac:grpSpMkLst>
        </pc:grpChg>
      </pc:sldChg>
      <pc:sldChg chg="addSp delSp add del mod delAnim modAnim">
        <pc:chgData name="Quỳnh G.W.J" userId="71a0d11f713b1113" providerId="LiveId" clId="{942E9765-EBAA-4387-8BCD-A8B874EDFC48}" dt="2022-07-28T07:56:37.363" v="1763" actId="47"/>
        <pc:sldMkLst>
          <pc:docMk/>
          <pc:sldMk cId="0" sldId="307"/>
        </pc:sldMkLst>
        <pc:spChg chg="del">
          <ac:chgData name="Quỳnh G.W.J" userId="71a0d11f713b1113" providerId="LiveId" clId="{942E9765-EBAA-4387-8BCD-A8B874EDFC48}" dt="2022-07-28T07:37:05.041" v="1650" actId="478"/>
          <ac:spMkLst>
            <pc:docMk/>
            <pc:sldMk cId="0" sldId="307"/>
            <ac:spMk id="2" creationId="{FDE3B1F1-98B5-4995-B5FF-8EB80B3521A3}"/>
          </ac:spMkLst>
        </pc:spChg>
        <pc:spChg chg="del">
          <ac:chgData name="Quỳnh G.W.J" userId="71a0d11f713b1113" providerId="LiveId" clId="{942E9765-EBAA-4387-8BCD-A8B874EDFC48}" dt="2022-07-28T07:36:55.143" v="1646" actId="478"/>
          <ac:spMkLst>
            <pc:docMk/>
            <pc:sldMk cId="0" sldId="307"/>
            <ac:spMk id="3" creationId="{B45E8ABE-C8BE-47AB-8EF6-04D71C288B26}"/>
          </ac:spMkLst>
        </pc:spChg>
        <pc:spChg chg="del">
          <ac:chgData name="Quỳnh G.W.J" userId="71a0d11f713b1113" providerId="LiveId" clId="{942E9765-EBAA-4387-8BCD-A8B874EDFC48}" dt="2022-07-28T07:36:59.687" v="1647" actId="478"/>
          <ac:spMkLst>
            <pc:docMk/>
            <pc:sldMk cId="0" sldId="307"/>
            <ac:spMk id="18" creationId="{B02B2DC5-24AA-4308-A563-79F4E7524E63}"/>
          </ac:spMkLst>
        </pc:spChg>
        <pc:spChg chg="del">
          <ac:chgData name="Quỳnh G.W.J" userId="71a0d11f713b1113" providerId="LiveId" clId="{942E9765-EBAA-4387-8BCD-A8B874EDFC48}" dt="2022-07-28T07:36:59.687" v="1647" actId="478"/>
          <ac:spMkLst>
            <pc:docMk/>
            <pc:sldMk cId="0" sldId="307"/>
            <ac:spMk id="21" creationId="{E8C00295-27D1-4C04-8086-08ED6AC159AE}"/>
          </ac:spMkLst>
        </pc:spChg>
        <pc:spChg chg="del">
          <ac:chgData name="Quỳnh G.W.J" userId="71a0d11f713b1113" providerId="LiveId" clId="{942E9765-EBAA-4387-8BCD-A8B874EDFC48}" dt="2022-07-28T07:37:00.685" v="1648" actId="478"/>
          <ac:spMkLst>
            <pc:docMk/>
            <pc:sldMk cId="0" sldId="307"/>
            <ac:spMk id="22" creationId="{174EB241-0AC8-4E27-B1B5-1049650D6C43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23" creationId="{703D59F8-C26A-4845-BF35-64E6227F2702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24" creationId="{6CDD0E80-B011-45D1-8435-FF100E8B29B4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26" creationId="{EEF21B4C-14F8-4D31-9792-9A278D98602A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29" creationId="{12F8182C-4A3E-4FC1-9D4A-8014BCF29D7F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0" creationId="{EC6A8992-1A3B-4412-8020-6AC9B1B317B3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1" creationId="{367F7B61-81B5-4B58-8576-B1418CE90705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2" creationId="{16B079CF-5B05-4A6B-BEF1-04577B7058CA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3" creationId="{06D76323-4B35-4E97-90E1-373BE9623902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4" creationId="{FCA9F307-8843-4CA9-B7B4-60B7DAC58FD4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5" creationId="{19B1E875-2836-4A3B-A96A-AE3700AF9F3B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6" creationId="{BFF815CA-FFB0-40AE-AE4A-6D1ECAEF771E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7" creationId="{6D4B6633-7150-4FFD-B0EF-13EB3E1191EF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8" creationId="{32A3CFB6-B2FD-4877-B0D0-FCB467ABA853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39" creationId="{70ED570A-5FF1-4C9C-9D4B-20345FC462BE}"/>
          </ac:spMkLst>
        </pc:spChg>
        <pc:spChg chg="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40" creationId="{A11EAC13-C8FA-4334-A461-920767234FE0}"/>
          </ac:spMkLst>
        </pc:spChg>
        <pc:spChg chg="add 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41" creationId="{0E6795B3-5462-4AD5-83C7-B1A5E5B24E18}"/>
          </ac:spMkLst>
        </pc:spChg>
        <pc:spChg chg="del">
          <ac:chgData name="Quỳnh G.W.J" userId="71a0d11f713b1113" providerId="LiveId" clId="{942E9765-EBAA-4387-8BCD-A8B874EDFC48}" dt="2022-07-28T07:37:10.138" v="1653" actId="21"/>
          <ac:spMkLst>
            <pc:docMk/>
            <pc:sldMk cId="0" sldId="307"/>
            <ac:spMk id="42" creationId="{EE0D06D3-35DD-49A0-B90B-180C3F297127}"/>
          </ac:spMkLst>
        </pc:spChg>
        <pc:grpChg chg="del">
          <ac:chgData name="Quỳnh G.W.J" userId="71a0d11f713b1113" providerId="LiveId" clId="{942E9765-EBAA-4387-8BCD-A8B874EDFC48}" dt="2022-07-28T07:36:59.687" v="1647" actId="478"/>
          <ac:grpSpMkLst>
            <pc:docMk/>
            <pc:sldMk cId="0" sldId="307"/>
            <ac:grpSpMk id="13" creationId="{8D677333-5AD7-4347-B924-3B4DD47A4801}"/>
          </ac:grpSpMkLst>
        </pc:grpChg>
        <pc:grpChg chg="del">
          <ac:chgData name="Quỳnh G.W.J" userId="71a0d11f713b1113" providerId="LiveId" clId="{942E9765-EBAA-4387-8BCD-A8B874EDFC48}" dt="2022-07-28T07:37:02.654" v="1649" actId="478"/>
          <ac:grpSpMkLst>
            <pc:docMk/>
            <pc:sldMk cId="0" sldId="307"/>
            <ac:grpSpMk id="6148" creationId="{E22CF77F-825D-45A5-8AE6-BE6317524FAE}"/>
          </ac:grpSpMkLst>
        </pc:grpChg>
      </pc:sldChg>
      <pc:sldChg chg="addSp delSp modSp add del mod delAnim modAnim">
        <pc:chgData name="Quỳnh G.W.J" userId="71a0d11f713b1113" providerId="LiveId" clId="{942E9765-EBAA-4387-8BCD-A8B874EDFC48}" dt="2022-07-28T08:07:32.011" v="2202" actId="207"/>
        <pc:sldMkLst>
          <pc:docMk/>
          <pc:sldMk cId="0" sldId="308"/>
        </pc:sldMkLst>
        <pc:spChg chg="add del mod">
          <ac:chgData name="Quỳnh G.W.J" userId="71a0d11f713b1113" providerId="LiveId" clId="{942E9765-EBAA-4387-8BCD-A8B874EDFC48}" dt="2022-07-28T08:07:32.011" v="2202" actId="207"/>
          <ac:spMkLst>
            <pc:docMk/>
            <pc:sldMk cId="0" sldId="308"/>
            <ac:spMk id="16" creationId="{EF1C878F-9391-4BF8-A61B-67CD1897AC93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18" creationId="{4589958F-F66A-4C90-9CE0-8E3528B5202B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19" creationId="{296B362A-3B94-44B7-98ED-95EF8DD71F59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20" creationId="{F02C4FC8-7793-4839-A8B3-25468679AC79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21" creationId="{92AA156E-6A0D-45FF-B2D6-BAB5BCB2E0DE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22" creationId="{9818D36C-C98A-4BC8-BE16-2AD8B2A7ABF0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24" creationId="{ADC1DB2B-E70D-4E15-A611-D7B9709A79A6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25" creationId="{4C8CF745-9206-4150-B4CE-C4B2D9F44C70}"/>
          </ac:spMkLst>
        </pc:spChg>
        <pc:spChg chg="del">
          <ac:chgData name="Quỳnh G.W.J" userId="71a0d11f713b1113" providerId="LiveId" clId="{942E9765-EBAA-4387-8BCD-A8B874EDFC48}" dt="2022-07-28T07:56:53.636" v="1767" actId="478"/>
          <ac:spMkLst>
            <pc:docMk/>
            <pc:sldMk cId="0" sldId="308"/>
            <ac:spMk id="26" creationId="{30C9B6B1-23A4-4673-9463-A1297B64EE84}"/>
          </ac:spMkLst>
        </pc:spChg>
        <pc:spChg chg="del">
          <ac:chgData name="Quỳnh G.W.J" userId="71a0d11f713b1113" providerId="LiveId" clId="{942E9765-EBAA-4387-8BCD-A8B874EDFC48}" dt="2022-07-28T07:56:54.919" v="1768" actId="478"/>
          <ac:spMkLst>
            <pc:docMk/>
            <pc:sldMk cId="0" sldId="308"/>
            <ac:spMk id="27" creationId="{4BD27E09-D2B2-4CCC-B7F4-4DD97120730E}"/>
          </ac:spMkLst>
        </pc:spChg>
        <pc:spChg chg="del">
          <ac:chgData name="Quỳnh G.W.J" userId="71a0d11f713b1113" providerId="LiveId" clId="{942E9765-EBAA-4387-8BCD-A8B874EDFC48}" dt="2022-07-28T07:56:51.861" v="1766" actId="478"/>
          <ac:spMkLst>
            <pc:docMk/>
            <pc:sldMk cId="0" sldId="308"/>
            <ac:spMk id="28" creationId="{38FF0B3E-711B-471B-BA00-0456BA803ABE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29" creationId="{10F6658B-3697-44AC-8C4A-5E75A11E6AD2}"/>
          </ac:spMkLst>
        </pc:spChg>
        <pc:spChg chg="mod">
          <ac:chgData name="Quỳnh G.W.J" userId="71a0d11f713b1113" providerId="LiveId" clId="{942E9765-EBAA-4387-8BCD-A8B874EDFC48}" dt="2022-07-28T08:07:17.012" v="2197" actId="1076"/>
          <ac:spMkLst>
            <pc:docMk/>
            <pc:sldMk cId="0" sldId="308"/>
            <ac:spMk id="30" creationId="{EB1B2A6D-8835-4550-82F9-A3924A01CE83}"/>
          </ac:spMkLst>
        </pc:spChg>
        <pc:spChg chg="del">
          <ac:chgData name="Quỳnh G.W.J" userId="71a0d11f713b1113" providerId="LiveId" clId="{942E9765-EBAA-4387-8BCD-A8B874EDFC48}" dt="2022-07-28T07:56:50.288" v="1765" actId="478"/>
          <ac:spMkLst>
            <pc:docMk/>
            <pc:sldMk cId="0" sldId="308"/>
            <ac:spMk id="31" creationId="{D9C5B152-E564-4040-A451-4C3C85030474}"/>
          </ac:spMkLst>
        </pc:spChg>
        <pc:spChg chg="del">
          <ac:chgData name="Quỳnh G.W.J" userId="71a0d11f713b1113" providerId="LiveId" clId="{942E9765-EBAA-4387-8BCD-A8B874EDFC48}" dt="2022-07-28T07:33:28.958" v="1609" actId="478"/>
          <ac:spMkLst>
            <pc:docMk/>
            <pc:sldMk cId="0" sldId="308"/>
            <ac:spMk id="33" creationId="{BD42DFCD-7EDC-4B8B-B3B0-07374D7D8FE1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34" creationId="{0A4D0D34-BED2-4116-8A7E-89DC1F2F3945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35" creationId="{A0A628E5-DE90-415F-A258-6228E570AE4F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36" creationId="{21830921-E9DF-43A6-941E-C553F953533F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37" creationId="{B4F1797C-C003-4F84-B094-75E9E396192B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38" creationId="{A8941637-B15A-4EB1-933B-992DFC670AC2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39" creationId="{3E64825A-EF29-4D8A-96F7-5AA7329689F6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0" creationId="{1BFCDD93-E3D9-4F9C-A1E1-4120E651D888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1" creationId="{430F0589-1D44-481C-BDCD-0B877BEA7A9B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2" creationId="{B3662801-1882-40FC-A505-7AA0CB6A90FF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3" creationId="{4DB397C5-D938-4FD5-A2C8-9DB51E14F232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4" creationId="{B80EC558-1E40-4D5F-8793-97477EAC48D4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5" creationId="{BC0BAA6B-83B8-41B2-994F-F413B2B462A4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6" creationId="{51D13F68-7F75-4EF5-9D41-726629BC3B63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7" creationId="{B0C153FE-E44C-4D4F-8F86-D7D65A16D4B4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8" creationId="{56E37AE7-E35E-4AF2-B606-294A4C7E66DC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49" creationId="{996C0215-AC43-4DB7-9AA3-1CAE1984172F}"/>
          </ac:spMkLst>
        </pc:spChg>
        <pc:spChg chg="del">
          <ac:chgData name="Quỳnh G.W.J" userId="71a0d11f713b1113" providerId="LiveId" clId="{942E9765-EBAA-4387-8BCD-A8B874EDFC48}" dt="2022-07-28T07:33:26.003" v="1608" actId="478"/>
          <ac:spMkLst>
            <pc:docMk/>
            <pc:sldMk cId="0" sldId="308"/>
            <ac:spMk id="50" creationId="{5C4F1826-FB94-47CD-8D60-8B13CAA82281}"/>
          </ac:spMkLst>
        </pc:spChg>
        <pc:spChg chg="add mod">
          <ac:chgData name="Quỳnh G.W.J" userId="71a0d11f713b1113" providerId="LiveId" clId="{942E9765-EBAA-4387-8BCD-A8B874EDFC48}" dt="2022-07-28T08:07:24.535" v="2199"/>
          <ac:spMkLst>
            <pc:docMk/>
            <pc:sldMk cId="0" sldId="308"/>
            <ac:spMk id="51" creationId="{F492B7B5-700A-8EC2-EDCB-72A311027423}"/>
          </ac:spMkLst>
        </pc:spChg>
        <pc:grpChg chg="del">
          <ac:chgData name="Quỳnh G.W.J" userId="71a0d11f713b1113" providerId="LiveId" clId="{942E9765-EBAA-4387-8BCD-A8B874EDFC48}" dt="2022-07-28T07:33:30.957" v="1610" actId="478"/>
          <ac:grpSpMkLst>
            <pc:docMk/>
            <pc:sldMk cId="0" sldId="308"/>
            <ac:grpSpMk id="11" creationId="{8EFF7D57-9AC6-49E4-B9C7-FCC1086EC5E0}"/>
          </ac:grpSpMkLst>
        </pc:grpChg>
        <pc:grpChg chg="del">
          <ac:chgData name="Quỳnh G.W.J" userId="71a0d11f713b1113" providerId="LiveId" clId="{942E9765-EBAA-4387-8BCD-A8B874EDFC48}" dt="2022-07-28T07:33:36.260" v="1611" actId="478"/>
          <ac:grpSpMkLst>
            <pc:docMk/>
            <pc:sldMk cId="0" sldId="308"/>
            <ac:grpSpMk id="8194" creationId="{F271B5A3-451D-48A6-B8B6-536737EDF190}"/>
          </ac:grpSpMkLst>
        </pc:grpChg>
        <pc:graphicFrameChg chg="mod modGraphic">
          <ac:chgData name="Quỳnh G.W.J" userId="71a0d11f713b1113" providerId="LiveId" clId="{942E9765-EBAA-4387-8BCD-A8B874EDFC48}" dt="2022-07-28T08:07:17.012" v="2197" actId="1076"/>
          <ac:graphicFrameMkLst>
            <pc:docMk/>
            <pc:sldMk cId="0" sldId="308"/>
            <ac:graphicFrameMk id="17" creationId="{BD576C11-6E02-47CB-8152-4BA121CF2964}"/>
          </ac:graphicFrameMkLst>
        </pc:graphicFrameChg>
        <pc:picChg chg="add del mod">
          <ac:chgData name="Quỳnh G.W.J" userId="71a0d11f713b1113" providerId="LiveId" clId="{942E9765-EBAA-4387-8BCD-A8B874EDFC48}" dt="2022-07-28T07:57:18.683" v="1779" actId="478"/>
          <ac:picMkLst>
            <pc:docMk/>
            <pc:sldMk cId="0" sldId="308"/>
            <ac:picMk id="8256" creationId="{1536873F-8E24-44AC-9318-BE82E0137C84}"/>
          </ac:picMkLst>
        </pc:picChg>
      </pc:sldChg>
      <pc:sldChg chg="addSp delSp modSp mod ord delAnim modAnim">
        <pc:chgData name="Quỳnh G.W.J" userId="71a0d11f713b1113" providerId="LiveId" clId="{942E9765-EBAA-4387-8BCD-A8B874EDFC48}" dt="2022-07-28T08:04:05.073" v="2106" actId="207"/>
        <pc:sldMkLst>
          <pc:docMk/>
          <pc:sldMk cId="0" sldId="309"/>
        </pc:sldMkLst>
        <pc:spChg chg="add mod">
          <ac:chgData name="Quỳnh G.W.J" userId="71a0d11f713b1113" providerId="LiveId" clId="{942E9765-EBAA-4387-8BCD-A8B874EDFC48}" dt="2022-07-28T08:03:50.712" v="2102" actId="1076"/>
          <ac:spMkLst>
            <pc:docMk/>
            <pc:sldMk cId="0" sldId="309"/>
            <ac:spMk id="4" creationId="{093C0A53-FB43-568E-37E9-11B7D71B3A10}"/>
          </ac:spMkLst>
        </pc:spChg>
        <pc:spChg chg="del">
          <ac:chgData name="Quỳnh G.W.J" userId="71a0d11f713b1113" providerId="LiveId" clId="{942E9765-EBAA-4387-8BCD-A8B874EDFC48}" dt="2022-07-28T07:34:37.004" v="1622" actId="478"/>
          <ac:spMkLst>
            <pc:docMk/>
            <pc:sldMk cId="0" sldId="309"/>
            <ac:spMk id="9" creationId="{1AF206D5-97E7-30FD-596E-FBCD4BE5E358}"/>
          </ac:spMkLst>
        </pc:spChg>
        <pc:spChg chg="add mod">
          <ac:chgData name="Quỳnh G.W.J" userId="71a0d11f713b1113" providerId="LiveId" clId="{942E9765-EBAA-4387-8BCD-A8B874EDFC48}" dt="2022-07-28T08:00:27.629" v="1887" actId="1076"/>
          <ac:spMkLst>
            <pc:docMk/>
            <pc:sldMk cId="0" sldId="309"/>
            <ac:spMk id="11" creationId="{9DAB065E-816B-964A-1216-76CF6C49EE5B}"/>
          </ac:spMkLst>
        </pc:spChg>
        <pc:spChg chg="add del mod">
          <ac:chgData name="Quỳnh G.W.J" userId="71a0d11f713b1113" providerId="LiveId" clId="{942E9765-EBAA-4387-8BCD-A8B874EDFC48}" dt="2022-07-28T07:58:42.052" v="1799"/>
          <ac:spMkLst>
            <pc:docMk/>
            <pc:sldMk cId="0" sldId="309"/>
            <ac:spMk id="12" creationId="{FBB692F0-41B0-11AE-E395-DC16E1224DCA}"/>
          </ac:spMkLst>
        </pc:spChg>
        <pc:spChg chg="add mod">
          <ac:chgData name="Quỳnh G.W.J" userId="71a0d11f713b1113" providerId="LiveId" clId="{942E9765-EBAA-4387-8BCD-A8B874EDFC48}" dt="2022-07-28T08:00:22.174" v="1885" actId="207"/>
          <ac:spMkLst>
            <pc:docMk/>
            <pc:sldMk cId="0" sldId="309"/>
            <ac:spMk id="13" creationId="{932FF7E2-4CFC-0861-0BEF-F7A5191FCED1}"/>
          </ac:spMkLst>
        </pc:spChg>
        <pc:spChg chg="del">
          <ac:chgData name="Quỳnh G.W.J" userId="71a0d11f713b1113" providerId="LiveId" clId="{942E9765-EBAA-4387-8BCD-A8B874EDFC48}" dt="2022-07-28T07:35:02.420" v="1624" actId="478"/>
          <ac:spMkLst>
            <pc:docMk/>
            <pc:sldMk cId="0" sldId="309"/>
            <ac:spMk id="6166" creationId="{497C02DF-2829-A326-2D45-FC95418B0415}"/>
          </ac:spMkLst>
        </pc:spChg>
        <pc:spChg chg="del mod">
          <ac:chgData name="Quỳnh G.W.J" userId="71a0d11f713b1113" providerId="LiveId" clId="{942E9765-EBAA-4387-8BCD-A8B874EDFC48}" dt="2022-07-28T07:59:36.671" v="1860" actId="478"/>
          <ac:spMkLst>
            <pc:docMk/>
            <pc:sldMk cId="0" sldId="309"/>
            <ac:spMk id="6167" creationId="{C7EF158D-1A30-9D08-3CA6-22A29E0EE418}"/>
          </ac:spMkLst>
        </pc:spChg>
        <pc:spChg chg="del mod">
          <ac:chgData name="Quỳnh G.W.J" userId="71a0d11f713b1113" providerId="LiveId" clId="{942E9765-EBAA-4387-8BCD-A8B874EDFC48}" dt="2022-07-28T07:59:34.527" v="1859" actId="478"/>
          <ac:spMkLst>
            <pc:docMk/>
            <pc:sldMk cId="0" sldId="309"/>
            <ac:spMk id="6168" creationId="{E90BB270-1B6F-FEBC-B857-47C4AFE57A46}"/>
          </ac:spMkLst>
        </pc:spChg>
        <pc:spChg chg="del">
          <ac:chgData name="Quỳnh G.W.J" userId="71a0d11f713b1113" providerId="LiveId" clId="{942E9765-EBAA-4387-8BCD-A8B874EDFC48}" dt="2022-07-28T07:34:37.940" v="1623" actId="478"/>
          <ac:spMkLst>
            <pc:docMk/>
            <pc:sldMk cId="0" sldId="309"/>
            <ac:spMk id="6169" creationId="{B65369E5-3F61-392C-BB08-CC1DF953EE3A}"/>
          </ac:spMkLst>
        </pc:spChg>
        <pc:graphicFrameChg chg="add mod modGraphic">
          <ac:chgData name="Quỳnh G.W.J" userId="71a0d11f713b1113" providerId="LiveId" clId="{942E9765-EBAA-4387-8BCD-A8B874EDFC48}" dt="2022-07-28T08:01:43.920" v="1937"/>
          <ac:graphicFrameMkLst>
            <pc:docMk/>
            <pc:sldMk cId="0" sldId="309"/>
            <ac:graphicFrameMk id="2" creationId="{2A53875E-ADFB-D832-5226-1DCD335F9218}"/>
          </ac:graphicFrameMkLst>
        </pc:graphicFrameChg>
        <pc:graphicFrameChg chg="add mod modGraphic">
          <ac:chgData name="Quỳnh G.W.J" userId="71a0d11f713b1113" providerId="LiveId" clId="{942E9765-EBAA-4387-8BCD-A8B874EDFC48}" dt="2022-07-28T08:04:05.073" v="2106" actId="207"/>
          <ac:graphicFrameMkLst>
            <pc:docMk/>
            <pc:sldMk cId="0" sldId="309"/>
            <ac:graphicFrameMk id="3" creationId="{3FDA8DC7-5B01-22F3-D073-54AA13426FB7}"/>
          </ac:graphicFrameMkLst>
        </pc:graphicFrameChg>
      </pc:sldChg>
      <pc:sldChg chg="del">
        <pc:chgData name="Quỳnh G.W.J" userId="71a0d11f713b1113" providerId="LiveId" clId="{942E9765-EBAA-4387-8BCD-A8B874EDFC48}" dt="2022-07-28T07:38:04.464" v="1658" actId="47"/>
        <pc:sldMkLst>
          <pc:docMk/>
          <pc:sldMk cId="3204466138" sldId="310"/>
        </pc:sldMkLst>
      </pc:sldChg>
      <pc:sldChg chg="del">
        <pc:chgData name="Quỳnh G.W.J" userId="71a0d11f713b1113" providerId="LiveId" clId="{942E9765-EBAA-4387-8BCD-A8B874EDFC48}" dt="2022-07-28T07:38:05.158" v="1659" actId="47"/>
        <pc:sldMkLst>
          <pc:docMk/>
          <pc:sldMk cId="0" sldId="311"/>
        </pc:sldMkLst>
      </pc:sldChg>
      <pc:sldChg chg="addSp delSp modSp add del mod modAnim">
        <pc:chgData name="Quỳnh G.W.J" userId="71a0d11f713b1113" providerId="LiveId" clId="{942E9765-EBAA-4387-8BCD-A8B874EDFC48}" dt="2022-07-28T07:36:28.326" v="1645" actId="47"/>
        <pc:sldMkLst>
          <pc:docMk/>
          <pc:sldMk cId="1508214604" sldId="312"/>
        </pc:sldMkLst>
        <pc:spChg chg="del">
          <ac:chgData name="Quỳnh G.W.J" userId="71a0d11f713b1113" providerId="LiveId" clId="{942E9765-EBAA-4387-8BCD-A8B874EDFC48}" dt="2022-07-28T07:35:48.961" v="1631" actId="478"/>
          <ac:spMkLst>
            <pc:docMk/>
            <pc:sldMk cId="1508214604" sldId="312"/>
            <ac:spMk id="4" creationId="{093C0A53-FB43-568E-37E9-11B7D71B3A10}"/>
          </ac:spMkLst>
        </pc:spChg>
        <pc:spChg chg="add mod">
          <ac:chgData name="Quỳnh G.W.J" userId="71a0d11f713b1113" providerId="LiveId" clId="{942E9765-EBAA-4387-8BCD-A8B874EDFC48}" dt="2022-07-28T07:36:09.807" v="1638" actId="14100"/>
          <ac:spMkLst>
            <pc:docMk/>
            <pc:sldMk cId="1508214604" sldId="312"/>
            <ac:spMk id="7" creationId="{E9D97C56-0A2C-27E1-6067-1F4C3C7B80AB}"/>
          </ac:spMkLst>
        </pc:spChg>
        <pc:spChg chg="add mod">
          <ac:chgData name="Quỳnh G.W.J" userId="71a0d11f713b1113" providerId="LiveId" clId="{942E9765-EBAA-4387-8BCD-A8B874EDFC48}" dt="2022-07-28T07:36:15.304" v="1639"/>
          <ac:spMkLst>
            <pc:docMk/>
            <pc:sldMk cId="1508214604" sldId="312"/>
            <ac:spMk id="8" creationId="{E168FC6B-E916-F2B1-21A4-4E844DCED59B}"/>
          </ac:spMkLst>
        </pc:spChg>
        <pc:spChg chg="del">
          <ac:chgData name="Quỳnh G.W.J" userId="71a0d11f713b1113" providerId="LiveId" clId="{942E9765-EBAA-4387-8BCD-A8B874EDFC48}" dt="2022-07-28T07:35:48.961" v="1631" actId="478"/>
          <ac:spMkLst>
            <pc:docMk/>
            <pc:sldMk cId="1508214604" sldId="312"/>
            <ac:spMk id="6167" creationId="{C7EF158D-1A30-9D08-3CA6-22A29E0EE418}"/>
          </ac:spMkLst>
        </pc:spChg>
        <pc:spChg chg="del">
          <ac:chgData name="Quỳnh G.W.J" userId="71a0d11f713b1113" providerId="LiveId" clId="{942E9765-EBAA-4387-8BCD-A8B874EDFC48}" dt="2022-07-28T07:35:48.961" v="1631" actId="478"/>
          <ac:spMkLst>
            <pc:docMk/>
            <pc:sldMk cId="1508214604" sldId="312"/>
            <ac:spMk id="6168" creationId="{E90BB270-1B6F-FEBC-B857-47C4AFE57A46}"/>
          </ac:spMkLst>
        </pc:spChg>
        <pc:graphicFrameChg chg="del">
          <ac:chgData name="Quỳnh G.W.J" userId="71a0d11f713b1113" providerId="LiveId" clId="{942E9765-EBAA-4387-8BCD-A8B874EDFC48}" dt="2022-07-28T07:35:48.961" v="1631" actId="478"/>
          <ac:graphicFrameMkLst>
            <pc:docMk/>
            <pc:sldMk cId="1508214604" sldId="312"/>
            <ac:graphicFrameMk id="2" creationId="{2A53875E-ADFB-D832-5226-1DCD335F9218}"/>
          </ac:graphicFrameMkLst>
        </pc:graphicFrameChg>
        <pc:graphicFrameChg chg="del">
          <ac:chgData name="Quỳnh G.W.J" userId="71a0d11f713b1113" providerId="LiveId" clId="{942E9765-EBAA-4387-8BCD-A8B874EDFC48}" dt="2022-07-28T07:35:48.961" v="1631" actId="478"/>
          <ac:graphicFrameMkLst>
            <pc:docMk/>
            <pc:sldMk cId="1508214604" sldId="312"/>
            <ac:graphicFrameMk id="3" creationId="{3FDA8DC7-5B01-22F3-D073-54AA13426FB7}"/>
          </ac:graphicFrameMkLst>
        </pc:graphicFrameChg>
      </pc:sldChg>
      <pc:sldMasterChg chg="setBg modSldLayout">
        <pc:chgData name="Quỳnh G.W.J" userId="71a0d11f713b1113" providerId="LiveId" clId="{942E9765-EBAA-4387-8BCD-A8B874EDFC48}" dt="2022-07-28T06:49:07.393" v="430"/>
        <pc:sldMasterMkLst>
          <pc:docMk/>
          <pc:sldMasterMk cId="0" sldId="2147483648"/>
        </pc:sldMasterMkLst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4"/>
          </pc:sldLayoutMkLst>
        </pc:sldLayoutChg>
        <pc:sldLayoutChg chg="addSp delSp modSp setBg">
          <pc:chgData name="Quỳnh G.W.J" userId="71a0d11f713b1113" providerId="LiveId" clId="{942E9765-EBAA-4387-8BCD-A8B874EDFC48}" dt="2022-07-28T06:49:07.393" v="430"/>
          <pc:sldLayoutMkLst>
            <pc:docMk/>
            <pc:sldMasterMk cId="374249348" sldId="2147483725"/>
            <pc:sldLayoutMk cId="0" sldId="2147483655"/>
          </pc:sldLayoutMkLst>
          <pc:spChg chg="del">
            <ac:chgData name="Quỳnh G.W.J" userId="71a0d11f713b1113" providerId="LiveId" clId="{942E9765-EBAA-4387-8BCD-A8B874EDFC48}" dt="2022-07-28T06:10:49.817" v="2"/>
            <ac:spMkLst>
              <pc:docMk/>
              <pc:sldMasterMk cId="374249348" sldId="2147483725"/>
              <pc:sldLayoutMk cId="0" sldId="2147483655"/>
              <ac:spMk id="2" creationId="{00000000-0000-0000-0000-000000000000}"/>
            </ac:spMkLst>
          </pc:spChg>
          <pc:spChg chg="del">
            <ac:chgData name="Quỳnh G.W.J" userId="71a0d11f713b1113" providerId="LiveId" clId="{942E9765-EBAA-4387-8BCD-A8B874EDFC48}" dt="2022-07-28T06:10:49.817" v="2"/>
            <ac:spMkLst>
              <pc:docMk/>
              <pc:sldMasterMk cId="374249348" sldId="2147483725"/>
              <pc:sldLayoutMk cId="0" sldId="2147483655"/>
              <ac:spMk id="3" creationId="{00000000-0000-0000-0000-000000000000}"/>
            </ac:spMkLst>
          </pc:spChg>
          <pc:spChg chg="del">
            <ac:chgData name="Quỳnh G.W.J" userId="71a0d11f713b1113" providerId="LiveId" clId="{942E9765-EBAA-4387-8BCD-A8B874EDFC48}" dt="2022-07-28T06:10:49.817" v="2"/>
            <ac:spMkLst>
              <pc:docMk/>
              <pc:sldMasterMk cId="374249348" sldId="2147483725"/>
              <pc:sldLayoutMk cId="0" sldId="2147483655"/>
              <ac:spMk id="4" creationId="{00000000-0000-0000-0000-000000000000}"/>
            </ac:spMkLst>
          </pc:spChg>
          <pc:spChg chg="add del mod">
            <ac:chgData name="Quỳnh G.W.J" userId="71a0d11f713b1113" providerId="LiveId" clId="{942E9765-EBAA-4387-8BCD-A8B874EDFC48}" dt="2022-07-28T06:10:49.040" v="1"/>
            <ac:spMkLst>
              <pc:docMk/>
              <pc:sldMasterMk cId="374249348" sldId="2147483725"/>
              <pc:sldLayoutMk cId="0" sldId="2147483655"/>
              <ac:spMk id="5" creationId="{7C6A750E-D7D0-4EDE-D7DC-2962A4AE46AE}"/>
            </ac:spMkLst>
          </pc:spChg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Quỳnh G.W.J" userId="71a0d11f713b1113" providerId="LiveId" clId="{942E9765-EBAA-4387-8BCD-A8B874EDFC48}" dt="2022-07-28T06:49:07.393" v="43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Quỳnh G.W.J" userId="71a0d11f713b1113" providerId="LiveId" clId="{942E9765-EBAA-4387-8BCD-A8B874EDFC48}" dt="2022-07-28T07:18:06.685" v="1236" actId="47"/>
        <pc:sldMasterMkLst>
          <pc:docMk/>
          <pc:sldMasterMk cId="1769435135" sldId="2147483673"/>
        </pc:sldMasterMkLst>
        <pc:sldLayoutChg chg="del">
          <pc:chgData name="Quỳnh G.W.J" userId="71a0d11f713b1113" providerId="LiveId" clId="{942E9765-EBAA-4387-8BCD-A8B874EDFC48}" dt="2022-07-28T07:18:06.685" v="1236" actId="47"/>
          <pc:sldLayoutMkLst>
            <pc:docMk/>
            <pc:sldMasterMk cId="1769435135" sldId="2147483673"/>
            <pc:sldLayoutMk cId="2128184257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C853E-FA9B-448C-A946-F12E795BA811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43E05-8CAE-41FB-8782-278FE85A91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06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28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7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47467-9D56-4E62-820D-9CE0563C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4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43E05-8CAE-41FB-8782-278FE85A9148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30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B458831B-E9CA-BF4F-14AB-2AC82DA33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6C09EB84-838F-4A2E-9514-393016F3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38A7-74A3-C9A7-F7A6-52AF5F4E2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2A1CB7-F71F-42FE-AB03-32E39E749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62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B757DF35-B08E-2269-77F5-A313F50B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44B2C1A2-2B8B-9F9E-0852-C81EC8868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953C7-1195-802B-6E24-2172AA67A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93A3BD-2963-430C-8683-2447F342E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63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B7287E6E-FBCA-CABF-CBCC-68E695817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154B6DBF-8863-635A-56F3-957018BEC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15252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C7A4C-AFCD-B06F-E6EE-32E372B94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DD38D3-34D3-49EB-A837-EF7A06800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1FCA19F1-C07D-5A8E-B823-FD015B9B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92AF90B0-320F-9D1D-7A16-CBC5AAD438B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79C39-69C0-1FE9-CD6B-5005D3328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06400" y="9417845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BA4F2021-E377-4C30-B226-274A3C266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64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735E-153D-0E35-C6D7-C49C8BC54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8AB8F-84CC-7309-74AF-C473E1EA9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BF55-06A2-66AC-0FE6-CBDBD442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E091-5482-ED05-FF49-F0579545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AF1A-D2C0-859B-76F1-21D4B7CE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54F7C-1A58-42C0-A15E-094923873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90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C0CD-638A-27D9-2408-25A907E9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C36A-CC26-0B2D-1B52-38BC30358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07E9C-C11F-EC52-6825-04E61B36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D55A-3ADA-DEEB-12A8-43A5A850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21995-44B5-A72B-9B09-99B7B6C2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D83E6-3183-4453-B0C6-363C81C04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0B52-5B2F-DDFC-AC85-B1B2411E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C940A-5DE5-98D3-3D4F-0047688A0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D176E-38B1-BDE7-50BA-186C3E05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2160D-F2FC-7262-6DBD-4BB0EA63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636B-2C0B-2E78-0011-E19514DD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F28DE-8F0D-4A66-B61C-128E507AD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73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361C-77C2-AC7D-EC1D-F6AF9ADF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B756F-4822-32EF-A3DA-7C193B20E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C4614-A5F1-E53A-CA41-227FD9D45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5938-9D03-5282-B8D6-CAED5731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89F5A-109C-3FFF-66C0-678FB00A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8B39-BF1D-74EF-C12C-435E357A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34EA8-EBBE-4C98-A384-7AB534FC8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65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A9AF-61B2-D6DA-93B5-371EEB4F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BB8CC-7F1C-8A90-1632-5C3667F4E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7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A9079-42D7-5F98-F937-C157B41F2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7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FE3D1-4875-9654-C0AD-C7F585D47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66C34-2877-941E-F02A-CE017506D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1D41D-1F88-A031-3E50-B87BF3DD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F7F45-54C0-3B90-0122-09463592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FA140-4F38-EF21-7A7D-39E3EA8D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94198-181B-4D8D-A7ED-E3A324704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45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7A03-EBCE-EB5D-9F9E-2F15A494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00590-4CF9-F558-47D3-F1D55EF1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BBD30-0659-BB93-672C-CCE7A484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C8DC8-313C-47EB-E385-4EBD203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6F18C-29C1-4A61-B4B5-A0A5555C8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84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53025960-628C-4978-EF14-0C1E2A10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599855EB-298E-29EF-252C-C19B2D72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4333A-777B-5AC2-4241-2605A2603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DA5DFC-7FB7-4EE9-A624-0F89C53CE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37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4EAA9-9FED-98F8-FA4E-9A38948B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BA6EC-DC6C-5A4E-8914-ECD32CC4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7E59C-B6E5-5070-3237-75CAF3A4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62913-88D1-48A8-B00B-2048A9433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59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84C1-B451-4EE7-8D21-2AB0D946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B12B-5543-7168-EFF5-0C6E834D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E6460-1B9D-2BBC-B7DA-65DDDE7F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E0D62-F45E-8C96-CD98-665E27FE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E353D-29B6-9613-6834-E68F1333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5F020-4A51-EF1C-219A-A77AC0E1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C0375-F521-4AEC-8DB9-DBD5538A8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15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CF4D-6F18-5BCA-C073-99EA7CC1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40291-233E-B339-F37F-DE64CC5EB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92ADE-4DF8-5AC4-FC63-98307F855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B6004-226D-FFB6-5723-8162D05D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75A5-E219-4365-5187-8EB645CA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54E9B-0F53-4123-651B-FE695A3D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0FE1-DFA0-45B7-8A79-140417D7A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31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FF4B-CDFC-7121-6A1F-B1A34549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5EBF2-BE56-9582-14D1-8AD7DDDBE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3E24F-8E28-02EA-7A15-F486AD18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A9B13-912B-4205-8C66-EE1F3D2F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60B0-92AF-1D67-DD52-FC52B640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89DFE-F137-4011-9D8D-01C02EB3C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674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3771-496F-D167-2525-24210EBF7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E5A81-C63C-6E69-B472-C6292A16F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1B01-49A0-DE43-55BA-52B23020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880A3-BD39-01AF-BC47-13FD258E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CD892-97ED-65A9-A53F-36E8CAB4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DFA8F-065A-47F5-BC6C-2A7EE6FA4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256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A5A28B-7A06-B5C3-F9E7-A65A92F3731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CDE87-53D9-468A-54F8-9CD8DEB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94FE5-212B-D2D1-D751-67D34A0A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1EDCF-87B8-40B3-CD3E-F829D313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CF16F280-394F-485E-86AD-1565B1B92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0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76C3-A8E9-D974-27F4-E7792750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01511-9EE8-F028-6918-09C01870083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85BD1-CCD2-F895-F50B-5765C38B6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C6C20-09F5-43D9-2BBA-8D390DAD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6F427-F039-7008-993F-8F19476D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A30D6-6143-D408-8E28-01C00644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19DF6AC7-A05B-45F3-B75B-8C69C638B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9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127" y="273845"/>
            <a:ext cx="17557750" cy="973931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2968626" y="5600700"/>
            <a:ext cx="12344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4970" y="1323564"/>
            <a:ext cx="14950440" cy="43891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9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4297" y="5804453"/>
            <a:ext cx="13151790" cy="2082248"/>
          </a:xfrm>
        </p:spPr>
        <p:txBody>
          <a:bodyPr>
            <a:normAutofit/>
          </a:bodyPr>
          <a:lstStyle>
            <a:lvl1pPr marL="0" indent="0" algn="ctr">
              <a:spcBef>
                <a:spcPts val="1500"/>
              </a:spcBef>
              <a:buNone/>
              <a:defRPr sz="2700">
                <a:solidFill>
                  <a:srgbClr val="FFFFFF"/>
                </a:solidFill>
              </a:defRPr>
            </a:lvl1pPr>
            <a:lvl2pPr marL="514350" indent="0" algn="ctr">
              <a:buNone/>
              <a:defRPr sz="2700"/>
            </a:lvl2pPr>
            <a:lvl3pPr marL="1028700" indent="0" algn="ctr">
              <a:buNone/>
              <a:defRPr sz="2700"/>
            </a:lvl3pPr>
            <a:lvl4pPr marL="1543050" indent="0" algn="ctr">
              <a:buNone/>
              <a:defRPr sz="2250"/>
            </a:lvl4pPr>
            <a:lvl5pPr marL="2057400" indent="0" algn="ctr">
              <a:buNone/>
              <a:defRPr sz="2250"/>
            </a:lvl5pPr>
            <a:lvl6pPr marL="2571750" indent="0" algn="ctr">
              <a:buNone/>
              <a:defRPr sz="2250"/>
            </a:lvl6pPr>
            <a:lvl7pPr marL="3086100" indent="0" algn="ctr">
              <a:buNone/>
              <a:defRPr sz="2250"/>
            </a:lvl7pPr>
            <a:lvl8pPr marL="3600450" indent="0" algn="ctr">
              <a:buNone/>
              <a:defRPr sz="2250"/>
            </a:lvl8pPr>
            <a:lvl9pPr marL="4114800" indent="0" algn="ctr">
              <a:buNone/>
              <a:defRPr sz="22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F5B2BE-DCDE-4CE5-A52B-31611C8FA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C531-3449-4332-89E7-BC1C6907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0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031707"/>
            <a:ext cx="1234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636" y="1760363"/>
            <a:ext cx="14950440" cy="43891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9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4892" y="6231780"/>
            <a:ext cx="13153644" cy="2045709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0E8A-B54F-401A-B76A-354692ABC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398117A9-35ED-2E67-EE4A-26E407A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D1A18433-0AEC-F52D-A2EF-010F2B44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885A3-4A00-2C4E-DEF6-01FA2791F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FA18FD-F260-4A27-9E73-3F1C7707D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455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3086098"/>
            <a:ext cx="7132320" cy="6035040"/>
          </a:xfrm>
        </p:spPr>
        <p:txBody>
          <a:bodyPr/>
          <a:lstStyle>
            <a:lvl1pPr>
              <a:defRPr sz="2475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1418" y="3086100"/>
            <a:ext cx="7132320" cy="6035040"/>
          </a:xfrm>
        </p:spPr>
        <p:txBody>
          <a:bodyPr/>
          <a:lstStyle>
            <a:lvl1pPr>
              <a:defRPr sz="2475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DF4D-19E4-4610-BED1-0FC213FA5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05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3002266"/>
            <a:ext cx="7132320" cy="11658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500" y="4082225"/>
            <a:ext cx="7132320" cy="5074920"/>
          </a:xfrm>
        </p:spPr>
        <p:txBody>
          <a:bodyPr/>
          <a:lstStyle>
            <a:lvl1pPr>
              <a:defRPr sz="2475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3760" y="2998548"/>
            <a:ext cx="7132320" cy="11658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3760" y="4078983"/>
            <a:ext cx="7132320" cy="5074920"/>
          </a:xfrm>
        </p:spPr>
        <p:txBody>
          <a:bodyPr/>
          <a:lstStyle>
            <a:lvl1pPr>
              <a:defRPr sz="2475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832D-DC5E-4E1B-9360-6E66657E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5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E6A0-8993-49D9-9EB5-2974C79CC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7199-5597-4B4C-B252-E8FD4A9D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5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645920"/>
            <a:ext cx="5669280" cy="26060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8628" y="1645920"/>
            <a:ext cx="8299276" cy="6995160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4251960"/>
            <a:ext cx="5669280" cy="43891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913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A1BB-B0A2-4284-B697-222142008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2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645920"/>
            <a:ext cx="5669280" cy="26060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38215" y="1604771"/>
            <a:ext cx="8515406" cy="696773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315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" y="4251960"/>
            <a:ext cx="5669280" cy="43205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913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128E-EDB5-441A-936C-E17232AE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2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3958-83EC-436F-A597-C633D694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11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1143000"/>
            <a:ext cx="3486150" cy="811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501" y="1143000"/>
            <a:ext cx="11144250" cy="811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05DA-1BD6-49A5-8BE1-9E92F5B4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9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FC546BD3-4B6B-1340-A4F1-991AD41C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28E3B2DB-7AF6-8427-5D07-5F336CC18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343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>
            <a:extLst>
              <a:ext uri="{FF2B5EF4-FFF2-40B4-BE49-F238E27FC236}">
                <a16:creationId xmlns:a16="http://schemas.microsoft.com/office/drawing/2014/main" id="{9DE9C3F5-7083-46BC-303C-305B92126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738438"/>
            <a:ext cx="77343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60599-C4EC-79ED-082B-EEA5E1F3E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8B7845-040E-4C94-BC41-DB0980A99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25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669867" y="1754897"/>
            <a:ext cx="9629670" cy="749070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2" y="800102"/>
            <a:ext cx="12309426" cy="4686302"/>
          </a:xfrm>
        </p:spPr>
        <p:txBody>
          <a:bodyPr anchor="b">
            <a:normAutofit/>
          </a:bodyPr>
          <a:lstStyle>
            <a:lvl1pPr algn="l">
              <a:defRPr sz="6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1" y="5765802"/>
            <a:ext cx="9908501" cy="2870199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D29C1AA0-3775-3753-6ED1-23607EC3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DA1690F6-6B3F-EC45-4F54-6C7D2886A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7" y="2521745"/>
            <a:ext cx="7737474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>
            <a:extLst>
              <a:ext uri="{FF2B5EF4-FFF2-40B4-BE49-F238E27FC236}">
                <a16:creationId xmlns:a16="http://schemas.microsoft.com/office/drawing/2014/main" id="{0B2DB882-4C1F-4BB6-C2D1-EBC4368BE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7" y="3757613"/>
            <a:ext cx="7737474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 4">
            <a:extLst>
              <a:ext uri="{FF2B5EF4-FFF2-40B4-BE49-F238E27FC236}">
                <a16:creationId xmlns:a16="http://schemas.microsoft.com/office/drawing/2014/main" id="{368E5ACD-0251-ADC1-6214-738B8B85B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>
            <a:extLst>
              <a:ext uri="{FF2B5EF4-FFF2-40B4-BE49-F238E27FC236}">
                <a16:creationId xmlns:a16="http://schemas.microsoft.com/office/drawing/2014/main" id="{0739E392-C220-1E39-B323-C9814DB46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32C60-4D91-EC06-00E2-53645892E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512465-E4FA-4D63-91CE-98E42C621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796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6743700"/>
            <a:ext cx="13109735" cy="228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2" y="800100"/>
            <a:ext cx="13109735" cy="565150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49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71801"/>
            <a:ext cx="12804936" cy="3479801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2" y="6731001"/>
            <a:ext cx="12804935" cy="22987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46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6743700"/>
            <a:ext cx="13109735" cy="2286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066802" y="800102"/>
            <a:ext cx="7899935" cy="56515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9324725" y="800100"/>
            <a:ext cx="7896476" cy="56388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34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6743700"/>
            <a:ext cx="13109735" cy="2286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4" y="800100"/>
            <a:ext cx="7433732" cy="914400"/>
          </a:xfrm>
        </p:spPr>
        <p:txBody>
          <a:bodyPr anchor="b">
            <a:noAutofit/>
          </a:bodyPr>
          <a:lstStyle>
            <a:lvl1pPr marL="0" indent="0">
              <a:buNone/>
              <a:defRPr sz="3600" b="0" cap="all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799" y="1714502"/>
            <a:ext cx="7890935" cy="473710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10033" y="850107"/>
            <a:ext cx="7528103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 cap="all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4725" y="1714500"/>
            <a:ext cx="7913411" cy="47244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12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6743700"/>
            <a:ext cx="13109735" cy="2286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3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36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4" y="800100"/>
            <a:ext cx="6400800" cy="2286000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800100"/>
            <a:ext cx="8877510" cy="8229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34" y="3314705"/>
            <a:ext cx="64008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9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1" y="2171700"/>
            <a:ext cx="7126517" cy="17145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524000" y="1371600"/>
            <a:ext cx="6561948" cy="72009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2057" y="4114800"/>
            <a:ext cx="7128446" cy="31242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1" y="9258302"/>
            <a:ext cx="11623448" cy="547688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4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6743700"/>
            <a:ext cx="13109735" cy="228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66800" y="800100"/>
            <a:ext cx="16154400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524005" y="5765801"/>
            <a:ext cx="1456266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156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00100"/>
            <a:ext cx="16154400" cy="4343400"/>
          </a:xfrm>
        </p:spPr>
        <p:txBody>
          <a:bodyPr anchor="ctr">
            <a:normAutofit/>
          </a:bodyPr>
          <a:lstStyle>
            <a:lvl1pPr algn="l">
              <a:defRPr sz="4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6172200"/>
            <a:ext cx="12767105" cy="2857500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4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686D8175-B5A4-C6F8-3BFD-3AD4A990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AE277-5E5E-E6D9-8B18-732B1096A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0F861-9614-4B22-9A98-6A7E357C4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0132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567" y="800100"/>
            <a:ext cx="13719575" cy="4343400"/>
          </a:xfrm>
        </p:spPr>
        <p:txBody>
          <a:bodyPr anchor="ctr">
            <a:normAutofit/>
          </a:bodyPr>
          <a:lstStyle>
            <a:lvl1pPr algn="l">
              <a:defRPr sz="4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2" y="5143500"/>
            <a:ext cx="12804935" cy="7239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2" y="6451605"/>
            <a:ext cx="12764723" cy="2578095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2" y="1065936"/>
            <a:ext cx="914639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defTabSz="685800"/>
            <a:r>
              <a:rPr lang="en-US" sz="12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92402" y="4152902"/>
            <a:ext cx="914639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algn="r" defTabSz="685800"/>
            <a:r>
              <a:rPr lang="en-US" sz="12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138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5143500"/>
            <a:ext cx="12764723" cy="2546100"/>
          </a:xfrm>
        </p:spPr>
        <p:txBody>
          <a:bodyPr anchor="b">
            <a:normAutofit/>
          </a:bodyPr>
          <a:lstStyle>
            <a:lvl1pPr algn="l">
              <a:defRPr sz="4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7699472"/>
            <a:ext cx="12767105" cy="1330229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477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569" y="800100"/>
            <a:ext cx="13719572" cy="4343400"/>
          </a:xfrm>
        </p:spPr>
        <p:txBody>
          <a:bodyPr anchor="ctr">
            <a:normAutofit/>
          </a:bodyPr>
          <a:lstStyle>
            <a:lvl1pPr algn="l">
              <a:defRPr sz="4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2" y="5829300"/>
            <a:ext cx="12764723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7429500"/>
            <a:ext cx="12764720" cy="16002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2" y="1065936"/>
            <a:ext cx="914639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defTabSz="685800"/>
            <a:r>
              <a:rPr lang="en-US" sz="12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92402" y="4152902"/>
            <a:ext cx="914639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algn="r" defTabSz="685800"/>
            <a:r>
              <a:rPr lang="en-US" sz="12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691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800100"/>
            <a:ext cx="15051317" cy="4343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2" y="5892801"/>
            <a:ext cx="12764723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7150105"/>
            <a:ext cx="12764720" cy="1879598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12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2" y="6743700"/>
            <a:ext cx="13109735" cy="2286000"/>
          </a:xfrm>
        </p:spPr>
        <p:txBody>
          <a:bodyPr>
            <a:normAutofit/>
          </a:bodyPr>
          <a:lstStyle>
            <a:lvl1pPr algn="l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2" y="800102"/>
            <a:ext cx="13109735" cy="56515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44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32812" y="800100"/>
            <a:ext cx="4088388" cy="6629400"/>
          </a:xfrm>
        </p:spPr>
        <p:txBody>
          <a:bodyPr vert="eaVert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00100"/>
            <a:ext cx="11700024" cy="8229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69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D805-31CB-48C9-AB02-1BA896DEF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2AB17-8F45-43DC-BEE5-4BCFC2A01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6642F-4CD2-44A8-83B0-068183DE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3C42-5072-49B5-858C-D11C0FA3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A370C-0DF3-467A-B40F-D52703FD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7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E5CE-27F3-4683-B028-4852D289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02EB-C501-44DF-BA84-694F0C141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5C00D-0B28-4AC7-900A-012014DF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B4823-062B-43CB-97C8-B8D03B25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9F978-CEA6-4D80-8E7C-CFDAB682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2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0813-78A7-4DED-B7B4-868DFA7B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96FC8-C299-4AE5-B4B8-91A29489A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38A26-D5A3-4872-BB9F-B6B51735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B3A78-36E2-4615-AB2F-37DAD55C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12D3F-9E62-4BCB-B9FD-A95F7AD5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37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3358-6743-4441-B0F6-C424BD33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8F5E2-A95B-42B8-9DAB-2020C6BD9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D40EC-AA68-4A94-A81C-EF563C949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16015-8434-4760-8F5B-543D57B5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DE0F9-4997-459D-B81B-5F7ACED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0D4CF-7C03-4411-AF51-CF250A3C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9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687FF-71C1-9956-8C12-10234D26A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306898-F235-44BD-B006-457638E95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415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95BC-3549-48CD-80E7-E94EB2D9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96837-C3BC-49A1-A043-2B630B92C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5ED25-8757-4902-B9CD-17C9947C5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11281-6010-4977-8D03-7E39AA24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55596-F28C-4603-8CF0-995920107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D8394-7C28-490C-B9D7-D2F205E5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E7F2E-7A77-4DDB-B962-0F7435C7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5A6CC-145B-4A83-A584-7518AC55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894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9BAB-1782-40B6-9546-98FF3000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07BD8-4F18-4AFA-972F-C2C30BED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C2115-A341-4E68-93C6-FFB21C38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E373F-3C8C-425F-B0D6-E6350BA7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63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03D979-EC33-4033-BBDE-E1952320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251AF-283C-43AE-BEE4-6DCB4001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0E825-D68E-41F9-8AE4-F9C1AAF6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927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14E0-2B62-4529-AB44-35047D6A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88A-D411-4E88-A17A-BC754975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4C2A4-CAAF-4B49-9079-358DB08B4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0FC48-1BE5-42B6-B03C-693FDB77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799B5-1302-4D99-AF68-06CCEA45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24174-7CAD-4E26-A683-DC50522A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3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4B1A-26F8-40A8-A116-3B91D04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320BA-53C2-426F-B0A6-51D5B795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E22B8-BC7E-4F5D-B334-C25C0CF5C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13663-5DF2-4296-9A76-3F80BC06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9701E-D209-44DE-B8E5-A5D8250C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73C25-0CAE-40DA-8B8A-1D1A2541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53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4F35-88FF-44D6-9E59-C0E940FF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F478E-71D1-4875-AB1A-85D3E9D84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0C9F6-5B27-461F-A1C8-B948CB6A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4315C-006E-4509-8282-7029478B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CD18A-A8E9-4C28-9CE0-57D3CFE6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14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C4890-1062-48B4-A819-160CD090F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CBA01-3CE9-420D-B3E0-75D01DDD2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BD2F-EB02-4473-BB82-7951E60F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47B9E-23D7-40C2-BDED-188A01CF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5EBA-5EE3-4E1A-B5B6-E44CC97F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40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614363" y="2000250"/>
            <a:ext cx="683895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6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0608E177-3070-E43D-8CE0-0B4A8E25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428882B3-B625-0883-7FD7-5F0B68F5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>
            <a:extLst>
              <a:ext uri="{FF2B5EF4-FFF2-40B4-BE49-F238E27FC236}">
                <a16:creationId xmlns:a16="http://schemas.microsoft.com/office/drawing/2014/main" id="{ED1F1BC3-26E0-3DC7-82EE-2C0B211B8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41451-2809-3C4B-E90C-56857A19C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44DE9-A83E-435D-952C-57CF8BF44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31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BE2F854C-C15D-BF87-7E9D-AE741289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F4313E5E-9F02-7805-F687-1F07FE0F3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 3">
            <a:extLst>
              <a:ext uri="{FF2B5EF4-FFF2-40B4-BE49-F238E27FC236}">
                <a16:creationId xmlns:a16="http://schemas.microsoft.com/office/drawing/2014/main" id="{3E816DA5-6EA6-4ACC-B958-B7779759D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A8FEE-EED5-0542-122E-171ED093F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60F113-B5D4-4BD2-8859-2CA38A2CC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3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>
            <a:extLst>
              <a:ext uri="{FF2B5EF4-FFF2-40B4-BE49-F238E27FC236}">
                <a16:creationId xmlns:a16="http://schemas.microsoft.com/office/drawing/2014/main" id="{52B77AEE-ED05-C32C-71AC-FF48CCFED6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417845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/>
            </a:lvl1pPr>
          </a:lstStyle>
          <a:p>
            <a:fld id="{F904B7FD-1F6F-4EB9-918C-9DD9B5CEAE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5" name="Line 21">
            <a:extLst>
              <a:ext uri="{FF2B5EF4-FFF2-40B4-BE49-F238E27FC236}">
                <a16:creationId xmlns:a16="http://schemas.microsoft.com/office/drawing/2014/main" id="{0899FE7D-6620-A192-0C73-FDD1B29965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478632"/>
            <a:ext cx="0" cy="9258300"/>
          </a:xfrm>
          <a:prstGeom prst="line">
            <a:avLst/>
          </a:prstGeom>
          <a:noFill/>
          <a:ln w="57150" cmpd="thickThin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19BD18B4-D617-BE97-BF0A-EDF8714E8A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050" y="9765507"/>
            <a:ext cx="17830800" cy="2286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accent1"/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700"/>
          </a:p>
        </p:txBody>
      </p:sp>
      <p:sp>
        <p:nvSpPr>
          <p:cNvPr id="1051" name="Line 27">
            <a:extLst>
              <a:ext uri="{FF2B5EF4-FFF2-40B4-BE49-F238E27FC236}">
                <a16:creationId xmlns:a16="http://schemas.microsoft.com/office/drawing/2014/main" id="{7CB41D79-E6AE-E143-F112-8A436830A1A3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>
            <a:off x="17678400" y="500063"/>
            <a:ext cx="3176" cy="9258300"/>
          </a:xfrm>
          <a:prstGeom prst="line">
            <a:avLst/>
          </a:prstGeom>
          <a:noFill/>
          <a:ln w="57150" cmpd="thickThin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1061" name="Rectangle 37">
            <a:extLst>
              <a:ext uri="{FF2B5EF4-FFF2-40B4-BE49-F238E27FC236}">
                <a16:creationId xmlns:a16="http://schemas.microsoft.com/office/drawing/2014/main" id="{39D206DA-DE70-7844-C1D2-46D2960A1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435770"/>
            <a:ext cx="17830800" cy="2286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accent1"/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/>
          </a:p>
        </p:txBody>
      </p:sp>
      <p:sp useBgFill="1">
        <p:nvSpPr>
          <p:cNvPr id="1062" name="AutoShape 38">
            <a:extLst>
              <a:ext uri="{FF2B5EF4-FFF2-40B4-BE49-F238E27FC236}">
                <a16:creationId xmlns:a16="http://schemas.microsoft.com/office/drawing/2014/main" id="{8110964E-EC93-1330-68BE-84D2206587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716376" y="50007"/>
            <a:ext cx="1571624" cy="1143000"/>
          </a:xfrm>
          <a:prstGeom prst="sun">
            <a:avLst>
              <a:gd name="adj" fmla="val 2500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700"/>
          </a:p>
        </p:txBody>
      </p:sp>
      <p:grpSp>
        <p:nvGrpSpPr>
          <p:cNvPr id="1065" name="Group 41">
            <a:extLst>
              <a:ext uri="{FF2B5EF4-FFF2-40B4-BE49-F238E27FC236}">
                <a16:creationId xmlns:a16="http://schemas.microsoft.com/office/drawing/2014/main" id="{57DC94EB-72DF-19E0-9BE9-B476CEFEBD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31800" y="0"/>
            <a:ext cx="19177000" cy="10337007"/>
            <a:chOff x="1985" y="2248"/>
            <a:chExt cx="8796" cy="11723"/>
          </a:xfrm>
        </p:grpSpPr>
        <p:graphicFrame>
          <p:nvGraphicFramePr>
            <p:cNvPr id="1066" name="Object 42">
              <a:extLst>
                <a:ext uri="{FF2B5EF4-FFF2-40B4-BE49-F238E27FC236}">
                  <a16:creationId xmlns:a16="http://schemas.microsoft.com/office/drawing/2014/main" id="{90563FED-067F-5496-0EB0-7370F922F3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85" y="2248"/>
            <a:ext cx="3055" cy="3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278360" imgH="1274040" progId="">
                    <p:embed/>
                  </p:oleObj>
                </mc:Choice>
                <mc:Fallback>
                  <p:oleObj r:id="rId16" imgW="1278360" imgH="1274040" progId="">
                    <p:embed/>
                    <p:pic>
                      <p:nvPicPr>
                        <p:cNvPr id="1066" name="Object 42">
                          <a:extLst>
                            <a:ext uri="{FF2B5EF4-FFF2-40B4-BE49-F238E27FC236}">
                              <a16:creationId xmlns:a16="http://schemas.microsoft.com/office/drawing/2014/main" id="{90563FED-067F-5496-0EB0-7370F922F3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" y="2248"/>
                          <a:ext cx="3055" cy="3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7" name="Object 43">
              <a:extLst>
                <a:ext uri="{FF2B5EF4-FFF2-40B4-BE49-F238E27FC236}">
                  <a16:creationId xmlns:a16="http://schemas.microsoft.com/office/drawing/2014/main" id="{CAEA49D4-96D0-510C-C192-5763C50DD8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32" y="11087"/>
            <a:ext cx="3149" cy="2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999440" imgH="1831320" progId="">
                    <p:embed/>
                  </p:oleObj>
                </mc:Choice>
                <mc:Fallback>
                  <p:oleObj r:id="rId18" imgW="1999440" imgH="1831320" progId="">
                    <p:embed/>
                    <p:pic>
                      <p:nvPicPr>
                        <p:cNvPr id="1067" name="Object 43">
                          <a:extLst>
                            <a:ext uri="{FF2B5EF4-FFF2-40B4-BE49-F238E27FC236}">
                              <a16:creationId xmlns:a16="http://schemas.microsoft.com/office/drawing/2014/main" id="{CAEA49D4-96D0-510C-C192-5763C50DD8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2" y="11087"/>
                          <a:ext cx="3149" cy="2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8" name="Line 44">
              <a:extLst>
                <a:ext uri="{FF2B5EF4-FFF2-40B4-BE49-F238E27FC236}">
                  <a16:creationId xmlns:a16="http://schemas.microsoft.com/office/drawing/2014/main" id="{9902756B-B496-AA6A-082D-F2104EC30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5289"/>
              <a:ext cx="0" cy="8352"/>
            </a:xfrm>
            <a:prstGeom prst="line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069" name="Line 45">
              <a:extLst>
                <a:ext uri="{FF2B5EF4-FFF2-40B4-BE49-F238E27FC236}">
                  <a16:creationId xmlns:a16="http://schemas.microsoft.com/office/drawing/2014/main" id="{5487E277-3901-E5AD-F121-AFE7A65DB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3626"/>
              <a:ext cx="5184" cy="0"/>
            </a:xfrm>
            <a:prstGeom prst="line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/>
            </a:p>
          </p:txBody>
        </p:sp>
      </p:grpSp>
      <p:sp useBgFill="1">
        <p:nvSpPr>
          <p:cNvPr id="1070" name="AutoShape 46">
            <a:extLst>
              <a:ext uri="{FF2B5EF4-FFF2-40B4-BE49-F238E27FC236}">
                <a16:creationId xmlns:a16="http://schemas.microsoft.com/office/drawing/2014/main" id="{401C8AA5-3281-F645-5410-1A24DC80B5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71449" y="9236870"/>
            <a:ext cx="1571626" cy="1143000"/>
          </a:xfrm>
          <a:prstGeom prst="sun">
            <a:avLst>
              <a:gd name="adj" fmla="val 2500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700"/>
          </a:p>
        </p:txBody>
      </p:sp>
    </p:spTree>
    <p:extLst>
      <p:ext uri="{BB962C8B-B14F-4D97-AF65-F5344CB8AC3E}">
        <p14:creationId xmlns:p14="http://schemas.microsoft.com/office/powerpoint/2010/main" val="37424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5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" grpId="0" animBg="1"/>
      <p:bldP spid="1070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2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745B99-297A-009E-3C12-AB4EAEF08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61F185-95FF-330E-2D41-9ED1BAAC5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9626C4-4534-BD6F-4BE7-2610FD0E81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70919E-93B7-BFB2-76C4-D9601830BC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1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B77B23-7ADF-28F7-7ED8-342948FA6A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/>
            </a:lvl1pPr>
          </a:lstStyle>
          <a:p>
            <a:fld id="{3934B242-067C-4B0B-B778-CA5D10F34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5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2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27" y="273845"/>
            <a:ext cx="17557750" cy="97393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1" y="914401"/>
            <a:ext cx="148145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3086100"/>
            <a:ext cx="14808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4500" y="9336883"/>
            <a:ext cx="3492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550" y="9336883"/>
            <a:ext cx="70770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95401" y="9336883"/>
            <a:ext cx="255905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D270CF-6754-4D6B-AC03-7B829CB80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5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accent1"/>
          </a:solidFill>
          <a:latin typeface="Corbel" panose="020B0503020204020204" pitchFamily="34" charset="0"/>
        </a:defRPr>
      </a:lvl2pPr>
      <a:lvl3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accent1"/>
          </a:solidFill>
          <a:latin typeface="Corbel" panose="020B0503020204020204" pitchFamily="34" charset="0"/>
        </a:defRPr>
      </a:lvl3pPr>
      <a:lvl4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accent1"/>
          </a:solidFill>
          <a:latin typeface="Corbel" panose="020B0503020204020204" pitchFamily="34" charset="0"/>
        </a:defRPr>
      </a:lvl4pPr>
      <a:lvl5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accent1"/>
          </a:solidFill>
          <a:latin typeface="Corbel" panose="020B0503020204020204" pitchFamily="34" charset="0"/>
        </a:defRPr>
      </a:lvl5pPr>
      <a:lvl6pPr marL="6858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accent1"/>
          </a:solidFill>
          <a:latin typeface="Corbel" panose="020B0503020204020204" pitchFamily="34" charset="0"/>
        </a:defRPr>
      </a:lvl6pPr>
      <a:lvl7pPr marL="13716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accent1"/>
          </a:solidFill>
          <a:latin typeface="Corbel" panose="020B0503020204020204" pitchFamily="34" charset="0"/>
        </a:defRPr>
      </a:lvl7pPr>
      <a:lvl8pPr marL="20574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accent1"/>
          </a:solidFill>
          <a:latin typeface="Corbel" panose="020B0503020204020204" pitchFamily="34" charset="0"/>
        </a:defRPr>
      </a:lvl8pPr>
      <a:lvl9pPr marL="27432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257175" indent="-204788" algn="l" defTabSz="10287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204788" algn="l" defTabSz="1028700" rtl="0" eaLnBrk="0" fontAlgn="base" hangingPunct="0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821532" indent="-204788" algn="l" defTabSz="1028700" rtl="0" eaLnBrk="0" fontAlgn="base" hangingPunct="0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31095" indent="-204788" algn="l" defTabSz="1028700" rtl="0" eaLnBrk="0" fontAlgn="base" hangingPunct="0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78745" indent="-204788" algn="l" defTabSz="1028700" rtl="0" eaLnBrk="0" fontAlgn="base" hangingPunct="0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50000" indent="-257175" algn="l" defTabSz="10287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SzPct val="80000"/>
        <a:buFont typeface="Corbel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50000" indent="-257175" algn="l" defTabSz="10287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SzPct val="80000"/>
        <a:buFont typeface="Corbel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50000" indent="-257175" algn="l" defTabSz="10287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SzPct val="80000"/>
        <a:buFont typeface="Corbel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50000" indent="-257175" algn="l" defTabSz="1028700" rtl="0" eaLnBrk="1" latinLnBrk="0" hangingPunct="1">
        <a:lnSpc>
          <a:spcPct val="90000"/>
        </a:lnSpc>
        <a:spcBef>
          <a:spcPts val="225"/>
        </a:spcBef>
        <a:spcAft>
          <a:spcPts val="450"/>
        </a:spcAft>
        <a:buClr>
          <a:schemeClr val="accent1"/>
        </a:buClr>
        <a:buSzPct val="80000"/>
        <a:buFont typeface="Corbel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49F5-E295-4CA3-AAB8-6147C82D97E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720F-DE09-42D1-B462-60045231D8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341352" y="5842003"/>
            <a:ext cx="4940912" cy="398780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2" y="6743700"/>
            <a:ext cx="13109735" cy="2286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2" y="800102"/>
            <a:ext cx="13109735" cy="5651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60491" y="9258307"/>
            <a:ext cx="2400926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685800"/>
            <a:fld id="{48A87A34-81AB-432B-8DAE-1953F412C126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685800"/>
              <a:t>11/5/2024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1" y="9258302"/>
            <a:ext cx="11623448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6858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8854" y="8367719"/>
            <a:ext cx="1713815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685800"/>
            <a:fld id="{6D22F896-40B5-4ADD-8801-0D06FADFA09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6858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8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48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CB127-021E-4167-9C84-B3E82BC3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6BB01-1376-4ACE-9719-C28089AD8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DC12-9B57-4FE8-8993-B7EA0E6DF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8CE8-B6B3-4E71-9FF7-70393AC0B0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4E752-02FA-4589-9639-1B80B548D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6E861-9DF0-4E35-999D-254CAAC76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8C9D-F6B4-4DE7-9D70-2D046E8CF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9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op%20chat%20cua%20Canxi.PPT#-1,3,Slide 3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op%20chat%20cua%20Canxi.PPT#-1,3,Slide 3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1 hình ảnh hoa hồng Pháp đẹp, chất lượng cao, tải miễn phí">
            <a:extLst>
              <a:ext uri="{FF2B5EF4-FFF2-40B4-BE49-F238E27FC236}">
                <a16:creationId xmlns:a16="http://schemas.microsoft.com/office/drawing/2014/main" id="{1AF75613-25D8-497B-B5D7-6CBED1F1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2696"/>
            <a:ext cx="12194721" cy="94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WordArt 14">
            <a:extLst>
              <a:ext uri="{FF2B5EF4-FFF2-40B4-BE49-F238E27FC236}">
                <a16:creationId xmlns:a16="http://schemas.microsoft.com/office/drawing/2014/main" id="{93770BB6-94DE-E464-A5A8-957C915E73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0" y="914401"/>
            <a:ext cx="6286500" cy="1928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FF00"/>
              </a:contourClr>
            </a:sp3d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endParaRPr lang="en-US" sz="5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8C3D91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78BC087-E4D4-C279-5FA7-54AA0232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1325746"/>
            <a:ext cx="82677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TRƯỜNG THPT </a:t>
            </a:r>
            <a:r>
              <a:rPr lang="vi-VN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PHAN BỘI CHÂU</a:t>
            </a:r>
            <a:endParaRPr lang="en-US" altLang="en-US" sz="4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TỔ HOÁ –SINH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GV : </a:t>
            </a:r>
            <a:r>
              <a:rPr lang="vi-VN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TRẦN</a:t>
            </a:r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THỊ </a:t>
            </a:r>
            <a:r>
              <a:rPr lang="vi-VN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ÁNH</a:t>
            </a:r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0794329-7088-3B8A-97C2-DB1A95B02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391594"/>
            <a:ext cx="1242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</a:rPr>
              <a:t>CHÀO MỪNG QUÍ THẦY CÔ VỀ DỰ GIỜ 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LỚP 10A1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D46B1-9407-BDC9-0AB6-C9CA274EB9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5158575"/>
            <a:ext cx="3810000" cy="42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EA9D7-178F-4250-FF51-83C089F3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AC209-D4E0-1DC0-BC79-A6ACD4E3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8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04674-1026-D301-012C-AE61EABC2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AC4792EC-C018-1F2E-B3B0-11D5FB6580AE}"/>
              </a:ext>
            </a:extLst>
          </p:cNvPr>
          <p:cNvSpPr txBox="1"/>
          <p:nvPr/>
        </p:nvSpPr>
        <p:spPr>
          <a:xfrm>
            <a:off x="4953000" y="1302446"/>
            <a:ext cx="7410450" cy="1447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4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C85B9-CF27-0F6C-8C2D-2C8792F8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86100"/>
            <a:ext cx="1508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F7E5D8-7700-0DA4-B7FF-EEA8791F7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BC5CF14-2021-3DCB-5642-82B41C504142}"/>
              </a:ext>
            </a:extLst>
          </p:cNvPr>
          <p:cNvSpPr txBox="1"/>
          <p:nvPr/>
        </p:nvSpPr>
        <p:spPr>
          <a:xfrm>
            <a:off x="5765438" y="1638300"/>
            <a:ext cx="7010400" cy="167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4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4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EB3F5-F3BC-74D2-4D59-310D7CFC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076700"/>
            <a:ext cx="13207276" cy="40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23755-0694-0EE2-D690-FA7E1D7E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04135FEA-F773-33C2-A6F4-BAC80FD917F0}"/>
              </a:ext>
            </a:extLst>
          </p:cNvPr>
          <p:cNvSpPr txBox="1"/>
          <p:nvPr/>
        </p:nvSpPr>
        <p:spPr>
          <a:xfrm>
            <a:off x="4794885" y="723900"/>
            <a:ext cx="7696200" cy="12235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5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C35F0-B9C2-B136-7438-3CD563C3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66182"/>
            <a:ext cx="12801600" cy="73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4139" y="-295298"/>
            <a:ext cx="1356027" cy="20862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1"/>
          <p:cNvSpPr/>
          <p:nvPr/>
        </p:nvSpPr>
        <p:spPr>
          <a:xfrm>
            <a:off x="12384104" y="9747728"/>
            <a:ext cx="400050" cy="4000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1"/>
          <p:cNvSpPr/>
          <p:nvPr/>
        </p:nvSpPr>
        <p:spPr>
          <a:xfrm>
            <a:off x="12938033" y="9747728"/>
            <a:ext cx="400050" cy="4000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Tx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650397" y="2813656"/>
            <a:ext cx="9627" cy="1213022"/>
          </a:xfrm>
          <a:custGeom>
            <a:avLst/>
            <a:gdLst>
              <a:gd name="T0" fmla="*/ 2 w 4"/>
              <a:gd name="T1" fmla="*/ 0 h 504"/>
              <a:gd name="T2" fmla="*/ 0 w 4"/>
              <a:gd name="T3" fmla="*/ 2 h 504"/>
              <a:gd name="T4" fmla="*/ 0 w 4"/>
              <a:gd name="T5" fmla="*/ 504 h 504"/>
              <a:gd name="T6" fmla="*/ 2 w 4"/>
              <a:gd name="T7" fmla="*/ 504 h 504"/>
              <a:gd name="T8" fmla="*/ 4 w 4"/>
              <a:gd name="T9" fmla="*/ 504 h 504"/>
              <a:gd name="T10" fmla="*/ 4 w 4"/>
              <a:gd name="T11" fmla="*/ 0 h 504"/>
              <a:gd name="T12" fmla="*/ 2 w 4"/>
              <a:gd name="T13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504">
                <a:moveTo>
                  <a:pt x="2" y="0"/>
                </a:moveTo>
                <a:lnTo>
                  <a:pt x="0" y="2"/>
                </a:lnTo>
                <a:lnTo>
                  <a:pt x="0" y="504"/>
                </a:lnTo>
                <a:lnTo>
                  <a:pt x="2" y="504"/>
                </a:lnTo>
                <a:lnTo>
                  <a:pt x="4" y="504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650397" y="6447905"/>
            <a:ext cx="9627" cy="1215428"/>
          </a:xfrm>
          <a:custGeom>
            <a:avLst/>
            <a:gdLst>
              <a:gd name="T0" fmla="*/ 2 w 4"/>
              <a:gd name="T1" fmla="*/ 0 h 505"/>
              <a:gd name="T2" fmla="*/ 0 w 4"/>
              <a:gd name="T3" fmla="*/ 3 h 505"/>
              <a:gd name="T4" fmla="*/ 0 w 4"/>
              <a:gd name="T5" fmla="*/ 505 h 505"/>
              <a:gd name="T6" fmla="*/ 2 w 4"/>
              <a:gd name="T7" fmla="*/ 505 h 505"/>
              <a:gd name="T8" fmla="*/ 4 w 4"/>
              <a:gd name="T9" fmla="*/ 505 h 505"/>
              <a:gd name="T10" fmla="*/ 4 w 4"/>
              <a:gd name="T11" fmla="*/ 0 h 505"/>
              <a:gd name="T12" fmla="*/ 2 w 4"/>
              <a:gd name="T13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505">
                <a:moveTo>
                  <a:pt x="2" y="0"/>
                </a:moveTo>
                <a:lnTo>
                  <a:pt x="0" y="3"/>
                </a:lnTo>
                <a:lnTo>
                  <a:pt x="0" y="505"/>
                </a:lnTo>
                <a:lnTo>
                  <a:pt x="2" y="505"/>
                </a:lnTo>
                <a:lnTo>
                  <a:pt x="4" y="505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5650397" y="4630780"/>
            <a:ext cx="9627" cy="1215428"/>
          </a:xfrm>
          <a:custGeom>
            <a:avLst/>
            <a:gdLst>
              <a:gd name="T0" fmla="*/ 2 w 4"/>
              <a:gd name="T1" fmla="*/ 0 h 505"/>
              <a:gd name="T2" fmla="*/ 0 w 4"/>
              <a:gd name="T3" fmla="*/ 3 h 505"/>
              <a:gd name="T4" fmla="*/ 0 w 4"/>
              <a:gd name="T5" fmla="*/ 505 h 505"/>
              <a:gd name="T6" fmla="*/ 2 w 4"/>
              <a:gd name="T7" fmla="*/ 505 h 505"/>
              <a:gd name="T8" fmla="*/ 4 w 4"/>
              <a:gd name="T9" fmla="*/ 505 h 505"/>
              <a:gd name="T10" fmla="*/ 4 w 4"/>
              <a:gd name="T11" fmla="*/ 0 h 505"/>
              <a:gd name="T12" fmla="*/ 2 w 4"/>
              <a:gd name="T13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505">
                <a:moveTo>
                  <a:pt x="2" y="0"/>
                </a:moveTo>
                <a:lnTo>
                  <a:pt x="0" y="3"/>
                </a:lnTo>
                <a:lnTo>
                  <a:pt x="0" y="505"/>
                </a:lnTo>
                <a:lnTo>
                  <a:pt x="2" y="505"/>
                </a:lnTo>
                <a:lnTo>
                  <a:pt x="4" y="505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5650397" y="996530"/>
            <a:ext cx="9627" cy="1213022"/>
          </a:xfrm>
          <a:custGeom>
            <a:avLst/>
            <a:gdLst>
              <a:gd name="T0" fmla="*/ 2 w 4"/>
              <a:gd name="T1" fmla="*/ 0 h 504"/>
              <a:gd name="T2" fmla="*/ 0 w 4"/>
              <a:gd name="T3" fmla="*/ 2 h 504"/>
              <a:gd name="T4" fmla="*/ 0 w 4"/>
              <a:gd name="T5" fmla="*/ 504 h 504"/>
              <a:gd name="T6" fmla="*/ 2 w 4"/>
              <a:gd name="T7" fmla="*/ 504 h 504"/>
              <a:gd name="T8" fmla="*/ 4 w 4"/>
              <a:gd name="T9" fmla="*/ 504 h 504"/>
              <a:gd name="T10" fmla="*/ 4 w 4"/>
              <a:gd name="T11" fmla="*/ 0 h 504"/>
              <a:gd name="T12" fmla="*/ 2 w 4"/>
              <a:gd name="T13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504">
                <a:moveTo>
                  <a:pt x="2" y="0"/>
                </a:moveTo>
                <a:lnTo>
                  <a:pt x="0" y="2"/>
                </a:lnTo>
                <a:lnTo>
                  <a:pt x="0" y="504"/>
                </a:lnTo>
                <a:lnTo>
                  <a:pt x="2" y="504"/>
                </a:lnTo>
                <a:lnTo>
                  <a:pt x="4" y="504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文本框 33"/>
          <p:cNvSpPr txBox="1"/>
          <p:nvPr/>
        </p:nvSpPr>
        <p:spPr>
          <a:xfrm>
            <a:off x="3982585" y="3389280"/>
            <a:ext cx="8133215" cy="12441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Các nguyên tố được sắp xếp theo chiều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tăng dần của điện tích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hạt nhân nguyên tử.</a:t>
            </a:r>
          </a:p>
        </p:txBody>
      </p:sp>
      <p:sp>
        <p:nvSpPr>
          <p:cNvPr id="39" name="文本框 34"/>
          <p:cNvSpPr txBox="1"/>
          <p:nvPr/>
        </p:nvSpPr>
        <p:spPr>
          <a:xfrm>
            <a:off x="4005942" y="4856469"/>
            <a:ext cx="7983553" cy="12441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Các nguyên tố có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cùng số lớp electron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trong nguyên tử được xếp thành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một  chu kì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</a:t>
            </a:r>
          </a:p>
        </p:txBody>
      </p:sp>
      <p:sp>
        <p:nvSpPr>
          <p:cNvPr id="40" name="文本框 35"/>
          <p:cNvSpPr txBox="1"/>
          <p:nvPr/>
        </p:nvSpPr>
        <p:spPr>
          <a:xfrm>
            <a:off x="4038599" y="6433525"/>
            <a:ext cx="8560498" cy="12441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Các nguyên tố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mà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nguyên tử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hình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electron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tương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tự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nhau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BC30A1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được xếp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một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nhóm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7533120" y="8124788"/>
            <a:ext cx="1076343" cy="1203393"/>
          </a:xfrm>
          <a:prstGeom prst="mathPlu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66834-BA06-6B72-0152-48AB6328D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35" y="1039341"/>
            <a:ext cx="12509490" cy="1316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D68FC-9998-6E3C-78A3-CBF076F3A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42" y="2275071"/>
            <a:ext cx="10668000" cy="831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D3626F-1BEC-C73E-E725-E18EE7F7C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77" y="8253336"/>
            <a:ext cx="11091062" cy="1815353"/>
          </a:xfrm>
          <a:prstGeom prst="rect">
            <a:avLst/>
          </a:prstGeom>
        </p:spPr>
      </p:pic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7476E16A-8874-517A-33CE-FCD9B7D69082}"/>
              </a:ext>
            </a:extLst>
          </p:cNvPr>
          <p:cNvSpPr/>
          <p:nvPr/>
        </p:nvSpPr>
        <p:spPr>
          <a:xfrm>
            <a:off x="242005" y="3320462"/>
            <a:ext cx="3177368" cy="12415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NGUYÊN </a:t>
            </a:r>
            <a:r>
              <a:rPr lang="en-US" sz="2800" dirty="0">
                <a:solidFill>
                  <a:schemeClr val="bg1"/>
                </a:solidFill>
              </a:rPr>
              <a:t>TẮC 1   </a:t>
            </a:r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Arrow: Notched Right 18">
            <a:extLst>
              <a:ext uri="{FF2B5EF4-FFF2-40B4-BE49-F238E27FC236}">
                <a16:creationId xmlns:a16="http://schemas.microsoft.com/office/drawing/2014/main" id="{C0E47D8A-B166-D90B-4517-5D35C891A314}"/>
              </a:ext>
            </a:extLst>
          </p:cNvPr>
          <p:cNvSpPr/>
          <p:nvPr/>
        </p:nvSpPr>
        <p:spPr>
          <a:xfrm>
            <a:off x="172767" y="4775708"/>
            <a:ext cx="3223747" cy="124150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NGUYÊN </a:t>
            </a:r>
            <a:r>
              <a:rPr lang="en-US" sz="2800" dirty="0">
                <a:solidFill>
                  <a:schemeClr val="bg1"/>
                </a:solidFill>
              </a:rPr>
              <a:t>TẮC   </a:t>
            </a:r>
            <a:r>
              <a:rPr lang="en-US" sz="3600" b="1" dirty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CFDF7683-8256-95A4-FD57-DAA1A293D8F5}"/>
              </a:ext>
            </a:extLst>
          </p:cNvPr>
          <p:cNvSpPr/>
          <p:nvPr/>
        </p:nvSpPr>
        <p:spPr>
          <a:xfrm>
            <a:off x="195627" y="6292793"/>
            <a:ext cx="3223746" cy="1241500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NGUYÊN </a:t>
            </a:r>
            <a:r>
              <a:rPr lang="en-US" sz="2800" dirty="0">
                <a:solidFill>
                  <a:schemeClr val="bg1"/>
                </a:solidFill>
              </a:rPr>
              <a:t>TẮC   </a:t>
            </a:r>
            <a:r>
              <a:rPr lang="en-US" sz="3600" b="1" dirty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9159A39-BEBA-5E4E-6018-6A75829A49A4}"/>
              </a:ext>
            </a:extLst>
          </p:cNvPr>
          <p:cNvSpPr txBox="1"/>
          <p:nvPr/>
        </p:nvSpPr>
        <p:spPr>
          <a:xfrm>
            <a:off x="920117" y="44001"/>
            <a:ext cx="6598002" cy="10109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5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02BD031B-2200-45B3-79AB-AF9430BF74E9}"/>
              </a:ext>
            </a:extLst>
          </p:cNvPr>
          <p:cNvSpPr txBox="1"/>
          <p:nvPr/>
        </p:nvSpPr>
        <p:spPr>
          <a:xfrm>
            <a:off x="9001140" y="7030"/>
            <a:ext cx="2478847" cy="10109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ĐÁP ÁN</a:t>
            </a:r>
            <a:endParaRPr lang="vi-VN" sz="4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6" grpId="0" animBg="1"/>
      <p:bldP spid="12" grpId="0" animBg="1"/>
      <p:bldP spid="19" grpId="0" animBg="1"/>
      <p:bldP spid="26" grpId="0" animBg="1"/>
      <p:bldP spid="31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565727" y="172811"/>
            <a:ext cx="3831129" cy="12371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85800" lvl="1" algn="ctr" defTabSz="685800">
              <a:lnSpc>
                <a:spcPct val="110000"/>
              </a:lnSpc>
              <a:defRPr/>
            </a:pPr>
            <a:r>
              <a:rPr lang="vi-VN" sz="3600" b="1" dirty="0">
                <a:solidFill>
                  <a:srgbClr val="FF0000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3 </a:t>
            </a: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Chu kì nhỏ</a:t>
            </a:r>
          </a:p>
          <a:p>
            <a:pPr marL="685800" lvl="1" algn="ctr" defTabSz="685800">
              <a:lnSpc>
                <a:spcPct val="110000"/>
              </a:lnSpc>
              <a:defRPr/>
            </a:pP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(chu kì</a:t>
            </a:r>
            <a:r>
              <a:rPr lang="vi-VN" sz="3600" b="1" dirty="0">
                <a:solidFill>
                  <a:srgbClr val="FF0000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1,2,3)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565727" y="1737815"/>
            <a:ext cx="3831129" cy="1437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4000" rIns="54000"/>
          <a:lstStyle/>
          <a:p>
            <a:pPr marL="685800" lvl="1" algn="ctr" defTabSz="685800">
              <a:lnSpc>
                <a:spcPct val="110000"/>
              </a:lnSpc>
              <a:defRPr/>
            </a:pPr>
            <a:r>
              <a:rPr lang="vi-VN" sz="3600" b="1" dirty="0">
                <a:solidFill>
                  <a:srgbClr val="FF0000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4 </a:t>
            </a: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Chu kì lớn </a:t>
            </a:r>
          </a:p>
          <a:p>
            <a:pPr marL="685800" lvl="1" algn="ctr" defTabSz="685800">
              <a:lnSpc>
                <a:spcPct val="110000"/>
              </a:lnSpc>
              <a:defRPr/>
            </a:pP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(chu kì</a:t>
            </a:r>
            <a:r>
              <a:rPr lang="vi-VN" sz="3600" b="1" dirty="0">
                <a:solidFill>
                  <a:srgbClr val="FF0000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4,5,6,7</a:t>
            </a:r>
            <a:r>
              <a:rPr lang="vi-VN" sz="4800" b="1" dirty="0">
                <a:solidFill>
                  <a:srgbClr val="FF0000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)</a:t>
            </a: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gray">
          <a:xfrm>
            <a:off x="2275189" y="1136912"/>
            <a:ext cx="2594036" cy="2379359"/>
          </a:xfrm>
          <a:prstGeom prst="rect">
            <a:avLst/>
          </a:prstGeom>
          <a:solidFill>
            <a:schemeClr val="accent3"/>
          </a:solidFill>
          <a:ln w="127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vi-VN" sz="6000" b="1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Chu kì</a:t>
            </a:r>
          </a:p>
        </p:txBody>
      </p:sp>
      <p:sp>
        <p:nvSpPr>
          <p:cNvPr id="17420" name="AutoShape 29"/>
          <p:cNvSpPr>
            <a:spLocks noChangeArrowheads="1"/>
          </p:cNvSpPr>
          <p:nvPr/>
        </p:nvSpPr>
        <p:spPr bwMode="auto">
          <a:xfrm>
            <a:off x="6071320" y="344763"/>
            <a:ext cx="2629034" cy="1257300"/>
          </a:xfrm>
          <a:prstGeom prst="flowChartAlternateProcess">
            <a:avLst/>
          </a:prstGeom>
          <a:solidFill>
            <a:srgbClr val="FF0066"/>
          </a:solidFill>
          <a:ln>
            <a:noFill/>
          </a:ln>
          <a:effectLst>
            <a:outerShdw sy="50000" kx="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/>
            <a:r>
              <a:rPr lang="vi-VN" altLang="en-US" sz="4800" b="1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7 chu kì</a:t>
            </a:r>
          </a:p>
        </p:txBody>
      </p:sp>
      <p:sp>
        <p:nvSpPr>
          <p:cNvPr id="17421" name="AutoShape 30"/>
          <p:cNvSpPr>
            <a:spLocks noChangeArrowheads="1"/>
          </p:cNvSpPr>
          <p:nvPr/>
        </p:nvSpPr>
        <p:spPr bwMode="auto">
          <a:xfrm>
            <a:off x="6071320" y="3448721"/>
            <a:ext cx="7111280" cy="1245395"/>
          </a:xfrm>
          <a:prstGeom prst="flowChartAlternateProcess">
            <a:avLst/>
          </a:prstGeom>
          <a:solidFill>
            <a:schemeClr val="folHlink"/>
          </a:solidFill>
          <a:ln>
            <a:noFill/>
          </a:ln>
          <a:effectLst>
            <a:outerShdw sy="50000" kx="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85800"/>
            <a:r>
              <a:rPr lang="vi-VN" altLang="en-US" sz="4800" b="1" dirty="0">
                <a:solidFill>
                  <a:srgbClr val="FFFF00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STT chu kì = số lớp electron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886" y="4074321"/>
            <a:ext cx="2655446" cy="146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Ô </a:t>
            </a:r>
          </a:p>
          <a:p>
            <a:pPr algn="ctr" defTabSz="685800"/>
            <a:r>
              <a:rPr lang="en-US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NGUYÊN TỐ</a:t>
            </a:r>
          </a:p>
        </p:txBody>
      </p:sp>
      <p:sp>
        <p:nvSpPr>
          <p:cNvPr id="5" name="Bent Arrow 4"/>
          <p:cNvSpPr/>
          <p:nvPr/>
        </p:nvSpPr>
        <p:spPr>
          <a:xfrm>
            <a:off x="900857" y="2276477"/>
            <a:ext cx="1200150" cy="1797845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Bent-Up Arrow 14"/>
          <p:cNvSpPr/>
          <p:nvPr/>
        </p:nvSpPr>
        <p:spPr>
          <a:xfrm rot="16200000" flipH="1" flipV="1">
            <a:off x="521924" y="5797974"/>
            <a:ext cx="1797845" cy="1085850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940853" y="6691394"/>
            <a:ext cx="293757" cy="5567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7413" name="Rectangle 17412"/>
          <p:cNvSpPr/>
          <p:nvPr/>
        </p:nvSpPr>
        <p:spPr>
          <a:xfrm>
            <a:off x="2272030" y="6226451"/>
            <a:ext cx="3010995" cy="32220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6000" b="1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Nhóm NT</a:t>
            </a:r>
          </a:p>
          <a:p>
            <a:pPr algn="ctr" defTabSz="685800"/>
            <a:r>
              <a:rPr lang="vi-VN" sz="42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(stt nhóm</a:t>
            </a:r>
            <a:r>
              <a:rPr lang="en-US" sz="42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lang="vi-VN" sz="42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= số e hóa trị)</a:t>
            </a:r>
          </a:p>
        </p:txBody>
      </p:sp>
      <p:sp>
        <p:nvSpPr>
          <p:cNvPr id="17417" name="Rectangle 17416"/>
          <p:cNvSpPr/>
          <p:nvPr/>
        </p:nvSpPr>
        <p:spPr>
          <a:xfrm>
            <a:off x="8294020" y="5777201"/>
            <a:ext cx="2170748" cy="1112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4200" b="1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Nhóm 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94019" y="8208527"/>
            <a:ext cx="2170746" cy="11129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4200" b="1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Nhóm B</a:t>
            </a:r>
          </a:p>
        </p:txBody>
      </p:sp>
      <p:sp>
        <p:nvSpPr>
          <p:cNvPr id="17423" name="Rectangle 17422"/>
          <p:cNvSpPr/>
          <p:nvPr/>
        </p:nvSpPr>
        <p:spPr>
          <a:xfrm>
            <a:off x="12037049" y="4918316"/>
            <a:ext cx="5327883" cy="10103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</a:pP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Stt nhóm =</a:t>
            </a:r>
            <a:r>
              <a:rPr lang="en-US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số e </a:t>
            </a:r>
            <a:r>
              <a:rPr lang="en-US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LNC</a:t>
            </a:r>
            <a:endParaRPr lang="vi-VN" sz="3600" b="1" dirty="0">
              <a:solidFill>
                <a:prstClr val="black"/>
              </a:solidFill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008366" y="6235580"/>
            <a:ext cx="5356566" cy="799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</a:pP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Nguyên tố s hoặc p</a:t>
            </a:r>
            <a:r>
              <a:rPr lang="en-US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                 </a:t>
            </a:r>
            <a:endParaRPr lang="vi-VN" sz="3600" b="1" dirty="0">
              <a:solidFill>
                <a:prstClr val="black"/>
              </a:solidFill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017034" y="7500900"/>
            <a:ext cx="5356566" cy="1242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</a:pP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Stt nhóm =</a:t>
            </a:r>
            <a:r>
              <a:rPr lang="en-US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số e LNC+ phân lớp sát NC chưa tối đa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2017034" y="9179510"/>
            <a:ext cx="5347898" cy="79962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</a:pPr>
            <a:r>
              <a:rPr lang="vi-VN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Nguyên tố d hoặc </a:t>
            </a:r>
            <a:r>
              <a:rPr lang="en-US" sz="3600" b="1" dirty="0">
                <a:solidFill>
                  <a:prstClr val="black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f</a:t>
            </a:r>
          </a:p>
        </p:txBody>
      </p:sp>
      <p:cxnSp>
        <p:nvCxnSpPr>
          <p:cNvPr id="4" name="Straight Arrow Connector 3"/>
          <p:cNvCxnSpPr>
            <a:stCxn id="17420" idx="3"/>
            <a:endCxn id="6" idx="1"/>
          </p:cNvCxnSpPr>
          <p:nvPr/>
        </p:nvCxnSpPr>
        <p:spPr>
          <a:xfrm flipV="1">
            <a:off x="8700353" y="791390"/>
            <a:ext cx="1865375" cy="182024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7420" idx="3"/>
            <a:endCxn id="8" idx="1"/>
          </p:cNvCxnSpPr>
          <p:nvPr/>
        </p:nvCxnSpPr>
        <p:spPr>
          <a:xfrm>
            <a:off x="8700353" y="973413"/>
            <a:ext cx="1865375" cy="1483281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417" idx="1"/>
          </p:cNvCxnSpPr>
          <p:nvPr/>
        </p:nvCxnSpPr>
        <p:spPr>
          <a:xfrm flipV="1">
            <a:off x="5283024" y="6333675"/>
            <a:ext cx="3010995" cy="1503810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17413" idx="3"/>
            <a:endCxn id="45" idx="1"/>
          </p:cNvCxnSpPr>
          <p:nvPr/>
        </p:nvCxnSpPr>
        <p:spPr>
          <a:xfrm>
            <a:off x="5283025" y="7837486"/>
            <a:ext cx="3010994" cy="927515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56" idx="1"/>
          </p:cNvCxnSpPr>
          <p:nvPr/>
        </p:nvCxnSpPr>
        <p:spPr>
          <a:xfrm flipV="1">
            <a:off x="10464765" y="8121914"/>
            <a:ext cx="1552269" cy="643086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endCxn id="67" idx="1"/>
          </p:cNvCxnSpPr>
          <p:nvPr/>
        </p:nvCxnSpPr>
        <p:spPr>
          <a:xfrm>
            <a:off x="10464765" y="8765000"/>
            <a:ext cx="1552269" cy="814324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417" idx="3"/>
          </p:cNvCxnSpPr>
          <p:nvPr/>
        </p:nvCxnSpPr>
        <p:spPr>
          <a:xfrm flipV="1">
            <a:off x="10464767" y="5423499"/>
            <a:ext cx="1543598" cy="910176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417" idx="3"/>
          </p:cNvCxnSpPr>
          <p:nvPr/>
        </p:nvCxnSpPr>
        <p:spPr>
          <a:xfrm>
            <a:off x="10464767" y="6333676"/>
            <a:ext cx="1543601" cy="350246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FC180C06-5B53-6AE2-06AA-FA276999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05946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1766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7420" grpId="0" animBg="1"/>
      <p:bldP spid="17421" grpId="0" animBg="1"/>
      <p:bldP spid="17413" grpId="0" animBg="1"/>
      <p:bldP spid="17417" grpId="0" animBg="1"/>
      <p:bldP spid="45" grpId="0" animBg="1"/>
      <p:bldP spid="17423" grpId="0" animBg="1"/>
      <p:bldP spid="54" grpId="0" animBg="1"/>
      <p:bldP spid="5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2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22880" y="4080963"/>
            <a:ext cx="934520" cy="845367"/>
          </a:xfrm>
          <a:prstGeom prst="ellipse">
            <a:avLst/>
          </a:prstGeom>
          <a:noFill/>
          <a:ln w="6985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590800" y="0"/>
            <a:ext cx="139446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PHIẾU HỌC TẬP SỐ 6 (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CỦNG CỐ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lack Condensed" panose="02020800000000000000" pitchFamily="18" charset="0"/>
              <a:ea typeface="Autocar Black Condensed" panose="02020800000000000000" pitchFamily="18" charset="0"/>
              <a:cs typeface="Autocar Black Condensed" panose="02020800000000000000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092" y="1491902"/>
            <a:ext cx="15361441" cy="41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Câu 1: Trong bảng tuần hoàn, các nguyên tố được sắp xếp theo chiều tăng của</a:t>
            </a:r>
          </a:p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Khối lượng nguyên tử</a:t>
            </a:r>
          </a:p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Số khối</a:t>
            </a:r>
          </a:p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Điện tích hạt nhân</a:t>
            </a:r>
          </a:p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Tất cả đều sai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0559" y="5649891"/>
            <a:ext cx="14248563" cy="41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Câu 2 : Trong bảng tuần hoàn, số thứ tự của ô là</a:t>
            </a:r>
          </a:p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Số khối</a:t>
            </a:r>
          </a:p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Khối lượng nguyên tử</a:t>
            </a:r>
          </a:p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Số hiệu nguyên tử</a:t>
            </a:r>
          </a:p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Tất cả đều đúng</a:t>
            </a:r>
          </a:p>
        </p:txBody>
      </p:sp>
      <p:sp>
        <p:nvSpPr>
          <p:cNvPr id="8" name="Oval 7"/>
          <p:cNvSpPr/>
          <p:nvPr/>
        </p:nvSpPr>
        <p:spPr>
          <a:xfrm>
            <a:off x="1055016" y="8263018"/>
            <a:ext cx="795573" cy="783125"/>
          </a:xfrm>
          <a:prstGeom prst="ellipse">
            <a:avLst/>
          </a:prstGeom>
          <a:noFill/>
          <a:ln w="6985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4" descr="Nhà hóa học - gif.ov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357" y="5908133"/>
            <a:ext cx="4526588" cy="39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 autoUpdateAnimBg="0"/>
      <p:bldP spid="7" grpId="0" build="p" autoUpdateAnimBg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81722" y="4980462"/>
            <a:ext cx="847631" cy="792179"/>
          </a:xfrm>
          <a:prstGeom prst="ellipse">
            <a:avLst/>
          </a:prstGeom>
          <a:noFill/>
          <a:ln w="6350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509096"/>
            <a:ext cx="12458700" cy="49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Câu 3: Các nguyên tố trong một chu kì thì có cùng</a:t>
            </a:r>
          </a:p>
          <a:p>
            <a:pPr marL="0" marR="0" lvl="0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Số electron lớp ngoài cùng</a:t>
            </a:r>
          </a:p>
          <a:p>
            <a:pPr marL="0" marR="0" lvl="0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Khối lượng nguyên tử</a:t>
            </a:r>
          </a:p>
          <a:p>
            <a:pPr marL="0" marR="0" lvl="0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Điện tích hạt nhân</a:t>
            </a:r>
          </a:p>
          <a:p>
            <a:pPr marL="0" marR="0" lvl="0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Số lớp electron</a:t>
            </a:r>
          </a:p>
          <a:p>
            <a:pPr marL="0" marR="0" lvl="0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1993" y="5931142"/>
            <a:ext cx="11415288" cy="389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Câu 4: Cho cấu 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e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các nguyên tố sau</a:t>
            </a:r>
          </a:p>
          <a:p>
            <a:pPr marL="0" marR="0" lvl="0" indent="0" algn="l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X : 1s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2p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6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3s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3p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6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488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G : 1s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E488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488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E488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488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2p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E488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5</a:t>
            </a:r>
          </a:p>
          <a:p>
            <a:pPr marL="0" marR="0" lvl="0" indent="0" algn="l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Y : 1s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2p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6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3s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3p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6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4s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E : 1s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</a:t>
            </a:r>
          </a:p>
          <a:p>
            <a:pPr marL="0" marR="0" lvl="0" indent="0" algn="l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20000"/>
                    <a:lumOff val="8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Z : 1s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A50E82">
                    <a:lumMod val="20000"/>
                    <a:lumOff val="8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20000"/>
                    <a:lumOff val="8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A50E82">
                    <a:lumMod val="20000"/>
                    <a:lumOff val="8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	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               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 		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60000"/>
                    <a:lumOff val="4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F: 1s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A50E82">
                    <a:lumMod val="60000"/>
                    <a:lumOff val="4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60000"/>
                    <a:lumOff val="4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A50E82">
                    <a:lumMod val="60000"/>
                    <a:lumOff val="4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60000"/>
                    <a:lumOff val="4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2p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A50E82">
                    <a:lumMod val="60000"/>
                    <a:lumOff val="40000"/>
                  </a:srgbClr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6</a:t>
            </a:r>
          </a:p>
          <a:p>
            <a:pPr marL="0" marR="0" lvl="0" indent="0" algn="l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Các nguyên tố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huộc chu kì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là: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	</a:t>
            </a: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245937" y="6810321"/>
            <a:ext cx="4943192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X , Y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và </a:t>
            </a:r>
            <a:r>
              <a:rPr lang="en-US" sz="36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Z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</a:t>
            </a:r>
          </a:p>
          <a:p>
            <a:pPr marL="0" marR="0" lvl="0" indent="0" algn="ctr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, F và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Z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</a:t>
            </a:r>
          </a:p>
          <a:p>
            <a:pPr marL="0" marR="0" lvl="0" indent="0" algn="ctr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Y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,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và E.</a:t>
            </a:r>
          </a:p>
          <a:p>
            <a:pPr marL="0" marR="0" lvl="0" indent="0" algn="ctr" defTabSz="685800" rtl="0" eaLnBrk="0" fontAlgn="auto" latinLnBrk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     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F,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Z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và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X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</a:t>
            </a:r>
            <a:endParaRPr kumimoji="0" lang="vi-VN" sz="36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939743" y="7657656"/>
            <a:ext cx="771809" cy="793875"/>
          </a:xfrm>
          <a:prstGeom prst="ellipse">
            <a:avLst/>
          </a:prstGeom>
          <a:noFill/>
          <a:ln w="6350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2" descr="Kết quả hình ảnh cho kim loại tác dụng acid ảnh độ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738" y="1246496"/>
            <a:ext cx="3646242" cy="36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4EA8EFF-8325-2747-C88C-B1B71E845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31174"/>
            <a:ext cx="139446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PHIẾU HỌC TẬP SỐ 6 (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CỦNG CỐ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lack Condensed" panose="02020800000000000000" pitchFamily="18" charset="0"/>
              <a:ea typeface="Autocar Black Condensed" panose="02020800000000000000" pitchFamily="18" charset="0"/>
              <a:cs typeface="Autocar Black Condensed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utoUpdateAnimBg="0"/>
      <p:bldP spid="7" grpId="0" build="p" autoUpdateAnimBg="0"/>
      <p:bldP spid="8" grpId="0" build="p" autoUpdateAnimBg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34498" y="934197"/>
            <a:ext cx="15647795" cy="30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Câu 5: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Trong bảng tuần hoàn các nguyên tố hóa học, số chu kì nhỏ và chu kì lớn là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A.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3 và 3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		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</a:t>
            </a:r>
            <a:r>
              <a:rPr lang="en-US" altLang="en-US" sz="36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4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và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3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  <a:p>
            <a:pPr marL="1114425" marR="0" lvl="1" indent="-428625" algn="just" defTabSz="6858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4 và 4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		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D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</a:t>
            </a:r>
            <a:r>
              <a:rPr lang="en-US" altLang="en-US" sz="36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3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và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4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849581" y="3281492"/>
            <a:ext cx="737858" cy="706170"/>
          </a:xfrm>
          <a:prstGeom prst="ellipse">
            <a:avLst/>
          </a:prstGeom>
          <a:noFill/>
          <a:ln w="5715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4498" y="3971333"/>
            <a:ext cx="12232376" cy="30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Câu 6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: Chu kì nhỏ là các chu kì nào?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A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2,3,4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		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1,2,3,4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4,5,6,7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			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D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1,2,3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4876872" y="6243218"/>
            <a:ext cx="754833" cy="754055"/>
          </a:xfrm>
          <a:prstGeom prst="ellipse">
            <a:avLst/>
          </a:prstGeom>
          <a:noFill/>
          <a:ln w="5715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34498" y="7544394"/>
            <a:ext cx="14616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Câu 7: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Số nguyên tố trong chu kì 3 và 5 là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A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8 và 18			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B. 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18 và 8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8 và 8			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D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18 và 18</a:t>
            </a: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1405118" y="8319545"/>
            <a:ext cx="777465" cy="848601"/>
          </a:xfrm>
          <a:prstGeom prst="ellips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Kết quả hình ảnh cho kim loại tác dụng acid ảnh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38" y="2910600"/>
            <a:ext cx="6867213" cy="68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A1FD145C-97F6-0636-E83A-E25DFBEC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6571"/>
            <a:ext cx="1057607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PHIẾU HỌC TẬP SỐ 6 (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CỦNG CỐ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lack Condensed" panose="02020800000000000000" pitchFamily="18" charset="0"/>
              <a:ea typeface="Autocar Black Condensed" panose="02020800000000000000" pitchFamily="18" charset="0"/>
              <a:cs typeface="Autocar Black Condensed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2790" grpId="0" animBg="1"/>
      <p:bldP spid="9" grpId="0"/>
      <p:bldP spid="11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04800" y="1273746"/>
            <a:ext cx="126873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Câu 8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: Số nguyên tố trong chu kì 1 và 6 là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A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  2 và 32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 18 và 8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 8 và 8</a:t>
            </a:r>
          </a:p>
          <a:p>
            <a:pPr marL="1114425" marR="0" lvl="1" indent="-428625" algn="just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D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.  8 và 18</a:t>
            </a:r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838200" y="2198002"/>
            <a:ext cx="802554" cy="834051"/>
          </a:xfrm>
          <a:prstGeom prst="ellips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 descr="Kết quả hình ảnh cho kim loại tác dụng acid ảnh độ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829" y="72412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22">
            <a:extLst>
              <a:ext uri="{FF2B5EF4-FFF2-40B4-BE49-F238E27FC236}">
                <a16:creationId xmlns:a16="http://schemas.microsoft.com/office/drawing/2014/main" id="{8F975660-D7D6-54FF-B947-13A97538A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875554"/>
            <a:ext cx="802554" cy="834051"/>
          </a:xfrm>
          <a:prstGeom prst="ellipse">
            <a:avLst/>
          </a:prstGeom>
          <a:noFill/>
          <a:ln w="635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9E7DFC8-9C9A-90E3-8590-5442E5C92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32813"/>
            <a:ext cx="1057607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PHIẾU HỌC TẬP SỐ 6 (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CỦNG CỐ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lack Condensed" panose="02020800000000000000" pitchFamily="18" charset="0"/>
              <a:ea typeface="Autocar Black Condensed" panose="02020800000000000000" pitchFamily="18" charset="0"/>
              <a:cs typeface="Autocar Black Condensed" panose="02020800000000000000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2C44E-8B08-BB1D-E565-17BC4E2FFBFD}"/>
              </a:ext>
            </a:extLst>
          </p:cNvPr>
          <p:cNvSpPr txBox="1"/>
          <p:nvPr/>
        </p:nvSpPr>
        <p:spPr>
          <a:xfrm>
            <a:off x="545046" y="5649681"/>
            <a:ext cx="17438154" cy="2990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9: </a:t>
            </a:r>
            <a:r>
              <a:rPr lang="vi-VN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 tử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vi-VN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cấu hình electron sau:</a:t>
            </a:r>
            <a:r>
              <a:rPr lang="vi-VN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1s</a:t>
            </a:r>
            <a:r>
              <a:rPr lang="vi-VN" sz="4000" b="1" kern="10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vi-VN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2s</a:t>
            </a:r>
            <a:r>
              <a:rPr lang="vi-VN" sz="4000" b="1" kern="10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vi-VN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vi-VN" sz="4000" b="1" kern="10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vi-VN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3s</a:t>
            </a:r>
            <a:r>
              <a:rPr lang="vi-VN" sz="4000" b="1" kern="10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vi-VN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3p</a:t>
            </a:r>
            <a:r>
              <a:rPr lang="vi-VN" sz="4000" b="1" kern="10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vi-VN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4s</a:t>
            </a:r>
            <a:r>
              <a:rPr lang="vi-VN" sz="4000" b="1" kern="100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vi-VN" sz="4000" b="1" kern="100" baseline="30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US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4000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</a:t>
            </a:r>
            <a:r>
              <a:rPr lang="vi-VN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 kì 3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IA				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 kì 3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VIIA 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 kì 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 </a:t>
            </a:r>
            <a:r>
              <a:rPr lang="en-US" sz="4000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IA 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 kì 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 </a:t>
            </a:r>
            <a:r>
              <a:rPr lang="en-US" sz="4000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000" kern="1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VIIA</a:t>
            </a:r>
            <a:endParaRPr lang="en-US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3814" grpId="0" animBg="1"/>
      <p:bldP spid="4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1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96200" y="3983551"/>
            <a:ext cx="9982200" cy="47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5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PPCT: 19 </a:t>
            </a:r>
          </a:p>
          <a:p>
            <a:pPr algn="ctr" defTabSz="13716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45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 defTabSz="13716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BẢNG TUẦN HOÀN CÁC NGUYÊN TỐ HÓA HỌC (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64193" y="5829779"/>
            <a:ext cx="4176713" cy="110799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Đ.I. Men-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đê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lê-ép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( 1834 - 1907)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315200" y="1028700"/>
            <a:ext cx="9982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3716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45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defTabSz="13716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 TUẦN HOÀN CÁC NGUYÊN TỐ HÓA HỌC</a:t>
            </a:r>
          </a:p>
        </p:txBody>
      </p:sp>
      <p:pic>
        <p:nvPicPr>
          <p:cNvPr id="7175" name="Picture 39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0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2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3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4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5" descr="32543Barres_etoiles__15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000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mitri Mendeleev — Steemit">
            <a:extLst>
              <a:ext uri="{FF2B5EF4-FFF2-40B4-BE49-F238E27FC236}">
                <a16:creationId xmlns:a16="http://schemas.microsoft.com/office/drawing/2014/main" id="{09D30F11-99D2-49C0-9887-D25DF2E4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85" y="1257300"/>
            <a:ext cx="4160520" cy="45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imageshackkr0">
            <a:extLst>
              <a:ext uri="{FF2B5EF4-FFF2-40B4-BE49-F238E27FC236}">
                <a16:creationId xmlns:a16="http://schemas.microsoft.com/office/drawing/2014/main" id="{D2639961-0F81-4DBD-A809-E456B037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6984211"/>
            <a:ext cx="4176714" cy="30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87026" y="663191"/>
            <a:ext cx="16210374" cy="315146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en-US" b="1" dirty="0"/>
          </a:p>
          <a:p>
            <a:r>
              <a:rPr lang="vi-VN" sz="8600" b="1" dirty="0">
                <a:solidFill>
                  <a:srgbClr val="FFFF00"/>
                </a:solidFill>
                <a:latin typeface="Autocar Black Condensed" panose="02020800000000000000"/>
              </a:rPr>
              <a:t>Câu </a:t>
            </a:r>
            <a:r>
              <a:rPr lang="en-US" sz="8600" b="1" dirty="0">
                <a:solidFill>
                  <a:srgbClr val="FFFF00"/>
                </a:solidFill>
                <a:latin typeface="Autocar Black Condensed" panose="02020800000000000000"/>
              </a:rPr>
              <a:t>10</a:t>
            </a:r>
            <a:r>
              <a:rPr lang="vi-VN" sz="8600" b="1" dirty="0">
                <a:solidFill>
                  <a:srgbClr val="FFFF00"/>
                </a:solidFill>
                <a:latin typeface="Autocar Black Condensed" panose="02020800000000000000"/>
              </a:rPr>
              <a:t>:</a:t>
            </a:r>
            <a:r>
              <a:rPr lang="en-US" sz="8600" b="1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Nguyên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tử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của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nguyên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tố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X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nằm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ở chu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kì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3,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nhóm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VIIA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của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bảng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tuần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hoàn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.</a:t>
            </a:r>
          </a:p>
          <a:p>
            <a:pPr lvl="0"/>
            <a:r>
              <a:rPr lang="vi-VN" sz="8600" dirty="0">
                <a:solidFill>
                  <a:srgbClr val="FFFF00"/>
                </a:solidFill>
                <a:latin typeface="Autocar Black Condensed" panose="02020800000000000000"/>
              </a:rPr>
              <a:t>a)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Viết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cấu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hình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electron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nguyên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tử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của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X.</a:t>
            </a:r>
            <a:endParaRPr lang="vi-VN" sz="8600" dirty="0">
              <a:solidFill>
                <a:srgbClr val="FFFF00"/>
              </a:solidFill>
              <a:latin typeface="Autocar Black Condensed" panose="02020800000000000000"/>
            </a:endParaRPr>
          </a:p>
          <a:p>
            <a:pPr lvl="0"/>
            <a:r>
              <a:rPr lang="vi-VN" sz="8600" dirty="0">
                <a:solidFill>
                  <a:srgbClr val="FFFF00"/>
                </a:solidFill>
                <a:latin typeface="Autocar Black Condensed" panose="02020800000000000000"/>
              </a:rPr>
              <a:t>b) 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X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là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kim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loại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, phi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kim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hay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khí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hiếm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.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Vì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sao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?</a:t>
            </a:r>
          </a:p>
          <a:p>
            <a:pPr lvl="0"/>
            <a:r>
              <a:rPr lang="vi-VN" sz="8600" dirty="0">
                <a:solidFill>
                  <a:srgbClr val="FFFF00"/>
                </a:solidFill>
                <a:latin typeface="Autocar Black Condensed" panose="02020800000000000000"/>
              </a:rPr>
              <a:t>c) 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Cho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biết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X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thuộc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khối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nguyên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tố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r>
              <a:rPr lang="en-US" sz="8600" dirty="0" err="1">
                <a:solidFill>
                  <a:srgbClr val="FFFF00"/>
                </a:solidFill>
                <a:latin typeface="Autocar Black Condensed" panose="02020800000000000000"/>
              </a:rPr>
              <a:t>nào</a:t>
            </a:r>
            <a:r>
              <a:rPr lang="en-US" sz="8600" dirty="0">
                <a:solidFill>
                  <a:srgbClr val="FFFF00"/>
                </a:solidFill>
                <a:latin typeface="Autocar Black Condensed" panose="02020800000000000000"/>
              </a:rPr>
              <a:t> (s, p, d, f) ?</a:t>
            </a:r>
            <a:r>
              <a:rPr lang="vi-VN" sz="8600" dirty="0">
                <a:solidFill>
                  <a:srgbClr val="FFFF00"/>
                </a:solidFill>
                <a:latin typeface="Autocar Black Condensed" panose="02020800000000000000"/>
              </a:rPr>
              <a:t> </a:t>
            </a:r>
            <a:endParaRPr lang="en-US" sz="8600" dirty="0">
              <a:solidFill>
                <a:srgbClr val="FFFF00"/>
              </a:solidFill>
              <a:latin typeface="Autocar Black Condensed" panose="02020800000000000000"/>
            </a:endParaRP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vi-VN" altLang="en-US" sz="4200" b="1" dirty="0">
              <a:solidFill>
                <a:srgbClr val="FFFF00"/>
              </a:solidFill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524000" y="3814655"/>
            <a:ext cx="13351908" cy="38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Hướng dẫn:</a:t>
            </a:r>
          </a:p>
          <a:p>
            <a:pPr marL="742950" indent="-742950" algn="just" defTabSz="685800">
              <a:lnSpc>
                <a:spcPct val="150000"/>
              </a:lnSpc>
              <a:buFontTx/>
              <a:buAutoNum type="alphaLcParenR"/>
            </a:pPr>
            <a:r>
              <a:rPr lang="vi-VN" altLang="en-US" sz="42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Cấu hình e của X là </a:t>
            </a:r>
            <a:r>
              <a:rPr lang="en-US" sz="3600" b="1" dirty="0"/>
              <a:t>1s</a:t>
            </a:r>
            <a:r>
              <a:rPr lang="en-US" sz="3600" b="1" baseline="30000" dirty="0"/>
              <a:t>2   </a:t>
            </a:r>
            <a:r>
              <a:rPr lang="en-US" sz="3600" b="1" dirty="0"/>
              <a:t>2s</a:t>
            </a:r>
            <a:r>
              <a:rPr lang="en-US" sz="3600" b="1" baseline="30000" dirty="0"/>
              <a:t>2   </a:t>
            </a:r>
            <a:r>
              <a:rPr lang="en-US" sz="3600" b="1" dirty="0"/>
              <a:t>2p</a:t>
            </a:r>
            <a:r>
              <a:rPr lang="en-US" sz="3600" b="1" baseline="30000" dirty="0"/>
              <a:t>6   </a:t>
            </a:r>
            <a:r>
              <a:rPr lang="en-US" sz="3600" b="1" dirty="0"/>
              <a:t>3s</a:t>
            </a:r>
            <a:r>
              <a:rPr lang="en-US" sz="3600" b="1" baseline="30000" dirty="0"/>
              <a:t>2   </a:t>
            </a:r>
            <a:r>
              <a:rPr lang="en-US" sz="3600" b="1" dirty="0"/>
              <a:t>3p</a:t>
            </a:r>
            <a:r>
              <a:rPr lang="vi-VN" sz="3600" b="1" baseline="30000" dirty="0"/>
              <a:t>5</a:t>
            </a:r>
            <a:r>
              <a:rPr lang="en-US" b="1" baseline="30000" dirty="0"/>
              <a:t>	</a:t>
            </a:r>
            <a:endParaRPr lang="vi-VN" altLang="en-US" sz="4200" dirty="0">
              <a:solidFill>
                <a:prstClr val="white"/>
              </a:solidFill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  <a:p>
            <a:pPr marR="0" lvl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alt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b) X là</a:t>
            </a:r>
            <a:r>
              <a:rPr kumimoji="0" lang="vi-VN" altLang="en-US" sz="4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phi kim vì có 7 e ở lớp ngoài cùng.</a:t>
            </a:r>
          </a:p>
          <a:p>
            <a:pPr marR="0" lvl="0" algn="just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en-US" sz="4200" baseline="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c)</a:t>
            </a:r>
            <a:r>
              <a:rPr lang="vi-VN" altLang="en-US" sz="42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X thuộc</a:t>
            </a:r>
            <a:r>
              <a:rPr lang="en-US" altLang="en-US" sz="42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</a:t>
            </a:r>
            <a:r>
              <a:rPr lang="en-US" altLang="en-US" sz="4200" dirty="0" err="1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khối</a:t>
            </a:r>
            <a:r>
              <a:rPr lang="vi-VN" altLang="en-US" sz="4200" dirty="0">
                <a:solidFill>
                  <a:prstClr val="white"/>
                </a:solidFill>
                <a:latin typeface="Autocar Bold Condensed" panose="020B0500000000000000" pitchFamily="34" charset="0"/>
                <a:ea typeface="Autocar Bold Condensed" panose="020B0500000000000000" pitchFamily="34" charset="0"/>
                <a:cs typeface="Autocar Bold Condensed" panose="020B0500000000000000" pitchFamily="34" charset="0"/>
              </a:rPr>
              <a:t> nguyên tố p.</a:t>
            </a:r>
            <a:endParaRPr kumimoji="0" lang="vi-VN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tocar Bold Condensed" panose="020B0500000000000000" pitchFamily="34" charset="0"/>
              <a:ea typeface="Autocar Bold Condensed" panose="020B0500000000000000" pitchFamily="34" charset="0"/>
              <a:cs typeface="Autocar Bold Condens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ECB1AB-793A-8E7D-F01A-14EEE406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13B6EC90-6A69-CE01-6E12-87D5704B3000}"/>
              </a:ext>
            </a:extLst>
          </p:cNvPr>
          <p:cNvSpPr txBox="1"/>
          <p:nvPr/>
        </p:nvSpPr>
        <p:spPr>
          <a:xfrm>
            <a:off x="4876800" y="931841"/>
            <a:ext cx="9753600" cy="12398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vi-V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7 (BTVN)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9A2A7-D3D5-4F54-F60B-DB60CF19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23247"/>
            <a:ext cx="14880771" cy="70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50E46-6EA2-3E2F-EEC0-0D0E9CBD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E6489627-1F2E-26FD-C143-9DA06555D5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0"/>
            <a:ext cx="16992600" cy="1028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7" name="Picture 3">
            <a:hlinkClick r:id="rId3" action="ppaction://hlinkpres?slideindex=3&amp;slidetitle=Slide 3"/>
            <a:extLst>
              <a:ext uri="{FF2B5EF4-FFF2-40B4-BE49-F238E27FC236}">
                <a16:creationId xmlns:a16="http://schemas.microsoft.com/office/drawing/2014/main" id="{C84AF1A0-9739-55F2-0196-2673B962D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372100"/>
            <a:ext cx="7429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Rectangle 4">
            <a:extLst>
              <a:ext uri="{FF2B5EF4-FFF2-40B4-BE49-F238E27FC236}">
                <a16:creationId xmlns:a16="http://schemas.microsoft.com/office/drawing/2014/main" id="{E753253A-34C4-B7DF-08CF-9244072BC4D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419600" y="2933700"/>
            <a:ext cx="10744200" cy="2967038"/>
          </a:xfrm>
          <a:noFill/>
          <a:ln/>
        </p:spPr>
        <p:txBody>
          <a:bodyPr/>
          <a:lstStyle/>
          <a:p>
            <a:r>
              <a:rPr lang="en-US" altLang="en-US" b="1" dirty="0">
                <a:solidFill>
                  <a:srgbClr val="F82053"/>
                </a:solidFill>
              </a:rPr>
              <a:t>CÁM ƠN QUÝ THẦY CÔ VÀ CÁC EM ĐÃ THAM DỰ TIẾT  HỌC NÀY !</a:t>
            </a:r>
          </a:p>
        </p:txBody>
      </p:sp>
    </p:spTree>
    <p:extLst>
      <p:ext uri="{BB962C8B-B14F-4D97-AF65-F5344CB8AC3E}">
        <p14:creationId xmlns:p14="http://schemas.microsoft.com/office/powerpoint/2010/main" val="21846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7B710-349D-4289-9BB6-ED65FF5E3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CB90CD8-1F7C-2899-99E1-92E07567A6A6}"/>
              </a:ext>
            </a:extLst>
          </p:cNvPr>
          <p:cNvSpPr txBox="1"/>
          <p:nvPr/>
        </p:nvSpPr>
        <p:spPr>
          <a:xfrm>
            <a:off x="2514600" y="685800"/>
            <a:ext cx="13944600" cy="12817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vi-V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7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1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9A65-8E75-C852-D8F6-26A940D3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2857500"/>
            <a:ext cx="10972800" cy="64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068DE1-55A5-56D2-EAFC-4898AB474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031C4B98-E4DD-163E-EE31-A2E41EEDEA4D}"/>
              </a:ext>
            </a:extLst>
          </p:cNvPr>
          <p:cNvSpPr txBox="1"/>
          <p:nvPr/>
        </p:nvSpPr>
        <p:spPr>
          <a:xfrm>
            <a:off x="5257800" y="715730"/>
            <a:ext cx="8458200" cy="12817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vi-V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7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79AC3-9F7A-837C-62DF-A8B3658C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828925"/>
            <a:ext cx="6772275" cy="6772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5A858-6710-3930-095C-78C954A0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84" y="6187848"/>
            <a:ext cx="7822831" cy="17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60774-5F28-1CE8-5E0D-8DE23C61A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BA891AF-F12E-6CF3-BC15-D79BC11E86E6}"/>
              </a:ext>
            </a:extLst>
          </p:cNvPr>
          <p:cNvSpPr txBox="1"/>
          <p:nvPr/>
        </p:nvSpPr>
        <p:spPr>
          <a:xfrm>
            <a:off x="1393371" y="1257300"/>
            <a:ext cx="13944600" cy="14097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vi-V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7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vi-VN" sz="10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3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A9F36D-53AA-CCB7-FFC6-4122D3D7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00500"/>
            <a:ext cx="129844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E60A1968-F653-BB16-A3EC-F4EFAF8D07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0"/>
            <a:ext cx="16992600" cy="1028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7" name="Picture 3">
            <a:hlinkClick r:id="rId3" action="ppaction://hlinkpres?slideindex=3&amp;slidetitle=Slide 3"/>
            <a:extLst>
              <a:ext uri="{FF2B5EF4-FFF2-40B4-BE49-F238E27FC236}">
                <a16:creationId xmlns:a16="http://schemas.microsoft.com/office/drawing/2014/main" id="{9ACCDE97-BED2-D3C9-C23C-CFD555636E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372100"/>
            <a:ext cx="7429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Rectangle 4">
            <a:extLst>
              <a:ext uri="{FF2B5EF4-FFF2-40B4-BE49-F238E27FC236}">
                <a16:creationId xmlns:a16="http://schemas.microsoft.com/office/drawing/2014/main" id="{0825CC8B-63EF-3619-3AFD-A36DC36FE7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419600" y="2933700"/>
            <a:ext cx="10744200" cy="2967038"/>
          </a:xfrm>
          <a:noFill/>
          <a:ln/>
        </p:spPr>
        <p:txBody>
          <a:bodyPr/>
          <a:lstStyle/>
          <a:p>
            <a:r>
              <a:rPr lang="en-US" altLang="en-US" b="1" dirty="0">
                <a:solidFill>
                  <a:srgbClr val="F82053"/>
                </a:solidFill>
              </a:rPr>
              <a:t>CÁM ƠN QUÝ THẦY CÔ VÀ CÁC EM ĐÃ THAM DỰ TIẾT  HỌC NÀY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8" t="64821" r="20360" b="-295"/>
          <a:stretch/>
        </p:blipFill>
        <p:spPr>
          <a:xfrm>
            <a:off x="179613" y="152401"/>
            <a:ext cx="1538175" cy="1317173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1892480" y="510671"/>
            <a:ext cx="8955887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altLang="zh-CN" sz="7200" dirty="0">
                <a:ln w="6350">
                  <a:noFill/>
                </a:ln>
                <a:solidFill>
                  <a:srgbClr val="002060"/>
                </a:solidFill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NỘI DUNG BÀI HỌC</a:t>
            </a:r>
            <a:endParaRPr lang="zh-CN" altLang="en-US" sz="7200" dirty="0">
              <a:ln w="6350">
                <a:noFill/>
              </a:ln>
              <a:solidFill>
                <a:srgbClr val="002060"/>
              </a:solidFill>
              <a:latin typeface="Autocar Black Condensed" panose="02020800000000000000" pitchFamily="18" charset="0"/>
              <a:ea typeface="Autocar Black Condensed" panose="02020800000000000000" pitchFamily="18" charset="0"/>
              <a:cs typeface="Autocar Black Condensed" panose="02020800000000000000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09535" y="2301733"/>
            <a:ext cx="6446732" cy="6000332"/>
            <a:chOff x="974092" y="1272064"/>
            <a:chExt cx="3736975" cy="3478213"/>
          </a:xfrm>
          <a:solidFill>
            <a:srgbClr val="EAEAEA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077405" y="1719739"/>
              <a:ext cx="1001713" cy="658813"/>
            </a:xfrm>
            <a:custGeom>
              <a:avLst/>
              <a:gdLst>
                <a:gd name="T0" fmla="*/ 16 w 336"/>
                <a:gd name="T1" fmla="*/ 49 h 221"/>
                <a:gd name="T2" fmla="*/ 87 w 336"/>
                <a:gd name="T3" fmla="*/ 0 h 221"/>
                <a:gd name="T4" fmla="*/ 173 w 336"/>
                <a:gd name="T5" fmla="*/ 216 h 221"/>
                <a:gd name="T6" fmla="*/ 77 w 336"/>
                <a:gd name="T7" fmla="*/ 128 h 221"/>
                <a:gd name="T8" fmla="*/ 16 w 336"/>
                <a:gd name="T9" fmla="*/ 49 h 221"/>
                <a:gd name="T10" fmla="*/ 202 w 336"/>
                <a:gd name="T11" fmla="*/ 39 h 221"/>
                <a:gd name="T12" fmla="*/ 187 w 336"/>
                <a:gd name="T13" fmla="*/ 54 h 221"/>
                <a:gd name="T14" fmla="*/ 202 w 336"/>
                <a:gd name="T15" fmla="*/ 69 h 221"/>
                <a:gd name="T16" fmla="*/ 216 w 336"/>
                <a:gd name="T17" fmla="*/ 54 h 221"/>
                <a:gd name="T18" fmla="*/ 202 w 336"/>
                <a:gd name="T19" fmla="*/ 39 h 221"/>
                <a:gd name="T20" fmla="*/ 235 w 336"/>
                <a:gd name="T21" fmla="*/ 97 h 221"/>
                <a:gd name="T22" fmla="*/ 216 w 336"/>
                <a:gd name="T23" fmla="*/ 78 h 221"/>
                <a:gd name="T24" fmla="*/ 197 w 336"/>
                <a:gd name="T25" fmla="*/ 97 h 221"/>
                <a:gd name="T26" fmla="*/ 216 w 336"/>
                <a:gd name="T27" fmla="*/ 117 h 221"/>
                <a:gd name="T28" fmla="*/ 235 w 336"/>
                <a:gd name="T29" fmla="*/ 97 h 221"/>
                <a:gd name="T30" fmla="*/ 203 w 336"/>
                <a:gd name="T31" fmla="*/ 168 h 221"/>
                <a:gd name="T32" fmla="*/ 225 w 336"/>
                <a:gd name="T33" fmla="*/ 145 h 221"/>
                <a:gd name="T34" fmla="*/ 203 w 336"/>
                <a:gd name="T35" fmla="*/ 123 h 221"/>
                <a:gd name="T36" fmla="*/ 181 w 336"/>
                <a:gd name="T37" fmla="*/ 145 h 221"/>
                <a:gd name="T38" fmla="*/ 203 w 336"/>
                <a:gd name="T39" fmla="*/ 168 h 221"/>
                <a:gd name="T40" fmla="*/ 163 w 336"/>
                <a:gd name="T41" fmla="*/ 205 h 221"/>
                <a:gd name="T42" fmla="*/ 187 w 336"/>
                <a:gd name="T43" fmla="*/ 181 h 221"/>
                <a:gd name="T44" fmla="*/ 163 w 336"/>
                <a:gd name="T45" fmla="*/ 157 h 221"/>
                <a:gd name="T46" fmla="*/ 139 w 336"/>
                <a:gd name="T47" fmla="*/ 181 h 221"/>
                <a:gd name="T48" fmla="*/ 163 w 336"/>
                <a:gd name="T49" fmla="*/ 205 h 221"/>
                <a:gd name="T50" fmla="*/ 65 w 336"/>
                <a:gd name="T51" fmla="*/ 94 h 221"/>
                <a:gd name="T52" fmla="*/ 94 w 336"/>
                <a:gd name="T53" fmla="*/ 65 h 221"/>
                <a:gd name="T54" fmla="*/ 65 w 336"/>
                <a:gd name="T55" fmla="*/ 36 h 221"/>
                <a:gd name="T56" fmla="*/ 36 w 336"/>
                <a:gd name="T57" fmla="*/ 65 h 221"/>
                <a:gd name="T58" fmla="*/ 65 w 336"/>
                <a:gd name="T59" fmla="*/ 9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221">
                  <a:moveTo>
                    <a:pt x="16" y="49"/>
                  </a:moveTo>
                  <a:cubicBezTo>
                    <a:pt x="32" y="5"/>
                    <a:pt x="87" y="0"/>
                    <a:pt x="87" y="0"/>
                  </a:cubicBezTo>
                  <a:cubicBezTo>
                    <a:pt x="336" y="4"/>
                    <a:pt x="237" y="212"/>
                    <a:pt x="173" y="216"/>
                  </a:cubicBezTo>
                  <a:cubicBezTo>
                    <a:pt x="108" y="221"/>
                    <a:pt x="118" y="144"/>
                    <a:pt x="77" y="128"/>
                  </a:cubicBezTo>
                  <a:cubicBezTo>
                    <a:pt x="36" y="111"/>
                    <a:pt x="0" y="92"/>
                    <a:pt x="16" y="49"/>
                  </a:cubicBezTo>
                  <a:close/>
                  <a:moveTo>
                    <a:pt x="202" y="39"/>
                  </a:moveTo>
                  <a:cubicBezTo>
                    <a:pt x="194" y="39"/>
                    <a:pt x="187" y="46"/>
                    <a:pt x="187" y="54"/>
                  </a:cubicBezTo>
                  <a:cubicBezTo>
                    <a:pt x="187" y="62"/>
                    <a:pt x="194" y="69"/>
                    <a:pt x="202" y="69"/>
                  </a:cubicBezTo>
                  <a:cubicBezTo>
                    <a:pt x="210" y="69"/>
                    <a:pt x="216" y="62"/>
                    <a:pt x="216" y="54"/>
                  </a:cubicBezTo>
                  <a:cubicBezTo>
                    <a:pt x="216" y="46"/>
                    <a:pt x="210" y="39"/>
                    <a:pt x="202" y="39"/>
                  </a:cubicBezTo>
                  <a:close/>
                  <a:moveTo>
                    <a:pt x="235" y="97"/>
                  </a:moveTo>
                  <a:cubicBezTo>
                    <a:pt x="235" y="87"/>
                    <a:pt x="227" y="78"/>
                    <a:pt x="216" y="78"/>
                  </a:cubicBezTo>
                  <a:cubicBezTo>
                    <a:pt x="205" y="78"/>
                    <a:pt x="197" y="87"/>
                    <a:pt x="197" y="97"/>
                  </a:cubicBezTo>
                  <a:cubicBezTo>
                    <a:pt x="197" y="108"/>
                    <a:pt x="205" y="117"/>
                    <a:pt x="216" y="117"/>
                  </a:cubicBezTo>
                  <a:cubicBezTo>
                    <a:pt x="227" y="117"/>
                    <a:pt x="235" y="108"/>
                    <a:pt x="235" y="97"/>
                  </a:cubicBezTo>
                  <a:close/>
                  <a:moveTo>
                    <a:pt x="203" y="168"/>
                  </a:moveTo>
                  <a:cubicBezTo>
                    <a:pt x="215" y="168"/>
                    <a:pt x="225" y="158"/>
                    <a:pt x="225" y="145"/>
                  </a:cubicBezTo>
                  <a:cubicBezTo>
                    <a:pt x="225" y="133"/>
                    <a:pt x="215" y="123"/>
                    <a:pt x="203" y="123"/>
                  </a:cubicBezTo>
                  <a:cubicBezTo>
                    <a:pt x="190" y="123"/>
                    <a:pt x="181" y="133"/>
                    <a:pt x="181" y="145"/>
                  </a:cubicBezTo>
                  <a:cubicBezTo>
                    <a:pt x="181" y="158"/>
                    <a:pt x="190" y="168"/>
                    <a:pt x="203" y="168"/>
                  </a:cubicBezTo>
                  <a:close/>
                  <a:moveTo>
                    <a:pt x="163" y="205"/>
                  </a:moveTo>
                  <a:cubicBezTo>
                    <a:pt x="176" y="205"/>
                    <a:pt x="187" y="195"/>
                    <a:pt x="187" y="181"/>
                  </a:cubicBezTo>
                  <a:cubicBezTo>
                    <a:pt x="187" y="168"/>
                    <a:pt x="176" y="157"/>
                    <a:pt x="163" y="157"/>
                  </a:cubicBezTo>
                  <a:cubicBezTo>
                    <a:pt x="150" y="157"/>
                    <a:pt x="139" y="168"/>
                    <a:pt x="139" y="181"/>
                  </a:cubicBezTo>
                  <a:cubicBezTo>
                    <a:pt x="139" y="195"/>
                    <a:pt x="150" y="205"/>
                    <a:pt x="163" y="205"/>
                  </a:cubicBezTo>
                  <a:close/>
                  <a:moveTo>
                    <a:pt x="65" y="94"/>
                  </a:moveTo>
                  <a:cubicBezTo>
                    <a:pt x="81" y="94"/>
                    <a:pt x="94" y="81"/>
                    <a:pt x="94" y="65"/>
                  </a:cubicBezTo>
                  <a:cubicBezTo>
                    <a:pt x="94" y="49"/>
                    <a:pt x="81" y="36"/>
                    <a:pt x="65" y="36"/>
                  </a:cubicBezTo>
                  <a:cubicBezTo>
                    <a:pt x="49" y="36"/>
                    <a:pt x="36" y="49"/>
                    <a:pt x="36" y="65"/>
                  </a:cubicBezTo>
                  <a:cubicBezTo>
                    <a:pt x="36" y="81"/>
                    <a:pt x="49" y="94"/>
                    <a:pt x="6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91767" y="1272064"/>
              <a:ext cx="450850" cy="200025"/>
            </a:xfrm>
            <a:custGeom>
              <a:avLst/>
              <a:gdLst>
                <a:gd name="T0" fmla="*/ 143 w 284"/>
                <a:gd name="T1" fmla="*/ 126 h 126"/>
                <a:gd name="T2" fmla="*/ 284 w 284"/>
                <a:gd name="T3" fmla="*/ 64 h 126"/>
                <a:gd name="T4" fmla="*/ 139 w 284"/>
                <a:gd name="T5" fmla="*/ 0 h 126"/>
                <a:gd name="T6" fmla="*/ 0 w 284"/>
                <a:gd name="T7" fmla="*/ 62 h 126"/>
                <a:gd name="T8" fmla="*/ 143 w 284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6">
                  <a:moveTo>
                    <a:pt x="143" y="126"/>
                  </a:moveTo>
                  <a:lnTo>
                    <a:pt x="284" y="64"/>
                  </a:lnTo>
                  <a:lnTo>
                    <a:pt x="139" y="0"/>
                  </a:lnTo>
                  <a:lnTo>
                    <a:pt x="0" y="62"/>
                  </a:lnTo>
                  <a:lnTo>
                    <a:pt x="14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698117" y="1367314"/>
              <a:ext cx="14288" cy="146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682242" y="1495902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701292" y="1522889"/>
              <a:ext cx="31750" cy="98425"/>
            </a:xfrm>
            <a:custGeom>
              <a:avLst/>
              <a:gdLst>
                <a:gd name="T0" fmla="*/ 5 w 11"/>
                <a:gd name="T1" fmla="*/ 1 h 33"/>
                <a:gd name="T2" fmla="*/ 8 w 11"/>
                <a:gd name="T3" fmla="*/ 33 h 33"/>
                <a:gd name="T4" fmla="*/ 0 w 11"/>
                <a:gd name="T5" fmla="*/ 33 h 33"/>
                <a:gd name="T6" fmla="*/ 0 w 11"/>
                <a:gd name="T7" fmla="*/ 0 h 33"/>
                <a:gd name="T8" fmla="*/ 5 w 11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5" y="1"/>
                  </a:moveTo>
                  <a:cubicBezTo>
                    <a:pt x="5" y="1"/>
                    <a:pt x="11" y="14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674305" y="1522889"/>
              <a:ext cx="33338" cy="98425"/>
            </a:xfrm>
            <a:custGeom>
              <a:avLst/>
              <a:gdLst>
                <a:gd name="T0" fmla="*/ 6 w 11"/>
                <a:gd name="T1" fmla="*/ 1 h 33"/>
                <a:gd name="T2" fmla="*/ 3 w 11"/>
                <a:gd name="T3" fmla="*/ 33 h 33"/>
                <a:gd name="T4" fmla="*/ 11 w 11"/>
                <a:gd name="T5" fmla="*/ 33 h 33"/>
                <a:gd name="T6" fmla="*/ 11 w 11"/>
                <a:gd name="T7" fmla="*/ 0 h 33"/>
                <a:gd name="T8" fmla="*/ 6 w 11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6" y="1"/>
                  </a:moveTo>
                  <a:cubicBezTo>
                    <a:pt x="6" y="1"/>
                    <a:pt x="0" y="14"/>
                    <a:pt x="3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793367" y="1433989"/>
              <a:ext cx="258763" cy="193675"/>
            </a:xfrm>
            <a:custGeom>
              <a:avLst/>
              <a:gdLst>
                <a:gd name="T0" fmla="*/ 0 w 87"/>
                <a:gd name="T1" fmla="*/ 0 h 65"/>
                <a:gd name="T2" fmla="*/ 43 w 87"/>
                <a:gd name="T3" fmla="*/ 20 h 65"/>
                <a:gd name="T4" fmla="*/ 87 w 87"/>
                <a:gd name="T5" fmla="*/ 0 h 65"/>
                <a:gd name="T6" fmla="*/ 87 w 87"/>
                <a:gd name="T7" fmla="*/ 50 h 65"/>
                <a:gd name="T8" fmla="*/ 45 w 87"/>
                <a:gd name="T9" fmla="*/ 65 h 65"/>
                <a:gd name="T10" fmla="*/ 45 w 87"/>
                <a:gd name="T11" fmla="*/ 65 h 65"/>
                <a:gd name="T12" fmla="*/ 43 w 87"/>
                <a:gd name="T13" fmla="*/ 65 h 65"/>
                <a:gd name="T14" fmla="*/ 42 w 87"/>
                <a:gd name="T15" fmla="*/ 65 h 65"/>
                <a:gd name="T16" fmla="*/ 42 w 87"/>
                <a:gd name="T17" fmla="*/ 65 h 65"/>
                <a:gd name="T18" fmla="*/ 0 w 87"/>
                <a:gd name="T19" fmla="*/ 50 h 65"/>
                <a:gd name="T20" fmla="*/ 0 w 87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65">
                  <a:moveTo>
                    <a:pt x="0" y="0"/>
                  </a:moveTo>
                  <a:cubicBezTo>
                    <a:pt x="0" y="0"/>
                    <a:pt x="36" y="17"/>
                    <a:pt x="43" y="20"/>
                  </a:cubicBezTo>
                  <a:cubicBezTo>
                    <a:pt x="50" y="17"/>
                    <a:pt x="87" y="0"/>
                    <a:pt x="87" y="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75" y="63"/>
                    <a:pt x="52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4" y="65"/>
                    <a:pt x="43" y="65"/>
                  </a:cubicBezTo>
                  <a:cubicBezTo>
                    <a:pt x="43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5" y="65"/>
                    <a:pt x="12" y="63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485517" y="2167414"/>
              <a:ext cx="450850" cy="203200"/>
            </a:xfrm>
            <a:custGeom>
              <a:avLst/>
              <a:gdLst>
                <a:gd name="T0" fmla="*/ 143 w 284"/>
                <a:gd name="T1" fmla="*/ 128 h 128"/>
                <a:gd name="T2" fmla="*/ 284 w 284"/>
                <a:gd name="T3" fmla="*/ 64 h 128"/>
                <a:gd name="T4" fmla="*/ 139 w 284"/>
                <a:gd name="T5" fmla="*/ 0 h 128"/>
                <a:gd name="T6" fmla="*/ 0 w 284"/>
                <a:gd name="T7" fmla="*/ 62 h 128"/>
                <a:gd name="T8" fmla="*/ 143 w 28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28">
                  <a:moveTo>
                    <a:pt x="143" y="128"/>
                  </a:moveTo>
                  <a:lnTo>
                    <a:pt x="284" y="64"/>
                  </a:lnTo>
                  <a:lnTo>
                    <a:pt x="139" y="0"/>
                  </a:lnTo>
                  <a:lnTo>
                    <a:pt x="0" y="62"/>
                  </a:lnTo>
                  <a:lnTo>
                    <a:pt x="14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91867" y="2262664"/>
              <a:ext cx="14288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475992" y="2394427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495042" y="2418239"/>
              <a:ext cx="31750" cy="98425"/>
            </a:xfrm>
            <a:custGeom>
              <a:avLst/>
              <a:gdLst>
                <a:gd name="T0" fmla="*/ 5 w 11"/>
                <a:gd name="T1" fmla="*/ 2 h 33"/>
                <a:gd name="T2" fmla="*/ 8 w 11"/>
                <a:gd name="T3" fmla="*/ 33 h 33"/>
                <a:gd name="T4" fmla="*/ 0 w 11"/>
                <a:gd name="T5" fmla="*/ 33 h 33"/>
                <a:gd name="T6" fmla="*/ 0 w 11"/>
                <a:gd name="T7" fmla="*/ 0 h 33"/>
                <a:gd name="T8" fmla="*/ 5 w 1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5" y="2"/>
                  </a:moveTo>
                  <a:cubicBezTo>
                    <a:pt x="5" y="2"/>
                    <a:pt x="11" y="14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468055" y="2418239"/>
              <a:ext cx="31750" cy="98425"/>
            </a:xfrm>
            <a:custGeom>
              <a:avLst/>
              <a:gdLst>
                <a:gd name="T0" fmla="*/ 6 w 11"/>
                <a:gd name="T1" fmla="*/ 2 h 33"/>
                <a:gd name="T2" fmla="*/ 3 w 11"/>
                <a:gd name="T3" fmla="*/ 33 h 33"/>
                <a:gd name="T4" fmla="*/ 11 w 11"/>
                <a:gd name="T5" fmla="*/ 33 h 33"/>
                <a:gd name="T6" fmla="*/ 11 w 11"/>
                <a:gd name="T7" fmla="*/ 0 h 33"/>
                <a:gd name="T8" fmla="*/ 6 w 1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6" y="2"/>
                  </a:moveTo>
                  <a:cubicBezTo>
                    <a:pt x="6" y="2"/>
                    <a:pt x="0" y="14"/>
                    <a:pt x="3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6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587117" y="2327752"/>
              <a:ext cx="258763" cy="193675"/>
            </a:xfrm>
            <a:custGeom>
              <a:avLst/>
              <a:gdLst>
                <a:gd name="T0" fmla="*/ 0 w 87"/>
                <a:gd name="T1" fmla="*/ 0 h 65"/>
                <a:gd name="T2" fmla="*/ 43 w 87"/>
                <a:gd name="T3" fmla="*/ 21 h 65"/>
                <a:gd name="T4" fmla="*/ 87 w 87"/>
                <a:gd name="T5" fmla="*/ 0 h 65"/>
                <a:gd name="T6" fmla="*/ 87 w 87"/>
                <a:gd name="T7" fmla="*/ 51 h 65"/>
                <a:gd name="T8" fmla="*/ 45 w 87"/>
                <a:gd name="T9" fmla="*/ 65 h 65"/>
                <a:gd name="T10" fmla="*/ 45 w 87"/>
                <a:gd name="T11" fmla="*/ 65 h 65"/>
                <a:gd name="T12" fmla="*/ 43 w 87"/>
                <a:gd name="T13" fmla="*/ 65 h 65"/>
                <a:gd name="T14" fmla="*/ 42 w 87"/>
                <a:gd name="T15" fmla="*/ 65 h 65"/>
                <a:gd name="T16" fmla="*/ 42 w 87"/>
                <a:gd name="T17" fmla="*/ 65 h 65"/>
                <a:gd name="T18" fmla="*/ 0 w 87"/>
                <a:gd name="T19" fmla="*/ 51 h 65"/>
                <a:gd name="T20" fmla="*/ 0 w 87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65">
                  <a:moveTo>
                    <a:pt x="0" y="0"/>
                  </a:moveTo>
                  <a:cubicBezTo>
                    <a:pt x="0" y="1"/>
                    <a:pt x="36" y="18"/>
                    <a:pt x="43" y="21"/>
                  </a:cubicBezTo>
                  <a:cubicBezTo>
                    <a:pt x="50" y="18"/>
                    <a:pt x="87" y="1"/>
                    <a:pt x="87" y="0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75" y="63"/>
                    <a:pt x="52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4" y="65"/>
                    <a:pt x="43" y="65"/>
                  </a:cubicBezTo>
                  <a:cubicBezTo>
                    <a:pt x="43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5" y="65"/>
                    <a:pt x="12" y="63"/>
                    <a:pt x="0" y="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676017" y="3137377"/>
              <a:ext cx="325438" cy="323850"/>
            </a:xfrm>
            <a:custGeom>
              <a:avLst/>
              <a:gdLst>
                <a:gd name="T0" fmla="*/ 39 w 109"/>
                <a:gd name="T1" fmla="*/ 53 h 109"/>
                <a:gd name="T2" fmla="*/ 42 w 109"/>
                <a:gd name="T3" fmla="*/ 46 h 109"/>
                <a:gd name="T4" fmla="*/ 42 w 109"/>
                <a:gd name="T5" fmla="*/ 21 h 109"/>
                <a:gd name="T6" fmla="*/ 39 w 109"/>
                <a:gd name="T7" fmla="*/ 17 h 109"/>
                <a:gd name="T8" fmla="*/ 39 w 109"/>
                <a:gd name="T9" fmla="*/ 17 h 109"/>
                <a:gd name="T10" fmla="*/ 39 w 109"/>
                <a:gd name="T11" fmla="*/ 6 h 109"/>
                <a:gd name="T12" fmla="*/ 39 w 109"/>
                <a:gd name="T13" fmla="*/ 6 h 109"/>
                <a:gd name="T14" fmla="*/ 39 w 109"/>
                <a:gd name="T15" fmla="*/ 6 h 109"/>
                <a:gd name="T16" fmla="*/ 55 w 109"/>
                <a:gd name="T17" fmla="*/ 0 h 109"/>
                <a:gd name="T18" fmla="*/ 70 w 109"/>
                <a:gd name="T19" fmla="*/ 6 h 109"/>
                <a:gd name="T20" fmla="*/ 70 w 109"/>
                <a:gd name="T21" fmla="*/ 6 h 109"/>
                <a:gd name="T22" fmla="*/ 71 w 109"/>
                <a:gd name="T23" fmla="*/ 6 h 109"/>
                <a:gd name="T24" fmla="*/ 71 w 109"/>
                <a:gd name="T25" fmla="*/ 17 h 109"/>
                <a:gd name="T26" fmla="*/ 70 w 109"/>
                <a:gd name="T27" fmla="*/ 17 h 109"/>
                <a:gd name="T28" fmla="*/ 66 w 109"/>
                <a:gd name="T29" fmla="*/ 21 h 109"/>
                <a:gd name="T30" fmla="*/ 66 w 109"/>
                <a:gd name="T31" fmla="*/ 46 h 109"/>
                <a:gd name="T32" fmla="*/ 69 w 109"/>
                <a:gd name="T33" fmla="*/ 53 h 109"/>
                <a:gd name="T34" fmla="*/ 94 w 109"/>
                <a:gd name="T35" fmla="*/ 100 h 109"/>
                <a:gd name="T36" fmla="*/ 55 w 109"/>
                <a:gd name="T37" fmla="*/ 109 h 109"/>
                <a:gd name="T38" fmla="*/ 15 w 109"/>
                <a:gd name="T39" fmla="*/ 100 h 109"/>
                <a:gd name="T40" fmla="*/ 39 w 109"/>
                <a:gd name="T41" fmla="*/ 53 h 109"/>
                <a:gd name="T42" fmla="*/ 40 w 109"/>
                <a:gd name="T43" fmla="*/ 101 h 109"/>
                <a:gd name="T44" fmla="*/ 23 w 109"/>
                <a:gd name="T45" fmla="*/ 89 h 109"/>
                <a:gd name="T46" fmla="*/ 38 w 109"/>
                <a:gd name="T47" fmla="*/ 63 h 109"/>
                <a:gd name="T48" fmla="*/ 17 w 109"/>
                <a:gd name="T49" fmla="*/ 90 h 109"/>
                <a:gd name="T50" fmla="*/ 40 w 109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109">
                  <a:moveTo>
                    <a:pt x="39" y="53"/>
                  </a:moveTo>
                  <a:cubicBezTo>
                    <a:pt x="39" y="53"/>
                    <a:pt x="42" y="51"/>
                    <a:pt x="42" y="46"/>
                  </a:cubicBezTo>
                  <a:cubicBezTo>
                    <a:pt x="42" y="42"/>
                    <a:pt x="42" y="26"/>
                    <a:pt x="42" y="21"/>
                  </a:cubicBezTo>
                  <a:cubicBezTo>
                    <a:pt x="40" y="20"/>
                    <a:pt x="39" y="19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46" y="0"/>
                    <a:pt x="55" y="0"/>
                  </a:cubicBezTo>
                  <a:cubicBezTo>
                    <a:pt x="63" y="0"/>
                    <a:pt x="70" y="2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9"/>
                    <a:pt x="69" y="20"/>
                    <a:pt x="66" y="21"/>
                  </a:cubicBezTo>
                  <a:cubicBezTo>
                    <a:pt x="66" y="26"/>
                    <a:pt x="66" y="42"/>
                    <a:pt x="66" y="46"/>
                  </a:cubicBezTo>
                  <a:cubicBezTo>
                    <a:pt x="66" y="51"/>
                    <a:pt x="69" y="53"/>
                    <a:pt x="69" y="53"/>
                  </a:cubicBezTo>
                  <a:cubicBezTo>
                    <a:pt x="75" y="56"/>
                    <a:pt x="109" y="90"/>
                    <a:pt x="94" y="100"/>
                  </a:cubicBezTo>
                  <a:cubicBezTo>
                    <a:pt x="81" y="109"/>
                    <a:pt x="59" y="109"/>
                    <a:pt x="55" y="109"/>
                  </a:cubicBezTo>
                  <a:cubicBezTo>
                    <a:pt x="50" y="109"/>
                    <a:pt x="28" y="109"/>
                    <a:pt x="15" y="100"/>
                  </a:cubicBezTo>
                  <a:cubicBezTo>
                    <a:pt x="0" y="90"/>
                    <a:pt x="34" y="56"/>
                    <a:pt x="39" y="53"/>
                  </a:cubicBezTo>
                  <a:close/>
                  <a:moveTo>
                    <a:pt x="40" y="101"/>
                  </a:moveTo>
                  <a:cubicBezTo>
                    <a:pt x="40" y="101"/>
                    <a:pt x="24" y="97"/>
                    <a:pt x="23" y="89"/>
                  </a:cubicBezTo>
                  <a:cubicBezTo>
                    <a:pt x="22" y="80"/>
                    <a:pt x="38" y="63"/>
                    <a:pt x="38" y="63"/>
                  </a:cubicBezTo>
                  <a:cubicBezTo>
                    <a:pt x="38" y="63"/>
                    <a:pt x="17" y="79"/>
                    <a:pt x="17" y="90"/>
                  </a:cubicBezTo>
                  <a:cubicBezTo>
                    <a:pt x="18" y="101"/>
                    <a:pt x="40" y="101"/>
                    <a:pt x="4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218942" y="2242027"/>
              <a:ext cx="403225" cy="404813"/>
            </a:xfrm>
            <a:custGeom>
              <a:avLst/>
              <a:gdLst>
                <a:gd name="T0" fmla="*/ 67 w 135"/>
                <a:gd name="T1" fmla="*/ 0 h 136"/>
                <a:gd name="T2" fmla="*/ 135 w 135"/>
                <a:gd name="T3" fmla="*/ 68 h 136"/>
                <a:gd name="T4" fmla="*/ 67 w 135"/>
                <a:gd name="T5" fmla="*/ 136 h 136"/>
                <a:gd name="T6" fmla="*/ 0 w 135"/>
                <a:gd name="T7" fmla="*/ 68 h 136"/>
                <a:gd name="T8" fmla="*/ 67 w 135"/>
                <a:gd name="T9" fmla="*/ 0 h 136"/>
                <a:gd name="T10" fmla="*/ 67 w 135"/>
                <a:gd name="T11" fmla="*/ 133 h 136"/>
                <a:gd name="T12" fmla="*/ 132 w 135"/>
                <a:gd name="T13" fmla="*/ 68 h 136"/>
                <a:gd name="T14" fmla="*/ 67 w 135"/>
                <a:gd name="T15" fmla="*/ 3 h 136"/>
                <a:gd name="T16" fmla="*/ 3 w 135"/>
                <a:gd name="T17" fmla="*/ 68 h 136"/>
                <a:gd name="T18" fmla="*/ 67 w 135"/>
                <a:gd name="T19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67" y="0"/>
                  </a:moveTo>
                  <a:cubicBezTo>
                    <a:pt x="105" y="0"/>
                    <a:pt x="135" y="30"/>
                    <a:pt x="135" y="68"/>
                  </a:cubicBezTo>
                  <a:cubicBezTo>
                    <a:pt x="135" y="105"/>
                    <a:pt x="105" y="136"/>
                    <a:pt x="67" y="136"/>
                  </a:cubicBezTo>
                  <a:cubicBezTo>
                    <a:pt x="30" y="136"/>
                    <a:pt x="0" y="105"/>
                    <a:pt x="0" y="68"/>
                  </a:cubicBezTo>
                  <a:cubicBezTo>
                    <a:pt x="0" y="30"/>
                    <a:pt x="30" y="0"/>
                    <a:pt x="67" y="0"/>
                  </a:cubicBezTo>
                  <a:close/>
                  <a:moveTo>
                    <a:pt x="67" y="133"/>
                  </a:moveTo>
                  <a:cubicBezTo>
                    <a:pt x="103" y="133"/>
                    <a:pt x="132" y="104"/>
                    <a:pt x="132" y="68"/>
                  </a:cubicBezTo>
                  <a:cubicBezTo>
                    <a:pt x="132" y="32"/>
                    <a:pt x="103" y="3"/>
                    <a:pt x="67" y="3"/>
                  </a:cubicBezTo>
                  <a:cubicBezTo>
                    <a:pt x="32" y="3"/>
                    <a:pt x="3" y="32"/>
                    <a:pt x="3" y="68"/>
                  </a:cubicBezTo>
                  <a:cubicBezTo>
                    <a:pt x="3" y="104"/>
                    <a:pt x="32" y="133"/>
                    <a:pt x="6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4180842" y="2249964"/>
              <a:ext cx="452438" cy="396875"/>
            </a:xfrm>
            <a:custGeom>
              <a:avLst/>
              <a:gdLst>
                <a:gd name="T0" fmla="*/ 108 w 152"/>
                <a:gd name="T1" fmla="*/ 10 h 133"/>
                <a:gd name="T2" fmla="*/ 111 w 152"/>
                <a:gd name="T3" fmla="*/ 15 h 133"/>
                <a:gd name="T4" fmla="*/ 114 w 152"/>
                <a:gd name="T5" fmla="*/ 19 h 133"/>
                <a:gd name="T6" fmla="*/ 116 w 152"/>
                <a:gd name="T7" fmla="*/ 17 h 133"/>
                <a:gd name="T8" fmla="*/ 117 w 152"/>
                <a:gd name="T9" fmla="*/ 21 h 133"/>
                <a:gd name="T10" fmla="*/ 124 w 152"/>
                <a:gd name="T11" fmla="*/ 23 h 133"/>
                <a:gd name="T12" fmla="*/ 128 w 152"/>
                <a:gd name="T13" fmla="*/ 27 h 133"/>
                <a:gd name="T14" fmla="*/ 134 w 152"/>
                <a:gd name="T15" fmla="*/ 35 h 133"/>
                <a:gd name="T16" fmla="*/ 137 w 152"/>
                <a:gd name="T17" fmla="*/ 41 h 133"/>
                <a:gd name="T18" fmla="*/ 134 w 152"/>
                <a:gd name="T19" fmla="*/ 44 h 133"/>
                <a:gd name="T20" fmla="*/ 134 w 152"/>
                <a:gd name="T21" fmla="*/ 46 h 133"/>
                <a:gd name="T22" fmla="*/ 137 w 152"/>
                <a:gd name="T23" fmla="*/ 44 h 133"/>
                <a:gd name="T24" fmla="*/ 139 w 152"/>
                <a:gd name="T25" fmla="*/ 40 h 133"/>
                <a:gd name="T26" fmla="*/ 141 w 152"/>
                <a:gd name="T27" fmla="*/ 46 h 133"/>
                <a:gd name="T28" fmla="*/ 140 w 152"/>
                <a:gd name="T29" fmla="*/ 55 h 133"/>
                <a:gd name="T30" fmla="*/ 136 w 152"/>
                <a:gd name="T31" fmla="*/ 53 h 133"/>
                <a:gd name="T32" fmla="*/ 130 w 152"/>
                <a:gd name="T33" fmla="*/ 59 h 133"/>
                <a:gd name="T34" fmla="*/ 124 w 152"/>
                <a:gd name="T35" fmla="*/ 65 h 133"/>
                <a:gd name="T36" fmla="*/ 118 w 152"/>
                <a:gd name="T37" fmla="*/ 70 h 133"/>
                <a:gd name="T38" fmla="*/ 111 w 152"/>
                <a:gd name="T39" fmla="*/ 78 h 133"/>
                <a:gd name="T40" fmla="*/ 113 w 152"/>
                <a:gd name="T41" fmla="*/ 90 h 133"/>
                <a:gd name="T42" fmla="*/ 119 w 152"/>
                <a:gd name="T43" fmla="*/ 103 h 133"/>
                <a:gd name="T44" fmla="*/ 117 w 152"/>
                <a:gd name="T45" fmla="*/ 113 h 133"/>
                <a:gd name="T46" fmla="*/ 121 w 152"/>
                <a:gd name="T47" fmla="*/ 114 h 133"/>
                <a:gd name="T48" fmla="*/ 130 w 152"/>
                <a:gd name="T49" fmla="*/ 99 h 133"/>
                <a:gd name="T50" fmla="*/ 141 w 152"/>
                <a:gd name="T51" fmla="*/ 75 h 133"/>
                <a:gd name="T52" fmla="*/ 144 w 152"/>
                <a:gd name="T53" fmla="*/ 58 h 133"/>
                <a:gd name="T54" fmla="*/ 103 w 152"/>
                <a:gd name="T55" fmla="*/ 122 h 133"/>
                <a:gd name="T56" fmla="*/ 92 w 152"/>
                <a:gd name="T57" fmla="*/ 121 h 133"/>
                <a:gd name="T58" fmla="*/ 78 w 152"/>
                <a:gd name="T59" fmla="*/ 119 h 133"/>
                <a:gd name="T60" fmla="*/ 79 w 152"/>
                <a:gd name="T61" fmla="*/ 125 h 133"/>
                <a:gd name="T62" fmla="*/ 71 w 152"/>
                <a:gd name="T63" fmla="*/ 124 h 133"/>
                <a:gd name="T64" fmla="*/ 59 w 152"/>
                <a:gd name="T65" fmla="*/ 123 h 133"/>
                <a:gd name="T66" fmla="*/ 60 w 152"/>
                <a:gd name="T67" fmla="*/ 1 h 133"/>
                <a:gd name="T68" fmla="*/ 20 w 152"/>
                <a:gd name="T69" fmla="*/ 42 h 133"/>
                <a:gd name="T70" fmla="*/ 26 w 152"/>
                <a:gd name="T71" fmla="*/ 39 h 133"/>
                <a:gd name="T72" fmla="*/ 31 w 152"/>
                <a:gd name="T73" fmla="*/ 49 h 133"/>
                <a:gd name="T74" fmla="*/ 38 w 152"/>
                <a:gd name="T75" fmla="*/ 39 h 133"/>
                <a:gd name="T76" fmla="*/ 35 w 152"/>
                <a:gd name="T77" fmla="*/ 50 h 133"/>
                <a:gd name="T78" fmla="*/ 28 w 152"/>
                <a:gd name="T79" fmla="*/ 52 h 133"/>
                <a:gd name="T80" fmla="*/ 31 w 152"/>
                <a:gd name="T81" fmla="*/ 67 h 133"/>
                <a:gd name="T82" fmla="*/ 35 w 152"/>
                <a:gd name="T83" fmla="*/ 82 h 133"/>
                <a:gd name="T84" fmla="*/ 40 w 152"/>
                <a:gd name="T85" fmla="*/ 91 h 133"/>
                <a:gd name="T86" fmla="*/ 54 w 152"/>
                <a:gd name="T87" fmla="*/ 103 h 133"/>
                <a:gd name="T88" fmla="*/ 57 w 152"/>
                <a:gd name="T89" fmla="*/ 93 h 133"/>
                <a:gd name="T90" fmla="*/ 57 w 152"/>
                <a:gd name="T91" fmla="*/ 80 h 133"/>
                <a:gd name="T92" fmla="*/ 62 w 152"/>
                <a:gd name="T93" fmla="*/ 67 h 133"/>
                <a:gd name="T94" fmla="*/ 68 w 152"/>
                <a:gd name="T95" fmla="*/ 60 h 133"/>
                <a:gd name="T96" fmla="*/ 86 w 152"/>
                <a:gd name="T97" fmla="*/ 60 h 133"/>
                <a:gd name="T98" fmla="*/ 92 w 152"/>
                <a:gd name="T99" fmla="*/ 51 h 133"/>
                <a:gd name="T100" fmla="*/ 85 w 152"/>
                <a:gd name="T101" fmla="*/ 33 h 133"/>
                <a:gd name="T102" fmla="*/ 72 w 152"/>
                <a:gd name="T103" fmla="*/ 27 h 133"/>
                <a:gd name="T104" fmla="*/ 65 w 152"/>
                <a:gd name="T105" fmla="*/ 31 h 133"/>
                <a:gd name="T106" fmla="*/ 54 w 152"/>
                <a:gd name="T107" fmla="*/ 31 h 133"/>
                <a:gd name="T108" fmla="*/ 44 w 152"/>
                <a:gd name="T109" fmla="*/ 29 h 133"/>
                <a:gd name="T110" fmla="*/ 53 w 152"/>
                <a:gd name="T111" fmla="*/ 25 h 133"/>
                <a:gd name="T112" fmla="*/ 54 w 152"/>
                <a:gd name="T113" fmla="*/ 21 h 133"/>
                <a:gd name="T114" fmla="*/ 67 w 152"/>
                <a:gd name="T115" fmla="*/ 21 h 133"/>
                <a:gd name="T116" fmla="*/ 78 w 152"/>
                <a:gd name="T117" fmla="*/ 25 h 133"/>
                <a:gd name="T118" fmla="*/ 80 w 152"/>
                <a:gd name="T119" fmla="*/ 14 h 133"/>
                <a:gd name="T120" fmla="*/ 88 w 152"/>
                <a:gd name="T121" fmla="*/ 7 h 133"/>
                <a:gd name="T122" fmla="*/ 79 w 152"/>
                <a:gd name="T123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133">
                  <a:moveTo>
                    <a:pt x="90" y="0"/>
                  </a:moveTo>
                  <a:cubicBezTo>
                    <a:pt x="90" y="0"/>
                    <a:pt x="113" y="3"/>
                    <a:pt x="128" y="21"/>
                  </a:cubicBezTo>
                  <a:cubicBezTo>
                    <a:pt x="128" y="21"/>
                    <a:pt x="117" y="8"/>
                    <a:pt x="109" y="8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08" y="10"/>
                    <a:pt x="109" y="11"/>
                    <a:pt x="109" y="12"/>
                  </a:cubicBezTo>
                  <a:cubicBezTo>
                    <a:pt x="109" y="12"/>
                    <a:pt x="109" y="13"/>
                    <a:pt x="109" y="13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3" y="19"/>
                    <a:pt x="114" y="19"/>
                  </a:cubicBezTo>
                  <a:cubicBezTo>
                    <a:pt x="114" y="19"/>
                    <a:pt x="114" y="18"/>
                    <a:pt x="114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3" y="16"/>
                    <a:pt x="114" y="16"/>
                  </a:cubicBezTo>
                  <a:cubicBezTo>
                    <a:pt x="115" y="16"/>
                    <a:pt x="116" y="17"/>
                    <a:pt x="116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8" y="19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6" y="20"/>
                    <a:pt x="116" y="20"/>
                  </a:cubicBezTo>
                  <a:cubicBezTo>
                    <a:pt x="116" y="21"/>
                    <a:pt x="117" y="21"/>
                    <a:pt x="117" y="21"/>
                  </a:cubicBezTo>
                  <a:cubicBezTo>
                    <a:pt x="117" y="21"/>
                    <a:pt x="117" y="22"/>
                    <a:pt x="118" y="22"/>
                  </a:cubicBezTo>
                  <a:cubicBezTo>
                    <a:pt x="119" y="21"/>
                    <a:pt x="119" y="21"/>
                    <a:pt x="120" y="21"/>
                  </a:cubicBezTo>
                  <a:cubicBezTo>
                    <a:pt x="120" y="21"/>
                    <a:pt x="121" y="21"/>
                    <a:pt x="121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2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5" y="25"/>
                    <a:pt x="125" y="25"/>
                  </a:cubicBezTo>
                  <a:cubicBezTo>
                    <a:pt x="125" y="25"/>
                    <a:pt x="125" y="25"/>
                    <a:pt x="126" y="25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27"/>
                    <a:pt x="129" y="28"/>
                    <a:pt x="129" y="28"/>
                  </a:cubicBezTo>
                  <a:cubicBezTo>
                    <a:pt x="130" y="29"/>
                    <a:pt x="131" y="30"/>
                    <a:pt x="132" y="30"/>
                  </a:cubicBezTo>
                  <a:cubicBezTo>
                    <a:pt x="132" y="30"/>
                    <a:pt x="132" y="31"/>
                    <a:pt x="133" y="32"/>
                  </a:cubicBezTo>
                  <a:cubicBezTo>
                    <a:pt x="133" y="32"/>
                    <a:pt x="133" y="33"/>
                    <a:pt x="133" y="34"/>
                  </a:cubicBezTo>
                  <a:cubicBezTo>
                    <a:pt x="133" y="34"/>
                    <a:pt x="134" y="35"/>
                    <a:pt x="134" y="35"/>
                  </a:cubicBezTo>
                  <a:cubicBezTo>
                    <a:pt x="134" y="36"/>
                    <a:pt x="134" y="37"/>
                    <a:pt x="135" y="37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8"/>
                    <a:pt x="138" y="39"/>
                  </a:cubicBezTo>
                  <a:cubicBezTo>
                    <a:pt x="138" y="39"/>
                    <a:pt x="138" y="40"/>
                    <a:pt x="138" y="40"/>
                  </a:cubicBezTo>
                  <a:cubicBezTo>
                    <a:pt x="138" y="40"/>
                    <a:pt x="138" y="41"/>
                    <a:pt x="137" y="41"/>
                  </a:cubicBezTo>
                  <a:cubicBezTo>
                    <a:pt x="137" y="41"/>
                    <a:pt x="136" y="41"/>
                    <a:pt x="136" y="41"/>
                  </a:cubicBezTo>
                  <a:cubicBezTo>
                    <a:pt x="136" y="41"/>
                    <a:pt x="136" y="42"/>
                    <a:pt x="136" y="42"/>
                  </a:cubicBezTo>
                  <a:cubicBezTo>
                    <a:pt x="136" y="43"/>
                    <a:pt x="137" y="44"/>
                    <a:pt x="136" y="44"/>
                  </a:cubicBezTo>
                  <a:cubicBezTo>
                    <a:pt x="136" y="44"/>
                    <a:pt x="135" y="44"/>
                    <a:pt x="135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3" y="46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7"/>
                    <a:pt x="133" y="47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5" y="45"/>
                    <a:pt x="135" y="46"/>
                    <a:pt x="136" y="46"/>
                  </a:cubicBezTo>
                  <a:cubicBezTo>
                    <a:pt x="136" y="46"/>
                    <a:pt x="136" y="46"/>
                    <a:pt x="137" y="45"/>
                  </a:cubicBezTo>
                  <a:cubicBezTo>
                    <a:pt x="137" y="45"/>
                    <a:pt x="137" y="46"/>
                    <a:pt x="137" y="45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7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40" y="42"/>
                    <a:pt x="140" y="42"/>
                  </a:cubicBezTo>
                  <a:cubicBezTo>
                    <a:pt x="140" y="41"/>
                    <a:pt x="139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39" y="38"/>
                    <a:pt x="139" y="36"/>
                    <a:pt x="139" y="36"/>
                  </a:cubicBezTo>
                  <a:cubicBezTo>
                    <a:pt x="139" y="36"/>
                    <a:pt x="141" y="41"/>
                    <a:pt x="142" y="44"/>
                  </a:cubicBezTo>
                  <a:cubicBezTo>
                    <a:pt x="142" y="44"/>
                    <a:pt x="141" y="44"/>
                    <a:pt x="141" y="44"/>
                  </a:cubicBezTo>
                  <a:cubicBezTo>
                    <a:pt x="141" y="45"/>
                    <a:pt x="141" y="45"/>
                    <a:pt x="141" y="46"/>
                  </a:cubicBezTo>
                  <a:cubicBezTo>
                    <a:pt x="141" y="46"/>
                    <a:pt x="141" y="46"/>
                    <a:pt x="141" y="48"/>
                  </a:cubicBezTo>
                  <a:cubicBezTo>
                    <a:pt x="141" y="49"/>
                    <a:pt x="140" y="50"/>
                    <a:pt x="141" y="50"/>
                  </a:cubicBezTo>
                  <a:cubicBezTo>
                    <a:pt x="141" y="51"/>
                    <a:pt x="141" y="52"/>
                    <a:pt x="141" y="52"/>
                  </a:cubicBezTo>
                  <a:cubicBezTo>
                    <a:pt x="141" y="53"/>
                    <a:pt x="141" y="54"/>
                    <a:pt x="141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6"/>
                    <a:pt x="141" y="57"/>
                    <a:pt x="140" y="56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2"/>
                    <a:pt x="137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5" y="53"/>
                    <a:pt x="136" y="55"/>
                    <a:pt x="136" y="55"/>
                  </a:cubicBezTo>
                  <a:cubicBezTo>
                    <a:pt x="135" y="55"/>
                    <a:pt x="133" y="54"/>
                    <a:pt x="133" y="54"/>
                  </a:cubicBezTo>
                  <a:cubicBezTo>
                    <a:pt x="133" y="54"/>
                    <a:pt x="132" y="54"/>
                    <a:pt x="132" y="55"/>
                  </a:cubicBezTo>
                  <a:cubicBezTo>
                    <a:pt x="132" y="56"/>
                    <a:pt x="131" y="57"/>
                    <a:pt x="131" y="57"/>
                  </a:cubicBezTo>
                  <a:cubicBezTo>
                    <a:pt x="131" y="57"/>
                    <a:pt x="131" y="58"/>
                    <a:pt x="130" y="59"/>
                  </a:cubicBezTo>
                  <a:cubicBezTo>
                    <a:pt x="130" y="59"/>
                    <a:pt x="129" y="60"/>
                    <a:pt x="129" y="60"/>
                  </a:cubicBezTo>
                  <a:cubicBezTo>
                    <a:pt x="128" y="60"/>
                    <a:pt x="127" y="60"/>
                    <a:pt x="126" y="60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5" y="62"/>
                    <a:pt x="124" y="63"/>
                    <a:pt x="124" y="63"/>
                  </a:cubicBezTo>
                  <a:cubicBezTo>
                    <a:pt x="124" y="63"/>
                    <a:pt x="124" y="65"/>
                    <a:pt x="124" y="65"/>
                  </a:cubicBezTo>
                  <a:cubicBezTo>
                    <a:pt x="125" y="66"/>
                    <a:pt x="124" y="66"/>
                    <a:pt x="124" y="66"/>
                  </a:cubicBezTo>
                  <a:cubicBezTo>
                    <a:pt x="123" y="66"/>
                    <a:pt x="122" y="67"/>
                    <a:pt x="122" y="67"/>
                  </a:cubicBezTo>
                  <a:cubicBezTo>
                    <a:pt x="122" y="67"/>
                    <a:pt x="123" y="68"/>
                    <a:pt x="122" y="68"/>
                  </a:cubicBezTo>
                  <a:cubicBezTo>
                    <a:pt x="121" y="69"/>
                    <a:pt x="119" y="69"/>
                    <a:pt x="119" y="69"/>
                  </a:cubicBezTo>
                  <a:cubicBezTo>
                    <a:pt x="119" y="69"/>
                    <a:pt x="120" y="70"/>
                    <a:pt x="118" y="70"/>
                  </a:cubicBezTo>
                  <a:cubicBezTo>
                    <a:pt x="117" y="70"/>
                    <a:pt x="116" y="70"/>
                    <a:pt x="115" y="70"/>
                  </a:cubicBezTo>
                  <a:cubicBezTo>
                    <a:pt x="115" y="71"/>
                    <a:pt x="115" y="72"/>
                    <a:pt x="114" y="73"/>
                  </a:cubicBezTo>
                  <a:cubicBezTo>
                    <a:pt x="112" y="74"/>
                    <a:pt x="111" y="74"/>
                    <a:pt x="111" y="74"/>
                  </a:cubicBezTo>
                  <a:cubicBezTo>
                    <a:pt x="110" y="74"/>
                    <a:pt x="110" y="74"/>
                    <a:pt x="110" y="75"/>
                  </a:cubicBezTo>
                  <a:cubicBezTo>
                    <a:pt x="110" y="77"/>
                    <a:pt x="110" y="77"/>
                    <a:pt x="111" y="78"/>
                  </a:cubicBezTo>
                  <a:cubicBezTo>
                    <a:pt x="112" y="78"/>
                    <a:pt x="112" y="80"/>
                    <a:pt x="113" y="81"/>
                  </a:cubicBezTo>
                  <a:cubicBezTo>
                    <a:pt x="113" y="81"/>
                    <a:pt x="114" y="82"/>
                    <a:pt x="113" y="83"/>
                  </a:cubicBezTo>
                  <a:cubicBezTo>
                    <a:pt x="113" y="84"/>
                    <a:pt x="112" y="85"/>
                    <a:pt x="112" y="85"/>
                  </a:cubicBezTo>
                  <a:cubicBezTo>
                    <a:pt x="112" y="86"/>
                    <a:pt x="112" y="87"/>
                    <a:pt x="112" y="88"/>
                  </a:cubicBezTo>
                  <a:cubicBezTo>
                    <a:pt x="113" y="89"/>
                    <a:pt x="113" y="90"/>
                    <a:pt x="113" y="90"/>
                  </a:cubicBezTo>
                  <a:cubicBezTo>
                    <a:pt x="113" y="90"/>
                    <a:pt x="112" y="91"/>
                    <a:pt x="113" y="91"/>
                  </a:cubicBezTo>
                  <a:cubicBezTo>
                    <a:pt x="114" y="92"/>
                    <a:pt x="115" y="93"/>
                    <a:pt x="116" y="93"/>
                  </a:cubicBezTo>
                  <a:cubicBezTo>
                    <a:pt x="116" y="94"/>
                    <a:pt x="118" y="95"/>
                    <a:pt x="118" y="95"/>
                  </a:cubicBezTo>
                  <a:cubicBezTo>
                    <a:pt x="118" y="95"/>
                    <a:pt x="117" y="97"/>
                    <a:pt x="118" y="98"/>
                  </a:cubicBezTo>
                  <a:cubicBezTo>
                    <a:pt x="118" y="98"/>
                    <a:pt x="120" y="103"/>
                    <a:pt x="119" y="103"/>
                  </a:cubicBezTo>
                  <a:cubicBezTo>
                    <a:pt x="118" y="104"/>
                    <a:pt x="118" y="105"/>
                    <a:pt x="118" y="106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19" y="108"/>
                    <a:pt x="121" y="107"/>
                    <a:pt x="120" y="109"/>
                  </a:cubicBezTo>
                  <a:cubicBezTo>
                    <a:pt x="119" y="110"/>
                    <a:pt x="119" y="110"/>
                    <a:pt x="118" y="111"/>
                  </a:cubicBezTo>
                  <a:cubicBezTo>
                    <a:pt x="118" y="112"/>
                    <a:pt x="118" y="112"/>
                    <a:pt x="117" y="113"/>
                  </a:cubicBezTo>
                  <a:cubicBezTo>
                    <a:pt x="117" y="114"/>
                    <a:pt x="116" y="115"/>
                    <a:pt x="116" y="116"/>
                  </a:cubicBezTo>
                  <a:cubicBezTo>
                    <a:pt x="115" y="116"/>
                    <a:pt x="114" y="117"/>
                    <a:pt x="114" y="117"/>
                  </a:cubicBezTo>
                  <a:cubicBezTo>
                    <a:pt x="114" y="118"/>
                    <a:pt x="112" y="120"/>
                    <a:pt x="114" y="118"/>
                  </a:cubicBezTo>
                  <a:cubicBezTo>
                    <a:pt x="116" y="117"/>
                    <a:pt x="115" y="118"/>
                    <a:pt x="117" y="116"/>
                  </a:cubicBezTo>
                  <a:cubicBezTo>
                    <a:pt x="119" y="114"/>
                    <a:pt x="120" y="115"/>
                    <a:pt x="121" y="114"/>
                  </a:cubicBezTo>
                  <a:cubicBezTo>
                    <a:pt x="122" y="113"/>
                    <a:pt x="120" y="117"/>
                    <a:pt x="122" y="112"/>
                  </a:cubicBezTo>
                  <a:cubicBezTo>
                    <a:pt x="124" y="107"/>
                    <a:pt x="125" y="107"/>
                    <a:pt x="125" y="106"/>
                  </a:cubicBezTo>
                  <a:cubicBezTo>
                    <a:pt x="126" y="105"/>
                    <a:pt x="126" y="106"/>
                    <a:pt x="127" y="104"/>
                  </a:cubicBezTo>
                  <a:cubicBezTo>
                    <a:pt x="128" y="101"/>
                    <a:pt x="127" y="103"/>
                    <a:pt x="128" y="101"/>
                  </a:cubicBezTo>
                  <a:cubicBezTo>
                    <a:pt x="130" y="99"/>
                    <a:pt x="130" y="102"/>
                    <a:pt x="130" y="99"/>
                  </a:cubicBezTo>
                  <a:cubicBezTo>
                    <a:pt x="131" y="96"/>
                    <a:pt x="131" y="98"/>
                    <a:pt x="132" y="94"/>
                  </a:cubicBezTo>
                  <a:cubicBezTo>
                    <a:pt x="133" y="91"/>
                    <a:pt x="131" y="91"/>
                    <a:pt x="133" y="89"/>
                  </a:cubicBezTo>
                  <a:cubicBezTo>
                    <a:pt x="135" y="87"/>
                    <a:pt x="135" y="88"/>
                    <a:pt x="136" y="87"/>
                  </a:cubicBezTo>
                  <a:cubicBezTo>
                    <a:pt x="136" y="86"/>
                    <a:pt x="135" y="87"/>
                    <a:pt x="137" y="84"/>
                  </a:cubicBezTo>
                  <a:cubicBezTo>
                    <a:pt x="139" y="81"/>
                    <a:pt x="141" y="80"/>
                    <a:pt x="141" y="75"/>
                  </a:cubicBezTo>
                  <a:cubicBezTo>
                    <a:pt x="141" y="70"/>
                    <a:pt x="141" y="69"/>
                    <a:pt x="141" y="69"/>
                  </a:cubicBezTo>
                  <a:cubicBezTo>
                    <a:pt x="141" y="69"/>
                    <a:pt x="143" y="67"/>
                    <a:pt x="142" y="64"/>
                  </a:cubicBezTo>
                  <a:cubicBezTo>
                    <a:pt x="142" y="61"/>
                    <a:pt x="141" y="62"/>
                    <a:pt x="142" y="61"/>
                  </a:cubicBezTo>
                  <a:cubicBezTo>
                    <a:pt x="142" y="61"/>
                    <a:pt x="142" y="61"/>
                    <a:pt x="143" y="60"/>
                  </a:cubicBezTo>
                  <a:cubicBezTo>
                    <a:pt x="144" y="58"/>
                    <a:pt x="144" y="59"/>
                    <a:pt x="144" y="58"/>
                  </a:cubicBezTo>
                  <a:cubicBezTo>
                    <a:pt x="144" y="57"/>
                    <a:pt x="145" y="56"/>
                    <a:pt x="145" y="56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5" y="56"/>
                    <a:pt x="152" y="122"/>
                    <a:pt x="87" y="131"/>
                  </a:cubicBezTo>
                  <a:cubicBezTo>
                    <a:pt x="87" y="131"/>
                    <a:pt x="102" y="128"/>
                    <a:pt x="103" y="125"/>
                  </a:cubicBezTo>
                  <a:cubicBezTo>
                    <a:pt x="103" y="125"/>
                    <a:pt x="103" y="122"/>
                    <a:pt x="103" y="122"/>
                  </a:cubicBezTo>
                  <a:cubicBezTo>
                    <a:pt x="102" y="122"/>
                    <a:pt x="101" y="123"/>
                    <a:pt x="100" y="122"/>
                  </a:cubicBezTo>
                  <a:cubicBezTo>
                    <a:pt x="99" y="121"/>
                    <a:pt x="98" y="120"/>
                    <a:pt x="98" y="120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1"/>
                    <a:pt x="99" y="122"/>
                    <a:pt x="96" y="121"/>
                  </a:cubicBezTo>
                  <a:cubicBezTo>
                    <a:pt x="93" y="121"/>
                    <a:pt x="93" y="121"/>
                    <a:pt x="92" y="121"/>
                  </a:cubicBezTo>
                  <a:cubicBezTo>
                    <a:pt x="91" y="120"/>
                    <a:pt x="90" y="118"/>
                    <a:pt x="89" y="119"/>
                  </a:cubicBezTo>
                  <a:cubicBezTo>
                    <a:pt x="88" y="121"/>
                    <a:pt x="90" y="120"/>
                    <a:pt x="88" y="121"/>
                  </a:cubicBezTo>
                  <a:cubicBezTo>
                    <a:pt x="87" y="121"/>
                    <a:pt x="84" y="120"/>
                    <a:pt x="84" y="120"/>
                  </a:cubicBezTo>
                  <a:cubicBezTo>
                    <a:pt x="84" y="120"/>
                    <a:pt x="80" y="121"/>
                    <a:pt x="79" y="120"/>
                  </a:cubicBezTo>
                  <a:cubicBezTo>
                    <a:pt x="79" y="120"/>
                    <a:pt x="79" y="119"/>
                    <a:pt x="78" y="119"/>
                  </a:cubicBezTo>
                  <a:cubicBezTo>
                    <a:pt x="77" y="119"/>
                    <a:pt x="77" y="120"/>
                    <a:pt x="77" y="120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82" y="123"/>
                    <a:pt x="83" y="124"/>
                    <a:pt x="82" y="124"/>
                  </a:cubicBezTo>
                  <a:cubicBezTo>
                    <a:pt x="81" y="125"/>
                    <a:pt x="80" y="125"/>
                    <a:pt x="79" y="125"/>
                  </a:cubicBezTo>
                  <a:cubicBezTo>
                    <a:pt x="78" y="125"/>
                    <a:pt x="76" y="127"/>
                    <a:pt x="75" y="126"/>
                  </a:cubicBezTo>
                  <a:cubicBezTo>
                    <a:pt x="74" y="124"/>
                    <a:pt x="74" y="124"/>
                    <a:pt x="74" y="123"/>
                  </a:cubicBezTo>
                  <a:cubicBezTo>
                    <a:pt x="73" y="123"/>
                    <a:pt x="73" y="122"/>
                    <a:pt x="72" y="122"/>
                  </a:cubicBezTo>
                  <a:cubicBezTo>
                    <a:pt x="71" y="122"/>
                    <a:pt x="70" y="122"/>
                    <a:pt x="70" y="122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24"/>
                    <a:pt x="69" y="124"/>
                    <a:pt x="69" y="124"/>
                  </a:cubicBezTo>
                  <a:cubicBezTo>
                    <a:pt x="68" y="124"/>
                    <a:pt x="68" y="125"/>
                    <a:pt x="67" y="124"/>
                  </a:cubicBezTo>
                  <a:cubicBezTo>
                    <a:pt x="65" y="123"/>
                    <a:pt x="65" y="123"/>
                    <a:pt x="64" y="123"/>
                  </a:cubicBezTo>
                  <a:cubicBezTo>
                    <a:pt x="63" y="123"/>
                    <a:pt x="62" y="122"/>
                    <a:pt x="61" y="122"/>
                  </a:cubicBezTo>
                  <a:cubicBezTo>
                    <a:pt x="61" y="123"/>
                    <a:pt x="60" y="123"/>
                    <a:pt x="59" y="123"/>
                  </a:cubicBezTo>
                  <a:cubicBezTo>
                    <a:pt x="59" y="123"/>
                    <a:pt x="56" y="124"/>
                    <a:pt x="56" y="124"/>
                  </a:cubicBezTo>
                  <a:cubicBezTo>
                    <a:pt x="55" y="124"/>
                    <a:pt x="53" y="124"/>
                    <a:pt x="53" y="124"/>
                  </a:cubicBezTo>
                  <a:cubicBezTo>
                    <a:pt x="53" y="124"/>
                    <a:pt x="60" y="131"/>
                    <a:pt x="76" y="131"/>
                  </a:cubicBezTo>
                  <a:cubicBezTo>
                    <a:pt x="76" y="131"/>
                    <a:pt x="40" y="133"/>
                    <a:pt x="20" y="98"/>
                  </a:cubicBezTo>
                  <a:cubicBezTo>
                    <a:pt x="0" y="62"/>
                    <a:pt x="14" y="17"/>
                    <a:pt x="60" y="1"/>
                  </a:cubicBezTo>
                  <a:cubicBezTo>
                    <a:pt x="60" y="1"/>
                    <a:pt x="26" y="14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7"/>
                    <a:pt x="18" y="48"/>
                    <a:pt x="18" y="46"/>
                  </a:cubicBezTo>
                  <a:cubicBezTo>
                    <a:pt x="19" y="45"/>
                    <a:pt x="19" y="45"/>
                    <a:pt x="19" y="44"/>
                  </a:cubicBezTo>
                  <a:cubicBezTo>
                    <a:pt x="20" y="43"/>
                    <a:pt x="20" y="44"/>
                    <a:pt x="20" y="42"/>
                  </a:cubicBezTo>
                  <a:cubicBezTo>
                    <a:pt x="21" y="41"/>
                    <a:pt x="21" y="42"/>
                    <a:pt x="22" y="41"/>
                  </a:cubicBezTo>
                  <a:cubicBezTo>
                    <a:pt x="23" y="40"/>
                    <a:pt x="23" y="38"/>
                    <a:pt x="24" y="38"/>
                  </a:cubicBezTo>
                  <a:cubicBezTo>
                    <a:pt x="24" y="37"/>
                    <a:pt x="26" y="37"/>
                    <a:pt x="26" y="37"/>
                  </a:cubicBezTo>
                  <a:cubicBezTo>
                    <a:pt x="27" y="37"/>
                    <a:pt x="26" y="36"/>
                    <a:pt x="27" y="37"/>
                  </a:cubicBezTo>
                  <a:cubicBezTo>
                    <a:pt x="27" y="37"/>
                    <a:pt x="26" y="39"/>
                    <a:pt x="26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5" y="43"/>
                    <a:pt x="25" y="44"/>
                  </a:cubicBezTo>
                  <a:cubicBezTo>
                    <a:pt x="25" y="45"/>
                    <a:pt x="26" y="46"/>
                    <a:pt x="26" y="46"/>
                  </a:cubicBezTo>
                  <a:cubicBezTo>
                    <a:pt x="26" y="46"/>
                    <a:pt x="26" y="48"/>
                    <a:pt x="27" y="49"/>
                  </a:cubicBezTo>
                  <a:cubicBezTo>
                    <a:pt x="27" y="49"/>
                    <a:pt x="31" y="49"/>
                    <a:pt x="31" y="49"/>
                  </a:cubicBezTo>
                  <a:cubicBezTo>
                    <a:pt x="31" y="49"/>
                    <a:pt x="32" y="48"/>
                    <a:pt x="33" y="47"/>
                  </a:cubicBezTo>
                  <a:cubicBezTo>
                    <a:pt x="33" y="46"/>
                    <a:pt x="35" y="46"/>
                    <a:pt x="35" y="45"/>
                  </a:cubicBezTo>
                  <a:cubicBezTo>
                    <a:pt x="36" y="45"/>
                    <a:pt x="35" y="44"/>
                    <a:pt x="36" y="43"/>
                  </a:cubicBezTo>
                  <a:cubicBezTo>
                    <a:pt x="37" y="41"/>
                    <a:pt x="36" y="42"/>
                    <a:pt x="37" y="4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41" y="39"/>
                    <a:pt x="40" y="40"/>
                  </a:cubicBezTo>
                  <a:cubicBezTo>
                    <a:pt x="39" y="42"/>
                    <a:pt x="40" y="43"/>
                    <a:pt x="40" y="44"/>
                  </a:cubicBezTo>
                  <a:cubicBezTo>
                    <a:pt x="39" y="44"/>
                    <a:pt x="38" y="43"/>
                    <a:pt x="38" y="44"/>
                  </a:cubicBezTo>
                  <a:cubicBezTo>
                    <a:pt x="37" y="46"/>
                    <a:pt x="37" y="46"/>
                    <a:pt x="37" y="47"/>
                  </a:cubicBezTo>
                  <a:cubicBezTo>
                    <a:pt x="36" y="47"/>
                    <a:pt x="36" y="49"/>
                    <a:pt x="35" y="50"/>
                  </a:cubicBezTo>
                  <a:cubicBezTo>
                    <a:pt x="35" y="50"/>
                    <a:pt x="33" y="50"/>
                    <a:pt x="33" y="50"/>
                  </a:cubicBezTo>
                  <a:cubicBezTo>
                    <a:pt x="33" y="51"/>
                    <a:pt x="34" y="52"/>
                    <a:pt x="33" y="53"/>
                  </a:cubicBezTo>
                  <a:cubicBezTo>
                    <a:pt x="32" y="53"/>
                    <a:pt x="32" y="53"/>
                    <a:pt x="31" y="53"/>
                  </a:cubicBezTo>
                  <a:cubicBezTo>
                    <a:pt x="31" y="53"/>
                    <a:pt x="31" y="53"/>
                    <a:pt x="30" y="53"/>
                  </a:cubicBezTo>
                  <a:cubicBezTo>
                    <a:pt x="29" y="52"/>
                    <a:pt x="28" y="52"/>
                    <a:pt x="28" y="52"/>
                  </a:cubicBezTo>
                  <a:cubicBezTo>
                    <a:pt x="28" y="52"/>
                    <a:pt x="26" y="53"/>
                    <a:pt x="26" y="54"/>
                  </a:cubicBezTo>
                  <a:cubicBezTo>
                    <a:pt x="26" y="54"/>
                    <a:pt x="27" y="57"/>
                    <a:pt x="27" y="57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8" y="64"/>
                    <a:pt x="29" y="64"/>
                  </a:cubicBezTo>
                  <a:cubicBezTo>
                    <a:pt x="29" y="64"/>
                    <a:pt x="30" y="66"/>
                    <a:pt x="31" y="67"/>
                  </a:cubicBezTo>
                  <a:cubicBezTo>
                    <a:pt x="31" y="67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3" y="74"/>
                    <a:pt x="33" y="75"/>
                  </a:cubicBezTo>
                  <a:cubicBezTo>
                    <a:pt x="33" y="75"/>
                    <a:pt x="32" y="78"/>
                    <a:pt x="33" y="79"/>
                  </a:cubicBezTo>
                  <a:cubicBezTo>
                    <a:pt x="33" y="80"/>
                    <a:pt x="35" y="82"/>
                    <a:pt x="35" y="82"/>
                  </a:cubicBezTo>
                  <a:cubicBezTo>
                    <a:pt x="35" y="82"/>
                    <a:pt x="32" y="84"/>
                    <a:pt x="34" y="84"/>
                  </a:cubicBezTo>
                  <a:cubicBezTo>
                    <a:pt x="35" y="84"/>
                    <a:pt x="36" y="86"/>
                    <a:pt x="36" y="87"/>
                  </a:cubicBezTo>
                  <a:cubicBezTo>
                    <a:pt x="37" y="87"/>
                    <a:pt x="37" y="88"/>
                    <a:pt x="37" y="88"/>
                  </a:cubicBezTo>
                  <a:cubicBezTo>
                    <a:pt x="38" y="88"/>
                    <a:pt x="40" y="89"/>
                    <a:pt x="40" y="89"/>
                  </a:cubicBezTo>
                  <a:cubicBezTo>
                    <a:pt x="40" y="90"/>
                    <a:pt x="40" y="91"/>
                    <a:pt x="40" y="91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9"/>
                    <a:pt x="46" y="99"/>
                  </a:cubicBezTo>
                  <a:cubicBezTo>
                    <a:pt x="46" y="100"/>
                    <a:pt x="50" y="101"/>
                    <a:pt x="50" y="101"/>
                  </a:cubicBezTo>
                  <a:cubicBezTo>
                    <a:pt x="51" y="102"/>
                    <a:pt x="53" y="103"/>
                    <a:pt x="54" y="103"/>
                  </a:cubicBezTo>
                  <a:cubicBezTo>
                    <a:pt x="54" y="103"/>
                    <a:pt x="53" y="105"/>
                    <a:pt x="54" y="103"/>
                  </a:cubicBezTo>
                  <a:cubicBezTo>
                    <a:pt x="56" y="101"/>
                    <a:pt x="55" y="102"/>
                    <a:pt x="56" y="100"/>
                  </a:cubicBezTo>
                  <a:cubicBezTo>
                    <a:pt x="57" y="97"/>
                    <a:pt x="57" y="99"/>
                    <a:pt x="57" y="97"/>
                  </a:cubicBezTo>
                  <a:cubicBezTo>
                    <a:pt x="57" y="95"/>
                    <a:pt x="57" y="97"/>
                    <a:pt x="57" y="95"/>
                  </a:cubicBezTo>
                  <a:cubicBezTo>
                    <a:pt x="57" y="93"/>
                    <a:pt x="56" y="95"/>
                    <a:pt x="57" y="93"/>
                  </a:cubicBezTo>
                  <a:cubicBezTo>
                    <a:pt x="58" y="91"/>
                    <a:pt x="58" y="91"/>
                    <a:pt x="59" y="90"/>
                  </a:cubicBezTo>
                  <a:cubicBezTo>
                    <a:pt x="61" y="89"/>
                    <a:pt x="62" y="90"/>
                    <a:pt x="61" y="88"/>
                  </a:cubicBezTo>
                  <a:cubicBezTo>
                    <a:pt x="60" y="86"/>
                    <a:pt x="60" y="88"/>
                    <a:pt x="60" y="86"/>
                  </a:cubicBezTo>
                  <a:cubicBezTo>
                    <a:pt x="60" y="84"/>
                    <a:pt x="60" y="84"/>
                    <a:pt x="59" y="83"/>
                  </a:cubicBezTo>
                  <a:cubicBezTo>
                    <a:pt x="58" y="82"/>
                    <a:pt x="57" y="82"/>
                    <a:pt x="57" y="80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58" y="77"/>
                    <a:pt x="59" y="76"/>
                    <a:pt x="59" y="75"/>
                  </a:cubicBezTo>
                  <a:cubicBezTo>
                    <a:pt x="59" y="75"/>
                    <a:pt x="59" y="75"/>
                    <a:pt x="60" y="74"/>
                  </a:cubicBezTo>
                  <a:cubicBezTo>
                    <a:pt x="61" y="72"/>
                    <a:pt x="62" y="72"/>
                    <a:pt x="62" y="72"/>
                  </a:cubicBezTo>
                  <a:cubicBezTo>
                    <a:pt x="62" y="72"/>
                    <a:pt x="62" y="68"/>
                    <a:pt x="62" y="67"/>
                  </a:cubicBezTo>
                  <a:cubicBezTo>
                    <a:pt x="62" y="66"/>
                    <a:pt x="62" y="68"/>
                    <a:pt x="62" y="66"/>
                  </a:cubicBezTo>
                  <a:cubicBezTo>
                    <a:pt x="61" y="64"/>
                    <a:pt x="61" y="63"/>
                    <a:pt x="61" y="63"/>
                  </a:cubicBezTo>
                  <a:cubicBezTo>
                    <a:pt x="61" y="63"/>
                    <a:pt x="64" y="61"/>
                    <a:pt x="64" y="61"/>
                  </a:cubicBezTo>
                  <a:cubicBezTo>
                    <a:pt x="65" y="61"/>
                    <a:pt x="65" y="63"/>
                    <a:pt x="67" y="62"/>
                  </a:cubicBezTo>
                  <a:cubicBezTo>
                    <a:pt x="68" y="61"/>
                    <a:pt x="68" y="60"/>
                    <a:pt x="68" y="60"/>
                  </a:cubicBezTo>
                  <a:cubicBezTo>
                    <a:pt x="69" y="59"/>
                    <a:pt x="70" y="59"/>
                    <a:pt x="70" y="60"/>
                  </a:cubicBezTo>
                  <a:cubicBezTo>
                    <a:pt x="71" y="60"/>
                    <a:pt x="73" y="60"/>
                    <a:pt x="74" y="61"/>
                  </a:cubicBezTo>
                  <a:cubicBezTo>
                    <a:pt x="76" y="62"/>
                    <a:pt x="76" y="61"/>
                    <a:pt x="78" y="61"/>
                  </a:cubicBezTo>
                  <a:cubicBezTo>
                    <a:pt x="80" y="61"/>
                    <a:pt x="82" y="62"/>
                    <a:pt x="83" y="61"/>
                  </a:cubicBezTo>
                  <a:cubicBezTo>
                    <a:pt x="85" y="60"/>
                    <a:pt x="85" y="62"/>
                    <a:pt x="86" y="60"/>
                  </a:cubicBezTo>
                  <a:cubicBezTo>
                    <a:pt x="86" y="58"/>
                    <a:pt x="86" y="59"/>
                    <a:pt x="87" y="58"/>
                  </a:cubicBezTo>
                  <a:cubicBezTo>
                    <a:pt x="88" y="57"/>
                    <a:pt x="89" y="58"/>
                    <a:pt x="89" y="56"/>
                  </a:cubicBezTo>
                  <a:cubicBezTo>
                    <a:pt x="89" y="55"/>
                    <a:pt x="88" y="55"/>
                    <a:pt x="89" y="54"/>
                  </a:cubicBezTo>
                  <a:cubicBezTo>
                    <a:pt x="90" y="53"/>
                    <a:pt x="89" y="55"/>
                    <a:pt x="90" y="53"/>
                  </a:cubicBezTo>
                  <a:cubicBezTo>
                    <a:pt x="92" y="51"/>
                    <a:pt x="93" y="52"/>
                    <a:pt x="92" y="51"/>
                  </a:cubicBezTo>
                  <a:cubicBezTo>
                    <a:pt x="92" y="49"/>
                    <a:pt x="91" y="50"/>
                    <a:pt x="91" y="48"/>
                  </a:cubicBezTo>
                  <a:cubicBezTo>
                    <a:pt x="91" y="46"/>
                    <a:pt x="88" y="49"/>
                    <a:pt x="90" y="45"/>
                  </a:cubicBezTo>
                  <a:cubicBezTo>
                    <a:pt x="92" y="42"/>
                    <a:pt x="92" y="42"/>
                    <a:pt x="90" y="40"/>
                  </a:cubicBezTo>
                  <a:cubicBezTo>
                    <a:pt x="89" y="37"/>
                    <a:pt x="87" y="36"/>
                    <a:pt x="87" y="35"/>
                  </a:cubicBezTo>
                  <a:cubicBezTo>
                    <a:pt x="86" y="35"/>
                    <a:pt x="86" y="33"/>
                    <a:pt x="85" y="33"/>
                  </a:cubicBezTo>
                  <a:cubicBezTo>
                    <a:pt x="84" y="32"/>
                    <a:pt x="85" y="32"/>
                    <a:pt x="83" y="32"/>
                  </a:cubicBezTo>
                  <a:cubicBezTo>
                    <a:pt x="82" y="32"/>
                    <a:pt x="80" y="31"/>
                    <a:pt x="80" y="30"/>
                  </a:cubicBezTo>
                  <a:cubicBezTo>
                    <a:pt x="79" y="30"/>
                    <a:pt x="77" y="28"/>
                    <a:pt x="77" y="28"/>
                  </a:cubicBezTo>
                  <a:cubicBezTo>
                    <a:pt x="76" y="28"/>
                    <a:pt x="76" y="28"/>
                    <a:pt x="75" y="28"/>
                  </a:cubicBezTo>
                  <a:cubicBezTo>
                    <a:pt x="74" y="28"/>
                    <a:pt x="73" y="27"/>
                    <a:pt x="72" y="27"/>
                  </a:cubicBezTo>
                  <a:cubicBezTo>
                    <a:pt x="71" y="27"/>
                    <a:pt x="73" y="28"/>
                    <a:pt x="71" y="27"/>
                  </a:cubicBezTo>
                  <a:cubicBezTo>
                    <a:pt x="68" y="27"/>
                    <a:pt x="69" y="27"/>
                    <a:pt x="68" y="27"/>
                  </a:cubicBezTo>
                  <a:cubicBezTo>
                    <a:pt x="67" y="27"/>
                    <a:pt x="68" y="27"/>
                    <a:pt x="67" y="27"/>
                  </a:cubicBezTo>
                  <a:cubicBezTo>
                    <a:pt x="66" y="27"/>
                    <a:pt x="66" y="25"/>
                    <a:pt x="66" y="27"/>
                  </a:cubicBezTo>
                  <a:cubicBezTo>
                    <a:pt x="65" y="30"/>
                    <a:pt x="67" y="31"/>
                    <a:pt x="65" y="31"/>
                  </a:cubicBezTo>
                  <a:cubicBezTo>
                    <a:pt x="63" y="31"/>
                    <a:pt x="65" y="31"/>
                    <a:pt x="63" y="31"/>
                  </a:cubicBezTo>
                  <a:cubicBezTo>
                    <a:pt x="61" y="31"/>
                    <a:pt x="61" y="31"/>
                    <a:pt x="60" y="32"/>
                  </a:cubicBezTo>
                  <a:cubicBezTo>
                    <a:pt x="60" y="32"/>
                    <a:pt x="59" y="33"/>
                    <a:pt x="58" y="33"/>
                  </a:cubicBezTo>
                  <a:cubicBezTo>
                    <a:pt x="56" y="33"/>
                    <a:pt x="58" y="35"/>
                    <a:pt x="56" y="33"/>
                  </a:cubicBezTo>
                  <a:cubicBezTo>
                    <a:pt x="54" y="31"/>
                    <a:pt x="58" y="30"/>
                    <a:pt x="54" y="31"/>
                  </a:cubicBezTo>
                  <a:cubicBezTo>
                    <a:pt x="51" y="31"/>
                    <a:pt x="50" y="32"/>
                    <a:pt x="50" y="32"/>
                  </a:cubicBezTo>
                  <a:cubicBezTo>
                    <a:pt x="49" y="31"/>
                    <a:pt x="49" y="32"/>
                    <a:pt x="47" y="31"/>
                  </a:cubicBezTo>
                  <a:cubicBezTo>
                    <a:pt x="46" y="30"/>
                    <a:pt x="46" y="30"/>
                    <a:pt x="45" y="31"/>
                  </a:cubicBezTo>
                  <a:cubicBezTo>
                    <a:pt x="44" y="31"/>
                    <a:pt x="44" y="32"/>
                    <a:pt x="44" y="31"/>
                  </a:cubicBezTo>
                  <a:cubicBezTo>
                    <a:pt x="43" y="30"/>
                    <a:pt x="42" y="30"/>
                    <a:pt x="44" y="29"/>
                  </a:cubicBezTo>
                  <a:cubicBezTo>
                    <a:pt x="46" y="28"/>
                    <a:pt x="46" y="29"/>
                    <a:pt x="46" y="28"/>
                  </a:cubicBezTo>
                  <a:cubicBezTo>
                    <a:pt x="47" y="27"/>
                    <a:pt x="45" y="27"/>
                    <a:pt x="47" y="27"/>
                  </a:cubicBezTo>
                  <a:cubicBezTo>
                    <a:pt x="49" y="26"/>
                    <a:pt x="48" y="26"/>
                    <a:pt x="50" y="26"/>
                  </a:cubicBezTo>
                  <a:cubicBezTo>
                    <a:pt x="51" y="25"/>
                    <a:pt x="53" y="27"/>
                    <a:pt x="53" y="26"/>
                  </a:cubicBezTo>
                  <a:cubicBezTo>
                    <a:pt x="53" y="25"/>
                    <a:pt x="56" y="27"/>
                    <a:pt x="53" y="25"/>
                  </a:cubicBezTo>
                  <a:cubicBezTo>
                    <a:pt x="51" y="22"/>
                    <a:pt x="52" y="21"/>
                    <a:pt x="50" y="22"/>
                  </a:cubicBezTo>
                  <a:cubicBezTo>
                    <a:pt x="49" y="22"/>
                    <a:pt x="49" y="24"/>
                    <a:pt x="48" y="23"/>
                  </a:cubicBezTo>
                  <a:cubicBezTo>
                    <a:pt x="47" y="22"/>
                    <a:pt x="45" y="21"/>
                    <a:pt x="47" y="20"/>
                  </a:cubicBezTo>
                  <a:cubicBezTo>
                    <a:pt x="49" y="18"/>
                    <a:pt x="47" y="19"/>
                    <a:pt x="49" y="18"/>
                  </a:cubicBezTo>
                  <a:cubicBezTo>
                    <a:pt x="51" y="17"/>
                    <a:pt x="53" y="22"/>
                    <a:pt x="54" y="21"/>
                  </a:cubicBezTo>
                  <a:cubicBezTo>
                    <a:pt x="55" y="21"/>
                    <a:pt x="56" y="20"/>
                    <a:pt x="56" y="20"/>
                  </a:cubicBezTo>
                  <a:cubicBezTo>
                    <a:pt x="57" y="21"/>
                    <a:pt x="57" y="22"/>
                    <a:pt x="57" y="24"/>
                  </a:cubicBezTo>
                  <a:cubicBezTo>
                    <a:pt x="57" y="25"/>
                    <a:pt x="56" y="25"/>
                    <a:pt x="58" y="24"/>
                  </a:cubicBezTo>
                  <a:cubicBezTo>
                    <a:pt x="60" y="23"/>
                    <a:pt x="56" y="24"/>
                    <a:pt x="60" y="22"/>
                  </a:cubicBezTo>
                  <a:cubicBezTo>
                    <a:pt x="65" y="20"/>
                    <a:pt x="66" y="21"/>
                    <a:pt x="67" y="21"/>
                  </a:cubicBezTo>
                  <a:cubicBezTo>
                    <a:pt x="68" y="22"/>
                    <a:pt x="69" y="22"/>
                    <a:pt x="69" y="22"/>
                  </a:cubicBezTo>
                  <a:cubicBezTo>
                    <a:pt x="69" y="23"/>
                    <a:pt x="68" y="24"/>
                    <a:pt x="69" y="23"/>
                  </a:cubicBezTo>
                  <a:cubicBezTo>
                    <a:pt x="71" y="22"/>
                    <a:pt x="73" y="23"/>
                    <a:pt x="73" y="23"/>
                  </a:cubicBezTo>
                  <a:cubicBezTo>
                    <a:pt x="73" y="23"/>
                    <a:pt x="74" y="23"/>
                    <a:pt x="75" y="24"/>
                  </a:cubicBezTo>
                  <a:cubicBezTo>
                    <a:pt x="75" y="24"/>
                    <a:pt x="77" y="25"/>
                    <a:pt x="78" y="25"/>
                  </a:cubicBezTo>
                  <a:cubicBezTo>
                    <a:pt x="79" y="24"/>
                    <a:pt x="81" y="25"/>
                    <a:pt x="79" y="23"/>
                  </a:cubicBezTo>
                  <a:cubicBezTo>
                    <a:pt x="77" y="21"/>
                    <a:pt x="79" y="22"/>
                    <a:pt x="76" y="21"/>
                  </a:cubicBezTo>
                  <a:cubicBezTo>
                    <a:pt x="73" y="20"/>
                    <a:pt x="69" y="19"/>
                    <a:pt x="73" y="19"/>
                  </a:cubicBezTo>
                  <a:cubicBezTo>
                    <a:pt x="76" y="18"/>
                    <a:pt x="71" y="18"/>
                    <a:pt x="76" y="16"/>
                  </a:cubicBezTo>
                  <a:cubicBezTo>
                    <a:pt x="80" y="14"/>
                    <a:pt x="80" y="16"/>
                    <a:pt x="80" y="14"/>
                  </a:cubicBezTo>
                  <a:cubicBezTo>
                    <a:pt x="80" y="11"/>
                    <a:pt x="80" y="10"/>
                    <a:pt x="81" y="11"/>
                  </a:cubicBezTo>
                  <a:cubicBezTo>
                    <a:pt x="82" y="11"/>
                    <a:pt x="85" y="11"/>
                    <a:pt x="86" y="11"/>
                  </a:cubicBezTo>
                  <a:cubicBezTo>
                    <a:pt x="87" y="12"/>
                    <a:pt x="86" y="13"/>
                    <a:pt x="88" y="11"/>
                  </a:cubicBezTo>
                  <a:cubicBezTo>
                    <a:pt x="90" y="10"/>
                    <a:pt x="91" y="12"/>
                    <a:pt x="90" y="10"/>
                  </a:cubicBezTo>
                  <a:cubicBezTo>
                    <a:pt x="89" y="8"/>
                    <a:pt x="89" y="8"/>
                    <a:pt x="88" y="7"/>
                  </a:cubicBezTo>
                  <a:cubicBezTo>
                    <a:pt x="87" y="6"/>
                    <a:pt x="87" y="2"/>
                    <a:pt x="84" y="3"/>
                  </a:cubicBezTo>
                  <a:cubicBezTo>
                    <a:pt x="81" y="5"/>
                    <a:pt x="82" y="4"/>
                    <a:pt x="79" y="4"/>
                  </a:cubicBezTo>
                  <a:cubicBezTo>
                    <a:pt x="77" y="5"/>
                    <a:pt x="76" y="4"/>
                    <a:pt x="76" y="4"/>
                  </a:cubicBezTo>
                  <a:cubicBezTo>
                    <a:pt x="76" y="3"/>
                    <a:pt x="79" y="2"/>
                    <a:pt x="79" y="2"/>
                  </a:cubicBezTo>
                  <a:cubicBezTo>
                    <a:pt x="79" y="2"/>
                    <a:pt x="80" y="2"/>
                    <a:pt x="79" y="2"/>
                  </a:cubicBezTo>
                  <a:cubicBezTo>
                    <a:pt x="79" y="1"/>
                    <a:pt x="78" y="0"/>
                    <a:pt x="7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88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105855" y="3437414"/>
              <a:ext cx="404813" cy="406400"/>
            </a:xfrm>
            <a:custGeom>
              <a:avLst/>
              <a:gdLst>
                <a:gd name="T0" fmla="*/ 68 w 136"/>
                <a:gd name="T1" fmla="*/ 0 h 136"/>
                <a:gd name="T2" fmla="*/ 136 w 136"/>
                <a:gd name="T3" fmla="*/ 68 h 136"/>
                <a:gd name="T4" fmla="*/ 68 w 136"/>
                <a:gd name="T5" fmla="*/ 136 h 136"/>
                <a:gd name="T6" fmla="*/ 0 w 136"/>
                <a:gd name="T7" fmla="*/ 68 h 136"/>
                <a:gd name="T8" fmla="*/ 68 w 136"/>
                <a:gd name="T9" fmla="*/ 0 h 136"/>
                <a:gd name="T10" fmla="*/ 68 w 136"/>
                <a:gd name="T11" fmla="*/ 133 h 136"/>
                <a:gd name="T12" fmla="*/ 133 w 136"/>
                <a:gd name="T13" fmla="*/ 68 h 136"/>
                <a:gd name="T14" fmla="*/ 68 w 136"/>
                <a:gd name="T15" fmla="*/ 3 h 136"/>
                <a:gd name="T16" fmla="*/ 3 w 136"/>
                <a:gd name="T17" fmla="*/ 68 h 136"/>
                <a:gd name="T18" fmla="*/ 68 w 136"/>
                <a:gd name="T19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105" y="0"/>
                    <a:pt x="136" y="31"/>
                    <a:pt x="136" y="68"/>
                  </a:cubicBezTo>
                  <a:cubicBezTo>
                    <a:pt x="136" y="106"/>
                    <a:pt x="105" y="136"/>
                    <a:pt x="68" y="136"/>
                  </a:cubicBezTo>
                  <a:cubicBezTo>
                    <a:pt x="31" y="136"/>
                    <a:pt x="0" y="106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lose/>
                  <a:moveTo>
                    <a:pt x="68" y="133"/>
                  </a:moveTo>
                  <a:cubicBezTo>
                    <a:pt x="104" y="133"/>
                    <a:pt x="133" y="104"/>
                    <a:pt x="133" y="68"/>
                  </a:cubicBezTo>
                  <a:cubicBezTo>
                    <a:pt x="133" y="32"/>
                    <a:pt x="104" y="3"/>
                    <a:pt x="68" y="3"/>
                  </a:cubicBezTo>
                  <a:cubicBezTo>
                    <a:pt x="32" y="3"/>
                    <a:pt x="3" y="32"/>
                    <a:pt x="3" y="68"/>
                  </a:cubicBezTo>
                  <a:cubicBezTo>
                    <a:pt x="3" y="104"/>
                    <a:pt x="32" y="133"/>
                    <a:pt x="6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066167" y="3446939"/>
              <a:ext cx="454025" cy="396875"/>
            </a:xfrm>
            <a:custGeom>
              <a:avLst/>
              <a:gdLst>
                <a:gd name="T0" fmla="*/ 109 w 152"/>
                <a:gd name="T1" fmla="*/ 10 h 133"/>
                <a:gd name="T2" fmla="*/ 111 w 152"/>
                <a:gd name="T3" fmla="*/ 15 h 133"/>
                <a:gd name="T4" fmla="*/ 114 w 152"/>
                <a:gd name="T5" fmla="*/ 19 h 133"/>
                <a:gd name="T6" fmla="*/ 117 w 152"/>
                <a:gd name="T7" fmla="*/ 17 h 133"/>
                <a:gd name="T8" fmla="*/ 117 w 152"/>
                <a:gd name="T9" fmla="*/ 22 h 133"/>
                <a:gd name="T10" fmla="*/ 124 w 152"/>
                <a:gd name="T11" fmla="*/ 23 h 133"/>
                <a:gd name="T12" fmla="*/ 128 w 152"/>
                <a:gd name="T13" fmla="*/ 27 h 133"/>
                <a:gd name="T14" fmla="*/ 134 w 152"/>
                <a:gd name="T15" fmla="*/ 36 h 133"/>
                <a:gd name="T16" fmla="*/ 138 w 152"/>
                <a:gd name="T17" fmla="*/ 41 h 133"/>
                <a:gd name="T18" fmla="*/ 135 w 152"/>
                <a:gd name="T19" fmla="*/ 45 h 133"/>
                <a:gd name="T20" fmla="*/ 134 w 152"/>
                <a:gd name="T21" fmla="*/ 47 h 133"/>
                <a:gd name="T22" fmla="*/ 137 w 152"/>
                <a:gd name="T23" fmla="*/ 44 h 133"/>
                <a:gd name="T24" fmla="*/ 140 w 152"/>
                <a:gd name="T25" fmla="*/ 40 h 133"/>
                <a:gd name="T26" fmla="*/ 141 w 152"/>
                <a:gd name="T27" fmla="*/ 46 h 133"/>
                <a:gd name="T28" fmla="*/ 141 w 152"/>
                <a:gd name="T29" fmla="*/ 56 h 133"/>
                <a:gd name="T30" fmla="*/ 136 w 152"/>
                <a:gd name="T31" fmla="*/ 53 h 133"/>
                <a:gd name="T32" fmla="*/ 131 w 152"/>
                <a:gd name="T33" fmla="*/ 59 h 133"/>
                <a:gd name="T34" fmla="*/ 125 w 152"/>
                <a:gd name="T35" fmla="*/ 65 h 133"/>
                <a:gd name="T36" fmla="*/ 119 w 152"/>
                <a:gd name="T37" fmla="*/ 71 h 133"/>
                <a:gd name="T38" fmla="*/ 111 w 152"/>
                <a:gd name="T39" fmla="*/ 78 h 133"/>
                <a:gd name="T40" fmla="*/ 114 w 152"/>
                <a:gd name="T41" fmla="*/ 90 h 133"/>
                <a:gd name="T42" fmla="*/ 120 w 152"/>
                <a:gd name="T43" fmla="*/ 104 h 133"/>
                <a:gd name="T44" fmla="*/ 118 w 152"/>
                <a:gd name="T45" fmla="*/ 114 h 133"/>
                <a:gd name="T46" fmla="*/ 122 w 152"/>
                <a:gd name="T47" fmla="*/ 114 h 133"/>
                <a:gd name="T48" fmla="*/ 131 w 152"/>
                <a:gd name="T49" fmla="*/ 99 h 133"/>
                <a:gd name="T50" fmla="*/ 141 w 152"/>
                <a:gd name="T51" fmla="*/ 75 h 133"/>
                <a:gd name="T52" fmla="*/ 145 w 152"/>
                <a:gd name="T53" fmla="*/ 58 h 133"/>
                <a:gd name="T54" fmla="*/ 103 w 152"/>
                <a:gd name="T55" fmla="*/ 123 h 133"/>
                <a:gd name="T56" fmla="*/ 93 w 152"/>
                <a:gd name="T57" fmla="*/ 121 h 133"/>
                <a:gd name="T58" fmla="*/ 79 w 152"/>
                <a:gd name="T59" fmla="*/ 119 h 133"/>
                <a:gd name="T60" fmla="*/ 80 w 152"/>
                <a:gd name="T61" fmla="*/ 125 h 133"/>
                <a:gd name="T62" fmla="*/ 72 w 152"/>
                <a:gd name="T63" fmla="*/ 124 h 133"/>
                <a:gd name="T64" fmla="*/ 60 w 152"/>
                <a:gd name="T65" fmla="*/ 123 h 133"/>
                <a:gd name="T66" fmla="*/ 61 w 152"/>
                <a:gd name="T67" fmla="*/ 2 h 133"/>
                <a:gd name="T68" fmla="*/ 21 w 152"/>
                <a:gd name="T69" fmla="*/ 43 h 133"/>
                <a:gd name="T70" fmla="*/ 26 w 152"/>
                <a:gd name="T71" fmla="*/ 39 h 133"/>
                <a:gd name="T72" fmla="*/ 31 w 152"/>
                <a:gd name="T73" fmla="*/ 50 h 133"/>
                <a:gd name="T74" fmla="*/ 39 w 152"/>
                <a:gd name="T75" fmla="*/ 40 h 133"/>
                <a:gd name="T76" fmla="*/ 36 w 152"/>
                <a:gd name="T77" fmla="*/ 50 h 133"/>
                <a:gd name="T78" fmla="*/ 28 w 152"/>
                <a:gd name="T79" fmla="*/ 53 h 133"/>
                <a:gd name="T80" fmla="*/ 31 w 152"/>
                <a:gd name="T81" fmla="*/ 67 h 133"/>
                <a:gd name="T82" fmla="*/ 35 w 152"/>
                <a:gd name="T83" fmla="*/ 82 h 133"/>
                <a:gd name="T84" fmla="*/ 40 w 152"/>
                <a:gd name="T85" fmla="*/ 92 h 133"/>
                <a:gd name="T86" fmla="*/ 54 w 152"/>
                <a:gd name="T87" fmla="*/ 103 h 133"/>
                <a:gd name="T88" fmla="*/ 58 w 152"/>
                <a:gd name="T89" fmla="*/ 93 h 133"/>
                <a:gd name="T90" fmla="*/ 57 w 152"/>
                <a:gd name="T91" fmla="*/ 81 h 133"/>
                <a:gd name="T92" fmla="*/ 62 w 152"/>
                <a:gd name="T93" fmla="*/ 68 h 133"/>
                <a:gd name="T94" fmla="*/ 69 w 152"/>
                <a:gd name="T95" fmla="*/ 60 h 133"/>
                <a:gd name="T96" fmla="*/ 86 w 152"/>
                <a:gd name="T97" fmla="*/ 60 h 133"/>
                <a:gd name="T98" fmla="*/ 93 w 152"/>
                <a:gd name="T99" fmla="*/ 51 h 133"/>
                <a:gd name="T100" fmla="*/ 86 w 152"/>
                <a:gd name="T101" fmla="*/ 33 h 133"/>
                <a:gd name="T102" fmla="*/ 73 w 152"/>
                <a:gd name="T103" fmla="*/ 28 h 133"/>
                <a:gd name="T104" fmla="*/ 65 w 152"/>
                <a:gd name="T105" fmla="*/ 31 h 133"/>
                <a:gd name="T106" fmla="*/ 55 w 152"/>
                <a:gd name="T107" fmla="*/ 31 h 133"/>
                <a:gd name="T108" fmla="*/ 44 w 152"/>
                <a:gd name="T109" fmla="*/ 29 h 133"/>
                <a:gd name="T110" fmla="*/ 54 w 152"/>
                <a:gd name="T111" fmla="*/ 25 h 133"/>
                <a:gd name="T112" fmla="*/ 55 w 152"/>
                <a:gd name="T113" fmla="*/ 21 h 133"/>
                <a:gd name="T114" fmla="*/ 68 w 152"/>
                <a:gd name="T115" fmla="*/ 22 h 133"/>
                <a:gd name="T116" fmla="*/ 78 w 152"/>
                <a:gd name="T117" fmla="*/ 25 h 133"/>
                <a:gd name="T118" fmla="*/ 81 w 152"/>
                <a:gd name="T119" fmla="*/ 14 h 133"/>
                <a:gd name="T120" fmla="*/ 88 w 152"/>
                <a:gd name="T121" fmla="*/ 7 h 133"/>
                <a:gd name="T122" fmla="*/ 80 w 152"/>
                <a:gd name="T123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133">
                  <a:moveTo>
                    <a:pt x="91" y="0"/>
                  </a:moveTo>
                  <a:cubicBezTo>
                    <a:pt x="91" y="0"/>
                    <a:pt x="113" y="3"/>
                    <a:pt x="129" y="21"/>
                  </a:cubicBezTo>
                  <a:cubicBezTo>
                    <a:pt x="129" y="21"/>
                    <a:pt x="117" y="9"/>
                    <a:pt x="110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10"/>
                    <a:pt x="109" y="10"/>
                  </a:cubicBezTo>
                  <a:cubicBezTo>
                    <a:pt x="109" y="11"/>
                    <a:pt x="110" y="12"/>
                    <a:pt x="110" y="12"/>
                  </a:cubicBezTo>
                  <a:cubicBezTo>
                    <a:pt x="110" y="12"/>
                    <a:pt x="110" y="13"/>
                    <a:pt x="110" y="13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1" y="14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7"/>
                    <a:pt x="111" y="17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4" y="20"/>
                    <a:pt x="114" y="19"/>
                  </a:cubicBezTo>
                  <a:cubicBezTo>
                    <a:pt x="115" y="19"/>
                    <a:pt x="115" y="18"/>
                    <a:pt x="115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4" y="17"/>
                  </a:cubicBezTo>
                  <a:cubicBezTo>
                    <a:pt x="114" y="17"/>
                    <a:pt x="114" y="16"/>
                    <a:pt x="115" y="16"/>
                  </a:cubicBezTo>
                  <a:cubicBezTo>
                    <a:pt x="115" y="16"/>
                    <a:pt x="117" y="17"/>
                    <a:pt x="117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9"/>
                    <a:pt x="118" y="19"/>
                  </a:cubicBezTo>
                  <a:cubicBezTo>
                    <a:pt x="118" y="19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1"/>
                  </a:cubicBezTo>
                  <a:cubicBezTo>
                    <a:pt x="117" y="21"/>
                    <a:pt x="117" y="22"/>
                    <a:pt x="117" y="22"/>
                  </a:cubicBezTo>
                  <a:cubicBezTo>
                    <a:pt x="117" y="22"/>
                    <a:pt x="118" y="22"/>
                    <a:pt x="118" y="22"/>
                  </a:cubicBezTo>
                  <a:cubicBezTo>
                    <a:pt x="119" y="22"/>
                    <a:pt x="120" y="22"/>
                    <a:pt x="120" y="21"/>
                  </a:cubicBezTo>
                  <a:cubicBezTo>
                    <a:pt x="121" y="21"/>
                    <a:pt x="121" y="21"/>
                    <a:pt x="122" y="21"/>
                  </a:cubicBezTo>
                  <a:cubicBezTo>
                    <a:pt x="122" y="21"/>
                    <a:pt x="122" y="22"/>
                    <a:pt x="122" y="22"/>
                  </a:cubicBezTo>
                  <a:cubicBezTo>
                    <a:pt x="123" y="22"/>
                    <a:pt x="124" y="23"/>
                    <a:pt x="124" y="23"/>
                  </a:cubicBezTo>
                  <a:cubicBezTo>
                    <a:pt x="124" y="23"/>
                    <a:pt x="125" y="23"/>
                    <a:pt x="125" y="23"/>
                  </a:cubicBezTo>
                  <a:cubicBezTo>
                    <a:pt x="125" y="24"/>
                    <a:pt x="125" y="25"/>
                    <a:pt x="125" y="25"/>
                  </a:cubicBezTo>
                  <a:cubicBezTo>
                    <a:pt x="125" y="25"/>
                    <a:pt x="126" y="26"/>
                    <a:pt x="127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27"/>
                    <a:pt x="129" y="28"/>
                    <a:pt x="130" y="29"/>
                  </a:cubicBezTo>
                  <a:cubicBezTo>
                    <a:pt x="130" y="29"/>
                    <a:pt x="132" y="31"/>
                    <a:pt x="132" y="31"/>
                  </a:cubicBezTo>
                  <a:cubicBezTo>
                    <a:pt x="132" y="31"/>
                    <a:pt x="133" y="31"/>
                    <a:pt x="133" y="32"/>
                  </a:cubicBezTo>
                  <a:cubicBezTo>
                    <a:pt x="134" y="33"/>
                    <a:pt x="133" y="34"/>
                    <a:pt x="134" y="34"/>
                  </a:cubicBezTo>
                  <a:cubicBezTo>
                    <a:pt x="134" y="34"/>
                    <a:pt x="134" y="35"/>
                    <a:pt x="134" y="36"/>
                  </a:cubicBezTo>
                  <a:cubicBezTo>
                    <a:pt x="134" y="36"/>
                    <a:pt x="135" y="37"/>
                    <a:pt x="135" y="37"/>
                  </a:cubicBezTo>
                  <a:cubicBezTo>
                    <a:pt x="135" y="38"/>
                    <a:pt x="136" y="38"/>
                    <a:pt x="136" y="38"/>
                  </a:cubicBezTo>
                  <a:cubicBezTo>
                    <a:pt x="136" y="38"/>
                    <a:pt x="138" y="39"/>
                    <a:pt x="138" y="39"/>
                  </a:cubicBezTo>
                  <a:cubicBezTo>
                    <a:pt x="139" y="39"/>
                    <a:pt x="139" y="40"/>
                    <a:pt x="139" y="40"/>
                  </a:cubicBezTo>
                  <a:cubicBezTo>
                    <a:pt x="139" y="41"/>
                    <a:pt x="138" y="41"/>
                    <a:pt x="138" y="41"/>
                  </a:cubicBezTo>
                  <a:cubicBezTo>
                    <a:pt x="138" y="41"/>
                    <a:pt x="137" y="41"/>
                    <a:pt x="137" y="41"/>
                  </a:cubicBezTo>
                  <a:cubicBezTo>
                    <a:pt x="137" y="41"/>
                    <a:pt x="137" y="43"/>
                    <a:pt x="137" y="43"/>
                  </a:cubicBezTo>
                  <a:cubicBezTo>
                    <a:pt x="137" y="43"/>
                    <a:pt x="137" y="44"/>
                    <a:pt x="137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3" y="47"/>
                    <a:pt x="134" y="48"/>
                    <a:pt x="134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4" y="46"/>
                    <a:pt x="134" y="46"/>
                    <a:pt x="135" y="46"/>
                  </a:cubicBezTo>
                  <a:cubicBezTo>
                    <a:pt x="135" y="46"/>
                    <a:pt x="136" y="46"/>
                    <a:pt x="136" y="46"/>
                  </a:cubicBezTo>
                  <a:cubicBezTo>
                    <a:pt x="136" y="46"/>
                    <a:pt x="137" y="46"/>
                    <a:pt x="137" y="46"/>
                  </a:cubicBezTo>
                  <a:cubicBezTo>
                    <a:pt x="138" y="45"/>
                    <a:pt x="138" y="46"/>
                    <a:pt x="138" y="45"/>
                  </a:cubicBezTo>
                  <a:cubicBezTo>
                    <a:pt x="138" y="44"/>
                    <a:pt x="137" y="44"/>
                    <a:pt x="137" y="44"/>
                  </a:cubicBezTo>
                  <a:cubicBezTo>
                    <a:pt x="138" y="44"/>
                    <a:pt x="138" y="43"/>
                    <a:pt x="138" y="43"/>
                  </a:cubicBezTo>
                  <a:cubicBezTo>
                    <a:pt x="139" y="43"/>
                    <a:pt x="138" y="43"/>
                    <a:pt x="139" y="43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0"/>
                  </a:cubicBezTo>
                  <a:cubicBezTo>
                    <a:pt x="140" y="40"/>
                    <a:pt x="140" y="39"/>
                    <a:pt x="140" y="39"/>
                  </a:cubicBezTo>
                  <a:cubicBezTo>
                    <a:pt x="140" y="39"/>
                    <a:pt x="139" y="37"/>
                    <a:pt x="139" y="37"/>
                  </a:cubicBezTo>
                  <a:cubicBezTo>
                    <a:pt x="139" y="37"/>
                    <a:pt x="141" y="41"/>
                    <a:pt x="142" y="44"/>
                  </a:cubicBezTo>
                  <a:cubicBezTo>
                    <a:pt x="142" y="44"/>
                    <a:pt x="141" y="44"/>
                    <a:pt x="141" y="44"/>
                  </a:cubicBezTo>
                  <a:cubicBezTo>
                    <a:pt x="141" y="45"/>
                    <a:pt x="141" y="45"/>
                    <a:pt x="141" y="46"/>
                  </a:cubicBezTo>
                  <a:cubicBezTo>
                    <a:pt x="141" y="46"/>
                    <a:pt x="141" y="46"/>
                    <a:pt x="141" y="48"/>
                  </a:cubicBezTo>
                  <a:cubicBezTo>
                    <a:pt x="141" y="50"/>
                    <a:pt x="141" y="50"/>
                    <a:pt x="141" y="51"/>
                  </a:cubicBezTo>
                  <a:cubicBezTo>
                    <a:pt x="141" y="51"/>
                    <a:pt x="142" y="52"/>
                    <a:pt x="142" y="52"/>
                  </a:cubicBezTo>
                  <a:cubicBezTo>
                    <a:pt x="142" y="53"/>
                    <a:pt x="141" y="55"/>
                    <a:pt x="141" y="55"/>
                  </a:cubicBezTo>
                  <a:cubicBezTo>
                    <a:pt x="141" y="55"/>
                    <a:pt x="141" y="55"/>
                    <a:pt x="141" y="56"/>
                  </a:cubicBezTo>
                  <a:cubicBezTo>
                    <a:pt x="140" y="56"/>
                    <a:pt x="141" y="57"/>
                    <a:pt x="140" y="56"/>
                  </a:cubicBezTo>
                  <a:cubicBezTo>
                    <a:pt x="140" y="55"/>
                    <a:pt x="139" y="54"/>
                    <a:pt x="139" y="54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9" y="54"/>
                    <a:pt x="139" y="53"/>
                    <a:pt x="138" y="53"/>
                  </a:cubicBezTo>
                  <a:cubicBezTo>
                    <a:pt x="137" y="53"/>
                    <a:pt x="137" y="53"/>
                    <a:pt x="136" y="53"/>
                  </a:cubicBezTo>
                  <a:cubicBezTo>
                    <a:pt x="136" y="54"/>
                    <a:pt x="137" y="55"/>
                    <a:pt x="136" y="55"/>
                  </a:cubicBezTo>
                  <a:cubicBezTo>
                    <a:pt x="136" y="55"/>
                    <a:pt x="134" y="54"/>
                    <a:pt x="134" y="54"/>
                  </a:cubicBezTo>
                  <a:cubicBezTo>
                    <a:pt x="133" y="55"/>
                    <a:pt x="133" y="55"/>
                    <a:pt x="132" y="55"/>
                  </a:cubicBezTo>
                  <a:cubicBezTo>
                    <a:pt x="132" y="56"/>
                    <a:pt x="132" y="57"/>
                    <a:pt x="132" y="57"/>
                  </a:cubicBezTo>
                  <a:cubicBezTo>
                    <a:pt x="131" y="58"/>
                    <a:pt x="131" y="58"/>
                    <a:pt x="131" y="59"/>
                  </a:cubicBezTo>
                  <a:cubicBezTo>
                    <a:pt x="131" y="60"/>
                    <a:pt x="129" y="60"/>
                    <a:pt x="129" y="60"/>
                  </a:cubicBezTo>
                  <a:cubicBezTo>
                    <a:pt x="129" y="60"/>
                    <a:pt x="127" y="60"/>
                    <a:pt x="127" y="61"/>
                  </a:cubicBezTo>
                  <a:cubicBezTo>
                    <a:pt x="126" y="61"/>
                    <a:pt x="127" y="62"/>
                    <a:pt x="126" y="62"/>
                  </a:cubicBezTo>
                  <a:cubicBezTo>
                    <a:pt x="125" y="62"/>
                    <a:pt x="125" y="64"/>
                    <a:pt x="125" y="64"/>
                  </a:cubicBezTo>
                  <a:cubicBezTo>
                    <a:pt x="125" y="64"/>
                    <a:pt x="125" y="65"/>
                    <a:pt x="125" y="65"/>
                  </a:cubicBezTo>
                  <a:cubicBezTo>
                    <a:pt x="125" y="66"/>
                    <a:pt x="125" y="67"/>
                    <a:pt x="125" y="67"/>
                  </a:cubicBezTo>
                  <a:cubicBezTo>
                    <a:pt x="124" y="67"/>
                    <a:pt x="123" y="67"/>
                    <a:pt x="123" y="67"/>
                  </a:cubicBezTo>
                  <a:cubicBezTo>
                    <a:pt x="123" y="67"/>
                    <a:pt x="123" y="68"/>
                    <a:pt x="122" y="68"/>
                  </a:cubicBezTo>
                  <a:cubicBezTo>
                    <a:pt x="121" y="69"/>
                    <a:pt x="120" y="69"/>
                    <a:pt x="120" y="69"/>
                  </a:cubicBezTo>
                  <a:cubicBezTo>
                    <a:pt x="119" y="70"/>
                    <a:pt x="120" y="71"/>
                    <a:pt x="119" y="71"/>
                  </a:cubicBezTo>
                  <a:cubicBezTo>
                    <a:pt x="118" y="70"/>
                    <a:pt x="116" y="70"/>
                    <a:pt x="116" y="71"/>
                  </a:cubicBezTo>
                  <a:cubicBezTo>
                    <a:pt x="115" y="71"/>
                    <a:pt x="116" y="72"/>
                    <a:pt x="114" y="73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0" y="74"/>
                    <a:pt x="110" y="76"/>
                  </a:cubicBezTo>
                  <a:cubicBezTo>
                    <a:pt x="111" y="77"/>
                    <a:pt x="111" y="78"/>
                    <a:pt x="111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4" y="82"/>
                    <a:pt x="114" y="82"/>
                    <a:pt x="114" y="83"/>
                  </a:cubicBezTo>
                  <a:cubicBezTo>
                    <a:pt x="113" y="84"/>
                    <a:pt x="113" y="85"/>
                    <a:pt x="113" y="86"/>
                  </a:cubicBezTo>
                  <a:cubicBezTo>
                    <a:pt x="113" y="86"/>
                    <a:pt x="113" y="88"/>
                    <a:pt x="113" y="88"/>
                  </a:cubicBezTo>
                  <a:cubicBezTo>
                    <a:pt x="113" y="89"/>
                    <a:pt x="114" y="90"/>
                    <a:pt x="114" y="90"/>
                  </a:cubicBezTo>
                  <a:cubicBezTo>
                    <a:pt x="114" y="90"/>
                    <a:pt x="113" y="91"/>
                    <a:pt x="114" y="92"/>
                  </a:cubicBezTo>
                  <a:cubicBezTo>
                    <a:pt x="114" y="93"/>
                    <a:pt x="116" y="94"/>
                    <a:pt x="116" y="94"/>
                  </a:cubicBezTo>
                  <a:cubicBezTo>
                    <a:pt x="117" y="94"/>
                    <a:pt x="118" y="95"/>
                    <a:pt x="118" y="95"/>
                  </a:cubicBezTo>
                  <a:cubicBezTo>
                    <a:pt x="118" y="95"/>
                    <a:pt x="118" y="98"/>
                    <a:pt x="118" y="98"/>
                  </a:cubicBezTo>
                  <a:cubicBezTo>
                    <a:pt x="118" y="99"/>
                    <a:pt x="121" y="103"/>
                    <a:pt x="120" y="104"/>
                  </a:cubicBezTo>
                  <a:cubicBezTo>
                    <a:pt x="119" y="105"/>
                    <a:pt x="119" y="106"/>
                    <a:pt x="119" y="106"/>
                  </a:cubicBezTo>
                  <a:cubicBezTo>
                    <a:pt x="119" y="107"/>
                    <a:pt x="120" y="107"/>
                    <a:pt x="120" y="107"/>
                  </a:cubicBezTo>
                  <a:cubicBezTo>
                    <a:pt x="120" y="108"/>
                    <a:pt x="122" y="108"/>
                    <a:pt x="121" y="109"/>
                  </a:cubicBezTo>
                  <a:cubicBezTo>
                    <a:pt x="120" y="110"/>
                    <a:pt x="119" y="111"/>
                    <a:pt x="119" y="112"/>
                  </a:cubicBezTo>
                  <a:cubicBezTo>
                    <a:pt x="118" y="112"/>
                    <a:pt x="118" y="113"/>
                    <a:pt x="118" y="114"/>
                  </a:cubicBezTo>
                  <a:cubicBezTo>
                    <a:pt x="117" y="114"/>
                    <a:pt x="117" y="115"/>
                    <a:pt x="116" y="116"/>
                  </a:cubicBezTo>
                  <a:cubicBezTo>
                    <a:pt x="115" y="116"/>
                    <a:pt x="115" y="117"/>
                    <a:pt x="115" y="118"/>
                  </a:cubicBezTo>
                  <a:cubicBezTo>
                    <a:pt x="115" y="118"/>
                    <a:pt x="113" y="120"/>
                    <a:pt x="115" y="119"/>
                  </a:cubicBezTo>
                  <a:cubicBezTo>
                    <a:pt x="117" y="117"/>
                    <a:pt x="115" y="119"/>
                    <a:pt x="117" y="117"/>
                  </a:cubicBezTo>
                  <a:cubicBezTo>
                    <a:pt x="120" y="115"/>
                    <a:pt x="120" y="116"/>
                    <a:pt x="122" y="114"/>
                  </a:cubicBezTo>
                  <a:cubicBezTo>
                    <a:pt x="123" y="113"/>
                    <a:pt x="121" y="117"/>
                    <a:pt x="123" y="112"/>
                  </a:cubicBezTo>
                  <a:cubicBezTo>
                    <a:pt x="125" y="107"/>
                    <a:pt x="125" y="108"/>
                    <a:pt x="126" y="107"/>
                  </a:cubicBezTo>
                  <a:cubicBezTo>
                    <a:pt x="126" y="105"/>
                    <a:pt x="126" y="107"/>
                    <a:pt x="128" y="104"/>
                  </a:cubicBezTo>
                  <a:cubicBezTo>
                    <a:pt x="129" y="101"/>
                    <a:pt x="128" y="103"/>
                    <a:pt x="129" y="101"/>
                  </a:cubicBezTo>
                  <a:cubicBezTo>
                    <a:pt x="130" y="100"/>
                    <a:pt x="130" y="102"/>
                    <a:pt x="131" y="99"/>
                  </a:cubicBezTo>
                  <a:cubicBezTo>
                    <a:pt x="132" y="96"/>
                    <a:pt x="132" y="98"/>
                    <a:pt x="132" y="95"/>
                  </a:cubicBezTo>
                  <a:cubicBezTo>
                    <a:pt x="133" y="91"/>
                    <a:pt x="132" y="91"/>
                    <a:pt x="134" y="89"/>
                  </a:cubicBezTo>
                  <a:cubicBezTo>
                    <a:pt x="136" y="88"/>
                    <a:pt x="135" y="89"/>
                    <a:pt x="136" y="87"/>
                  </a:cubicBezTo>
                  <a:cubicBezTo>
                    <a:pt x="137" y="86"/>
                    <a:pt x="136" y="87"/>
                    <a:pt x="138" y="84"/>
                  </a:cubicBezTo>
                  <a:cubicBezTo>
                    <a:pt x="139" y="82"/>
                    <a:pt x="141" y="80"/>
                    <a:pt x="141" y="75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1" y="70"/>
                    <a:pt x="144" y="68"/>
                    <a:pt x="143" y="65"/>
                  </a:cubicBezTo>
                  <a:cubicBezTo>
                    <a:pt x="142" y="62"/>
                    <a:pt x="142" y="63"/>
                    <a:pt x="142" y="62"/>
                  </a:cubicBezTo>
                  <a:cubicBezTo>
                    <a:pt x="142" y="61"/>
                    <a:pt x="143" y="61"/>
                    <a:pt x="144" y="60"/>
                  </a:cubicBezTo>
                  <a:cubicBezTo>
                    <a:pt x="144" y="59"/>
                    <a:pt x="144" y="59"/>
                    <a:pt x="145" y="58"/>
                  </a:cubicBezTo>
                  <a:cubicBezTo>
                    <a:pt x="145" y="57"/>
                    <a:pt x="145" y="56"/>
                    <a:pt x="145" y="56"/>
                  </a:cubicBezTo>
                  <a:cubicBezTo>
                    <a:pt x="146" y="56"/>
                    <a:pt x="146" y="56"/>
                    <a:pt x="146" y="56"/>
                  </a:cubicBezTo>
                  <a:cubicBezTo>
                    <a:pt x="146" y="56"/>
                    <a:pt x="152" y="122"/>
                    <a:pt x="87" y="132"/>
                  </a:cubicBezTo>
                  <a:cubicBezTo>
                    <a:pt x="87" y="132"/>
                    <a:pt x="102" y="128"/>
                    <a:pt x="104" y="125"/>
                  </a:cubicBezTo>
                  <a:cubicBezTo>
                    <a:pt x="104" y="125"/>
                    <a:pt x="104" y="123"/>
                    <a:pt x="103" y="123"/>
                  </a:cubicBezTo>
                  <a:cubicBezTo>
                    <a:pt x="103" y="123"/>
                    <a:pt x="102" y="123"/>
                    <a:pt x="101" y="122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2"/>
                    <a:pt x="100" y="122"/>
                    <a:pt x="97" y="121"/>
                  </a:cubicBezTo>
                  <a:cubicBezTo>
                    <a:pt x="94" y="121"/>
                    <a:pt x="94" y="121"/>
                    <a:pt x="93" y="121"/>
                  </a:cubicBezTo>
                  <a:cubicBezTo>
                    <a:pt x="91" y="120"/>
                    <a:pt x="90" y="118"/>
                    <a:pt x="90" y="119"/>
                  </a:cubicBezTo>
                  <a:cubicBezTo>
                    <a:pt x="89" y="121"/>
                    <a:pt x="90" y="120"/>
                    <a:pt x="89" y="121"/>
                  </a:cubicBezTo>
                  <a:cubicBezTo>
                    <a:pt x="88" y="121"/>
                    <a:pt x="85" y="121"/>
                    <a:pt x="85" y="121"/>
                  </a:cubicBezTo>
                  <a:cubicBezTo>
                    <a:pt x="85" y="121"/>
                    <a:pt x="80" y="121"/>
                    <a:pt x="80" y="120"/>
                  </a:cubicBezTo>
                  <a:cubicBezTo>
                    <a:pt x="79" y="120"/>
                    <a:pt x="79" y="119"/>
                    <a:pt x="79" y="119"/>
                  </a:cubicBezTo>
                  <a:cubicBezTo>
                    <a:pt x="78" y="119"/>
                    <a:pt x="77" y="121"/>
                    <a:pt x="77" y="121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2" y="124"/>
                    <a:pt x="83" y="124"/>
                    <a:pt x="82" y="125"/>
                  </a:cubicBezTo>
                  <a:cubicBezTo>
                    <a:pt x="82" y="125"/>
                    <a:pt x="81" y="125"/>
                    <a:pt x="80" y="125"/>
                  </a:cubicBezTo>
                  <a:cubicBezTo>
                    <a:pt x="79" y="125"/>
                    <a:pt x="76" y="127"/>
                    <a:pt x="76" y="126"/>
                  </a:cubicBezTo>
                  <a:cubicBezTo>
                    <a:pt x="75" y="125"/>
                    <a:pt x="75" y="125"/>
                    <a:pt x="74" y="124"/>
                  </a:cubicBezTo>
                  <a:cubicBezTo>
                    <a:pt x="74" y="123"/>
                    <a:pt x="74" y="122"/>
                    <a:pt x="73" y="122"/>
                  </a:cubicBezTo>
                  <a:cubicBezTo>
                    <a:pt x="72" y="122"/>
                    <a:pt x="71" y="122"/>
                    <a:pt x="71" y="122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0" y="124"/>
                    <a:pt x="69" y="124"/>
                  </a:cubicBezTo>
                  <a:cubicBezTo>
                    <a:pt x="68" y="124"/>
                    <a:pt x="68" y="126"/>
                    <a:pt x="67" y="124"/>
                  </a:cubicBezTo>
                  <a:cubicBezTo>
                    <a:pt x="66" y="123"/>
                    <a:pt x="66" y="123"/>
                    <a:pt x="65" y="123"/>
                  </a:cubicBezTo>
                  <a:cubicBezTo>
                    <a:pt x="64" y="123"/>
                    <a:pt x="62" y="123"/>
                    <a:pt x="62" y="123"/>
                  </a:cubicBezTo>
                  <a:cubicBezTo>
                    <a:pt x="61" y="123"/>
                    <a:pt x="60" y="123"/>
                    <a:pt x="60" y="123"/>
                  </a:cubicBezTo>
                  <a:cubicBezTo>
                    <a:pt x="59" y="123"/>
                    <a:pt x="57" y="125"/>
                    <a:pt x="57" y="124"/>
                  </a:cubicBezTo>
                  <a:cubicBezTo>
                    <a:pt x="56" y="124"/>
                    <a:pt x="53" y="124"/>
                    <a:pt x="53" y="124"/>
                  </a:cubicBezTo>
                  <a:cubicBezTo>
                    <a:pt x="53" y="124"/>
                    <a:pt x="61" y="131"/>
                    <a:pt x="77" y="132"/>
                  </a:cubicBezTo>
                  <a:cubicBezTo>
                    <a:pt x="77" y="132"/>
                    <a:pt x="41" y="133"/>
                    <a:pt x="21" y="98"/>
                  </a:cubicBezTo>
                  <a:cubicBezTo>
                    <a:pt x="0" y="63"/>
                    <a:pt x="14" y="18"/>
                    <a:pt x="61" y="2"/>
                  </a:cubicBezTo>
                  <a:cubicBezTo>
                    <a:pt x="61" y="2"/>
                    <a:pt x="26" y="15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9" y="47"/>
                  </a:cubicBezTo>
                  <a:cubicBezTo>
                    <a:pt x="20" y="45"/>
                    <a:pt x="19" y="45"/>
                    <a:pt x="20" y="44"/>
                  </a:cubicBezTo>
                  <a:cubicBezTo>
                    <a:pt x="20" y="43"/>
                    <a:pt x="20" y="44"/>
                    <a:pt x="21" y="43"/>
                  </a:cubicBezTo>
                  <a:cubicBezTo>
                    <a:pt x="22" y="42"/>
                    <a:pt x="22" y="42"/>
                    <a:pt x="23" y="41"/>
                  </a:cubicBezTo>
                  <a:cubicBezTo>
                    <a:pt x="23" y="41"/>
                    <a:pt x="24" y="39"/>
                    <a:pt x="24" y="38"/>
                  </a:cubicBezTo>
                  <a:cubicBezTo>
                    <a:pt x="25" y="37"/>
                    <a:pt x="26" y="37"/>
                    <a:pt x="27" y="37"/>
                  </a:cubicBezTo>
                  <a:cubicBezTo>
                    <a:pt x="27" y="37"/>
                    <a:pt x="27" y="36"/>
                    <a:pt x="27" y="37"/>
                  </a:cubicBezTo>
                  <a:cubicBezTo>
                    <a:pt x="28" y="38"/>
                    <a:pt x="26" y="39"/>
                    <a:pt x="26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5" y="44"/>
                    <a:pt x="25" y="44"/>
                  </a:cubicBezTo>
                  <a:cubicBezTo>
                    <a:pt x="25" y="45"/>
                    <a:pt x="26" y="47"/>
                    <a:pt x="26" y="47"/>
                  </a:cubicBezTo>
                  <a:cubicBezTo>
                    <a:pt x="26" y="47"/>
                    <a:pt x="27" y="49"/>
                    <a:pt x="27" y="49"/>
                  </a:cubicBezTo>
                  <a:cubicBezTo>
                    <a:pt x="28" y="49"/>
                    <a:pt x="31" y="50"/>
                    <a:pt x="31" y="50"/>
                  </a:cubicBezTo>
                  <a:cubicBezTo>
                    <a:pt x="31" y="50"/>
                    <a:pt x="32" y="49"/>
                    <a:pt x="33" y="47"/>
                  </a:cubicBezTo>
                  <a:cubicBezTo>
                    <a:pt x="34" y="46"/>
                    <a:pt x="36" y="46"/>
                    <a:pt x="36" y="46"/>
                  </a:cubicBezTo>
                  <a:cubicBezTo>
                    <a:pt x="36" y="45"/>
                    <a:pt x="36" y="44"/>
                    <a:pt x="36" y="43"/>
                  </a:cubicBezTo>
                  <a:cubicBezTo>
                    <a:pt x="37" y="42"/>
                    <a:pt x="36" y="42"/>
                    <a:pt x="38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42" y="39"/>
                    <a:pt x="41" y="40"/>
                  </a:cubicBezTo>
                  <a:cubicBezTo>
                    <a:pt x="40" y="42"/>
                    <a:pt x="41" y="44"/>
                    <a:pt x="40" y="44"/>
                  </a:cubicBezTo>
                  <a:cubicBezTo>
                    <a:pt x="39" y="44"/>
                    <a:pt x="39" y="43"/>
                    <a:pt x="38" y="45"/>
                  </a:cubicBezTo>
                  <a:cubicBezTo>
                    <a:pt x="38" y="46"/>
                    <a:pt x="38" y="47"/>
                    <a:pt x="37" y="47"/>
                  </a:cubicBezTo>
                  <a:cubicBezTo>
                    <a:pt x="37" y="48"/>
                    <a:pt x="36" y="50"/>
                    <a:pt x="36" y="50"/>
                  </a:cubicBezTo>
                  <a:cubicBezTo>
                    <a:pt x="35" y="50"/>
                    <a:pt x="34" y="50"/>
                    <a:pt x="34" y="51"/>
                  </a:cubicBezTo>
                  <a:cubicBezTo>
                    <a:pt x="34" y="51"/>
                    <a:pt x="35" y="53"/>
                    <a:pt x="34" y="53"/>
                  </a:cubicBezTo>
                  <a:cubicBezTo>
                    <a:pt x="33" y="53"/>
                    <a:pt x="32" y="54"/>
                    <a:pt x="32" y="54"/>
                  </a:cubicBezTo>
                  <a:cubicBezTo>
                    <a:pt x="31" y="53"/>
                    <a:pt x="32" y="54"/>
                    <a:pt x="30" y="53"/>
                  </a:cubicBezTo>
                  <a:cubicBezTo>
                    <a:pt x="29" y="53"/>
                    <a:pt x="28" y="53"/>
                    <a:pt x="28" y="53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7" y="55"/>
                    <a:pt x="27" y="57"/>
                    <a:pt x="27" y="5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8" y="65"/>
                    <a:pt x="29" y="65"/>
                  </a:cubicBezTo>
                  <a:cubicBezTo>
                    <a:pt x="30" y="65"/>
                    <a:pt x="31" y="67"/>
                    <a:pt x="31" y="67"/>
                  </a:cubicBezTo>
                  <a:cubicBezTo>
                    <a:pt x="32" y="67"/>
                    <a:pt x="32" y="70"/>
                    <a:pt x="32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3" y="72"/>
                    <a:pt x="34" y="75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81"/>
                    <a:pt x="35" y="82"/>
                    <a:pt x="35" y="82"/>
                  </a:cubicBezTo>
                  <a:cubicBezTo>
                    <a:pt x="35" y="82"/>
                    <a:pt x="33" y="84"/>
                    <a:pt x="34" y="84"/>
                  </a:cubicBezTo>
                  <a:cubicBezTo>
                    <a:pt x="35" y="85"/>
                    <a:pt x="37" y="87"/>
                    <a:pt x="37" y="87"/>
                  </a:cubicBezTo>
                  <a:cubicBezTo>
                    <a:pt x="37" y="88"/>
                    <a:pt x="37" y="89"/>
                    <a:pt x="38" y="89"/>
                  </a:cubicBezTo>
                  <a:cubicBezTo>
                    <a:pt x="39" y="89"/>
                    <a:pt x="40" y="89"/>
                    <a:pt x="40" y="89"/>
                  </a:cubicBezTo>
                  <a:cubicBezTo>
                    <a:pt x="40" y="90"/>
                    <a:pt x="40" y="92"/>
                    <a:pt x="40" y="92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100"/>
                    <a:pt x="46" y="100"/>
                  </a:cubicBezTo>
                  <a:cubicBezTo>
                    <a:pt x="47" y="100"/>
                    <a:pt x="50" y="101"/>
                    <a:pt x="51" y="102"/>
                  </a:cubicBezTo>
                  <a:cubicBezTo>
                    <a:pt x="51" y="102"/>
                    <a:pt x="53" y="103"/>
                    <a:pt x="54" y="103"/>
                  </a:cubicBezTo>
                  <a:cubicBezTo>
                    <a:pt x="55" y="103"/>
                    <a:pt x="54" y="105"/>
                    <a:pt x="55" y="103"/>
                  </a:cubicBezTo>
                  <a:cubicBezTo>
                    <a:pt x="56" y="101"/>
                    <a:pt x="55" y="102"/>
                    <a:pt x="56" y="100"/>
                  </a:cubicBezTo>
                  <a:cubicBezTo>
                    <a:pt x="57" y="97"/>
                    <a:pt x="57" y="99"/>
                    <a:pt x="57" y="97"/>
                  </a:cubicBezTo>
                  <a:cubicBezTo>
                    <a:pt x="57" y="96"/>
                    <a:pt x="57" y="97"/>
                    <a:pt x="57" y="96"/>
                  </a:cubicBezTo>
                  <a:cubicBezTo>
                    <a:pt x="58" y="94"/>
                    <a:pt x="57" y="95"/>
                    <a:pt x="58" y="93"/>
                  </a:cubicBezTo>
                  <a:cubicBezTo>
                    <a:pt x="59" y="91"/>
                    <a:pt x="59" y="92"/>
                    <a:pt x="60" y="90"/>
                  </a:cubicBezTo>
                  <a:cubicBezTo>
                    <a:pt x="61" y="89"/>
                    <a:pt x="62" y="90"/>
                    <a:pt x="61" y="88"/>
                  </a:cubicBezTo>
                  <a:cubicBezTo>
                    <a:pt x="61" y="86"/>
                    <a:pt x="61" y="88"/>
                    <a:pt x="61" y="86"/>
                  </a:cubicBezTo>
                  <a:cubicBezTo>
                    <a:pt x="60" y="84"/>
                    <a:pt x="61" y="84"/>
                    <a:pt x="59" y="83"/>
                  </a:cubicBezTo>
                  <a:cubicBezTo>
                    <a:pt x="58" y="82"/>
                    <a:pt x="57" y="82"/>
                    <a:pt x="57" y="81"/>
                  </a:cubicBezTo>
                  <a:cubicBezTo>
                    <a:pt x="57" y="79"/>
                    <a:pt x="57" y="79"/>
                    <a:pt x="58" y="78"/>
                  </a:cubicBezTo>
                  <a:cubicBezTo>
                    <a:pt x="58" y="77"/>
                    <a:pt x="59" y="76"/>
                    <a:pt x="59" y="76"/>
                  </a:cubicBezTo>
                  <a:cubicBezTo>
                    <a:pt x="60" y="75"/>
                    <a:pt x="60" y="76"/>
                    <a:pt x="61" y="74"/>
                  </a:cubicBezTo>
                  <a:cubicBezTo>
                    <a:pt x="61" y="73"/>
                    <a:pt x="62" y="72"/>
                    <a:pt x="62" y="72"/>
                  </a:cubicBezTo>
                  <a:cubicBezTo>
                    <a:pt x="62" y="72"/>
                    <a:pt x="62" y="69"/>
                    <a:pt x="62" y="68"/>
                  </a:cubicBezTo>
                  <a:cubicBezTo>
                    <a:pt x="62" y="66"/>
                    <a:pt x="63" y="68"/>
                    <a:pt x="62" y="66"/>
                  </a:cubicBezTo>
                  <a:cubicBezTo>
                    <a:pt x="62" y="64"/>
                    <a:pt x="62" y="63"/>
                    <a:pt x="62" y="63"/>
                  </a:cubicBezTo>
                  <a:cubicBezTo>
                    <a:pt x="62" y="63"/>
                    <a:pt x="64" y="61"/>
                    <a:pt x="65" y="62"/>
                  </a:cubicBezTo>
                  <a:cubicBezTo>
                    <a:pt x="66" y="62"/>
                    <a:pt x="66" y="63"/>
                    <a:pt x="67" y="62"/>
                  </a:cubicBezTo>
                  <a:cubicBezTo>
                    <a:pt x="69" y="61"/>
                    <a:pt x="68" y="60"/>
                    <a:pt x="69" y="60"/>
                  </a:cubicBezTo>
                  <a:cubicBezTo>
                    <a:pt x="69" y="60"/>
                    <a:pt x="70" y="59"/>
                    <a:pt x="71" y="60"/>
                  </a:cubicBezTo>
                  <a:cubicBezTo>
                    <a:pt x="72" y="61"/>
                    <a:pt x="73" y="61"/>
                    <a:pt x="75" y="61"/>
                  </a:cubicBezTo>
                  <a:cubicBezTo>
                    <a:pt x="76" y="62"/>
                    <a:pt x="77" y="62"/>
                    <a:pt x="79" y="62"/>
                  </a:cubicBezTo>
                  <a:cubicBezTo>
                    <a:pt x="80" y="62"/>
                    <a:pt x="83" y="62"/>
                    <a:pt x="84" y="62"/>
                  </a:cubicBezTo>
                  <a:cubicBezTo>
                    <a:pt x="85" y="61"/>
                    <a:pt x="86" y="62"/>
                    <a:pt x="86" y="60"/>
                  </a:cubicBezTo>
                  <a:cubicBezTo>
                    <a:pt x="87" y="59"/>
                    <a:pt x="86" y="59"/>
                    <a:pt x="88" y="58"/>
                  </a:cubicBezTo>
                  <a:cubicBezTo>
                    <a:pt x="89" y="57"/>
                    <a:pt x="89" y="58"/>
                    <a:pt x="89" y="57"/>
                  </a:cubicBezTo>
                  <a:cubicBezTo>
                    <a:pt x="90" y="55"/>
                    <a:pt x="89" y="56"/>
                    <a:pt x="90" y="54"/>
                  </a:cubicBezTo>
                  <a:cubicBezTo>
                    <a:pt x="91" y="53"/>
                    <a:pt x="89" y="55"/>
                    <a:pt x="91" y="53"/>
                  </a:cubicBezTo>
                  <a:cubicBezTo>
                    <a:pt x="93" y="51"/>
                    <a:pt x="93" y="53"/>
                    <a:pt x="93" y="51"/>
                  </a:cubicBezTo>
                  <a:cubicBezTo>
                    <a:pt x="92" y="50"/>
                    <a:pt x="92" y="51"/>
                    <a:pt x="92" y="49"/>
                  </a:cubicBezTo>
                  <a:cubicBezTo>
                    <a:pt x="92" y="47"/>
                    <a:pt x="89" y="49"/>
                    <a:pt x="91" y="46"/>
                  </a:cubicBezTo>
                  <a:cubicBezTo>
                    <a:pt x="92" y="42"/>
                    <a:pt x="93" y="43"/>
                    <a:pt x="91" y="40"/>
                  </a:cubicBezTo>
                  <a:cubicBezTo>
                    <a:pt x="89" y="37"/>
                    <a:pt x="87" y="36"/>
                    <a:pt x="87" y="36"/>
                  </a:cubicBezTo>
                  <a:cubicBezTo>
                    <a:pt x="87" y="35"/>
                    <a:pt x="86" y="33"/>
                    <a:pt x="86" y="33"/>
                  </a:cubicBezTo>
                  <a:cubicBezTo>
                    <a:pt x="85" y="33"/>
                    <a:pt x="85" y="32"/>
                    <a:pt x="84" y="32"/>
                  </a:cubicBezTo>
                  <a:cubicBezTo>
                    <a:pt x="83" y="32"/>
                    <a:pt x="81" y="32"/>
                    <a:pt x="80" y="31"/>
                  </a:cubicBezTo>
                  <a:cubicBezTo>
                    <a:pt x="79" y="30"/>
                    <a:pt x="78" y="28"/>
                    <a:pt x="77" y="28"/>
                  </a:cubicBezTo>
                  <a:cubicBezTo>
                    <a:pt x="77" y="28"/>
                    <a:pt x="77" y="28"/>
                    <a:pt x="76" y="28"/>
                  </a:cubicBezTo>
                  <a:cubicBezTo>
                    <a:pt x="74" y="28"/>
                    <a:pt x="74" y="28"/>
                    <a:pt x="73" y="28"/>
                  </a:cubicBezTo>
                  <a:cubicBezTo>
                    <a:pt x="72" y="28"/>
                    <a:pt x="74" y="28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8" y="27"/>
                    <a:pt x="68" y="27"/>
                    <a:pt x="67" y="27"/>
                  </a:cubicBezTo>
                  <a:cubicBezTo>
                    <a:pt x="66" y="28"/>
                    <a:pt x="66" y="25"/>
                    <a:pt x="66" y="28"/>
                  </a:cubicBezTo>
                  <a:cubicBezTo>
                    <a:pt x="66" y="30"/>
                    <a:pt x="67" y="31"/>
                    <a:pt x="65" y="31"/>
                  </a:cubicBezTo>
                  <a:cubicBezTo>
                    <a:pt x="63" y="31"/>
                    <a:pt x="65" y="31"/>
                    <a:pt x="63" y="31"/>
                  </a:cubicBezTo>
                  <a:cubicBezTo>
                    <a:pt x="61" y="31"/>
                    <a:pt x="62" y="32"/>
                    <a:pt x="61" y="32"/>
                  </a:cubicBezTo>
                  <a:cubicBezTo>
                    <a:pt x="60" y="33"/>
                    <a:pt x="60" y="33"/>
                    <a:pt x="58" y="33"/>
                  </a:cubicBezTo>
                  <a:cubicBezTo>
                    <a:pt x="57" y="33"/>
                    <a:pt x="59" y="35"/>
                    <a:pt x="57" y="33"/>
                  </a:cubicBezTo>
                  <a:cubicBezTo>
                    <a:pt x="55" y="31"/>
                    <a:pt x="58" y="31"/>
                    <a:pt x="55" y="31"/>
                  </a:cubicBezTo>
                  <a:cubicBezTo>
                    <a:pt x="51" y="31"/>
                    <a:pt x="51" y="32"/>
                    <a:pt x="50" y="32"/>
                  </a:cubicBezTo>
                  <a:cubicBezTo>
                    <a:pt x="50" y="32"/>
                    <a:pt x="49" y="32"/>
                    <a:pt x="48" y="31"/>
                  </a:cubicBezTo>
                  <a:cubicBezTo>
                    <a:pt x="46" y="31"/>
                    <a:pt x="46" y="31"/>
                    <a:pt x="45" y="31"/>
                  </a:cubicBezTo>
                  <a:cubicBezTo>
                    <a:pt x="45" y="31"/>
                    <a:pt x="45" y="33"/>
                    <a:pt x="44" y="31"/>
                  </a:cubicBezTo>
                  <a:cubicBezTo>
                    <a:pt x="44" y="30"/>
                    <a:pt x="42" y="30"/>
                    <a:pt x="44" y="29"/>
                  </a:cubicBezTo>
                  <a:cubicBezTo>
                    <a:pt x="46" y="28"/>
                    <a:pt x="47" y="30"/>
                    <a:pt x="47" y="28"/>
                  </a:cubicBezTo>
                  <a:cubicBezTo>
                    <a:pt x="47" y="27"/>
                    <a:pt x="45" y="27"/>
                    <a:pt x="47" y="27"/>
                  </a:cubicBezTo>
                  <a:cubicBezTo>
                    <a:pt x="49" y="27"/>
                    <a:pt x="49" y="27"/>
                    <a:pt x="50" y="26"/>
                  </a:cubicBezTo>
                  <a:cubicBezTo>
                    <a:pt x="52" y="26"/>
                    <a:pt x="53" y="28"/>
                    <a:pt x="54" y="26"/>
                  </a:cubicBezTo>
                  <a:cubicBezTo>
                    <a:pt x="54" y="25"/>
                    <a:pt x="57" y="27"/>
                    <a:pt x="54" y="25"/>
                  </a:cubicBezTo>
                  <a:cubicBezTo>
                    <a:pt x="51" y="23"/>
                    <a:pt x="52" y="22"/>
                    <a:pt x="51" y="22"/>
                  </a:cubicBezTo>
                  <a:cubicBezTo>
                    <a:pt x="49" y="23"/>
                    <a:pt x="50" y="24"/>
                    <a:pt x="48" y="23"/>
                  </a:cubicBezTo>
                  <a:cubicBezTo>
                    <a:pt x="47" y="22"/>
                    <a:pt x="45" y="22"/>
                    <a:pt x="47" y="20"/>
                  </a:cubicBezTo>
                  <a:cubicBezTo>
                    <a:pt x="49" y="19"/>
                    <a:pt x="48" y="19"/>
                    <a:pt x="50" y="19"/>
                  </a:cubicBezTo>
                  <a:cubicBezTo>
                    <a:pt x="52" y="18"/>
                    <a:pt x="54" y="22"/>
                    <a:pt x="55" y="21"/>
                  </a:cubicBezTo>
                  <a:cubicBezTo>
                    <a:pt x="56" y="21"/>
                    <a:pt x="56" y="20"/>
                    <a:pt x="57" y="21"/>
                  </a:cubicBezTo>
                  <a:cubicBezTo>
                    <a:pt x="57" y="21"/>
                    <a:pt x="57" y="23"/>
                    <a:pt x="58" y="24"/>
                  </a:cubicBezTo>
                  <a:cubicBezTo>
                    <a:pt x="58" y="25"/>
                    <a:pt x="57" y="26"/>
                    <a:pt x="59" y="25"/>
                  </a:cubicBezTo>
                  <a:cubicBezTo>
                    <a:pt x="61" y="24"/>
                    <a:pt x="56" y="24"/>
                    <a:pt x="61" y="22"/>
                  </a:cubicBezTo>
                  <a:cubicBezTo>
                    <a:pt x="65" y="21"/>
                    <a:pt x="67" y="21"/>
                    <a:pt x="68" y="22"/>
                  </a:cubicBezTo>
                  <a:cubicBezTo>
                    <a:pt x="68" y="22"/>
                    <a:pt x="69" y="22"/>
                    <a:pt x="70" y="23"/>
                  </a:cubicBezTo>
                  <a:cubicBezTo>
                    <a:pt x="70" y="23"/>
                    <a:pt x="68" y="24"/>
                    <a:pt x="70" y="23"/>
                  </a:cubicBezTo>
                  <a:cubicBezTo>
                    <a:pt x="72" y="22"/>
                    <a:pt x="74" y="24"/>
                    <a:pt x="74" y="24"/>
                  </a:cubicBezTo>
                  <a:cubicBezTo>
                    <a:pt x="74" y="24"/>
                    <a:pt x="74" y="23"/>
                    <a:pt x="75" y="24"/>
                  </a:cubicBezTo>
                  <a:cubicBezTo>
                    <a:pt x="76" y="25"/>
                    <a:pt x="77" y="25"/>
                    <a:pt x="78" y="25"/>
                  </a:cubicBezTo>
                  <a:cubicBezTo>
                    <a:pt x="79" y="25"/>
                    <a:pt x="81" y="25"/>
                    <a:pt x="80" y="23"/>
                  </a:cubicBezTo>
                  <a:cubicBezTo>
                    <a:pt x="78" y="21"/>
                    <a:pt x="79" y="22"/>
                    <a:pt x="77" y="21"/>
                  </a:cubicBezTo>
                  <a:cubicBezTo>
                    <a:pt x="74" y="20"/>
                    <a:pt x="70" y="20"/>
                    <a:pt x="73" y="19"/>
                  </a:cubicBezTo>
                  <a:cubicBezTo>
                    <a:pt x="77" y="18"/>
                    <a:pt x="72" y="18"/>
                    <a:pt x="76" y="16"/>
                  </a:cubicBezTo>
                  <a:cubicBezTo>
                    <a:pt x="81" y="14"/>
                    <a:pt x="81" y="17"/>
                    <a:pt x="81" y="14"/>
                  </a:cubicBezTo>
                  <a:cubicBezTo>
                    <a:pt x="80" y="11"/>
                    <a:pt x="81" y="11"/>
                    <a:pt x="82" y="11"/>
                  </a:cubicBezTo>
                  <a:cubicBezTo>
                    <a:pt x="83" y="11"/>
                    <a:pt x="86" y="12"/>
                    <a:pt x="87" y="12"/>
                  </a:cubicBezTo>
                  <a:cubicBezTo>
                    <a:pt x="88" y="12"/>
                    <a:pt x="86" y="13"/>
                    <a:pt x="88" y="12"/>
                  </a:cubicBezTo>
                  <a:cubicBezTo>
                    <a:pt x="91" y="10"/>
                    <a:pt x="91" y="12"/>
                    <a:pt x="91" y="10"/>
                  </a:cubicBezTo>
                  <a:cubicBezTo>
                    <a:pt x="90" y="9"/>
                    <a:pt x="90" y="8"/>
                    <a:pt x="88" y="7"/>
                  </a:cubicBezTo>
                  <a:cubicBezTo>
                    <a:pt x="87" y="6"/>
                    <a:pt x="87" y="2"/>
                    <a:pt x="84" y="4"/>
                  </a:cubicBezTo>
                  <a:cubicBezTo>
                    <a:pt x="81" y="5"/>
                    <a:pt x="82" y="5"/>
                    <a:pt x="80" y="5"/>
                  </a:cubicBezTo>
                  <a:cubicBezTo>
                    <a:pt x="77" y="5"/>
                    <a:pt x="76" y="5"/>
                    <a:pt x="76" y="4"/>
                  </a:cubicBezTo>
                  <a:cubicBezTo>
                    <a:pt x="76" y="4"/>
                    <a:pt x="79" y="2"/>
                    <a:pt x="79" y="2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79" y="2"/>
                    <a:pt x="79" y="1"/>
                    <a:pt x="79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8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3323592" y="4204177"/>
              <a:ext cx="492125" cy="325438"/>
            </a:xfrm>
            <a:custGeom>
              <a:avLst/>
              <a:gdLst>
                <a:gd name="T0" fmla="*/ 7 w 165"/>
                <a:gd name="T1" fmla="*/ 24 h 109"/>
                <a:gd name="T2" fmla="*/ 42 w 165"/>
                <a:gd name="T3" fmla="*/ 0 h 109"/>
                <a:gd name="T4" fmla="*/ 84 w 165"/>
                <a:gd name="T5" fmla="*/ 107 h 109"/>
                <a:gd name="T6" fmla="*/ 37 w 165"/>
                <a:gd name="T7" fmla="*/ 63 h 109"/>
                <a:gd name="T8" fmla="*/ 7 w 165"/>
                <a:gd name="T9" fmla="*/ 24 h 109"/>
                <a:gd name="T10" fmla="*/ 99 w 165"/>
                <a:gd name="T11" fmla="*/ 20 h 109"/>
                <a:gd name="T12" fmla="*/ 92 w 165"/>
                <a:gd name="T13" fmla="*/ 27 h 109"/>
                <a:gd name="T14" fmla="*/ 99 w 165"/>
                <a:gd name="T15" fmla="*/ 34 h 109"/>
                <a:gd name="T16" fmla="*/ 106 w 165"/>
                <a:gd name="T17" fmla="*/ 27 h 109"/>
                <a:gd name="T18" fmla="*/ 99 w 165"/>
                <a:gd name="T19" fmla="*/ 20 h 109"/>
                <a:gd name="T20" fmla="*/ 115 w 165"/>
                <a:gd name="T21" fmla="*/ 48 h 109"/>
                <a:gd name="T22" fmla="*/ 106 w 165"/>
                <a:gd name="T23" fmla="*/ 39 h 109"/>
                <a:gd name="T24" fmla="*/ 96 w 165"/>
                <a:gd name="T25" fmla="*/ 48 h 109"/>
                <a:gd name="T26" fmla="*/ 106 w 165"/>
                <a:gd name="T27" fmla="*/ 58 h 109"/>
                <a:gd name="T28" fmla="*/ 115 w 165"/>
                <a:gd name="T29" fmla="*/ 48 h 109"/>
                <a:gd name="T30" fmla="*/ 99 w 165"/>
                <a:gd name="T31" fmla="*/ 83 h 109"/>
                <a:gd name="T32" fmla="*/ 110 w 165"/>
                <a:gd name="T33" fmla="*/ 72 h 109"/>
                <a:gd name="T34" fmla="*/ 99 w 165"/>
                <a:gd name="T35" fmla="*/ 61 h 109"/>
                <a:gd name="T36" fmla="*/ 88 w 165"/>
                <a:gd name="T37" fmla="*/ 72 h 109"/>
                <a:gd name="T38" fmla="*/ 99 w 165"/>
                <a:gd name="T39" fmla="*/ 83 h 109"/>
                <a:gd name="T40" fmla="*/ 80 w 165"/>
                <a:gd name="T41" fmla="*/ 101 h 109"/>
                <a:gd name="T42" fmla="*/ 91 w 165"/>
                <a:gd name="T43" fmla="*/ 90 h 109"/>
                <a:gd name="T44" fmla="*/ 80 w 165"/>
                <a:gd name="T45" fmla="*/ 78 h 109"/>
                <a:gd name="T46" fmla="*/ 68 w 165"/>
                <a:gd name="T47" fmla="*/ 90 h 109"/>
                <a:gd name="T48" fmla="*/ 80 w 165"/>
                <a:gd name="T49" fmla="*/ 101 h 109"/>
                <a:gd name="T50" fmla="*/ 32 w 165"/>
                <a:gd name="T51" fmla="*/ 47 h 109"/>
                <a:gd name="T52" fmla="*/ 46 w 165"/>
                <a:gd name="T53" fmla="*/ 32 h 109"/>
                <a:gd name="T54" fmla="*/ 32 w 165"/>
                <a:gd name="T55" fmla="*/ 18 h 109"/>
                <a:gd name="T56" fmla="*/ 17 w 165"/>
                <a:gd name="T57" fmla="*/ 32 h 109"/>
                <a:gd name="T58" fmla="*/ 32 w 165"/>
                <a:gd name="T5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109">
                  <a:moveTo>
                    <a:pt x="7" y="24"/>
                  </a:moveTo>
                  <a:cubicBezTo>
                    <a:pt x="15" y="3"/>
                    <a:pt x="42" y="0"/>
                    <a:pt x="42" y="0"/>
                  </a:cubicBezTo>
                  <a:cubicBezTo>
                    <a:pt x="165" y="2"/>
                    <a:pt x="116" y="104"/>
                    <a:pt x="84" y="107"/>
                  </a:cubicBezTo>
                  <a:cubicBezTo>
                    <a:pt x="53" y="109"/>
                    <a:pt x="58" y="71"/>
                    <a:pt x="37" y="63"/>
                  </a:cubicBezTo>
                  <a:cubicBezTo>
                    <a:pt x="17" y="55"/>
                    <a:pt x="0" y="46"/>
                    <a:pt x="7" y="24"/>
                  </a:cubicBezTo>
                  <a:close/>
                  <a:moveTo>
                    <a:pt x="99" y="20"/>
                  </a:moveTo>
                  <a:cubicBezTo>
                    <a:pt x="95" y="20"/>
                    <a:pt x="92" y="23"/>
                    <a:pt x="92" y="27"/>
                  </a:cubicBezTo>
                  <a:cubicBezTo>
                    <a:pt x="92" y="31"/>
                    <a:pt x="95" y="34"/>
                    <a:pt x="99" y="34"/>
                  </a:cubicBezTo>
                  <a:cubicBezTo>
                    <a:pt x="103" y="34"/>
                    <a:pt x="106" y="31"/>
                    <a:pt x="106" y="27"/>
                  </a:cubicBezTo>
                  <a:cubicBezTo>
                    <a:pt x="106" y="23"/>
                    <a:pt x="103" y="20"/>
                    <a:pt x="99" y="20"/>
                  </a:cubicBezTo>
                  <a:close/>
                  <a:moveTo>
                    <a:pt x="115" y="48"/>
                  </a:moveTo>
                  <a:cubicBezTo>
                    <a:pt x="115" y="43"/>
                    <a:pt x="111" y="39"/>
                    <a:pt x="106" y="39"/>
                  </a:cubicBezTo>
                  <a:cubicBezTo>
                    <a:pt x="100" y="39"/>
                    <a:pt x="96" y="43"/>
                    <a:pt x="96" y="48"/>
                  </a:cubicBezTo>
                  <a:cubicBezTo>
                    <a:pt x="96" y="54"/>
                    <a:pt x="100" y="58"/>
                    <a:pt x="106" y="58"/>
                  </a:cubicBezTo>
                  <a:cubicBezTo>
                    <a:pt x="111" y="58"/>
                    <a:pt x="115" y="54"/>
                    <a:pt x="115" y="48"/>
                  </a:cubicBezTo>
                  <a:close/>
                  <a:moveTo>
                    <a:pt x="99" y="83"/>
                  </a:moveTo>
                  <a:cubicBezTo>
                    <a:pt x="105" y="83"/>
                    <a:pt x="110" y="78"/>
                    <a:pt x="110" y="72"/>
                  </a:cubicBezTo>
                  <a:cubicBezTo>
                    <a:pt x="110" y="66"/>
                    <a:pt x="105" y="61"/>
                    <a:pt x="99" y="61"/>
                  </a:cubicBezTo>
                  <a:cubicBezTo>
                    <a:pt x="93" y="61"/>
                    <a:pt x="88" y="66"/>
                    <a:pt x="88" y="72"/>
                  </a:cubicBezTo>
                  <a:cubicBezTo>
                    <a:pt x="88" y="78"/>
                    <a:pt x="93" y="83"/>
                    <a:pt x="99" y="83"/>
                  </a:cubicBezTo>
                  <a:close/>
                  <a:moveTo>
                    <a:pt x="80" y="101"/>
                  </a:moveTo>
                  <a:cubicBezTo>
                    <a:pt x="86" y="101"/>
                    <a:pt x="91" y="96"/>
                    <a:pt x="91" y="90"/>
                  </a:cubicBezTo>
                  <a:cubicBezTo>
                    <a:pt x="91" y="83"/>
                    <a:pt x="86" y="78"/>
                    <a:pt x="80" y="78"/>
                  </a:cubicBezTo>
                  <a:cubicBezTo>
                    <a:pt x="73" y="78"/>
                    <a:pt x="68" y="83"/>
                    <a:pt x="68" y="90"/>
                  </a:cubicBezTo>
                  <a:cubicBezTo>
                    <a:pt x="68" y="96"/>
                    <a:pt x="73" y="101"/>
                    <a:pt x="80" y="101"/>
                  </a:cubicBezTo>
                  <a:close/>
                  <a:moveTo>
                    <a:pt x="32" y="47"/>
                  </a:moveTo>
                  <a:cubicBezTo>
                    <a:pt x="39" y="47"/>
                    <a:pt x="46" y="40"/>
                    <a:pt x="46" y="32"/>
                  </a:cubicBezTo>
                  <a:cubicBezTo>
                    <a:pt x="46" y="25"/>
                    <a:pt x="39" y="18"/>
                    <a:pt x="32" y="18"/>
                  </a:cubicBezTo>
                  <a:cubicBezTo>
                    <a:pt x="24" y="18"/>
                    <a:pt x="17" y="25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1239205" y="3966052"/>
              <a:ext cx="677863" cy="604838"/>
            </a:xfrm>
            <a:custGeom>
              <a:avLst/>
              <a:gdLst>
                <a:gd name="T0" fmla="*/ 200 w 227"/>
                <a:gd name="T1" fmla="*/ 185 h 203"/>
                <a:gd name="T2" fmla="*/ 140 w 227"/>
                <a:gd name="T3" fmla="*/ 183 h 203"/>
                <a:gd name="T4" fmla="*/ 181 w 227"/>
                <a:gd name="T5" fmla="*/ 25 h 203"/>
                <a:gd name="T6" fmla="*/ 198 w 227"/>
                <a:gd name="T7" fmla="*/ 115 h 203"/>
                <a:gd name="T8" fmla="*/ 200 w 227"/>
                <a:gd name="T9" fmla="*/ 185 h 203"/>
                <a:gd name="T10" fmla="*/ 91 w 227"/>
                <a:gd name="T11" fmla="*/ 113 h 203"/>
                <a:gd name="T12" fmla="*/ 105 w 227"/>
                <a:gd name="T13" fmla="*/ 110 h 203"/>
                <a:gd name="T14" fmla="*/ 103 w 227"/>
                <a:gd name="T15" fmla="*/ 96 h 203"/>
                <a:gd name="T16" fmla="*/ 89 w 227"/>
                <a:gd name="T17" fmla="*/ 98 h 203"/>
                <a:gd name="T18" fmla="*/ 91 w 227"/>
                <a:gd name="T19" fmla="*/ 113 h 203"/>
                <a:gd name="T20" fmla="*/ 96 w 227"/>
                <a:gd name="T21" fmla="*/ 66 h 203"/>
                <a:gd name="T22" fmla="*/ 99 w 227"/>
                <a:gd name="T23" fmla="*/ 85 h 203"/>
                <a:gd name="T24" fmla="*/ 118 w 227"/>
                <a:gd name="T25" fmla="*/ 82 h 203"/>
                <a:gd name="T26" fmla="*/ 115 w 227"/>
                <a:gd name="T27" fmla="*/ 63 h 203"/>
                <a:gd name="T28" fmla="*/ 96 w 227"/>
                <a:gd name="T29" fmla="*/ 66 h 203"/>
                <a:gd name="T30" fmla="*/ 144 w 227"/>
                <a:gd name="T31" fmla="*/ 40 h 203"/>
                <a:gd name="T32" fmla="*/ 122 w 227"/>
                <a:gd name="T33" fmla="*/ 43 h 203"/>
                <a:gd name="T34" fmla="*/ 125 w 227"/>
                <a:gd name="T35" fmla="*/ 65 h 203"/>
                <a:gd name="T36" fmla="*/ 147 w 227"/>
                <a:gd name="T37" fmla="*/ 62 h 203"/>
                <a:gd name="T38" fmla="*/ 144 w 227"/>
                <a:gd name="T39" fmla="*/ 40 h 203"/>
                <a:gd name="T40" fmla="*/ 182 w 227"/>
                <a:gd name="T41" fmla="*/ 35 h 203"/>
                <a:gd name="T42" fmla="*/ 159 w 227"/>
                <a:gd name="T43" fmla="*/ 39 h 203"/>
                <a:gd name="T44" fmla="*/ 162 w 227"/>
                <a:gd name="T45" fmla="*/ 62 h 203"/>
                <a:gd name="T46" fmla="*/ 186 w 227"/>
                <a:gd name="T47" fmla="*/ 58 h 203"/>
                <a:gd name="T48" fmla="*/ 182 w 227"/>
                <a:gd name="T49" fmla="*/ 35 h 203"/>
                <a:gd name="T50" fmla="*/ 191 w 227"/>
                <a:gd name="T51" fmla="*/ 139 h 203"/>
                <a:gd name="T52" fmla="*/ 163 w 227"/>
                <a:gd name="T53" fmla="*/ 143 h 203"/>
                <a:gd name="T54" fmla="*/ 167 w 227"/>
                <a:gd name="T55" fmla="*/ 172 h 203"/>
                <a:gd name="T56" fmla="*/ 195 w 227"/>
                <a:gd name="T57" fmla="*/ 167 h 203"/>
                <a:gd name="T58" fmla="*/ 191 w 227"/>
                <a:gd name="T59" fmla="*/ 13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03">
                  <a:moveTo>
                    <a:pt x="200" y="185"/>
                  </a:moveTo>
                  <a:cubicBezTo>
                    <a:pt x="173" y="203"/>
                    <a:pt x="140" y="183"/>
                    <a:pt x="140" y="183"/>
                  </a:cubicBezTo>
                  <a:cubicBezTo>
                    <a:pt x="0" y="76"/>
                    <a:pt x="143" y="0"/>
                    <a:pt x="181" y="25"/>
                  </a:cubicBezTo>
                  <a:cubicBezTo>
                    <a:pt x="220" y="49"/>
                    <a:pt x="182" y="88"/>
                    <a:pt x="198" y="115"/>
                  </a:cubicBezTo>
                  <a:cubicBezTo>
                    <a:pt x="215" y="141"/>
                    <a:pt x="227" y="167"/>
                    <a:pt x="200" y="185"/>
                  </a:cubicBezTo>
                  <a:close/>
                  <a:moveTo>
                    <a:pt x="91" y="113"/>
                  </a:moveTo>
                  <a:cubicBezTo>
                    <a:pt x="96" y="116"/>
                    <a:pt x="102" y="115"/>
                    <a:pt x="105" y="110"/>
                  </a:cubicBezTo>
                  <a:cubicBezTo>
                    <a:pt x="109" y="106"/>
                    <a:pt x="108" y="99"/>
                    <a:pt x="103" y="96"/>
                  </a:cubicBezTo>
                  <a:cubicBezTo>
                    <a:pt x="99" y="93"/>
                    <a:pt x="92" y="94"/>
                    <a:pt x="89" y="98"/>
                  </a:cubicBezTo>
                  <a:cubicBezTo>
                    <a:pt x="86" y="103"/>
                    <a:pt x="86" y="109"/>
                    <a:pt x="91" y="113"/>
                  </a:cubicBezTo>
                  <a:close/>
                  <a:moveTo>
                    <a:pt x="96" y="66"/>
                  </a:moveTo>
                  <a:cubicBezTo>
                    <a:pt x="92" y="72"/>
                    <a:pt x="93" y="80"/>
                    <a:pt x="99" y="85"/>
                  </a:cubicBezTo>
                  <a:cubicBezTo>
                    <a:pt x="105" y="89"/>
                    <a:pt x="114" y="88"/>
                    <a:pt x="118" y="82"/>
                  </a:cubicBezTo>
                  <a:cubicBezTo>
                    <a:pt x="123" y="76"/>
                    <a:pt x="121" y="67"/>
                    <a:pt x="115" y="63"/>
                  </a:cubicBezTo>
                  <a:cubicBezTo>
                    <a:pt x="109" y="58"/>
                    <a:pt x="101" y="60"/>
                    <a:pt x="96" y="66"/>
                  </a:cubicBezTo>
                  <a:close/>
                  <a:moveTo>
                    <a:pt x="144" y="40"/>
                  </a:moveTo>
                  <a:cubicBezTo>
                    <a:pt x="137" y="35"/>
                    <a:pt x="128" y="36"/>
                    <a:pt x="122" y="43"/>
                  </a:cubicBezTo>
                  <a:cubicBezTo>
                    <a:pt x="117" y="50"/>
                    <a:pt x="119" y="60"/>
                    <a:pt x="125" y="65"/>
                  </a:cubicBezTo>
                  <a:cubicBezTo>
                    <a:pt x="132" y="70"/>
                    <a:pt x="142" y="68"/>
                    <a:pt x="147" y="62"/>
                  </a:cubicBezTo>
                  <a:cubicBezTo>
                    <a:pt x="152" y="55"/>
                    <a:pt x="151" y="45"/>
                    <a:pt x="144" y="40"/>
                  </a:cubicBezTo>
                  <a:close/>
                  <a:moveTo>
                    <a:pt x="182" y="35"/>
                  </a:moveTo>
                  <a:cubicBezTo>
                    <a:pt x="175" y="29"/>
                    <a:pt x="165" y="31"/>
                    <a:pt x="159" y="39"/>
                  </a:cubicBezTo>
                  <a:cubicBezTo>
                    <a:pt x="153" y="46"/>
                    <a:pt x="155" y="57"/>
                    <a:pt x="162" y="62"/>
                  </a:cubicBezTo>
                  <a:cubicBezTo>
                    <a:pt x="170" y="68"/>
                    <a:pt x="180" y="66"/>
                    <a:pt x="186" y="58"/>
                  </a:cubicBezTo>
                  <a:cubicBezTo>
                    <a:pt x="191" y="51"/>
                    <a:pt x="190" y="40"/>
                    <a:pt x="182" y="35"/>
                  </a:cubicBezTo>
                  <a:close/>
                  <a:moveTo>
                    <a:pt x="191" y="139"/>
                  </a:moveTo>
                  <a:cubicBezTo>
                    <a:pt x="182" y="132"/>
                    <a:pt x="169" y="134"/>
                    <a:pt x="163" y="143"/>
                  </a:cubicBezTo>
                  <a:cubicBezTo>
                    <a:pt x="156" y="152"/>
                    <a:pt x="158" y="165"/>
                    <a:pt x="167" y="172"/>
                  </a:cubicBezTo>
                  <a:cubicBezTo>
                    <a:pt x="176" y="178"/>
                    <a:pt x="189" y="176"/>
                    <a:pt x="195" y="167"/>
                  </a:cubicBezTo>
                  <a:cubicBezTo>
                    <a:pt x="202" y="158"/>
                    <a:pt x="200" y="146"/>
                    <a:pt x="19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082417" y="1713389"/>
              <a:ext cx="112713" cy="114300"/>
            </a:xfrm>
            <a:custGeom>
              <a:avLst/>
              <a:gdLst>
                <a:gd name="T0" fmla="*/ 34 w 38"/>
                <a:gd name="T1" fmla="*/ 26 h 38"/>
                <a:gd name="T2" fmla="*/ 27 w 38"/>
                <a:gd name="T3" fmla="*/ 4 h 38"/>
                <a:gd name="T4" fmla="*/ 4 w 38"/>
                <a:gd name="T5" fmla="*/ 11 h 38"/>
                <a:gd name="T6" fmla="*/ 12 w 38"/>
                <a:gd name="T7" fmla="*/ 34 h 38"/>
                <a:gd name="T8" fmla="*/ 34 w 38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4" y="26"/>
                  </a:moveTo>
                  <a:cubicBezTo>
                    <a:pt x="38" y="18"/>
                    <a:pt x="35" y="8"/>
                    <a:pt x="27" y="4"/>
                  </a:cubicBezTo>
                  <a:cubicBezTo>
                    <a:pt x="19" y="0"/>
                    <a:pt x="9" y="3"/>
                    <a:pt x="4" y="11"/>
                  </a:cubicBezTo>
                  <a:cubicBezTo>
                    <a:pt x="0" y="20"/>
                    <a:pt x="4" y="30"/>
                    <a:pt x="12" y="34"/>
                  </a:cubicBezTo>
                  <a:cubicBezTo>
                    <a:pt x="20" y="38"/>
                    <a:pt x="30" y="35"/>
                    <a:pt x="3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855405" y="1781652"/>
              <a:ext cx="282575" cy="239713"/>
            </a:xfrm>
            <a:custGeom>
              <a:avLst/>
              <a:gdLst>
                <a:gd name="T0" fmla="*/ 95 w 95"/>
                <a:gd name="T1" fmla="*/ 8 h 80"/>
                <a:gd name="T2" fmla="*/ 23 w 95"/>
                <a:gd name="T3" fmla="*/ 73 h 80"/>
                <a:gd name="T4" fmla="*/ 2 w 95"/>
                <a:gd name="T5" fmla="*/ 79 h 80"/>
                <a:gd name="T6" fmla="*/ 86 w 95"/>
                <a:gd name="T7" fmla="*/ 0 h 80"/>
                <a:gd name="T8" fmla="*/ 95 w 95"/>
                <a:gd name="T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80">
                  <a:moveTo>
                    <a:pt x="95" y="8"/>
                  </a:moveTo>
                  <a:cubicBezTo>
                    <a:pt x="94" y="8"/>
                    <a:pt x="23" y="73"/>
                    <a:pt x="23" y="73"/>
                  </a:cubicBezTo>
                  <a:cubicBezTo>
                    <a:pt x="23" y="73"/>
                    <a:pt x="3" y="80"/>
                    <a:pt x="2" y="79"/>
                  </a:cubicBezTo>
                  <a:cubicBezTo>
                    <a:pt x="0" y="79"/>
                    <a:pt x="86" y="0"/>
                    <a:pt x="86" y="0"/>
                  </a:cubicBezTo>
                  <a:lnTo>
                    <a:pt x="9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4099880" y="1794352"/>
              <a:ext cx="47625" cy="349250"/>
            </a:xfrm>
            <a:custGeom>
              <a:avLst/>
              <a:gdLst>
                <a:gd name="T0" fmla="*/ 6 w 30"/>
                <a:gd name="T1" fmla="*/ 2 h 220"/>
                <a:gd name="T2" fmla="*/ 0 w 30"/>
                <a:gd name="T3" fmla="*/ 182 h 220"/>
                <a:gd name="T4" fmla="*/ 11 w 30"/>
                <a:gd name="T5" fmla="*/ 220 h 220"/>
                <a:gd name="T6" fmla="*/ 22 w 30"/>
                <a:gd name="T7" fmla="*/ 182 h 220"/>
                <a:gd name="T8" fmla="*/ 30 w 30"/>
                <a:gd name="T9" fmla="*/ 4 h 220"/>
                <a:gd name="T10" fmla="*/ 6 w 30"/>
                <a:gd name="T11" fmla="*/ 0 h 220"/>
                <a:gd name="T12" fmla="*/ 6 w 30"/>
                <a:gd name="T13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0">
                  <a:moveTo>
                    <a:pt x="6" y="2"/>
                  </a:moveTo>
                  <a:lnTo>
                    <a:pt x="0" y="182"/>
                  </a:lnTo>
                  <a:lnTo>
                    <a:pt x="11" y="220"/>
                  </a:lnTo>
                  <a:lnTo>
                    <a:pt x="22" y="182"/>
                  </a:lnTo>
                  <a:lnTo>
                    <a:pt x="30" y="4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099880" y="1794352"/>
              <a:ext cx="47625" cy="349250"/>
            </a:xfrm>
            <a:custGeom>
              <a:avLst/>
              <a:gdLst>
                <a:gd name="T0" fmla="*/ 6 w 30"/>
                <a:gd name="T1" fmla="*/ 2 h 220"/>
                <a:gd name="T2" fmla="*/ 0 w 30"/>
                <a:gd name="T3" fmla="*/ 182 h 220"/>
                <a:gd name="T4" fmla="*/ 11 w 30"/>
                <a:gd name="T5" fmla="*/ 220 h 220"/>
                <a:gd name="T6" fmla="*/ 22 w 30"/>
                <a:gd name="T7" fmla="*/ 182 h 220"/>
                <a:gd name="T8" fmla="*/ 30 w 30"/>
                <a:gd name="T9" fmla="*/ 4 h 220"/>
                <a:gd name="T10" fmla="*/ 6 w 30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0">
                  <a:moveTo>
                    <a:pt x="6" y="2"/>
                  </a:moveTo>
                  <a:lnTo>
                    <a:pt x="0" y="182"/>
                  </a:lnTo>
                  <a:lnTo>
                    <a:pt x="11" y="220"/>
                  </a:lnTo>
                  <a:lnTo>
                    <a:pt x="22" y="182"/>
                  </a:lnTo>
                  <a:lnTo>
                    <a:pt x="30" y="4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4144330" y="1689577"/>
              <a:ext cx="36513" cy="53975"/>
            </a:xfrm>
            <a:custGeom>
              <a:avLst/>
              <a:gdLst>
                <a:gd name="T0" fmla="*/ 0 w 12"/>
                <a:gd name="T1" fmla="*/ 13 h 18"/>
                <a:gd name="T2" fmla="*/ 2 w 12"/>
                <a:gd name="T3" fmla="*/ 17 h 18"/>
                <a:gd name="T4" fmla="*/ 2 w 12"/>
                <a:gd name="T5" fmla="*/ 17 h 18"/>
                <a:gd name="T6" fmla="*/ 6 w 12"/>
                <a:gd name="T7" fmla="*/ 16 h 18"/>
                <a:gd name="T8" fmla="*/ 11 w 12"/>
                <a:gd name="T9" fmla="*/ 5 h 18"/>
                <a:gd name="T10" fmla="*/ 10 w 12"/>
                <a:gd name="T11" fmla="*/ 1 h 18"/>
                <a:gd name="T12" fmla="*/ 10 w 12"/>
                <a:gd name="T13" fmla="*/ 1 h 18"/>
                <a:gd name="T14" fmla="*/ 6 w 12"/>
                <a:gd name="T15" fmla="*/ 2 h 18"/>
                <a:gd name="T16" fmla="*/ 0 w 12"/>
                <a:gd name="T1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0" y="13"/>
                  </a:moveTo>
                  <a:cubicBezTo>
                    <a:pt x="0" y="15"/>
                    <a:pt x="0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5" y="18"/>
                    <a:pt x="6" y="1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7" y="1"/>
                    <a:pt x="6" y="2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4225292" y="3542189"/>
              <a:ext cx="109538" cy="111125"/>
            </a:xfrm>
            <a:custGeom>
              <a:avLst/>
              <a:gdLst>
                <a:gd name="T0" fmla="*/ 31 w 37"/>
                <a:gd name="T1" fmla="*/ 8 h 37"/>
                <a:gd name="T2" fmla="*/ 7 w 37"/>
                <a:gd name="T3" fmla="*/ 7 h 37"/>
                <a:gd name="T4" fmla="*/ 6 w 37"/>
                <a:gd name="T5" fmla="*/ 30 h 37"/>
                <a:gd name="T6" fmla="*/ 30 w 37"/>
                <a:gd name="T7" fmla="*/ 31 h 37"/>
                <a:gd name="T8" fmla="*/ 31 w 37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8"/>
                  </a:moveTo>
                  <a:cubicBezTo>
                    <a:pt x="25" y="1"/>
                    <a:pt x="14" y="0"/>
                    <a:pt x="7" y="7"/>
                  </a:cubicBezTo>
                  <a:cubicBezTo>
                    <a:pt x="0" y="13"/>
                    <a:pt x="0" y="23"/>
                    <a:pt x="6" y="30"/>
                  </a:cubicBezTo>
                  <a:cubicBezTo>
                    <a:pt x="12" y="37"/>
                    <a:pt x="23" y="37"/>
                    <a:pt x="30" y="31"/>
                  </a:cubicBezTo>
                  <a:cubicBezTo>
                    <a:pt x="36" y="25"/>
                    <a:pt x="37" y="15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280855" y="3613627"/>
              <a:ext cx="134938" cy="338138"/>
            </a:xfrm>
            <a:custGeom>
              <a:avLst/>
              <a:gdLst>
                <a:gd name="T0" fmla="*/ 10 w 45"/>
                <a:gd name="T1" fmla="*/ 0 h 113"/>
                <a:gd name="T2" fmla="*/ 45 w 45"/>
                <a:gd name="T3" fmla="*/ 90 h 113"/>
                <a:gd name="T4" fmla="*/ 44 w 45"/>
                <a:gd name="T5" fmla="*/ 112 h 113"/>
                <a:gd name="T6" fmla="*/ 0 w 45"/>
                <a:gd name="T7" fmla="*/ 5 h 113"/>
                <a:gd name="T8" fmla="*/ 10 w 45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3">
                  <a:moveTo>
                    <a:pt x="10" y="0"/>
                  </a:moveTo>
                  <a:cubicBezTo>
                    <a:pt x="11" y="0"/>
                    <a:pt x="45" y="90"/>
                    <a:pt x="45" y="90"/>
                  </a:cubicBezTo>
                  <a:cubicBezTo>
                    <a:pt x="45" y="90"/>
                    <a:pt x="45" y="111"/>
                    <a:pt x="44" y="112"/>
                  </a:cubicBezTo>
                  <a:cubicBezTo>
                    <a:pt x="43" y="113"/>
                    <a:pt x="0" y="5"/>
                    <a:pt x="0" y="5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290380" y="3602514"/>
              <a:ext cx="331788" cy="149225"/>
            </a:xfrm>
            <a:custGeom>
              <a:avLst/>
              <a:gdLst>
                <a:gd name="T0" fmla="*/ 4 w 209"/>
                <a:gd name="T1" fmla="*/ 22 h 94"/>
                <a:gd name="T2" fmla="*/ 169 w 209"/>
                <a:gd name="T3" fmla="*/ 92 h 94"/>
                <a:gd name="T4" fmla="*/ 209 w 209"/>
                <a:gd name="T5" fmla="*/ 94 h 94"/>
                <a:gd name="T6" fmla="*/ 177 w 209"/>
                <a:gd name="T7" fmla="*/ 71 h 94"/>
                <a:gd name="T8" fmla="*/ 13 w 209"/>
                <a:gd name="T9" fmla="*/ 0 h 94"/>
                <a:gd name="T10" fmla="*/ 0 w 209"/>
                <a:gd name="T11" fmla="*/ 20 h 94"/>
                <a:gd name="T12" fmla="*/ 4 w 209"/>
                <a:gd name="T13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94">
                  <a:moveTo>
                    <a:pt x="4" y="22"/>
                  </a:moveTo>
                  <a:lnTo>
                    <a:pt x="169" y="92"/>
                  </a:lnTo>
                  <a:lnTo>
                    <a:pt x="209" y="94"/>
                  </a:lnTo>
                  <a:lnTo>
                    <a:pt x="177" y="71"/>
                  </a:lnTo>
                  <a:lnTo>
                    <a:pt x="13" y="0"/>
                  </a:lnTo>
                  <a:lnTo>
                    <a:pt x="0" y="20"/>
                  </a:lnTo>
                  <a:lnTo>
                    <a:pt x="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4290380" y="3602514"/>
              <a:ext cx="331788" cy="149225"/>
            </a:xfrm>
            <a:custGeom>
              <a:avLst/>
              <a:gdLst>
                <a:gd name="T0" fmla="*/ 4 w 209"/>
                <a:gd name="T1" fmla="*/ 22 h 94"/>
                <a:gd name="T2" fmla="*/ 169 w 209"/>
                <a:gd name="T3" fmla="*/ 92 h 94"/>
                <a:gd name="T4" fmla="*/ 209 w 209"/>
                <a:gd name="T5" fmla="*/ 94 h 94"/>
                <a:gd name="T6" fmla="*/ 177 w 209"/>
                <a:gd name="T7" fmla="*/ 71 h 94"/>
                <a:gd name="T8" fmla="*/ 13 w 209"/>
                <a:gd name="T9" fmla="*/ 0 h 94"/>
                <a:gd name="T10" fmla="*/ 0 w 209"/>
                <a:gd name="T11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94">
                  <a:moveTo>
                    <a:pt x="4" y="22"/>
                  </a:moveTo>
                  <a:lnTo>
                    <a:pt x="169" y="92"/>
                  </a:lnTo>
                  <a:lnTo>
                    <a:pt x="209" y="94"/>
                  </a:lnTo>
                  <a:lnTo>
                    <a:pt x="177" y="71"/>
                  </a:lnTo>
                  <a:lnTo>
                    <a:pt x="13" y="0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4215767" y="3535839"/>
              <a:ext cx="44450" cy="46038"/>
            </a:xfrm>
            <a:custGeom>
              <a:avLst/>
              <a:gdLst>
                <a:gd name="T0" fmla="*/ 9 w 15"/>
                <a:gd name="T1" fmla="*/ 14 h 15"/>
                <a:gd name="T2" fmla="*/ 14 w 15"/>
                <a:gd name="T3" fmla="*/ 14 h 15"/>
                <a:gd name="T4" fmla="*/ 14 w 15"/>
                <a:gd name="T5" fmla="*/ 14 h 15"/>
                <a:gd name="T6" fmla="*/ 14 w 15"/>
                <a:gd name="T7" fmla="*/ 10 h 15"/>
                <a:gd name="T8" fmla="*/ 6 w 15"/>
                <a:gd name="T9" fmla="*/ 1 h 15"/>
                <a:gd name="T10" fmla="*/ 1 w 15"/>
                <a:gd name="T11" fmla="*/ 1 h 15"/>
                <a:gd name="T12" fmla="*/ 1 w 15"/>
                <a:gd name="T13" fmla="*/ 1 h 15"/>
                <a:gd name="T14" fmla="*/ 1 w 15"/>
                <a:gd name="T15" fmla="*/ 5 h 15"/>
                <a:gd name="T16" fmla="*/ 9 w 15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9" y="14"/>
                  </a:moveTo>
                  <a:cubicBezTo>
                    <a:pt x="11" y="15"/>
                    <a:pt x="12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1"/>
                    <a:pt x="14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983617" y="2889727"/>
              <a:ext cx="109538" cy="109538"/>
            </a:xfrm>
            <a:custGeom>
              <a:avLst/>
              <a:gdLst>
                <a:gd name="T0" fmla="*/ 31 w 37"/>
                <a:gd name="T1" fmla="*/ 7 h 37"/>
                <a:gd name="T2" fmla="*/ 7 w 37"/>
                <a:gd name="T3" fmla="*/ 6 h 37"/>
                <a:gd name="T4" fmla="*/ 6 w 37"/>
                <a:gd name="T5" fmla="*/ 30 h 37"/>
                <a:gd name="T6" fmla="*/ 30 w 37"/>
                <a:gd name="T7" fmla="*/ 31 h 37"/>
                <a:gd name="T8" fmla="*/ 31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7"/>
                  </a:moveTo>
                  <a:cubicBezTo>
                    <a:pt x="25" y="0"/>
                    <a:pt x="14" y="0"/>
                    <a:pt x="7" y="6"/>
                  </a:cubicBezTo>
                  <a:cubicBezTo>
                    <a:pt x="1" y="12"/>
                    <a:pt x="0" y="23"/>
                    <a:pt x="6" y="30"/>
                  </a:cubicBezTo>
                  <a:cubicBezTo>
                    <a:pt x="12" y="36"/>
                    <a:pt x="23" y="37"/>
                    <a:pt x="30" y="31"/>
                  </a:cubicBezTo>
                  <a:cubicBezTo>
                    <a:pt x="36" y="25"/>
                    <a:pt x="37" y="14"/>
                    <a:pt x="3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1039180" y="2957989"/>
              <a:ext cx="138113" cy="339725"/>
            </a:xfrm>
            <a:custGeom>
              <a:avLst/>
              <a:gdLst>
                <a:gd name="T0" fmla="*/ 10 w 46"/>
                <a:gd name="T1" fmla="*/ 0 h 114"/>
                <a:gd name="T2" fmla="*/ 46 w 46"/>
                <a:gd name="T3" fmla="*/ 91 h 114"/>
                <a:gd name="T4" fmla="*/ 44 w 46"/>
                <a:gd name="T5" fmla="*/ 113 h 114"/>
                <a:gd name="T6" fmla="*/ 0 w 46"/>
                <a:gd name="T7" fmla="*/ 6 h 114"/>
                <a:gd name="T8" fmla="*/ 10 w 4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4">
                  <a:moveTo>
                    <a:pt x="10" y="0"/>
                  </a:moveTo>
                  <a:cubicBezTo>
                    <a:pt x="11" y="1"/>
                    <a:pt x="46" y="91"/>
                    <a:pt x="46" y="91"/>
                  </a:cubicBezTo>
                  <a:cubicBezTo>
                    <a:pt x="46" y="91"/>
                    <a:pt x="45" y="111"/>
                    <a:pt x="44" y="113"/>
                  </a:cubicBezTo>
                  <a:cubicBezTo>
                    <a:pt x="43" y="114"/>
                    <a:pt x="0" y="6"/>
                    <a:pt x="0" y="6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1051880" y="2945289"/>
              <a:ext cx="327025" cy="149225"/>
            </a:xfrm>
            <a:custGeom>
              <a:avLst/>
              <a:gdLst>
                <a:gd name="T0" fmla="*/ 2 w 206"/>
                <a:gd name="T1" fmla="*/ 23 h 94"/>
                <a:gd name="T2" fmla="*/ 167 w 206"/>
                <a:gd name="T3" fmla="*/ 92 h 94"/>
                <a:gd name="T4" fmla="*/ 206 w 206"/>
                <a:gd name="T5" fmla="*/ 94 h 94"/>
                <a:gd name="T6" fmla="*/ 175 w 206"/>
                <a:gd name="T7" fmla="*/ 72 h 94"/>
                <a:gd name="T8" fmla="*/ 11 w 206"/>
                <a:gd name="T9" fmla="*/ 0 h 94"/>
                <a:gd name="T10" fmla="*/ 0 w 206"/>
                <a:gd name="T11" fmla="*/ 23 h 94"/>
                <a:gd name="T12" fmla="*/ 2 w 206"/>
                <a:gd name="T13" fmla="*/ 2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94">
                  <a:moveTo>
                    <a:pt x="2" y="23"/>
                  </a:moveTo>
                  <a:lnTo>
                    <a:pt x="167" y="92"/>
                  </a:lnTo>
                  <a:lnTo>
                    <a:pt x="206" y="94"/>
                  </a:lnTo>
                  <a:lnTo>
                    <a:pt x="175" y="7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1051880" y="2945289"/>
              <a:ext cx="327025" cy="149225"/>
            </a:xfrm>
            <a:custGeom>
              <a:avLst/>
              <a:gdLst>
                <a:gd name="T0" fmla="*/ 2 w 206"/>
                <a:gd name="T1" fmla="*/ 23 h 94"/>
                <a:gd name="T2" fmla="*/ 167 w 206"/>
                <a:gd name="T3" fmla="*/ 92 h 94"/>
                <a:gd name="T4" fmla="*/ 206 w 206"/>
                <a:gd name="T5" fmla="*/ 94 h 94"/>
                <a:gd name="T6" fmla="*/ 175 w 206"/>
                <a:gd name="T7" fmla="*/ 72 h 94"/>
                <a:gd name="T8" fmla="*/ 11 w 206"/>
                <a:gd name="T9" fmla="*/ 0 h 94"/>
                <a:gd name="T10" fmla="*/ 0 w 206"/>
                <a:gd name="T11" fmla="*/ 2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94">
                  <a:moveTo>
                    <a:pt x="2" y="23"/>
                  </a:moveTo>
                  <a:lnTo>
                    <a:pt x="167" y="92"/>
                  </a:lnTo>
                  <a:lnTo>
                    <a:pt x="206" y="94"/>
                  </a:lnTo>
                  <a:lnTo>
                    <a:pt x="175" y="72"/>
                  </a:lnTo>
                  <a:lnTo>
                    <a:pt x="11" y="0"/>
                  </a:lnTo>
                  <a:lnTo>
                    <a:pt x="0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974092" y="2880202"/>
              <a:ext cx="44450" cy="47625"/>
            </a:xfrm>
            <a:custGeom>
              <a:avLst/>
              <a:gdLst>
                <a:gd name="T0" fmla="*/ 10 w 15"/>
                <a:gd name="T1" fmla="*/ 15 h 16"/>
                <a:gd name="T2" fmla="*/ 14 w 15"/>
                <a:gd name="T3" fmla="*/ 15 h 16"/>
                <a:gd name="T4" fmla="*/ 14 w 15"/>
                <a:gd name="T5" fmla="*/ 15 h 16"/>
                <a:gd name="T6" fmla="*/ 14 w 15"/>
                <a:gd name="T7" fmla="*/ 10 h 16"/>
                <a:gd name="T8" fmla="*/ 6 w 15"/>
                <a:gd name="T9" fmla="*/ 1 h 16"/>
                <a:gd name="T10" fmla="*/ 2 w 15"/>
                <a:gd name="T11" fmla="*/ 1 h 16"/>
                <a:gd name="T12" fmla="*/ 2 w 15"/>
                <a:gd name="T13" fmla="*/ 1 h 16"/>
                <a:gd name="T14" fmla="*/ 1 w 15"/>
                <a:gd name="T15" fmla="*/ 6 h 16"/>
                <a:gd name="T16" fmla="*/ 10 w 15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0" y="15"/>
                  </a:moveTo>
                  <a:cubicBezTo>
                    <a:pt x="11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lnTo>
                    <a:pt x="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3156905" y="3935889"/>
              <a:ext cx="114300" cy="114300"/>
            </a:xfrm>
            <a:custGeom>
              <a:avLst/>
              <a:gdLst>
                <a:gd name="T0" fmla="*/ 33 w 38"/>
                <a:gd name="T1" fmla="*/ 28 h 38"/>
                <a:gd name="T2" fmla="*/ 28 w 38"/>
                <a:gd name="T3" fmla="*/ 5 h 38"/>
                <a:gd name="T4" fmla="*/ 5 w 38"/>
                <a:gd name="T5" fmla="*/ 10 h 38"/>
                <a:gd name="T6" fmla="*/ 10 w 38"/>
                <a:gd name="T7" fmla="*/ 33 h 38"/>
                <a:gd name="T8" fmla="*/ 33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3" y="28"/>
                  </a:moveTo>
                  <a:cubicBezTo>
                    <a:pt x="38" y="21"/>
                    <a:pt x="35" y="10"/>
                    <a:pt x="28" y="5"/>
                  </a:cubicBezTo>
                  <a:cubicBezTo>
                    <a:pt x="20" y="0"/>
                    <a:pt x="10" y="3"/>
                    <a:pt x="5" y="10"/>
                  </a:cubicBezTo>
                  <a:cubicBezTo>
                    <a:pt x="0" y="18"/>
                    <a:pt x="2" y="28"/>
                    <a:pt x="10" y="33"/>
                  </a:cubicBezTo>
                  <a:cubicBezTo>
                    <a:pt x="17" y="38"/>
                    <a:pt x="28" y="36"/>
                    <a:pt x="3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2904492" y="4002564"/>
              <a:ext cx="303213" cy="211138"/>
            </a:xfrm>
            <a:custGeom>
              <a:avLst/>
              <a:gdLst>
                <a:gd name="T0" fmla="*/ 102 w 102"/>
                <a:gd name="T1" fmla="*/ 9 h 71"/>
                <a:gd name="T2" fmla="*/ 23 w 102"/>
                <a:gd name="T3" fmla="*/ 66 h 71"/>
                <a:gd name="T4" fmla="*/ 2 w 102"/>
                <a:gd name="T5" fmla="*/ 70 h 71"/>
                <a:gd name="T6" fmla="*/ 94 w 102"/>
                <a:gd name="T7" fmla="*/ 0 h 71"/>
                <a:gd name="T8" fmla="*/ 102 w 102"/>
                <a:gd name="T9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71">
                  <a:moveTo>
                    <a:pt x="102" y="9"/>
                  </a:moveTo>
                  <a:cubicBezTo>
                    <a:pt x="102" y="10"/>
                    <a:pt x="23" y="66"/>
                    <a:pt x="23" y="66"/>
                  </a:cubicBezTo>
                  <a:cubicBezTo>
                    <a:pt x="23" y="66"/>
                    <a:pt x="3" y="71"/>
                    <a:pt x="2" y="70"/>
                  </a:cubicBezTo>
                  <a:cubicBezTo>
                    <a:pt x="0" y="69"/>
                    <a:pt x="94" y="0"/>
                    <a:pt x="94" y="0"/>
                  </a:cubicBezTo>
                  <a:lnTo>
                    <a:pt x="10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139442" y="4013677"/>
              <a:ext cx="77788" cy="349250"/>
            </a:xfrm>
            <a:custGeom>
              <a:avLst/>
              <a:gdLst>
                <a:gd name="T0" fmla="*/ 26 w 49"/>
                <a:gd name="T1" fmla="*/ 2 h 220"/>
                <a:gd name="T2" fmla="*/ 0 w 49"/>
                <a:gd name="T3" fmla="*/ 182 h 220"/>
                <a:gd name="T4" fmla="*/ 7 w 49"/>
                <a:gd name="T5" fmla="*/ 220 h 220"/>
                <a:gd name="T6" fmla="*/ 22 w 49"/>
                <a:gd name="T7" fmla="*/ 184 h 220"/>
                <a:gd name="T8" fmla="*/ 49 w 49"/>
                <a:gd name="T9" fmla="*/ 8 h 220"/>
                <a:gd name="T10" fmla="*/ 26 w 49"/>
                <a:gd name="T11" fmla="*/ 0 h 220"/>
                <a:gd name="T12" fmla="*/ 26 w 49"/>
                <a:gd name="T13" fmla="*/ 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20">
                  <a:moveTo>
                    <a:pt x="26" y="2"/>
                  </a:moveTo>
                  <a:lnTo>
                    <a:pt x="0" y="182"/>
                  </a:lnTo>
                  <a:lnTo>
                    <a:pt x="7" y="220"/>
                  </a:lnTo>
                  <a:lnTo>
                    <a:pt x="22" y="184"/>
                  </a:lnTo>
                  <a:lnTo>
                    <a:pt x="49" y="8"/>
                  </a:lnTo>
                  <a:lnTo>
                    <a:pt x="26" y="0"/>
                  </a:lnTo>
                  <a:lnTo>
                    <a:pt x="2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139442" y="4013677"/>
              <a:ext cx="77788" cy="349250"/>
            </a:xfrm>
            <a:custGeom>
              <a:avLst/>
              <a:gdLst>
                <a:gd name="T0" fmla="*/ 26 w 49"/>
                <a:gd name="T1" fmla="*/ 2 h 220"/>
                <a:gd name="T2" fmla="*/ 0 w 49"/>
                <a:gd name="T3" fmla="*/ 182 h 220"/>
                <a:gd name="T4" fmla="*/ 7 w 49"/>
                <a:gd name="T5" fmla="*/ 220 h 220"/>
                <a:gd name="T6" fmla="*/ 22 w 49"/>
                <a:gd name="T7" fmla="*/ 184 h 220"/>
                <a:gd name="T8" fmla="*/ 49 w 49"/>
                <a:gd name="T9" fmla="*/ 8 h 220"/>
                <a:gd name="T10" fmla="*/ 26 w 49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0">
                  <a:moveTo>
                    <a:pt x="26" y="2"/>
                  </a:moveTo>
                  <a:lnTo>
                    <a:pt x="0" y="182"/>
                  </a:lnTo>
                  <a:lnTo>
                    <a:pt x="7" y="220"/>
                  </a:lnTo>
                  <a:lnTo>
                    <a:pt x="22" y="184"/>
                  </a:lnTo>
                  <a:lnTo>
                    <a:pt x="49" y="8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3220405" y="3918427"/>
              <a:ext cx="41275" cy="50800"/>
            </a:xfrm>
            <a:custGeom>
              <a:avLst/>
              <a:gdLst>
                <a:gd name="T0" fmla="*/ 1 w 14"/>
                <a:gd name="T1" fmla="*/ 12 h 17"/>
                <a:gd name="T2" fmla="*/ 2 w 14"/>
                <a:gd name="T3" fmla="*/ 16 h 17"/>
                <a:gd name="T4" fmla="*/ 2 w 14"/>
                <a:gd name="T5" fmla="*/ 16 h 17"/>
                <a:gd name="T6" fmla="*/ 6 w 14"/>
                <a:gd name="T7" fmla="*/ 15 h 17"/>
                <a:gd name="T8" fmla="*/ 13 w 14"/>
                <a:gd name="T9" fmla="*/ 5 h 17"/>
                <a:gd name="T10" fmla="*/ 12 w 14"/>
                <a:gd name="T11" fmla="*/ 1 h 17"/>
                <a:gd name="T12" fmla="*/ 12 w 14"/>
                <a:gd name="T13" fmla="*/ 1 h 17"/>
                <a:gd name="T14" fmla="*/ 8 w 14"/>
                <a:gd name="T15" fmla="*/ 2 h 17"/>
                <a:gd name="T16" fmla="*/ 1 w 14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" y="12"/>
                  </a:moveTo>
                  <a:cubicBezTo>
                    <a:pt x="0" y="13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7"/>
                    <a:pt x="5" y="17"/>
                    <a:pt x="6" y="1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9" y="0"/>
                    <a:pt x="8" y="2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4379280" y="2873852"/>
              <a:ext cx="179388" cy="488950"/>
            </a:xfrm>
            <a:custGeom>
              <a:avLst/>
              <a:gdLst>
                <a:gd name="T0" fmla="*/ 30 w 60"/>
                <a:gd name="T1" fmla="*/ 0 h 164"/>
                <a:gd name="T2" fmla="*/ 60 w 60"/>
                <a:gd name="T3" fmla="*/ 82 h 164"/>
                <a:gd name="T4" fmla="*/ 30 w 60"/>
                <a:gd name="T5" fmla="*/ 164 h 164"/>
                <a:gd name="T6" fmla="*/ 0 w 60"/>
                <a:gd name="T7" fmla="*/ 82 h 164"/>
                <a:gd name="T8" fmla="*/ 30 w 60"/>
                <a:gd name="T9" fmla="*/ 0 h 164"/>
                <a:gd name="T10" fmla="*/ 30 w 60"/>
                <a:gd name="T11" fmla="*/ 151 h 164"/>
                <a:gd name="T12" fmla="*/ 55 w 60"/>
                <a:gd name="T13" fmla="*/ 82 h 164"/>
                <a:gd name="T14" fmla="*/ 30 w 60"/>
                <a:gd name="T15" fmla="*/ 14 h 164"/>
                <a:gd name="T16" fmla="*/ 4 w 60"/>
                <a:gd name="T17" fmla="*/ 82 h 164"/>
                <a:gd name="T18" fmla="*/ 30 w 60"/>
                <a:gd name="T19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64">
                  <a:moveTo>
                    <a:pt x="30" y="0"/>
                  </a:moveTo>
                  <a:cubicBezTo>
                    <a:pt x="46" y="0"/>
                    <a:pt x="60" y="37"/>
                    <a:pt x="60" y="82"/>
                  </a:cubicBezTo>
                  <a:cubicBezTo>
                    <a:pt x="60" y="128"/>
                    <a:pt x="46" y="164"/>
                    <a:pt x="30" y="164"/>
                  </a:cubicBezTo>
                  <a:cubicBezTo>
                    <a:pt x="13" y="164"/>
                    <a:pt x="0" y="128"/>
                    <a:pt x="0" y="82"/>
                  </a:cubicBezTo>
                  <a:cubicBezTo>
                    <a:pt x="0" y="37"/>
                    <a:pt x="13" y="0"/>
                    <a:pt x="30" y="0"/>
                  </a:cubicBezTo>
                  <a:close/>
                  <a:moveTo>
                    <a:pt x="30" y="151"/>
                  </a:moveTo>
                  <a:cubicBezTo>
                    <a:pt x="44" y="151"/>
                    <a:pt x="55" y="120"/>
                    <a:pt x="55" y="82"/>
                  </a:cubicBezTo>
                  <a:cubicBezTo>
                    <a:pt x="55" y="44"/>
                    <a:pt x="44" y="14"/>
                    <a:pt x="30" y="14"/>
                  </a:cubicBezTo>
                  <a:cubicBezTo>
                    <a:pt x="16" y="14"/>
                    <a:pt x="4" y="44"/>
                    <a:pt x="4" y="82"/>
                  </a:cubicBezTo>
                  <a:cubicBezTo>
                    <a:pt x="4" y="120"/>
                    <a:pt x="16" y="151"/>
                    <a:pt x="3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4225292" y="3029427"/>
              <a:ext cx="485775" cy="179388"/>
            </a:xfrm>
            <a:custGeom>
              <a:avLst/>
              <a:gdLst>
                <a:gd name="T0" fmla="*/ 0 w 163"/>
                <a:gd name="T1" fmla="*/ 30 h 60"/>
                <a:gd name="T2" fmla="*/ 82 w 163"/>
                <a:gd name="T3" fmla="*/ 0 h 60"/>
                <a:gd name="T4" fmla="*/ 163 w 163"/>
                <a:gd name="T5" fmla="*/ 30 h 60"/>
                <a:gd name="T6" fmla="*/ 82 w 163"/>
                <a:gd name="T7" fmla="*/ 60 h 60"/>
                <a:gd name="T8" fmla="*/ 0 w 163"/>
                <a:gd name="T9" fmla="*/ 30 h 60"/>
                <a:gd name="T10" fmla="*/ 150 w 163"/>
                <a:gd name="T11" fmla="*/ 30 h 60"/>
                <a:gd name="T12" fmla="*/ 82 w 163"/>
                <a:gd name="T13" fmla="*/ 5 h 60"/>
                <a:gd name="T14" fmla="*/ 13 w 163"/>
                <a:gd name="T15" fmla="*/ 30 h 60"/>
                <a:gd name="T16" fmla="*/ 82 w 163"/>
                <a:gd name="T17" fmla="*/ 56 h 60"/>
                <a:gd name="T18" fmla="*/ 150 w 163"/>
                <a:gd name="T1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0">
                  <a:moveTo>
                    <a:pt x="0" y="30"/>
                  </a:moveTo>
                  <a:cubicBezTo>
                    <a:pt x="0" y="14"/>
                    <a:pt x="36" y="0"/>
                    <a:pt x="82" y="0"/>
                  </a:cubicBezTo>
                  <a:cubicBezTo>
                    <a:pt x="127" y="0"/>
                    <a:pt x="163" y="14"/>
                    <a:pt x="163" y="30"/>
                  </a:cubicBezTo>
                  <a:cubicBezTo>
                    <a:pt x="163" y="47"/>
                    <a:pt x="127" y="60"/>
                    <a:pt x="82" y="60"/>
                  </a:cubicBezTo>
                  <a:cubicBezTo>
                    <a:pt x="36" y="60"/>
                    <a:pt x="0" y="47"/>
                    <a:pt x="0" y="30"/>
                  </a:cubicBezTo>
                  <a:close/>
                  <a:moveTo>
                    <a:pt x="150" y="30"/>
                  </a:moveTo>
                  <a:cubicBezTo>
                    <a:pt x="150" y="16"/>
                    <a:pt x="119" y="5"/>
                    <a:pt x="82" y="5"/>
                  </a:cubicBezTo>
                  <a:cubicBezTo>
                    <a:pt x="44" y="5"/>
                    <a:pt x="13" y="16"/>
                    <a:pt x="13" y="30"/>
                  </a:cubicBezTo>
                  <a:cubicBezTo>
                    <a:pt x="13" y="44"/>
                    <a:pt x="44" y="56"/>
                    <a:pt x="82" y="56"/>
                  </a:cubicBezTo>
                  <a:cubicBezTo>
                    <a:pt x="119" y="56"/>
                    <a:pt x="150" y="44"/>
                    <a:pt x="15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4260217" y="2913539"/>
              <a:ext cx="414338" cy="414338"/>
            </a:xfrm>
            <a:custGeom>
              <a:avLst/>
              <a:gdLst>
                <a:gd name="T0" fmla="*/ 12 w 139"/>
                <a:gd name="T1" fmla="*/ 11 h 139"/>
                <a:gd name="T2" fmla="*/ 91 w 139"/>
                <a:gd name="T3" fmla="*/ 48 h 139"/>
                <a:gd name="T4" fmla="*/ 127 w 139"/>
                <a:gd name="T5" fmla="*/ 127 h 139"/>
                <a:gd name="T6" fmla="*/ 48 w 139"/>
                <a:gd name="T7" fmla="*/ 91 h 139"/>
                <a:gd name="T8" fmla="*/ 12 w 139"/>
                <a:gd name="T9" fmla="*/ 11 h 139"/>
                <a:gd name="T10" fmla="*/ 118 w 139"/>
                <a:gd name="T11" fmla="*/ 118 h 139"/>
                <a:gd name="T12" fmla="*/ 87 w 139"/>
                <a:gd name="T13" fmla="*/ 51 h 139"/>
                <a:gd name="T14" fmla="*/ 21 w 139"/>
                <a:gd name="T15" fmla="*/ 21 h 139"/>
                <a:gd name="T16" fmla="*/ 52 w 139"/>
                <a:gd name="T17" fmla="*/ 87 h 139"/>
                <a:gd name="T18" fmla="*/ 118 w 139"/>
                <a:gd name="T19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9">
                  <a:moveTo>
                    <a:pt x="12" y="11"/>
                  </a:moveTo>
                  <a:cubicBezTo>
                    <a:pt x="24" y="0"/>
                    <a:pt x="59" y="16"/>
                    <a:pt x="91" y="48"/>
                  </a:cubicBezTo>
                  <a:cubicBezTo>
                    <a:pt x="123" y="80"/>
                    <a:pt x="139" y="115"/>
                    <a:pt x="127" y="127"/>
                  </a:cubicBezTo>
                  <a:cubicBezTo>
                    <a:pt x="116" y="139"/>
                    <a:pt x="80" y="123"/>
                    <a:pt x="48" y="91"/>
                  </a:cubicBezTo>
                  <a:cubicBezTo>
                    <a:pt x="16" y="59"/>
                    <a:pt x="0" y="23"/>
                    <a:pt x="12" y="11"/>
                  </a:cubicBezTo>
                  <a:close/>
                  <a:moveTo>
                    <a:pt x="118" y="118"/>
                  </a:moveTo>
                  <a:cubicBezTo>
                    <a:pt x="128" y="108"/>
                    <a:pt x="114" y="78"/>
                    <a:pt x="87" y="51"/>
                  </a:cubicBezTo>
                  <a:cubicBezTo>
                    <a:pt x="61" y="25"/>
                    <a:pt x="31" y="11"/>
                    <a:pt x="21" y="21"/>
                  </a:cubicBezTo>
                  <a:cubicBezTo>
                    <a:pt x="11" y="31"/>
                    <a:pt x="25" y="60"/>
                    <a:pt x="52" y="87"/>
                  </a:cubicBezTo>
                  <a:cubicBezTo>
                    <a:pt x="79" y="114"/>
                    <a:pt x="108" y="128"/>
                    <a:pt x="118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4260217" y="2913539"/>
              <a:ext cx="414338" cy="414338"/>
            </a:xfrm>
            <a:custGeom>
              <a:avLst/>
              <a:gdLst>
                <a:gd name="T0" fmla="*/ 12 w 139"/>
                <a:gd name="T1" fmla="*/ 127 h 139"/>
                <a:gd name="T2" fmla="*/ 48 w 139"/>
                <a:gd name="T3" fmla="*/ 48 h 139"/>
                <a:gd name="T4" fmla="*/ 127 w 139"/>
                <a:gd name="T5" fmla="*/ 11 h 139"/>
                <a:gd name="T6" fmla="*/ 91 w 139"/>
                <a:gd name="T7" fmla="*/ 91 h 139"/>
                <a:gd name="T8" fmla="*/ 12 w 139"/>
                <a:gd name="T9" fmla="*/ 127 h 139"/>
                <a:gd name="T10" fmla="*/ 118 w 139"/>
                <a:gd name="T11" fmla="*/ 21 h 139"/>
                <a:gd name="T12" fmla="*/ 52 w 139"/>
                <a:gd name="T13" fmla="*/ 51 h 139"/>
                <a:gd name="T14" fmla="*/ 21 w 139"/>
                <a:gd name="T15" fmla="*/ 118 h 139"/>
                <a:gd name="T16" fmla="*/ 87 w 139"/>
                <a:gd name="T17" fmla="*/ 87 h 139"/>
                <a:gd name="T18" fmla="*/ 118 w 139"/>
                <a:gd name="T19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9">
                  <a:moveTo>
                    <a:pt x="12" y="127"/>
                  </a:moveTo>
                  <a:cubicBezTo>
                    <a:pt x="0" y="115"/>
                    <a:pt x="16" y="80"/>
                    <a:pt x="48" y="48"/>
                  </a:cubicBezTo>
                  <a:cubicBezTo>
                    <a:pt x="80" y="16"/>
                    <a:pt x="116" y="0"/>
                    <a:pt x="127" y="11"/>
                  </a:cubicBezTo>
                  <a:cubicBezTo>
                    <a:pt x="139" y="23"/>
                    <a:pt x="123" y="59"/>
                    <a:pt x="91" y="91"/>
                  </a:cubicBezTo>
                  <a:cubicBezTo>
                    <a:pt x="59" y="123"/>
                    <a:pt x="24" y="139"/>
                    <a:pt x="12" y="127"/>
                  </a:cubicBezTo>
                  <a:close/>
                  <a:moveTo>
                    <a:pt x="118" y="21"/>
                  </a:moveTo>
                  <a:cubicBezTo>
                    <a:pt x="108" y="11"/>
                    <a:pt x="79" y="25"/>
                    <a:pt x="52" y="51"/>
                  </a:cubicBezTo>
                  <a:cubicBezTo>
                    <a:pt x="25" y="78"/>
                    <a:pt x="11" y="108"/>
                    <a:pt x="21" y="118"/>
                  </a:cubicBezTo>
                  <a:cubicBezTo>
                    <a:pt x="31" y="128"/>
                    <a:pt x="61" y="114"/>
                    <a:pt x="87" y="87"/>
                  </a:cubicBezTo>
                  <a:cubicBezTo>
                    <a:pt x="114" y="60"/>
                    <a:pt x="128" y="31"/>
                    <a:pt x="11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430080" y="3083402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2345692" y="4261327"/>
              <a:ext cx="182563" cy="488950"/>
            </a:xfrm>
            <a:custGeom>
              <a:avLst/>
              <a:gdLst>
                <a:gd name="T0" fmla="*/ 30 w 61"/>
                <a:gd name="T1" fmla="*/ 0 h 164"/>
                <a:gd name="T2" fmla="*/ 61 w 61"/>
                <a:gd name="T3" fmla="*/ 82 h 164"/>
                <a:gd name="T4" fmla="*/ 30 w 61"/>
                <a:gd name="T5" fmla="*/ 164 h 164"/>
                <a:gd name="T6" fmla="*/ 0 w 61"/>
                <a:gd name="T7" fmla="*/ 82 h 164"/>
                <a:gd name="T8" fmla="*/ 30 w 61"/>
                <a:gd name="T9" fmla="*/ 0 h 164"/>
                <a:gd name="T10" fmla="*/ 30 w 61"/>
                <a:gd name="T11" fmla="*/ 151 h 164"/>
                <a:gd name="T12" fmla="*/ 56 w 61"/>
                <a:gd name="T13" fmla="*/ 82 h 164"/>
                <a:gd name="T14" fmla="*/ 30 w 61"/>
                <a:gd name="T15" fmla="*/ 13 h 164"/>
                <a:gd name="T16" fmla="*/ 5 w 61"/>
                <a:gd name="T17" fmla="*/ 82 h 164"/>
                <a:gd name="T18" fmla="*/ 30 w 61"/>
                <a:gd name="T19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64">
                  <a:moveTo>
                    <a:pt x="30" y="0"/>
                  </a:moveTo>
                  <a:cubicBezTo>
                    <a:pt x="47" y="0"/>
                    <a:pt x="61" y="37"/>
                    <a:pt x="61" y="82"/>
                  </a:cubicBezTo>
                  <a:cubicBezTo>
                    <a:pt x="61" y="127"/>
                    <a:pt x="47" y="164"/>
                    <a:pt x="30" y="164"/>
                  </a:cubicBezTo>
                  <a:cubicBezTo>
                    <a:pt x="14" y="164"/>
                    <a:pt x="0" y="127"/>
                    <a:pt x="0" y="82"/>
                  </a:cubicBezTo>
                  <a:cubicBezTo>
                    <a:pt x="0" y="37"/>
                    <a:pt x="14" y="0"/>
                    <a:pt x="30" y="0"/>
                  </a:cubicBezTo>
                  <a:close/>
                  <a:moveTo>
                    <a:pt x="30" y="151"/>
                  </a:moveTo>
                  <a:cubicBezTo>
                    <a:pt x="44" y="151"/>
                    <a:pt x="56" y="120"/>
                    <a:pt x="56" y="82"/>
                  </a:cubicBezTo>
                  <a:cubicBezTo>
                    <a:pt x="56" y="44"/>
                    <a:pt x="44" y="13"/>
                    <a:pt x="30" y="13"/>
                  </a:cubicBezTo>
                  <a:cubicBezTo>
                    <a:pt x="16" y="13"/>
                    <a:pt x="5" y="44"/>
                    <a:pt x="5" y="82"/>
                  </a:cubicBezTo>
                  <a:cubicBezTo>
                    <a:pt x="5" y="120"/>
                    <a:pt x="16" y="151"/>
                    <a:pt x="3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2193292" y="4416902"/>
              <a:ext cx="487363" cy="179388"/>
            </a:xfrm>
            <a:custGeom>
              <a:avLst/>
              <a:gdLst>
                <a:gd name="T0" fmla="*/ 0 w 163"/>
                <a:gd name="T1" fmla="*/ 30 h 60"/>
                <a:gd name="T2" fmla="*/ 81 w 163"/>
                <a:gd name="T3" fmla="*/ 0 h 60"/>
                <a:gd name="T4" fmla="*/ 163 w 163"/>
                <a:gd name="T5" fmla="*/ 30 h 60"/>
                <a:gd name="T6" fmla="*/ 81 w 163"/>
                <a:gd name="T7" fmla="*/ 60 h 60"/>
                <a:gd name="T8" fmla="*/ 0 w 163"/>
                <a:gd name="T9" fmla="*/ 30 h 60"/>
                <a:gd name="T10" fmla="*/ 150 w 163"/>
                <a:gd name="T11" fmla="*/ 30 h 60"/>
                <a:gd name="T12" fmla="*/ 81 w 163"/>
                <a:gd name="T13" fmla="*/ 5 h 60"/>
                <a:gd name="T14" fmla="*/ 13 w 163"/>
                <a:gd name="T15" fmla="*/ 30 h 60"/>
                <a:gd name="T16" fmla="*/ 81 w 163"/>
                <a:gd name="T17" fmla="*/ 55 h 60"/>
                <a:gd name="T18" fmla="*/ 150 w 163"/>
                <a:gd name="T1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0">
                  <a:moveTo>
                    <a:pt x="0" y="30"/>
                  </a:moveTo>
                  <a:cubicBezTo>
                    <a:pt x="0" y="13"/>
                    <a:pt x="36" y="0"/>
                    <a:pt x="81" y="0"/>
                  </a:cubicBezTo>
                  <a:cubicBezTo>
                    <a:pt x="127" y="0"/>
                    <a:pt x="163" y="13"/>
                    <a:pt x="163" y="30"/>
                  </a:cubicBezTo>
                  <a:cubicBezTo>
                    <a:pt x="163" y="47"/>
                    <a:pt x="127" y="60"/>
                    <a:pt x="81" y="60"/>
                  </a:cubicBezTo>
                  <a:cubicBezTo>
                    <a:pt x="36" y="60"/>
                    <a:pt x="0" y="47"/>
                    <a:pt x="0" y="30"/>
                  </a:cubicBezTo>
                  <a:close/>
                  <a:moveTo>
                    <a:pt x="150" y="30"/>
                  </a:moveTo>
                  <a:cubicBezTo>
                    <a:pt x="150" y="16"/>
                    <a:pt x="119" y="5"/>
                    <a:pt x="81" y="5"/>
                  </a:cubicBezTo>
                  <a:cubicBezTo>
                    <a:pt x="44" y="5"/>
                    <a:pt x="13" y="16"/>
                    <a:pt x="13" y="30"/>
                  </a:cubicBezTo>
                  <a:cubicBezTo>
                    <a:pt x="13" y="44"/>
                    <a:pt x="44" y="55"/>
                    <a:pt x="81" y="55"/>
                  </a:cubicBezTo>
                  <a:cubicBezTo>
                    <a:pt x="119" y="55"/>
                    <a:pt x="150" y="44"/>
                    <a:pt x="15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2229805" y="4297839"/>
              <a:ext cx="414338" cy="417513"/>
            </a:xfrm>
            <a:custGeom>
              <a:avLst/>
              <a:gdLst>
                <a:gd name="T0" fmla="*/ 12 w 139"/>
                <a:gd name="T1" fmla="*/ 12 h 140"/>
                <a:gd name="T2" fmla="*/ 91 w 139"/>
                <a:gd name="T3" fmla="*/ 49 h 140"/>
                <a:gd name="T4" fmla="*/ 127 w 139"/>
                <a:gd name="T5" fmla="*/ 128 h 140"/>
                <a:gd name="T6" fmla="*/ 48 w 139"/>
                <a:gd name="T7" fmla="*/ 91 h 140"/>
                <a:gd name="T8" fmla="*/ 12 w 139"/>
                <a:gd name="T9" fmla="*/ 12 h 140"/>
                <a:gd name="T10" fmla="*/ 118 w 139"/>
                <a:gd name="T11" fmla="*/ 119 h 140"/>
                <a:gd name="T12" fmla="*/ 87 w 139"/>
                <a:gd name="T13" fmla="*/ 52 h 140"/>
                <a:gd name="T14" fmla="*/ 21 w 139"/>
                <a:gd name="T15" fmla="*/ 22 h 140"/>
                <a:gd name="T16" fmla="*/ 52 w 139"/>
                <a:gd name="T17" fmla="*/ 88 h 140"/>
                <a:gd name="T18" fmla="*/ 118 w 139"/>
                <a:gd name="T19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2" y="12"/>
                  </a:moveTo>
                  <a:cubicBezTo>
                    <a:pt x="23" y="0"/>
                    <a:pt x="59" y="17"/>
                    <a:pt x="91" y="49"/>
                  </a:cubicBezTo>
                  <a:cubicBezTo>
                    <a:pt x="123" y="81"/>
                    <a:pt x="139" y="116"/>
                    <a:pt x="127" y="128"/>
                  </a:cubicBezTo>
                  <a:cubicBezTo>
                    <a:pt x="115" y="140"/>
                    <a:pt x="80" y="123"/>
                    <a:pt x="48" y="91"/>
                  </a:cubicBezTo>
                  <a:cubicBezTo>
                    <a:pt x="16" y="59"/>
                    <a:pt x="0" y="24"/>
                    <a:pt x="12" y="12"/>
                  </a:cubicBezTo>
                  <a:close/>
                  <a:moveTo>
                    <a:pt x="118" y="119"/>
                  </a:moveTo>
                  <a:cubicBezTo>
                    <a:pt x="128" y="109"/>
                    <a:pt x="114" y="79"/>
                    <a:pt x="87" y="52"/>
                  </a:cubicBezTo>
                  <a:cubicBezTo>
                    <a:pt x="60" y="25"/>
                    <a:pt x="31" y="12"/>
                    <a:pt x="21" y="22"/>
                  </a:cubicBezTo>
                  <a:cubicBezTo>
                    <a:pt x="11" y="31"/>
                    <a:pt x="25" y="61"/>
                    <a:pt x="52" y="88"/>
                  </a:cubicBezTo>
                  <a:cubicBezTo>
                    <a:pt x="78" y="115"/>
                    <a:pt x="108" y="128"/>
                    <a:pt x="11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2229805" y="4297839"/>
              <a:ext cx="414338" cy="417513"/>
            </a:xfrm>
            <a:custGeom>
              <a:avLst/>
              <a:gdLst>
                <a:gd name="T0" fmla="*/ 12 w 139"/>
                <a:gd name="T1" fmla="*/ 128 h 140"/>
                <a:gd name="T2" fmla="*/ 48 w 139"/>
                <a:gd name="T3" fmla="*/ 49 h 140"/>
                <a:gd name="T4" fmla="*/ 127 w 139"/>
                <a:gd name="T5" fmla="*/ 12 h 140"/>
                <a:gd name="T6" fmla="*/ 91 w 139"/>
                <a:gd name="T7" fmla="*/ 91 h 140"/>
                <a:gd name="T8" fmla="*/ 12 w 139"/>
                <a:gd name="T9" fmla="*/ 128 h 140"/>
                <a:gd name="T10" fmla="*/ 118 w 139"/>
                <a:gd name="T11" fmla="*/ 22 h 140"/>
                <a:gd name="T12" fmla="*/ 52 w 139"/>
                <a:gd name="T13" fmla="*/ 52 h 140"/>
                <a:gd name="T14" fmla="*/ 21 w 139"/>
                <a:gd name="T15" fmla="*/ 119 h 140"/>
                <a:gd name="T16" fmla="*/ 87 w 139"/>
                <a:gd name="T17" fmla="*/ 88 h 140"/>
                <a:gd name="T18" fmla="*/ 118 w 139"/>
                <a:gd name="T19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2" y="128"/>
                  </a:moveTo>
                  <a:cubicBezTo>
                    <a:pt x="0" y="116"/>
                    <a:pt x="16" y="81"/>
                    <a:pt x="48" y="49"/>
                  </a:cubicBezTo>
                  <a:cubicBezTo>
                    <a:pt x="80" y="17"/>
                    <a:pt x="115" y="0"/>
                    <a:pt x="127" y="12"/>
                  </a:cubicBezTo>
                  <a:cubicBezTo>
                    <a:pt x="139" y="24"/>
                    <a:pt x="123" y="59"/>
                    <a:pt x="91" y="91"/>
                  </a:cubicBezTo>
                  <a:cubicBezTo>
                    <a:pt x="59" y="123"/>
                    <a:pt x="23" y="140"/>
                    <a:pt x="12" y="128"/>
                  </a:cubicBezTo>
                  <a:close/>
                  <a:moveTo>
                    <a:pt x="118" y="22"/>
                  </a:moveTo>
                  <a:cubicBezTo>
                    <a:pt x="108" y="12"/>
                    <a:pt x="78" y="25"/>
                    <a:pt x="52" y="52"/>
                  </a:cubicBezTo>
                  <a:cubicBezTo>
                    <a:pt x="25" y="79"/>
                    <a:pt x="11" y="109"/>
                    <a:pt x="21" y="119"/>
                  </a:cubicBezTo>
                  <a:cubicBezTo>
                    <a:pt x="31" y="128"/>
                    <a:pt x="60" y="115"/>
                    <a:pt x="87" y="88"/>
                  </a:cubicBezTo>
                  <a:cubicBezTo>
                    <a:pt x="114" y="61"/>
                    <a:pt x="128" y="31"/>
                    <a:pt x="1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2399667" y="4467702"/>
              <a:ext cx="74613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1167767" y="2226152"/>
              <a:ext cx="179388" cy="490538"/>
            </a:xfrm>
            <a:custGeom>
              <a:avLst/>
              <a:gdLst>
                <a:gd name="T0" fmla="*/ 30 w 60"/>
                <a:gd name="T1" fmla="*/ 0 h 164"/>
                <a:gd name="T2" fmla="*/ 60 w 60"/>
                <a:gd name="T3" fmla="*/ 82 h 164"/>
                <a:gd name="T4" fmla="*/ 30 w 60"/>
                <a:gd name="T5" fmla="*/ 164 h 164"/>
                <a:gd name="T6" fmla="*/ 0 w 60"/>
                <a:gd name="T7" fmla="*/ 82 h 164"/>
                <a:gd name="T8" fmla="*/ 30 w 60"/>
                <a:gd name="T9" fmla="*/ 0 h 164"/>
                <a:gd name="T10" fmla="*/ 30 w 60"/>
                <a:gd name="T11" fmla="*/ 151 h 164"/>
                <a:gd name="T12" fmla="*/ 55 w 60"/>
                <a:gd name="T13" fmla="*/ 82 h 164"/>
                <a:gd name="T14" fmla="*/ 30 w 60"/>
                <a:gd name="T15" fmla="*/ 13 h 164"/>
                <a:gd name="T16" fmla="*/ 5 w 60"/>
                <a:gd name="T17" fmla="*/ 82 h 164"/>
                <a:gd name="T18" fmla="*/ 30 w 60"/>
                <a:gd name="T19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64">
                  <a:moveTo>
                    <a:pt x="30" y="0"/>
                  </a:moveTo>
                  <a:cubicBezTo>
                    <a:pt x="46" y="0"/>
                    <a:pt x="60" y="37"/>
                    <a:pt x="60" y="82"/>
                  </a:cubicBezTo>
                  <a:cubicBezTo>
                    <a:pt x="60" y="127"/>
                    <a:pt x="46" y="164"/>
                    <a:pt x="30" y="164"/>
                  </a:cubicBezTo>
                  <a:cubicBezTo>
                    <a:pt x="13" y="164"/>
                    <a:pt x="0" y="127"/>
                    <a:pt x="0" y="82"/>
                  </a:cubicBezTo>
                  <a:cubicBezTo>
                    <a:pt x="0" y="37"/>
                    <a:pt x="13" y="0"/>
                    <a:pt x="30" y="0"/>
                  </a:cubicBezTo>
                  <a:close/>
                  <a:moveTo>
                    <a:pt x="30" y="151"/>
                  </a:moveTo>
                  <a:cubicBezTo>
                    <a:pt x="44" y="151"/>
                    <a:pt x="55" y="120"/>
                    <a:pt x="55" y="82"/>
                  </a:cubicBezTo>
                  <a:cubicBezTo>
                    <a:pt x="55" y="44"/>
                    <a:pt x="44" y="13"/>
                    <a:pt x="30" y="13"/>
                  </a:cubicBezTo>
                  <a:cubicBezTo>
                    <a:pt x="16" y="13"/>
                    <a:pt x="5" y="44"/>
                    <a:pt x="5" y="82"/>
                  </a:cubicBezTo>
                  <a:cubicBezTo>
                    <a:pt x="5" y="120"/>
                    <a:pt x="16" y="151"/>
                    <a:pt x="3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1012192" y="2381727"/>
              <a:ext cx="490538" cy="179388"/>
            </a:xfrm>
            <a:custGeom>
              <a:avLst/>
              <a:gdLst>
                <a:gd name="T0" fmla="*/ 0 w 164"/>
                <a:gd name="T1" fmla="*/ 30 h 60"/>
                <a:gd name="T2" fmla="*/ 82 w 164"/>
                <a:gd name="T3" fmla="*/ 0 h 60"/>
                <a:gd name="T4" fmla="*/ 164 w 164"/>
                <a:gd name="T5" fmla="*/ 30 h 60"/>
                <a:gd name="T6" fmla="*/ 82 w 164"/>
                <a:gd name="T7" fmla="*/ 60 h 60"/>
                <a:gd name="T8" fmla="*/ 0 w 164"/>
                <a:gd name="T9" fmla="*/ 30 h 60"/>
                <a:gd name="T10" fmla="*/ 150 w 164"/>
                <a:gd name="T11" fmla="*/ 30 h 60"/>
                <a:gd name="T12" fmla="*/ 82 w 164"/>
                <a:gd name="T13" fmla="*/ 5 h 60"/>
                <a:gd name="T14" fmla="*/ 13 w 164"/>
                <a:gd name="T15" fmla="*/ 30 h 60"/>
                <a:gd name="T16" fmla="*/ 82 w 164"/>
                <a:gd name="T17" fmla="*/ 55 h 60"/>
                <a:gd name="T18" fmla="*/ 150 w 164"/>
                <a:gd name="T1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60">
                  <a:moveTo>
                    <a:pt x="0" y="30"/>
                  </a:moveTo>
                  <a:cubicBezTo>
                    <a:pt x="0" y="13"/>
                    <a:pt x="37" y="0"/>
                    <a:pt x="82" y="0"/>
                  </a:cubicBezTo>
                  <a:cubicBezTo>
                    <a:pt x="127" y="0"/>
                    <a:pt x="164" y="13"/>
                    <a:pt x="164" y="30"/>
                  </a:cubicBezTo>
                  <a:cubicBezTo>
                    <a:pt x="164" y="47"/>
                    <a:pt x="127" y="60"/>
                    <a:pt x="82" y="60"/>
                  </a:cubicBezTo>
                  <a:cubicBezTo>
                    <a:pt x="37" y="60"/>
                    <a:pt x="0" y="47"/>
                    <a:pt x="0" y="30"/>
                  </a:cubicBezTo>
                  <a:close/>
                  <a:moveTo>
                    <a:pt x="150" y="30"/>
                  </a:moveTo>
                  <a:cubicBezTo>
                    <a:pt x="150" y="16"/>
                    <a:pt x="120" y="5"/>
                    <a:pt x="82" y="5"/>
                  </a:cubicBezTo>
                  <a:cubicBezTo>
                    <a:pt x="44" y="5"/>
                    <a:pt x="13" y="16"/>
                    <a:pt x="13" y="30"/>
                  </a:cubicBezTo>
                  <a:cubicBezTo>
                    <a:pt x="13" y="44"/>
                    <a:pt x="44" y="55"/>
                    <a:pt x="82" y="55"/>
                  </a:cubicBezTo>
                  <a:cubicBezTo>
                    <a:pt x="120" y="55"/>
                    <a:pt x="150" y="44"/>
                    <a:pt x="15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1048705" y="2262664"/>
              <a:ext cx="414338" cy="417513"/>
            </a:xfrm>
            <a:custGeom>
              <a:avLst/>
              <a:gdLst>
                <a:gd name="T0" fmla="*/ 12 w 139"/>
                <a:gd name="T1" fmla="*/ 12 h 140"/>
                <a:gd name="T2" fmla="*/ 91 w 139"/>
                <a:gd name="T3" fmla="*/ 49 h 140"/>
                <a:gd name="T4" fmla="*/ 128 w 139"/>
                <a:gd name="T5" fmla="*/ 128 h 140"/>
                <a:gd name="T6" fmla="*/ 48 w 139"/>
                <a:gd name="T7" fmla="*/ 91 h 140"/>
                <a:gd name="T8" fmla="*/ 12 w 139"/>
                <a:gd name="T9" fmla="*/ 12 h 140"/>
                <a:gd name="T10" fmla="*/ 118 w 139"/>
                <a:gd name="T11" fmla="*/ 119 h 140"/>
                <a:gd name="T12" fmla="*/ 88 w 139"/>
                <a:gd name="T13" fmla="*/ 52 h 140"/>
                <a:gd name="T14" fmla="*/ 21 w 139"/>
                <a:gd name="T15" fmla="*/ 22 h 140"/>
                <a:gd name="T16" fmla="*/ 52 w 139"/>
                <a:gd name="T17" fmla="*/ 88 h 140"/>
                <a:gd name="T18" fmla="*/ 118 w 139"/>
                <a:gd name="T19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2" y="12"/>
                  </a:moveTo>
                  <a:cubicBezTo>
                    <a:pt x="24" y="0"/>
                    <a:pt x="59" y="17"/>
                    <a:pt x="91" y="49"/>
                  </a:cubicBezTo>
                  <a:cubicBezTo>
                    <a:pt x="123" y="81"/>
                    <a:pt x="139" y="116"/>
                    <a:pt x="128" y="128"/>
                  </a:cubicBezTo>
                  <a:cubicBezTo>
                    <a:pt x="116" y="140"/>
                    <a:pt x="80" y="123"/>
                    <a:pt x="48" y="91"/>
                  </a:cubicBezTo>
                  <a:cubicBezTo>
                    <a:pt x="17" y="59"/>
                    <a:pt x="0" y="24"/>
                    <a:pt x="12" y="12"/>
                  </a:cubicBezTo>
                  <a:close/>
                  <a:moveTo>
                    <a:pt x="118" y="119"/>
                  </a:moveTo>
                  <a:cubicBezTo>
                    <a:pt x="128" y="109"/>
                    <a:pt x="114" y="79"/>
                    <a:pt x="88" y="52"/>
                  </a:cubicBezTo>
                  <a:cubicBezTo>
                    <a:pt x="61" y="25"/>
                    <a:pt x="31" y="12"/>
                    <a:pt x="21" y="22"/>
                  </a:cubicBezTo>
                  <a:cubicBezTo>
                    <a:pt x="12" y="31"/>
                    <a:pt x="25" y="61"/>
                    <a:pt x="52" y="88"/>
                  </a:cubicBezTo>
                  <a:cubicBezTo>
                    <a:pt x="79" y="115"/>
                    <a:pt x="108" y="128"/>
                    <a:pt x="11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1048705" y="2262664"/>
              <a:ext cx="414338" cy="417513"/>
            </a:xfrm>
            <a:custGeom>
              <a:avLst/>
              <a:gdLst>
                <a:gd name="T0" fmla="*/ 12 w 139"/>
                <a:gd name="T1" fmla="*/ 128 h 140"/>
                <a:gd name="T2" fmla="*/ 48 w 139"/>
                <a:gd name="T3" fmla="*/ 49 h 140"/>
                <a:gd name="T4" fmla="*/ 128 w 139"/>
                <a:gd name="T5" fmla="*/ 12 h 140"/>
                <a:gd name="T6" fmla="*/ 91 w 139"/>
                <a:gd name="T7" fmla="*/ 91 h 140"/>
                <a:gd name="T8" fmla="*/ 12 w 139"/>
                <a:gd name="T9" fmla="*/ 128 h 140"/>
                <a:gd name="T10" fmla="*/ 118 w 139"/>
                <a:gd name="T11" fmla="*/ 22 h 140"/>
                <a:gd name="T12" fmla="*/ 52 w 139"/>
                <a:gd name="T13" fmla="*/ 52 h 140"/>
                <a:gd name="T14" fmla="*/ 21 w 139"/>
                <a:gd name="T15" fmla="*/ 119 h 140"/>
                <a:gd name="T16" fmla="*/ 88 w 139"/>
                <a:gd name="T17" fmla="*/ 88 h 140"/>
                <a:gd name="T18" fmla="*/ 118 w 139"/>
                <a:gd name="T19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2" y="128"/>
                  </a:moveTo>
                  <a:cubicBezTo>
                    <a:pt x="0" y="116"/>
                    <a:pt x="17" y="81"/>
                    <a:pt x="48" y="49"/>
                  </a:cubicBezTo>
                  <a:cubicBezTo>
                    <a:pt x="80" y="17"/>
                    <a:pt x="116" y="0"/>
                    <a:pt x="128" y="12"/>
                  </a:cubicBezTo>
                  <a:cubicBezTo>
                    <a:pt x="139" y="24"/>
                    <a:pt x="123" y="59"/>
                    <a:pt x="91" y="91"/>
                  </a:cubicBezTo>
                  <a:cubicBezTo>
                    <a:pt x="59" y="123"/>
                    <a:pt x="24" y="140"/>
                    <a:pt x="12" y="128"/>
                  </a:cubicBezTo>
                  <a:close/>
                  <a:moveTo>
                    <a:pt x="118" y="22"/>
                  </a:moveTo>
                  <a:cubicBezTo>
                    <a:pt x="108" y="12"/>
                    <a:pt x="79" y="25"/>
                    <a:pt x="52" y="52"/>
                  </a:cubicBezTo>
                  <a:cubicBezTo>
                    <a:pt x="25" y="79"/>
                    <a:pt x="12" y="109"/>
                    <a:pt x="21" y="119"/>
                  </a:cubicBezTo>
                  <a:cubicBezTo>
                    <a:pt x="31" y="128"/>
                    <a:pt x="61" y="115"/>
                    <a:pt x="88" y="88"/>
                  </a:cubicBezTo>
                  <a:cubicBezTo>
                    <a:pt x="114" y="61"/>
                    <a:pt x="128" y="31"/>
                    <a:pt x="1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218567" y="2432527"/>
              <a:ext cx="74613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1605917" y="3358039"/>
              <a:ext cx="409575" cy="411163"/>
            </a:xfrm>
            <a:custGeom>
              <a:avLst/>
              <a:gdLst>
                <a:gd name="T0" fmla="*/ 44 w 137"/>
                <a:gd name="T1" fmla="*/ 14 h 138"/>
                <a:gd name="T2" fmla="*/ 124 w 137"/>
                <a:gd name="T3" fmla="*/ 44 h 138"/>
                <a:gd name="T4" fmla="*/ 94 w 137"/>
                <a:gd name="T5" fmla="*/ 124 h 138"/>
                <a:gd name="T6" fmla="*/ 14 w 137"/>
                <a:gd name="T7" fmla="*/ 94 h 138"/>
                <a:gd name="T8" fmla="*/ 44 w 137"/>
                <a:gd name="T9" fmla="*/ 14 h 138"/>
                <a:gd name="T10" fmla="*/ 89 w 137"/>
                <a:gd name="T11" fmla="*/ 114 h 138"/>
                <a:gd name="T12" fmla="*/ 113 w 137"/>
                <a:gd name="T13" fmla="*/ 49 h 138"/>
                <a:gd name="T14" fmla="*/ 48 w 137"/>
                <a:gd name="T15" fmla="*/ 24 h 138"/>
                <a:gd name="T16" fmla="*/ 24 w 137"/>
                <a:gd name="T17" fmla="*/ 89 h 138"/>
                <a:gd name="T18" fmla="*/ 89 w 137"/>
                <a:gd name="T19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8">
                  <a:moveTo>
                    <a:pt x="44" y="14"/>
                  </a:moveTo>
                  <a:cubicBezTo>
                    <a:pt x="74" y="0"/>
                    <a:pt x="110" y="14"/>
                    <a:pt x="124" y="44"/>
                  </a:cubicBezTo>
                  <a:cubicBezTo>
                    <a:pt x="137" y="74"/>
                    <a:pt x="124" y="110"/>
                    <a:pt x="94" y="124"/>
                  </a:cubicBezTo>
                  <a:cubicBezTo>
                    <a:pt x="63" y="138"/>
                    <a:pt x="27" y="124"/>
                    <a:pt x="14" y="94"/>
                  </a:cubicBezTo>
                  <a:cubicBezTo>
                    <a:pt x="0" y="64"/>
                    <a:pt x="13" y="28"/>
                    <a:pt x="44" y="14"/>
                  </a:cubicBezTo>
                  <a:close/>
                  <a:moveTo>
                    <a:pt x="89" y="114"/>
                  </a:moveTo>
                  <a:cubicBezTo>
                    <a:pt x="114" y="103"/>
                    <a:pt x="124" y="73"/>
                    <a:pt x="113" y="49"/>
                  </a:cubicBezTo>
                  <a:cubicBezTo>
                    <a:pt x="102" y="24"/>
                    <a:pt x="73" y="13"/>
                    <a:pt x="48" y="24"/>
                  </a:cubicBezTo>
                  <a:cubicBezTo>
                    <a:pt x="24" y="35"/>
                    <a:pt x="13" y="65"/>
                    <a:pt x="24" y="89"/>
                  </a:cubicBezTo>
                  <a:cubicBezTo>
                    <a:pt x="35" y="114"/>
                    <a:pt x="64" y="125"/>
                    <a:pt x="8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1853567" y="3700939"/>
              <a:ext cx="119063" cy="179388"/>
            </a:xfrm>
            <a:custGeom>
              <a:avLst/>
              <a:gdLst>
                <a:gd name="T0" fmla="*/ 47 w 75"/>
                <a:gd name="T1" fmla="*/ 113 h 113"/>
                <a:gd name="T2" fmla="*/ 75 w 75"/>
                <a:gd name="T3" fmla="*/ 99 h 113"/>
                <a:gd name="T4" fmla="*/ 28 w 75"/>
                <a:gd name="T5" fmla="*/ 0 h 113"/>
                <a:gd name="T6" fmla="*/ 0 w 75"/>
                <a:gd name="T7" fmla="*/ 11 h 113"/>
                <a:gd name="T8" fmla="*/ 47 w 7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3">
                  <a:moveTo>
                    <a:pt x="47" y="113"/>
                  </a:moveTo>
                  <a:lnTo>
                    <a:pt x="75" y="99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47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1871030" y="3751739"/>
              <a:ext cx="158750" cy="238125"/>
            </a:xfrm>
            <a:custGeom>
              <a:avLst/>
              <a:gdLst>
                <a:gd name="T0" fmla="*/ 26 w 53"/>
                <a:gd name="T1" fmla="*/ 71 h 80"/>
                <a:gd name="T2" fmla="*/ 43 w 53"/>
                <a:gd name="T3" fmla="*/ 77 h 80"/>
                <a:gd name="T4" fmla="*/ 43 w 53"/>
                <a:gd name="T5" fmla="*/ 77 h 80"/>
                <a:gd name="T6" fmla="*/ 50 w 53"/>
                <a:gd name="T7" fmla="*/ 60 h 80"/>
                <a:gd name="T8" fmla="*/ 27 w 53"/>
                <a:gd name="T9" fmla="*/ 9 h 80"/>
                <a:gd name="T10" fmla="*/ 10 w 53"/>
                <a:gd name="T11" fmla="*/ 3 h 80"/>
                <a:gd name="T12" fmla="*/ 10 w 53"/>
                <a:gd name="T13" fmla="*/ 3 h 80"/>
                <a:gd name="T14" fmla="*/ 3 w 53"/>
                <a:gd name="T15" fmla="*/ 20 h 80"/>
                <a:gd name="T16" fmla="*/ 26 w 53"/>
                <a:gd name="T17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80">
                  <a:moveTo>
                    <a:pt x="26" y="71"/>
                  </a:moveTo>
                  <a:cubicBezTo>
                    <a:pt x="29" y="77"/>
                    <a:pt x="37" y="80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0" y="74"/>
                    <a:pt x="53" y="67"/>
                    <a:pt x="50" y="6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3"/>
                    <a:pt x="16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6"/>
                    <a:pt x="0" y="14"/>
                    <a:pt x="3" y="20"/>
                  </a:cubicBezTo>
                  <a:lnTo>
                    <a:pt x="26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3488692" y="3554889"/>
              <a:ext cx="401638" cy="404813"/>
            </a:xfrm>
            <a:custGeom>
              <a:avLst/>
              <a:gdLst>
                <a:gd name="T0" fmla="*/ 105 w 135"/>
                <a:gd name="T1" fmla="*/ 21 h 136"/>
                <a:gd name="T2" fmla="*/ 114 w 135"/>
                <a:gd name="T3" fmla="*/ 106 h 136"/>
                <a:gd name="T4" fmla="*/ 29 w 135"/>
                <a:gd name="T5" fmla="*/ 115 h 136"/>
                <a:gd name="T6" fmla="*/ 21 w 135"/>
                <a:gd name="T7" fmla="*/ 30 h 136"/>
                <a:gd name="T8" fmla="*/ 105 w 135"/>
                <a:gd name="T9" fmla="*/ 21 h 136"/>
                <a:gd name="T10" fmla="*/ 36 w 135"/>
                <a:gd name="T11" fmla="*/ 106 h 136"/>
                <a:gd name="T12" fmla="*/ 106 w 135"/>
                <a:gd name="T13" fmla="*/ 99 h 136"/>
                <a:gd name="T14" fmla="*/ 98 w 135"/>
                <a:gd name="T15" fmla="*/ 30 h 136"/>
                <a:gd name="T16" fmla="*/ 29 w 135"/>
                <a:gd name="T17" fmla="*/ 37 h 136"/>
                <a:gd name="T18" fmla="*/ 36 w 135"/>
                <a:gd name="T19" fmla="*/ 10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105" y="21"/>
                  </a:moveTo>
                  <a:cubicBezTo>
                    <a:pt x="131" y="42"/>
                    <a:pt x="135" y="80"/>
                    <a:pt x="114" y="106"/>
                  </a:cubicBezTo>
                  <a:cubicBezTo>
                    <a:pt x="93" y="132"/>
                    <a:pt x="55" y="136"/>
                    <a:pt x="29" y="115"/>
                  </a:cubicBezTo>
                  <a:cubicBezTo>
                    <a:pt x="4" y="94"/>
                    <a:pt x="0" y="56"/>
                    <a:pt x="21" y="30"/>
                  </a:cubicBezTo>
                  <a:cubicBezTo>
                    <a:pt x="42" y="4"/>
                    <a:pt x="80" y="0"/>
                    <a:pt x="105" y="21"/>
                  </a:cubicBezTo>
                  <a:close/>
                  <a:moveTo>
                    <a:pt x="36" y="106"/>
                  </a:moveTo>
                  <a:cubicBezTo>
                    <a:pt x="58" y="123"/>
                    <a:pt x="88" y="120"/>
                    <a:pt x="106" y="99"/>
                  </a:cubicBezTo>
                  <a:cubicBezTo>
                    <a:pt x="123" y="78"/>
                    <a:pt x="119" y="47"/>
                    <a:pt x="98" y="30"/>
                  </a:cubicBezTo>
                  <a:cubicBezTo>
                    <a:pt x="77" y="13"/>
                    <a:pt x="46" y="16"/>
                    <a:pt x="29" y="37"/>
                  </a:cubicBezTo>
                  <a:cubicBezTo>
                    <a:pt x="12" y="58"/>
                    <a:pt x="15" y="89"/>
                    <a:pt x="3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458530" y="3867627"/>
              <a:ext cx="149225" cy="166688"/>
            </a:xfrm>
            <a:custGeom>
              <a:avLst/>
              <a:gdLst>
                <a:gd name="T0" fmla="*/ 0 w 94"/>
                <a:gd name="T1" fmla="*/ 85 h 105"/>
                <a:gd name="T2" fmla="*/ 24 w 94"/>
                <a:gd name="T3" fmla="*/ 105 h 105"/>
                <a:gd name="T4" fmla="*/ 94 w 94"/>
                <a:gd name="T5" fmla="*/ 19 h 105"/>
                <a:gd name="T6" fmla="*/ 69 w 94"/>
                <a:gd name="T7" fmla="*/ 0 h 105"/>
                <a:gd name="T8" fmla="*/ 0 w 94"/>
                <a:gd name="T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05">
                  <a:moveTo>
                    <a:pt x="0" y="85"/>
                  </a:moveTo>
                  <a:lnTo>
                    <a:pt x="24" y="105"/>
                  </a:lnTo>
                  <a:lnTo>
                    <a:pt x="94" y="19"/>
                  </a:lnTo>
                  <a:lnTo>
                    <a:pt x="69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380742" y="3912077"/>
              <a:ext cx="190500" cy="214313"/>
            </a:xfrm>
            <a:custGeom>
              <a:avLst/>
              <a:gdLst>
                <a:gd name="T0" fmla="*/ 5 w 64"/>
                <a:gd name="T1" fmla="*/ 49 h 72"/>
                <a:gd name="T2" fmla="*/ 6 w 64"/>
                <a:gd name="T3" fmla="*/ 68 h 72"/>
                <a:gd name="T4" fmla="*/ 6 w 64"/>
                <a:gd name="T5" fmla="*/ 68 h 72"/>
                <a:gd name="T6" fmla="*/ 25 w 64"/>
                <a:gd name="T7" fmla="*/ 66 h 72"/>
                <a:gd name="T8" fmla="*/ 60 w 64"/>
                <a:gd name="T9" fmla="*/ 23 h 72"/>
                <a:gd name="T10" fmla="*/ 58 w 64"/>
                <a:gd name="T11" fmla="*/ 4 h 72"/>
                <a:gd name="T12" fmla="*/ 58 w 64"/>
                <a:gd name="T13" fmla="*/ 4 h 72"/>
                <a:gd name="T14" fmla="*/ 40 w 64"/>
                <a:gd name="T15" fmla="*/ 6 h 72"/>
                <a:gd name="T16" fmla="*/ 5 w 64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2">
                  <a:moveTo>
                    <a:pt x="5" y="49"/>
                  </a:moveTo>
                  <a:cubicBezTo>
                    <a:pt x="0" y="55"/>
                    <a:pt x="1" y="63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12" y="72"/>
                    <a:pt x="20" y="71"/>
                    <a:pt x="25" y="6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17"/>
                    <a:pt x="63" y="9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2" y="0"/>
                    <a:pt x="44" y="1"/>
                    <a:pt x="40" y="6"/>
                  </a:cubicBezTo>
                  <a:lnTo>
                    <a:pt x="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1439230" y="2632552"/>
              <a:ext cx="325438" cy="623888"/>
            </a:xfrm>
            <a:custGeom>
              <a:avLst/>
              <a:gdLst>
                <a:gd name="T0" fmla="*/ 205 w 205"/>
                <a:gd name="T1" fmla="*/ 0 h 393"/>
                <a:gd name="T2" fmla="*/ 205 w 205"/>
                <a:gd name="T3" fmla="*/ 393 h 393"/>
                <a:gd name="T4" fmla="*/ 0 w 205"/>
                <a:gd name="T5" fmla="*/ 393 h 393"/>
                <a:gd name="T6" fmla="*/ 205 w 205"/>
                <a:gd name="T7" fmla="*/ 0 h 393"/>
                <a:gd name="T8" fmla="*/ 175 w 205"/>
                <a:gd name="T9" fmla="*/ 152 h 393"/>
                <a:gd name="T10" fmla="*/ 68 w 205"/>
                <a:gd name="T11" fmla="*/ 340 h 393"/>
                <a:gd name="T12" fmla="*/ 175 w 205"/>
                <a:gd name="T13" fmla="*/ 340 h 393"/>
                <a:gd name="T14" fmla="*/ 175 w 205"/>
                <a:gd name="T15" fmla="*/ 15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393">
                  <a:moveTo>
                    <a:pt x="205" y="0"/>
                  </a:moveTo>
                  <a:lnTo>
                    <a:pt x="205" y="393"/>
                  </a:lnTo>
                  <a:lnTo>
                    <a:pt x="0" y="393"/>
                  </a:lnTo>
                  <a:lnTo>
                    <a:pt x="205" y="0"/>
                  </a:lnTo>
                  <a:close/>
                  <a:moveTo>
                    <a:pt x="175" y="152"/>
                  </a:moveTo>
                  <a:lnTo>
                    <a:pt x="68" y="340"/>
                  </a:lnTo>
                  <a:lnTo>
                    <a:pt x="175" y="340"/>
                  </a:lnTo>
                  <a:lnTo>
                    <a:pt x="17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1847217" y="2645252"/>
              <a:ext cx="84138" cy="611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2858455" y="4478814"/>
              <a:ext cx="388938" cy="173038"/>
            </a:xfrm>
            <a:custGeom>
              <a:avLst/>
              <a:gdLst>
                <a:gd name="T0" fmla="*/ 245 w 245"/>
                <a:gd name="T1" fmla="*/ 0 h 109"/>
                <a:gd name="T2" fmla="*/ 57 w 245"/>
                <a:gd name="T3" fmla="*/ 109 h 109"/>
                <a:gd name="T4" fmla="*/ 0 w 245"/>
                <a:gd name="T5" fmla="*/ 10 h 109"/>
                <a:gd name="T6" fmla="*/ 245 w 245"/>
                <a:gd name="T7" fmla="*/ 0 h 109"/>
                <a:gd name="T8" fmla="*/ 164 w 245"/>
                <a:gd name="T9" fmla="*/ 28 h 109"/>
                <a:gd name="T10" fmla="*/ 44 w 245"/>
                <a:gd name="T11" fmla="*/ 28 h 109"/>
                <a:gd name="T12" fmla="*/ 74 w 245"/>
                <a:gd name="T13" fmla="*/ 79 h 109"/>
                <a:gd name="T14" fmla="*/ 164 w 245"/>
                <a:gd name="T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09">
                  <a:moveTo>
                    <a:pt x="245" y="0"/>
                  </a:moveTo>
                  <a:lnTo>
                    <a:pt x="57" y="109"/>
                  </a:lnTo>
                  <a:lnTo>
                    <a:pt x="0" y="10"/>
                  </a:lnTo>
                  <a:lnTo>
                    <a:pt x="245" y="0"/>
                  </a:lnTo>
                  <a:close/>
                  <a:moveTo>
                    <a:pt x="164" y="28"/>
                  </a:moveTo>
                  <a:lnTo>
                    <a:pt x="44" y="28"/>
                  </a:lnTo>
                  <a:lnTo>
                    <a:pt x="74" y="79"/>
                  </a:lnTo>
                  <a:lnTo>
                    <a:pt x="16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972755" y="4523264"/>
              <a:ext cx="315913" cy="209550"/>
            </a:xfrm>
            <a:custGeom>
              <a:avLst/>
              <a:gdLst>
                <a:gd name="T0" fmla="*/ 0 w 199"/>
                <a:gd name="T1" fmla="*/ 106 h 132"/>
                <a:gd name="T2" fmla="*/ 15 w 199"/>
                <a:gd name="T3" fmla="*/ 132 h 132"/>
                <a:gd name="T4" fmla="*/ 199 w 199"/>
                <a:gd name="T5" fmla="*/ 25 h 132"/>
                <a:gd name="T6" fmla="*/ 184 w 199"/>
                <a:gd name="T7" fmla="*/ 0 h 132"/>
                <a:gd name="T8" fmla="*/ 0 w 199"/>
                <a:gd name="T9" fmla="*/ 10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32">
                  <a:moveTo>
                    <a:pt x="0" y="106"/>
                  </a:moveTo>
                  <a:lnTo>
                    <a:pt x="15" y="132"/>
                  </a:lnTo>
                  <a:lnTo>
                    <a:pt x="199" y="25"/>
                  </a:lnTo>
                  <a:lnTo>
                    <a:pt x="184" y="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2101217" y="1316514"/>
              <a:ext cx="277813" cy="254000"/>
            </a:xfrm>
            <a:custGeom>
              <a:avLst/>
              <a:gdLst>
                <a:gd name="T0" fmla="*/ 48 w 93"/>
                <a:gd name="T1" fmla="*/ 85 h 85"/>
                <a:gd name="T2" fmla="*/ 93 w 93"/>
                <a:gd name="T3" fmla="*/ 85 h 85"/>
                <a:gd name="T4" fmla="*/ 93 w 93"/>
                <a:gd name="T5" fmla="*/ 17 h 85"/>
                <a:gd name="T6" fmla="*/ 47 w 93"/>
                <a:gd name="T7" fmla="*/ 17 h 85"/>
                <a:gd name="T8" fmla="*/ 0 w 93"/>
                <a:gd name="T9" fmla="*/ 17 h 85"/>
                <a:gd name="T10" fmla="*/ 0 w 93"/>
                <a:gd name="T11" fmla="*/ 85 h 85"/>
                <a:gd name="T12" fmla="*/ 48 w 93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5">
                  <a:moveTo>
                    <a:pt x="48" y="85"/>
                  </a:moveTo>
                  <a:cubicBezTo>
                    <a:pt x="48" y="85"/>
                    <a:pt x="64" y="69"/>
                    <a:pt x="93" y="85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63" y="0"/>
                    <a:pt x="47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48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1898017" y="2259489"/>
              <a:ext cx="274638" cy="257175"/>
            </a:xfrm>
            <a:custGeom>
              <a:avLst/>
              <a:gdLst>
                <a:gd name="T0" fmla="*/ 47 w 92"/>
                <a:gd name="T1" fmla="*/ 86 h 86"/>
                <a:gd name="T2" fmla="*/ 92 w 92"/>
                <a:gd name="T3" fmla="*/ 85 h 86"/>
                <a:gd name="T4" fmla="*/ 92 w 92"/>
                <a:gd name="T5" fmla="*/ 17 h 86"/>
                <a:gd name="T6" fmla="*/ 46 w 92"/>
                <a:gd name="T7" fmla="*/ 17 h 86"/>
                <a:gd name="T8" fmla="*/ 0 w 92"/>
                <a:gd name="T9" fmla="*/ 17 h 86"/>
                <a:gd name="T10" fmla="*/ 0 w 92"/>
                <a:gd name="T11" fmla="*/ 85 h 86"/>
                <a:gd name="T12" fmla="*/ 47 w 92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86">
                  <a:moveTo>
                    <a:pt x="47" y="86"/>
                  </a:moveTo>
                  <a:cubicBezTo>
                    <a:pt x="47" y="86"/>
                    <a:pt x="63" y="70"/>
                    <a:pt x="92" y="8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62" y="0"/>
                    <a:pt x="4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4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3715705" y="2686527"/>
              <a:ext cx="342900" cy="330200"/>
            </a:xfrm>
            <a:custGeom>
              <a:avLst/>
              <a:gdLst>
                <a:gd name="T0" fmla="*/ 37 w 115"/>
                <a:gd name="T1" fmla="*/ 83 h 111"/>
                <a:gd name="T2" fmla="*/ 73 w 115"/>
                <a:gd name="T3" fmla="*/ 111 h 111"/>
                <a:gd name="T4" fmla="*/ 115 w 115"/>
                <a:gd name="T5" fmla="*/ 58 h 111"/>
                <a:gd name="T6" fmla="*/ 79 w 115"/>
                <a:gd name="T7" fmla="*/ 29 h 111"/>
                <a:gd name="T8" fmla="*/ 43 w 115"/>
                <a:gd name="T9" fmla="*/ 0 h 111"/>
                <a:gd name="T10" fmla="*/ 0 w 115"/>
                <a:gd name="T11" fmla="*/ 53 h 111"/>
                <a:gd name="T12" fmla="*/ 37 w 115"/>
                <a:gd name="T1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1">
                  <a:moveTo>
                    <a:pt x="37" y="83"/>
                  </a:moveTo>
                  <a:cubicBezTo>
                    <a:pt x="37" y="83"/>
                    <a:pt x="59" y="81"/>
                    <a:pt x="73" y="111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02" y="26"/>
                    <a:pt x="79" y="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7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2528255" y="3959702"/>
              <a:ext cx="277813" cy="257175"/>
            </a:xfrm>
            <a:custGeom>
              <a:avLst/>
              <a:gdLst>
                <a:gd name="T0" fmla="*/ 48 w 93"/>
                <a:gd name="T1" fmla="*/ 86 h 86"/>
                <a:gd name="T2" fmla="*/ 93 w 93"/>
                <a:gd name="T3" fmla="*/ 86 h 86"/>
                <a:gd name="T4" fmla="*/ 93 w 93"/>
                <a:gd name="T5" fmla="*/ 18 h 86"/>
                <a:gd name="T6" fmla="*/ 46 w 93"/>
                <a:gd name="T7" fmla="*/ 18 h 86"/>
                <a:gd name="T8" fmla="*/ 0 w 93"/>
                <a:gd name="T9" fmla="*/ 18 h 86"/>
                <a:gd name="T10" fmla="*/ 0 w 93"/>
                <a:gd name="T11" fmla="*/ 86 h 86"/>
                <a:gd name="T12" fmla="*/ 48 w 93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6">
                  <a:moveTo>
                    <a:pt x="48" y="86"/>
                  </a:moveTo>
                  <a:cubicBezTo>
                    <a:pt x="48" y="86"/>
                    <a:pt x="64" y="70"/>
                    <a:pt x="93" y="86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18"/>
                    <a:pt x="63" y="0"/>
                    <a:pt x="4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4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3472817" y="1797527"/>
              <a:ext cx="93663" cy="20638"/>
            </a:xfrm>
            <a:custGeom>
              <a:avLst/>
              <a:gdLst>
                <a:gd name="T0" fmla="*/ 0 w 31"/>
                <a:gd name="T1" fmla="*/ 4 h 7"/>
                <a:gd name="T2" fmla="*/ 5 w 31"/>
                <a:gd name="T3" fmla="*/ 7 h 7"/>
                <a:gd name="T4" fmla="*/ 26 w 31"/>
                <a:gd name="T5" fmla="*/ 7 h 7"/>
                <a:gd name="T6" fmla="*/ 31 w 31"/>
                <a:gd name="T7" fmla="*/ 4 h 7"/>
                <a:gd name="T8" fmla="*/ 31 w 31"/>
                <a:gd name="T9" fmla="*/ 4 h 7"/>
                <a:gd name="T10" fmla="*/ 26 w 31"/>
                <a:gd name="T11" fmla="*/ 0 h 7"/>
                <a:gd name="T12" fmla="*/ 5 w 31"/>
                <a:gd name="T13" fmla="*/ 0 h 7"/>
                <a:gd name="T14" fmla="*/ 0 w 31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7">
                  <a:moveTo>
                    <a:pt x="0" y="4"/>
                  </a:moveTo>
                  <a:cubicBezTo>
                    <a:pt x="0" y="6"/>
                    <a:pt x="2" y="7"/>
                    <a:pt x="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9" y="7"/>
                    <a:pt x="31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1"/>
                    <a:pt x="29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3472817" y="1821339"/>
              <a:ext cx="93663" cy="20638"/>
            </a:xfrm>
            <a:custGeom>
              <a:avLst/>
              <a:gdLst>
                <a:gd name="T0" fmla="*/ 0 w 31"/>
                <a:gd name="T1" fmla="*/ 4 h 7"/>
                <a:gd name="T2" fmla="*/ 5 w 31"/>
                <a:gd name="T3" fmla="*/ 7 h 7"/>
                <a:gd name="T4" fmla="*/ 26 w 31"/>
                <a:gd name="T5" fmla="*/ 7 h 7"/>
                <a:gd name="T6" fmla="*/ 31 w 31"/>
                <a:gd name="T7" fmla="*/ 4 h 7"/>
                <a:gd name="T8" fmla="*/ 31 w 31"/>
                <a:gd name="T9" fmla="*/ 4 h 7"/>
                <a:gd name="T10" fmla="*/ 26 w 31"/>
                <a:gd name="T11" fmla="*/ 0 h 7"/>
                <a:gd name="T12" fmla="*/ 5 w 31"/>
                <a:gd name="T13" fmla="*/ 0 h 7"/>
                <a:gd name="T14" fmla="*/ 0 w 31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7">
                  <a:moveTo>
                    <a:pt x="0" y="4"/>
                  </a:moveTo>
                  <a:cubicBezTo>
                    <a:pt x="0" y="6"/>
                    <a:pt x="2" y="7"/>
                    <a:pt x="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9" y="7"/>
                    <a:pt x="31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1"/>
                    <a:pt x="29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3491867" y="1845152"/>
              <a:ext cx="55563" cy="20638"/>
            </a:xfrm>
            <a:custGeom>
              <a:avLst/>
              <a:gdLst>
                <a:gd name="T0" fmla="*/ 0 w 19"/>
                <a:gd name="T1" fmla="*/ 4 h 7"/>
                <a:gd name="T2" fmla="*/ 3 w 19"/>
                <a:gd name="T3" fmla="*/ 7 h 7"/>
                <a:gd name="T4" fmla="*/ 16 w 19"/>
                <a:gd name="T5" fmla="*/ 7 h 7"/>
                <a:gd name="T6" fmla="*/ 19 w 19"/>
                <a:gd name="T7" fmla="*/ 4 h 7"/>
                <a:gd name="T8" fmla="*/ 19 w 19"/>
                <a:gd name="T9" fmla="*/ 4 h 7"/>
                <a:gd name="T10" fmla="*/ 16 w 19"/>
                <a:gd name="T11" fmla="*/ 0 h 7"/>
                <a:gd name="T12" fmla="*/ 3 w 19"/>
                <a:gd name="T13" fmla="*/ 0 h 7"/>
                <a:gd name="T14" fmla="*/ 0 w 19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0" y="4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19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3323592" y="1438752"/>
              <a:ext cx="396875" cy="352425"/>
            </a:xfrm>
            <a:custGeom>
              <a:avLst/>
              <a:gdLst>
                <a:gd name="T0" fmla="*/ 65 w 133"/>
                <a:gd name="T1" fmla="*/ 0 h 118"/>
                <a:gd name="T2" fmla="*/ 65 w 133"/>
                <a:gd name="T3" fmla="*/ 0 h 118"/>
                <a:gd name="T4" fmla="*/ 66 w 133"/>
                <a:gd name="T5" fmla="*/ 0 h 118"/>
                <a:gd name="T6" fmla="*/ 68 w 133"/>
                <a:gd name="T7" fmla="*/ 0 h 118"/>
                <a:gd name="T8" fmla="*/ 68 w 133"/>
                <a:gd name="T9" fmla="*/ 0 h 118"/>
                <a:gd name="T10" fmla="*/ 99 w 133"/>
                <a:gd name="T11" fmla="*/ 82 h 118"/>
                <a:gd name="T12" fmla="*/ 82 w 133"/>
                <a:gd name="T13" fmla="*/ 118 h 118"/>
                <a:gd name="T14" fmla="*/ 66 w 133"/>
                <a:gd name="T15" fmla="*/ 118 h 118"/>
                <a:gd name="T16" fmla="*/ 64 w 133"/>
                <a:gd name="T17" fmla="*/ 118 h 118"/>
                <a:gd name="T18" fmla="*/ 49 w 133"/>
                <a:gd name="T19" fmla="*/ 118 h 118"/>
                <a:gd name="T20" fmla="*/ 33 w 133"/>
                <a:gd name="T21" fmla="*/ 82 h 118"/>
                <a:gd name="T22" fmla="*/ 65 w 133"/>
                <a:gd name="T23" fmla="*/ 0 h 118"/>
                <a:gd name="T24" fmla="*/ 33 w 133"/>
                <a:gd name="T25" fmla="*/ 60 h 118"/>
                <a:gd name="T26" fmla="*/ 52 w 133"/>
                <a:gd name="T27" fmla="*/ 13 h 118"/>
                <a:gd name="T28" fmla="*/ 33 w 133"/>
                <a:gd name="T29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18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6" y="0"/>
                    <a:pt x="66" y="0"/>
                  </a:cubicBezTo>
                  <a:cubicBezTo>
                    <a:pt x="67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33" y="1"/>
                    <a:pt x="117" y="66"/>
                    <a:pt x="99" y="82"/>
                  </a:cubicBezTo>
                  <a:cubicBezTo>
                    <a:pt x="81" y="98"/>
                    <a:pt x="82" y="118"/>
                    <a:pt x="82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18"/>
                    <a:pt x="51" y="98"/>
                    <a:pt x="33" y="82"/>
                  </a:cubicBezTo>
                  <a:cubicBezTo>
                    <a:pt x="15" y="66"/>
                    <a:pt x="0" y="1"/>
                    <a:pt x="65" y="0"/>
                  </a:cubicBezTo>
                  <a:close/>
                  <a:moveTo>
                    <a:pt x="33" y="60"/>
                  </a:moveTo>
                  <a:cubicBezTo>
                    <a:pt x="22" y="29"/>
                    <a:pt x="52" y="13"/>
                    <a:pt x="52" y="13"/>
                  </a:cubicBezTo>
                  <a:cubicBezTo>
                    <a:pt x="8" y="20"/>
                    <a:pt x="33" y="6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609092" y="2086452"/>
              <a:ext cx="95250" cy="20638"/>
            </a:xfrm>
            <a:custGeom>
              <a:avLst/>
              <a:gdLst>
                <a:gd name="T0" fmla="*/ 0 w 32"/>
                <a:gd name="T1" fmla="*/ 3 h 7"/>
                <a:gd name="T2" fmla="*/ 6 w 32"/>
                <a:gd name="T3" fmla="*/ 7 h 7"/>
                <a:gd name="T4" fmla="*/ 27 w 32"/>
                <a:gd name="T5" fmla="*/ 7 h 7"/>
                <a:gd name="T6" fmla="*/ 32 w 32"/>
                <a:gd name="T7" fmla="*/ 3 h 7"/>
                <a:gd name="T8" fmla="*/ 32 w 32"/>
                <a:gd name="T9" fmla="*/ 3 h 7"/>
                <a:gd name="T10" fmla="*/ 27 w 32"/>
                <a:gd name="T11" fmla="*/ 0 h 7"/>
                <a:gd name="T12" fmla="*/ 6 w 32"/>
                <a:gd name="T13" fmla="*/ 0 h 7"/>
                <a:gd name="T14" fmla="*/ 0 w 32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">
                  <a:moveTo>
                    <a:pt x="0" y="3"/>
                  </a:moveTo>
                  <a:cubicBezTo>
                    <a:pt x="0" y="5"/>
                    <a:pt x="3" y="7"/>
                    <a:pt x="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2" y="5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609092" y="2110264"/>
              <a:ext cx="95250" cy="20638"/>
            </a:xfrm>
            <a:custGeom>
              <a:avLst/>
              <a:gdLst>
                <a:gd name="T0" fmla="*/ 0 w 32"/>
                <a:gd name="T1" fmla="*/ 3 h 7"/>
                <a:gd name="T2" fmla="*/ 6 w 32"/>
                <a:gd name="T3" fmla="*/ 7 h 7"/>
                <a:gd name="T4" fmla="*/ 27 w 32"/>
                <a:gd name="T5" fmla="*/ 7 h 7"/>
                <a:gd name="T6" fmla="*/ 32 w 32"/>
                <a:gd name="T7" fmla="*/ 3 h 7"/>
                <a:gd name="T8" fmla="*/ 32 w 32"/>
                <a:gd name="T9" fmla="*/ 3 h 7"/>
                <a:gd name="T10" fmla="*/ 27 w 32"/>
                <a:gd name="T11" fmla="*/ 0 h 7"/>
                <a:gd name="T12" fmla="*/ 6 w 32"/>
                <a:gd name="T13" fmla="*/ 0 h 7"/>
                <a:gd name="T14" fmla="*/ 0 w 32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">
                  <a:moveTo>
                    <a:pt x="0" y="3"/>
                  </a:moveTo>
                  <a:cubicBezTo>
                    <a:pt x="0" y="5"/>
                    <a:pt x="3" y="7"/>
                    <a:pt x="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2" y="5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629730" y="2134077"/>
              <a:ext cx="57150" cy="20638"/>
            </a:xfrm>
            <a:custGeom>
              <a:avLst/>
              <a:gdLst>
                <a:gd name="T0" fmla="*/ 0 w 19"/>
                <a:gd name="T1" fmla="*/ 3 h 7"/>
                <a:gd name="T2" fmla="*/ 3 w 19"/>
                <a:gd name="T3" fmla="*/ 7 h 7"/>
                <a:gd name="T4" fmla="*/ 15 w 19"/>
                <a:gd name="T5" fmla="*/ 7 h 7"/>
                <a:gd name="T6" fmla="*/ 19 w 19"/>
                <a:gd name="T7" fmla="*/ 3 h 7"/>
                <a:gd name="T8" fmla="*/ 19 w 19"/>
                <a:gd name="T9" fmla="*/ 3 h 7"/>
                <a:gd name="T10" fmla="*/ 15 w 19"/>
                <a:gd name="T11" fmla="*/ 0 h 7"/>
                <a:gd name="T12" fmla="*/ 3 w 19"/>
                <a:gd name="T13" fmla="*/ 0 h 7"/>
                <a:gd name="T14" fmla="*/ 0 w 19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5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Freeform 82"/>
            <p:cNvSpPr>
              <a:spLocks noEditPoints="1"/>
            </p:cNvSpPr>
            <p:nvPr/>
          </p:nvSpPr>
          <p:spPr bwMode="auto">
            <a:xfrm>
              <a:off x="1459867" y="1726089"/>
              <a:ext cx="396875" cy="354013"/>
            </a:xfrm>
            <a:custGeom>
              <a:avLst/>
              <a:gdLst>
                <a:gd name="T0" fmla="*/ 66 w 133"/>
                <a:gd name="T1" fmla="*/ 0 h 119"/>
                <a:gd name="T2" fmla="*/ 66 w 133"/>
                <a:gd name="T3" fmla="*/ 0 h 119"/>
                <a:gd name="T4" fmla="*/ 67 w 133"/>
                <a:gd name="T5" fmla="*/ 0 h 119"/>
                <a:gd name="T6" fmla="*/ 68 w 133"/>
                <a:gd name="T7" fmla="*/ 0 h 119"/>
                <a:gd name="T8" fmla="*/ 68 w 133"/>
                <a:gd name="T9" fmla="*/ 0 h 119"/>
                <a:gd name="T10" fmla="*/ 100 w 133"/>
                <a:gd name="T11" fmla="*/ 83 h 119"/>
                <a:gd name="T12" fmla="*/ 82 w 133"/>
                <a:gd name="T13" fmla="*/ 119 h 119"/>
                <a:gd name="T14" fmla="*/ 67 w 133"/>
                <a:gd name="T15" fmla="*/ 119 h 119"/>
                <a:gd name="T16" fmla="*/ 64 w 133"/>
                <a:gd name="T17" fmla="*/ 119 h 119"/>
                <a:gd name="T18" fmla="*/ 50 w 133"/>
                <a:gd name="T19" fmla="*/ 119 h 119"/>
                <a:gd name="T20" fmla="*/ 33 w 133"/>
                <a:gd name="T21" fmla="*/ 83 h 119"/>
                <a:gd name="T22" fmla="*/ 66 w 133"/>
                <a:gd name="T23" fmla="*/ 0 h 119"/>
                <a:gd name="T24" fmla="*/ 34 w 133"/>
                <a:gd name="T25" fmla="*/ 61 h 119"/>
                <a:gd name="T26" fmla="*/ 53 w 133"/>
                <a:gd name="T27" fmla="*/ 13 h 119"/>
                <a:gd name="T28" fmla="*/ 34 w 133"/>
                <a:gd name="T29" fmla="*/ 6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19">
                  <a:moveTo>
                    <a:pt x="66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7" y="0"/>
                    <a:pt x="66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33" y="2"/>
                    <a:pt x="117" y="67"/>
                    <a:pt x="100" y="83"/>
                  </a:cubicBezTo>
                  <a:cubicBezTo>
                    <a:pt x="82" y="99"/>
                    <a:pt x="82" y="119"/>
                    <a:pt x="82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9"/>
                    <a:pt x="51" y="99"/>
                    <a:pt x="33" y="83"/>
                  </a:cubicBezTo>
                  <a:cubicBezTo>
                    <a:pt x="16" y="67"/>
                    <a:pt x="0" y="2"/>
                    <a:pt x="66" y="0"/>
                  </a:cubicBezTo>
                  <a:close/>
                  <a:moveTo>
                    <a:pt x="34" y="61"/>
                  </a:moveTo>
                  <a:cubicBezTo>
                    <a:pt x="23" y="30"/>
                    <a:pt x="53" y="13"/>
                    <a:pt x="53" y="13"/>
                  </a:cubicBezTo>
                  <a:cubicBezTo>
                    <a:pt x="8" y="21"/>
                    <a:pt x="34" y="61"/>
                    <a:pt x="3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4001455" y="4210527"/>
              <a:ext cx="92075" cy="23813"/>
            </a:xfrm>
            <a:custGeom>
              <a:avLst/>
              <a:gdLst>
                <a:gd name="T0" fmla="*/ 0 w 31"/>
                <a:gd name="T1" fmla="*/ 4 h 8"/>
                <a:gd name="T2" fmla="*/ 5 w 31"/>
                <a:gd name="T3" fmla="*/ 8 h 8"/>
                <a:gd name="T4" fmla="*/ 26 w 31"/>
                <a:gd name="T5" fmla="*/ 8 h 8"/>
                <a:gd name="T6" fmla="*/ 31 w 31"/>
                <a:gd name="T7" fmla="*/ 4 h 8"/>
                <a:gd name="T8" fmla="*/ 31 w 31"/>
                <a:gd name="T9" fmla="*/ 4 h 8"/>
                <a:gd name="T10" fmla="*/ 26 w 31"/>
                <a:gd name="T11" fmla="*/ 0 h 8"/>
                <a:gd name="T12" fmla="*/ 5 w 31"/>
                <a:gd name="T13" fmla="*/ 0 h 8"/>
                <a:gd name="T14" fmla="*/ 0 w 31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0" y="4"/>
                  </a:moveTo>
                  <a:cubicBezTo>
                    <a:pt x="0" y="6"/>
                    <a:pt x="2" y="8"/>
                    <a:pt x="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9" y="8"/>
                    <a:pt x="31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4001455" y="4234339"/>
              <a:ext cx="92075" cy="23813"/>
            </a:xfrm>
            <a:custGeom>
              <a:avLst/>
              <a:gdLst>
                <a:gd name="T0" fmla="*/ 0 w 31"/>
                <a:gd name="T1" fmla="*/ 4 h 8"/>
                <a:gd name="T2" fmla="*/ 5 w 31"/>
                <a:gd name="T3" fmla="*/ 8 h 8"/>
                <a:gd name="T4" fmla="*/ 26 w 31"/>
                <a:gd name="T5" fmla="*/ 8 h 8"/>
                <a:gd name="T6" fmla="*/ 31 w 31"/>
                <a:gd name="T7" fmla="*/ 4 h 8"/>
                <a:gd name="T8" fmla="*/ 31 w 31"/>
                <a:gd name="T9" fmla="*/ 4 h 8"/>
                <a:gd name="T10" fmla="*/ 26 w 31"/>
                <a:gd name="T11" fmla="*/ 0 h 8"/>
                <a:gd name="T12" fmla="*/ 5 w 31"/>
                <a:gd name="T13" fmla="*/ 0 h 8"/>
                <a:gd name="T14" fmla="*/ 0 w 31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0" y="4"/>
                  </a:moveTo>
                  <a:cubicBezTo>
                    <a:pt x="0" y="6"/>
                    <a:pt x="2" y="8"/>
                    <a:pt x="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9" y="8"/>
                    <a:pt x="31" y="6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29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4018917" y="4258152"/>
              <a:ext cx="57150" cy="23813"/>
            </a:xfrm>
            <a:custGeom>
              <a:avLst/>
              <a:gdLst>
                <a:gd name="T0" fmla="*/ 0 w 19"/>
                <a:gd name="T1" fmla="*/ 4 h 8"/>
                <a:gd name="T2" fmla="*/ 3 w 19"/>
                <a:gd name="T3" fmla="*/ 8 h 8"/>
                <a:gd name="T4" fmla="*/ 16 w 19"/>
                <a:gd name="T5" fmla="*/ 8 h 8"/>
                <a:gd name="T6" fmla="*/ 19 w 19"/>
                <a:gd name="T7" fmla="*/ 4 h 8"/>
                <a:gd name="T8" fmla="*/ 19 w 19"/>
                <a:gd name="T9" fmla="*/ 4 h 8"/>
                <a:gd name="T10" fmla="*/ 16 w 19"/>
                <a:gd name="T11" fmla="*/ 0 h 8"/>
                <a:gd name="T12" fmla="*/ 3 w 19"/>
                <a:gd name="T13" fmla="*/ 0 h 8"/>
                <a:gd name="T14" fmla="*/ 0 w 19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0" y="4"/>
                  </a:moveTo>
                  <a:cubicBezTo>
                    <a:pt x="0" y="6"/>
                    <a:pt x="2" y="8"/>
                    <a:pt x="3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19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8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3852230" y="3853339"/>
              <a:ext cx="396875" cy="354013"/>
            </a:xfrm>
            <a:custGeom>
              <a:avLst/>
              <a:gdLst>
                <a:gd name="T0" fmla="*/ 65 w 133"/>
                <a:gd name="T1" fmla="*/ 0 h 119"/>
                <a:gd name="T2" fmla="*/ 65 w 133"/>
                <a:gd name="T3" fmla="*/ 0 h 119"/>
                <a:gd name="T4" fmla="*/ 66 w 133"/>
                <a:gd name="T5" fmla="*/ 0 h 119"/>
                <a:gd name="T6" fmla="*/ 68 w 133"/>
                <a:gd name="T7" fmla="*/ 0 h 119"/>
                <a:gd name="T8" fmla="*/ 68 w 133"/>
                <a:gd name="T9" fmla="*/ 0 h 119"/>
                <a:gd name="T10" fmla="*/ 99 w 133"/>
                <a:gd name="T11" fmla="*/ 82 h 119"/>
                <a:gd name="T12" fmla="*/ 82 w 133"/>
                <a:gd name="T13" fmla="*/ 119 h 119"/>
                <a:gd name="T14" fmla="*/ 66 w 133"/>
                <a:gd name="T15" fmla="*/ 119 h 119"/>
                <a:gd name="T16" fmla="*/ 64 w 133"/>
                <a:gd name="T17" fmla="*/ 119 h 119"/>
                <a:gd name="T18" fmla="*/ 49 w 133"/>
                <a:gd name="T19" fmla="*/ 119 h 119"/>
                <a:gd name="T20" fmla="*/ 33 w 133"/>
                <a:gd name="T21" fmla="*/ 82 h 119"/>
                <a:gd name="T22" fmla="*/ 65 w 133"/>
                <a:gd name="T23" fmla="*/ 0 h 119"/>
                <a:gd name="T24" fmla="*/ 34 w 133"/>
                <a:gd name="T25" fmla="*/ 60 h 119"/>
                <a:gd name="T26" fmla="*/ 52 w 133"/>
                <a:gd name="T27" fmla="*/ 13 h 119"/>
                <a:gd name="T28" fmla="*/ 34 w 133"/>
                <a:gd name="T29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1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6" y="0"/>
                    <a:pt x="66" y="0"/>
                  </a:cubicBezTo>
                  <a:cubicBezTo>
                    <a:pt x="67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33" y="2"/>
                    <a:pt x="117" y="67"/>
                    <a:pt x="99" y="82"/>
                  </a:cubicBezTo>
                  <a:cubicBezTo>
                    <a:pt x="81" y="99"/>
                    <a:pt x="82" y="119"/>
                    <a:pt x="82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9"/>
                    <a:pt x="51" y="99"/>
                    <a:pt x="33" y="82"/>
                  </a:cubicBezTo>
                  <a:cubicBezTo>
                    <a:pt x="15" y="67"/>
                    <a:pt x="0" y="2"/>
                    <a:pt x="65" y="0"/>
                  </a:cubicBezTo>
                  <a:close/>
                  <a:moveTo>
                    <a:pt x="34" y="60"/>
                  </a:moveTo>
                  <a:cubicBezTo>
                    <a:pt x="22" y="30"/>
                    <a:pt x="52" y="13"/>
                    <a:pt x="52" y="13"/>
                  </a:cubicBezTo>
                  <a:cubicBezTo>
                    <a:pt x="8" y="20"/>
                    <a:pt x="34" y="60"/>
                    <a:pt x="3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2972755" y="1868964"/>
              <a:ext cx="434975" cy="438150"/>
            </a:xfrm>
            <a:custGeom>
              <a:avLst/>
              <a:gdLst>
                <a:gd name="T0" fmla="*/ 53 w 146"/>
                <a:gd name="T1" fmla="*/ 71 h 147"/>
                <a:gd name="T2" fmla="*/ 56 w 146"/>
                <a:gd name="T3" fmla="*/ 63 h 147"/>
                <a:gd name="T4" fmla="*/ 56 w 146"/>
                <a:gd name="T5" fmla="*/ 28 h 147"/>
                <a:gd name="T6" fmla="*/ 52 w 146"/>
                <a:gd name="T7" fmla="*/ 24 h 147"/>
                <a:gd name="T8" fmla="*/ 52 w 146"/>
                <a:gd name="T9" fmla="*/ 24 h 147"/>
                <a:gd name="T10" fmla="*/ 52 w 146"/>
                <a:gd name="T11" fmla="*/ 9 h 147"/>
                <a:gd name="T12" fmla="*/ 52 w 146"/>
                <a:gd name="T13" fmla="*/ 9 h 147"/>
                <a:gd name="T14" fmla="*/ 52 w 146"/>
                <a:gd name="T15" fmla="*/ 8 h 147"/>
                <a:gd name="T16" fmla="*/ 73 w 146"/>
                <a:gd name="T17" fmla="*/ 0 h 147"/>
                <a:gd name="T18" fmla="*/ 94 w 146"/>
                <a:gd name="T19" fmla="*/ 8 h 147"/>
                <a:gd name="T20" fmla="*/ 94 w 146"/>
                <a:gd name="T21" fmla="*/ 9 h 147"/>
                <a:gd name="T22" fmla="*/ 95 w 146"/>
                <a:gd name="T23" fmla="*/ 9 h 147"/>
                <a:gd name="T24" fmla="*/ 95 w 146"/>
                <a:gd name="T25" fmla="*/ 24 h 147"/>
                <a:gd name="T26" fmla="*/ 94 w 146"/>
                <a:gd name="T27" fmla="*/ 24 h 147"/>
                <a:gd name="T28" fmla="*/ 88 w 146"/>
                <a:gd name="T29" fmla="*/ 28 h 147"/>
                <a:gd name="T30" fmla="*/ 88 w 146"/>
                <a:gd name="T31" fmla="*/ 63 h 147"/>
                <a:gd name="T32" fmla="*/ 93 w 146"/>
                <a:gd name="T33" fmla="*/ 71 h 147"/>
                <a:gd name="T34" fmla="*/ 126 w 146"/>
                <a:gd name="T35" fmla="*/ 135 h 147"/>
                <a:gd name="T36" fmla="*/ 73 w 146"/>
                <a:gd name="T37" fmla="*/ 147 h 147"/>
                <a:gd name="T38" fmla="*/ 20 w 146"/>
                <a:gd name="T39" fmla="*/ 135 h 147"/>
                <a:gd name="T40" fmla="*/ 53 w 146"/>
                <a:gd name="T41" fmla="*/ 71 h 147"/>
                <a:gd name="T42" fmla="*/ 54 w 146"/>
                <a:gd name="T43" fmla="*/ 136 h 147"/>
                <a:gd name="T44" fmla="*/ 30 w 146"/>
                <a:gd name="T45" fmla="*/ 119 h 147"/>
                <a:gd name="T46" fmla="*/ 50 w 146"/>
                <a:gd name="T47" fmla="*/ 85 h 147"/>
                <a:gd name="T48" fmla="*/ 23 w 146"/>
                <a:gd name="T49" fmla="*/ 121 h 147"/>
                <a:gd name="T50" fmla="*/ 54 w 146"/>
                <a:gd name="T51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47">
                  <a:moveTo>
                    <a:pt x="53" y="71"/>
                  </a:moveTo>
                  <a:cubicBezTo>
                    <a:pt x="53" y="71"/>
                    <a:pt x="56" y="69"/>
                    <a:pt x="56" y="63"/>
                  </a:cubicBezTo>
                  <a:cubicBezTo>
                    <a:pt x="56" y="57"/>
                    <a:pt x="56" y="35"/>
                    <a:pt x="56" y="28"/>
                  </a:cubicBezTo>
                  <a:cubicBezTo>
                    <a:pt x="54" y="27"/>
                    <a:pt x="53" y="25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62" y="0"/>
                    <a:pt x="73" y="0"/>
                  </a:cubicBezTo>
                  <a:cubicBezTo>
                    <a:pt x="85" y="0"/>
                    <a:pt x="94" y="4"/>
                    <a:pt x="94" y="8"/>
                  </a:cubicBezTo>
                  <a:cubicBezTo>
                    <a:pt x="94" y="8"/>
                    <a:pt x="94" y="8"/>
                    <a:pt x="94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6"/>
                    <a:pt x="92" y="27"/>
                    <a:pt x="88" y="28"/>
                  </a:cubicBezTo>
                  <a:cubicBezTo>
                    <a:pt x="88" y="36"/>
                    <a:pt x="88" y="57"/>
                    <a:pt x="88" y="63"/>
                  </a:cubicBezTo>
                  <a:cubicBezTo>
                    <a:pt x="88" y="69"/>
                    <a:pt x="93" y="71"/>
                    <a:pt x="93" y="71"/>
                  </a:cubicBezTo>
                  <a:cubicBezTo>
                    <a:pt x="100" y="76"/>
                    <a:pt x="146" y="121"/>
                    <a:pt x="126" y="135"/>
                  </a:cubicBezTo>
                  <a:cubicBezTo>
                    <a:pt x="108" y="147"/>
                    <a:pt x="79" y="147"/>
                    <a:pt x="73" y="147"/>
                  </a:cubicBezTo>
                  <a:cubicBezTo>
                    <a:pt x="67" y="147"/>
                    <a:pt x="37" y="147"/>
                    <a:pt x="20" y="135"/>
                  </a:cubicBezTo>
                  <a:cubicBezTo>
                    <a:pt x="0" y="121"/>
                    <a:pt x="45" y="76"/>
                    <a:pt x="53" y="71"/>
                  </a:cubicBezTo>
                  <a:close/>
                  <a:moveTo>
                    <a:pt x="54" y="136"/>
                  </a:moveTo>
                  <a:cubicBezTo>
                    <a:pt x="54" y="136"/>
                    <a:pt x="31" y="131"/>
                    <a:pt x="30" y="119"/>
                  </a:cubicBezTo>
                  <a:cubicBezTo>
                    <a:pt x="29" y="108"/>
                    <a:pt x="50" y="85"/>
                    <a:pt x="50" y="85"/>
                  </a:cubicBezTo>
                  <a:cubicBezTo>
                    <a:pt x="50" y="85"/>
                    <a:pt x="23" y="106"/>
                    <a:pt x="23" y="121"/>
                  </a:cubicBezTo>
                  <a:cubicBezTo>
                    <a:pt x="23" y="136"/>
                    <a:pt x="54" y="136"/>
                    <a:pt x="5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2009142" y="3762852"/>
              <a:ext cx="431800" cy="441325"/>
            </a:xfrm>
            <a:custGeom>
              <a:avLst/>
              <a:gdLst>
                <a:gd name="T0" fmla="*/ 52 w 145"/>
                <a:gd name="T1" fmla="*/ 71 h 148"/>
                <a:gd name="T2" fmla="*/ 55 w 145"/>
                <a:gd name="T3" fmla="*/ 63 h 148"/>
                <a:gd name="T4" fmla="*/ 55 w 145"/>
                <a:gd name="T5" fmla="*/ 28 h 148"/>
                <a:gd name="T6" fmla="*/ 52 w 145"/>
                <a:gd name="T7" fmla="*/ 24 h 148"/>
                <a:gd name="T8" fmla="*/ 51 w 145"/>
                <a:gd name="T9" fmla="*/ 24 h 148"/>
                <a:gd name="T10" fmla="*/ 51 w 145"/>
                <a:gd name="T11" fmla="*/ 9 h 148"/>
                <a:gd name="T12" fmla="*/ 52 w 145"/>
                <a:gd name="T13" fmla="*/ 9 h 148"/>
                <a:gd name="T14" fmla="*/ 52 w 145"/>
                <a:gd name="T15" fmla="*/ 8 h 148"/>
                <a:gd name="T16" fmla="*/ 73 w 145"/>
                <a:gd name="T17" fmla="*/ 0 h 148"/>
                <a:gd name="T18" fmla="*/ 94 w 145"/>
                <a:gd name="T19" fmla="*/ 8 h 148"/>
                <a:gd name="T20" fmla="*/ 94 w 145"/>
                <a:gd name="T21" fmla="*/ 9 h 148"/>
                <a:gd name="T22" fmla="*/ 94 w 145"/>
                <a:gd name="T23" fmla="*/ 9 h 148"/>
                <a:gd name="T24" fmla="*/ 94 w 145"/>
                <a:gd name="T25" fmla="*/ 24 h 148"/>
                <a:gd name="T26" fmla="*/ 94 w 145"/>
                <a:gd name="T27" fmla="*/ 24 h 148"/>
                <a:gd name="T28" fmla="*/ 88 w 145"/>
                <a:gd name="T29" fmla="*/ 29 h 148"/>
                <a:gd name="T30" fmla="*/ 88 w 145"/>
                <a:gd name="T31" fmla="*/ 63 h 148"/>
                <a:gd name="T32" fmla="*/ 92 w 145"/>
                <a:gd name="T33" fmla="*/ 71 h 148"/>
                <a:gd name="T34" fmla="*/ 126 w 145"/>
                <a:gd name="T35" fmla="*/ 135 h 148"/>
                <a:gd name="T36" fmla="*/ 72 w 145"/>
                <a:gd name="T37" fmla="*/ 147 h 148"/>
                <a:gd name="T38" fmla="*/ 19 w 145"/>
                <a:gd name="T39" fmla="*/ 135 h 148"/>
                <a:gd name="T40" fmla="*/ 52 w 145"/>
                <a:gd name="T41" fmla="*/ 71 h 148"/>
                <a:gd name="T42" fmla="*/ 53 w 145"/>
                <a:gd name="T43" fmla="*/ 136 h 148"/>
                <a:gd name="T44" fmla="*/ 30 w 145"/>
                <a:gd name="T45" fmla="*/ 120 h 148"/>
                <a:gd name="T46" fmla="*/ 50 w 145"/>
                <a:gd name="T47" fmla="*/ 85 h 148"/>
                <a:gd name="T48" fmla="*/ 23 w 145"/>
                <a:gd name="T49" fmla="*/ 121 h 148"/>
                <a:gd name="T50" fmla="*/ 53 w 145"/>
                <a:gd name="T51" fmla="*/ 1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48">
                  <a:moveTo>
                    <a:pt x="52" y="71"/>
                  </a:moveTo>
                  <a:cubicBezTo>
                    <a:pt x="52" y="71"/>
                    <a:pt x="55" y="70"/>
                    <a:pt x="55" y="63"/>
                  </a:cubicBezTo>
                  <a:cubicBezTo>
                    <a:pt x="55" y="57"/>
                    <a:pt x="55" y="36"/>
                    <a:pt x="55" y="28"/>
                  </a:cubicBezTo>
                  <a:cubicBezTo>
                    <a:pt x="53" y="27"/>
                    <a:pt x="52" y="26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8"/>
                    <a:pt x="52" y="8"/>
                  </a:cubicBezTo>
                  <a:cubicBezTo>
                    <a:pt x="52" y="4"/>
                    <a:pt x="61" y="0"/>
                    <a:pt x="73" y="0"/>
                  </a:cubicBezTo>
                  <a:cubicBezTo>
                    <a:pt x="84" y="0"/>
                    <a:pt x="94" y="4"/>
                    <a:pt x="94" y="8"/>
                  </a:cubicBezTo>
                  <a:cubicBezTo>
                    <a:pt x="94" y="8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3" y="26"/>
                    <a:pt x="92" y="27"/>
                    <a:pt x="88" y="29"/>
                  </a:cubicBezTo>
                  <a:cubicBezTo>
                    <a:pt x="88" y="36"/>
                    <a:pt x="88" y="57"/>
                    <a:pt x="88" y="63"/>
                  </a:cubicBezTo>
                  <a:cubicBezTo>
                    <a:pt x="88" y="70"/>
                    <a:pt x="92" y="71"/>
                    <a:pt x="92" y="71"/>
                  </a:cubicBezTo>
                  <a:cubicBezTo>
                    <a:pt x="100" y="76"/>
                    <a:pt x="145" y="121"/>
                    <a:pt x="126" y="135"/>
                  </a:cubicBezTo>
                  <a:cubicBezTo>
                    <a:pt x="108" y="148"/>
                    <a:pt x="78" y="147"/>
                    <a:pt x="72" y="147"/>
                  </a:cubicBezTo>
                  <a:cubicBezTo>
                    <a:pt x="66" y="147"/>
                    <a:pt x="37" y="148"/>
                    <a:pt x="19" y="135"/>
                  </a:cubicBezTo>
                  <a:cubicBezTo>
                    <a:pt x="0" y="121"/>
                    <a:pt x="44" y="76"/>
                    <a:pt x="52" y="71"/>
                  </a:cubicBezTo>
                  <a:close/>
                  <a:moveTo>
                    <a:pt x="53" y="136"/>
                  </a:moveTo>
                  <a:cubicBezTo>
                    <a:pt x="53" y="136"/>
                    <a:pt x="31" y="131"/>
                    <a:pt x="30" y="120"/>
                  </a:cubicBezTo>
                  <a:cubicBezTo>
                    <a:pt x="29" y="108"/>
                    <a:pt x="50" y="85"/>
                    <a:pt x="50" y="85"/>
                  </a:cubicBezTo>
                  <a:cubicBezTo>
                    <a:pt x="50" y="85"/>
                    <a:pt x="22" y="107"/>
                    <a:pt x="23" y="121"/>
                  </a:cubicBezTo>
                  <a:cubicBezTo>
                    <a:pt x="23" y="136"/>
                    <a:pt x="53" y="136"/>
                    <a:pt x="53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436876" y="3774725"/>
            <a:ext cx="3413126" cy="3409950"/>
            <a:chOff x="3805238" y="2005013"/>
            <a:chExt cx="1706563" cy="1704975"/>
          </a:xfrm>
        </p:grpSpPr>
        <p:sp>
          <p:nvSpPr>
            <p:cNvPr id="90" name="Oval 7"/>
            <p:cNvSpPr>
              <a:spLocks noChangeArrowheads="1"/>
            </p:cNvSpPr>
            <p:nvPr/>
          </p:nvSpPr>
          <p:spPr bwMode="auto">
            <a:xfrm>
              <a:off x="3805238" y="2005013"/>
              <a:ext cx="1706563" cy="1704975"/>
            </a:xfrm>
            <a:prstGeom prst="ellipse">
              <a:avLst/>
            </a:prstGeom>
            <a:solidFill>
              <a:srgbClr val="BC30A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Oval 8"/>
            <p:cNvSpPr>
              <a:spLocks noChangeArrowheads="1"/>
            </p:cNvSpPr>
            <p:nvPr/>
          </p:nvSpPr>
          <p:spPr bwMode="auto">
            <a:xfrm>
              <a:off x="3973513" y="2173288"/>
              <a:ext cx="1368425" cy="136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4102100" y="2305050"/>
              <a:ext cx="1109663" cy="1104900"/>
            </a:xfrm>
            <a:prstGeom prst="ellipse">
              <a:avLst/>
            </a:prstGeom>
            <a:solidFill>
              <a:srgbClr val="3C4157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Oval 10"/>
            <p:cNvSpPr>
              <a:spLocks noChangeArrowheads="1"/>
            </p:cNvSpPr>
            <p:nvPr/>
          </p:nvSpPr>
          <p:spPr bwMode="auto">
            <a:xfrm>
              <a:off x="4210050" y="2409825"/>
              <a:ext cx="895350" cy="8953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Oval 11"/>
            <p:cNvSpPr>
              <a:spLocks noChangeArrowheads="1"/>
            </p:cNvSpPr>
            <p:nvPr/>
          </p:nvSpPr>
          <p:spPr bwMode="auto">
            <a:xfrm>
              <a:off x="4416425" y="2616200"/>
              <a:ext cx="479425" cy="482600"/>
            </a:xfrm>
            <a:prstGeom prst="ellipse">
              <a:avLst/>
            </a:prstGeom>
            <a:solidFill>
              <a:srgbClr val="74AC4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947925" y="2904776"/>
            <a:ext cx="2190750" cy="2571750"/>
            <a:chOff x="3560763" y="1570038"/>
            <a:chExt cx="1095375" cy="1285875"/>
          </a:xfrm>
        </p:grpSpPr>
        <p:sp>
          <p:nvSpPr>
            <p:cNvPr id="96" name="Freeform 12"/>
            <p:cNvSpPr/>
            <p:nvPr/>
          </p:nvSpPr>
          <p:spPr bwMode="auto">
            <a:xfrm>
              <a:off x="4446588" y="2611438"/>
              <a:ext cx="209550" cy="244475"/>
            </a:xfrm>
            <a:custGeom>
              <a:avLst/>
              <a:gdLst>
                <a:gd name="T0" fmla="*/ 21 w 56"/>
                <a:gd name="T1" fmla="*/ 8 h 65"/>
                <a:gd name="T2" fmla="*/ 56 w 56"/>
                <a:gd name="T3" fmla="*/ 65 h 65"/>
                <a:gd name="T4" fmla="*/ 6 w 56"/>
                <a:gd name="T5" fmla="*/ 21 h 65"/>
                <a:gd name="T6" fmla="*/ 21 w 56"/>
                <a:gd name="T7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5">
                  <a:moveTo>
                    <a:pt x="21" y="8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15"/>
                    <a:pt x="17" y="0"/>
                    <a:pt x="21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Freeform 13"/>
            <p:cNvSpPr/>
            <p:nvPr/>
          </p:nvSpPr>
          <p:spPr bwMode="auto">
            <a:xfrm>
              <a:off x="3714750" y="1724025"/>
              <a:ext cx="908050" cy="1057275"/>
            </a:xfrm>
            <a:custGeom>
              <a:avLst/>
              <a:gdLst>
                <a:gd name="T0" fmla="*/ 212 w 242"/>
                <a:gd name="T1" fmla="*/ 219 h 282"/>
                <a:gd name="T2" fmla="*/ 0 w 242"/>
                <a:gd name="T3" fmla="*/ 0 h 282"/>
                <a:gd name="T4" fmla="*/ 177 w 242"/>
                <a:gd name="T5" fmla="*/ 248 h 282"/>
                <a:gd name="T6" fmla="*/ 212 w 242"/>
                <a:gd name="T7" fmla="*/ 21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82">
                  <a:moveTo>
                    <a:pt x="212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01" y="282"/>
                    <a:pt x="242" y="250"/>
                    <a:pt x="212" y="219"/>
                  </a:cubicBezTo>
                  <a:close/>
                </a:path>
              </a:pathLst>
            </a:custGeom>
            <a:solidFill>
              <a:srgbClr val="02A6A6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Freeform 14"/>
            <p:cNvSpPr/>
            <p:nvPr/>
          </p:nvSpPr>
          <p:spPr bwMode="auto">
            <a:xfrm>
              <a:off x="3714750" y="1724025"/>
              <a:ext cx="850900" cy="966788"/>
            </a:xfrm>
            <a:custGeom>
              <a:avLst/>
              <a:gdLst>
                <a:gd name="T0" fmla="*/ 0 w 227"/>
                <a:gd name="T1" fmla="*/ 0 h 258"/>
                <a:gd name="T2" fmla="*/ 214 w 227"/>
                <a:gd name="T3" fmla="*/ 258 h 258"/>
                <a:gd name="T4" fmla="*/ 212 w 227"/>
                <a:gd name="T5" fmla="*/ 219 h 258"/>
                <a:gd name="T6" fmla="*/ 0 w 227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58">
                  <a:moveTo>
                    <a:pt x="0" y="0"/>
                  </a:moveTo>
                  <a:cubicBezTo>
                    <a:pt x="214" y="258"/>
                    <a:pt x="214" y="258"/>
                    <a:pt x="214" y="258"/>
                  </a:cubicBezTo>
                  <a:cubicBezTo>
                    <a:pt x="224" y="250"/>
                    <a:pt x="227" y="235"/>
                    <a:pt x="212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CCCE"/>
            </a:solidFill>
            <a:ln w="6350"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Freeform 15"/>
            <p:cNvSpPr/>
            <p:nvPr/>
          </p:nvSpPr>
          <p:spPr bwMode="auto">
            <a:xfrm>
              <a:off x="3714750" y="1570038"/>
              <a:ext cx="244475" cy="382588"/>
            </a:xfrm>
            <a:custGeom>
              <a:avLst/>
              <a:gdLst>
                <a:gd name="T0" fmla="*/ 50 w 65"/>
                <a:gd name="T1" fmla="*/ 102 h 102"/>
                <a:gd name="T2" fmla="*/ 50 w 65"/>
                <a:gd name="T3" fmla="*/ 20 h 102"/>
                <a:gd name="T4" fmla="*/ 0 w 65"/>
                <a:gd name="T5" fmla="*/ 41 h 102"/>
                <a:gd name="T6" fmla="*/ 50 w 65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2">
                  <a:moveTo>
                    <a:pt x="50" y="102"/>
                  </a:moveTo>
                  <a:cubicBezTo>
                    <a:pt x="56" y="86"/>
                    <a:pt x="65" y="40"/>
                    <a:pt x="50" y="20"/>
                  </a:cubicBezTo>
                  <a:cubicBezTo>
                    <a:pt x="35" y="0"/>
                    <a:pt x="6" y="4"/>
                    <a:pt x="0" y="41"/>
                  </a:cubicBezTo>
                  <a:lnTo>
                    <a:pt x="50" y="102"/>
                  </a:lnTo>
                  <a:close/>
                </a:path>
              </a:pathLst>
            </a:custGeom>
            <a:solidFill>
              <a:srgbClr val="59618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Freeform 16"/>
            <p:cNvSpPr/>
            <p:nvPr/>
          </p:nvSpPr>
          <p:spPr bwMode="auto">
            <a:xfrm>
              <a:off x="3560763" y="1724025"/>
              <a:ext cx="341313" cy="234950"/>
            </a:xfrm>
            <a:custGeom>
              <a:avLst/>
              <a:gdLst>
                <a:gd name="T0" fmla="*/ 91 w 91"/>
                <a:gd name="T1" fmla="*/ 61 h 63"/>
                <a:gd name="T2" fmla="*/ 16 w 91"/>
                <a:gd name="T3" fmla="*/ 40 h 63"/>
                <a:gd name="T4" fmla="*/ 41 w 91"/>
                <a:gd name="T5" fmla="*/ 0 h 63"/>
                <a:gd name="T6" fmla="*/ 91 w 91"/>
                <a:gd name="T7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63">
                  <a:moveTo>
                    <a:pt x="91" y="61"/>
                  </a:moveTo>
                  <a:cubicBezTo>
                    <a:pt x="75" y="63"/>
                    <a:pt x="33" y="59"/>
                    <a:pt x="16" y="40"/>
                  </a:cubicBezTo>
                  <a:cubicBezTo>
                    <a:pt x="0" y="22"/>
                    <a:pt x="8" y="0"/>
                    <a:pt x="41" y="0"/>
                  </a:cubicBezTo>
                  <a:lnTo>
                    <a:pt x="91" y="61"/>
                  </a:lnTo>
                  <a:close/>
                </a:path>
              </a:pathLst>
            </a:custGeom>
            <a:solidFill>
              <a:srgbClr val="3C4157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defTabSz="1371600"/>
              <a:endParaRPr lang="zh-CN" altLang="en-US" sz="36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1" name="任意多边形 100"/>
          <p:cNvSpPr/>
          <p:nvPr/>
        </p:nvSpPr>
        <p:spPr>
          <a:xfrm>
            <a:off x="5473700" y="4349399"/>
            <a:ext cx="2514600" cy="685800"/>
          </a:xfrm>
          <a:custGeom>
            <a:avLst/>
            <a:gdLst>
              <a:gd name="connsiteX0" fmla="*/ 1257300 w 1257300"/>
              <a:gd name="connsiteY0" fmla="*/ 342900 h 342900"/>
              <a:gd name="connsiteX1" fmla="*/ 914400 w 1257300"/>
              <a:gd name="connsiteY1" fmla="*/ 0 h 342900"/>
              <a:gd name="connsiteX2" fmla="*/ 0 w 1257300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342900">
                <a:moveTo>
                  <a:pt x="1257300" y="342900"/>
                </a:moveTo>
                <a:lnTo>
                  <a:pt x="9144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122F4A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zh-CN" altLang="en-US" sz="36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3024844" y="3805241"/>
            <a:ext cx="2268611" cy="797433"/>
          </a:xfrm>
          <a:prstGeom prst="roundRect">
            <a:avLst>
              <a:gd name="adj" fmla="val 0"/>
            </a:avLst>
          </a:prstGeom>
          <a:solidFill>
            <a:srgbClr val="2F737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altLang="zh-CN" sz="5400" dirty="0">
                <a:ln w="6350">
                  <a:noFill/>
                </a:ln>
                <a:solidFill>
                  <a:prstClr val="white"/>
                </a:solidFill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01</a:t>
            </a:r>
            <a:endParaRPr lang="zh-CN" altLang="en-US" sz="5400" dirty="0">
              <a:ln w="6350">
                <a:noFill/>
              </a:ln>
              <a:solidFill>
                <a:prstClr val="white"/>
              </a:solidFill>
              <a:latin typeface="Autocar Black Condensed" panose="02020800000000000000" pitchFamily="18" charset="0"/>
              <a:ea typeface="Autocar Black Condensed" panose="02020800000000000000" pitchFamily="18" charset="0"/>
              <a:cs typeface="Autocar Black Condensed" panose="02020800000000000000" pitchFamily="18" charset="0"/>
            </a:endParaRPr>
          </a:p>
        </p:txBody>
      </p:sp>
      <p:sp>
        <p:nvSpPr>
          <p:cNvPr id="104" name="任意多边形 103"/>
          <p:cNvSpPr/>
          <p:nvPr/>
        </p:nvSpPr>
        <p:spPr>
          <a:xfrm flipV="1">
            <a:off x="7693790" y="6708629"/>
            <a:ext cx="1444404" cy="812922"/>
          </a:xfrm>
          <a:custGeom>
            <a:avLst/>
            <a:gdLst>
              <a:gd name="connsiteX0" fmla="*/ 1257300 w 1257300"/>
              <a:gd name="connsiteY0" fmla="*/ 342900 h 342900"/>
              <a:gd name="connsiteX1" fmla="*/ 914400 w 1257300"/>
              <a:gd name="connsiteY1" fmla="*/ 0 h 342900"/>
              <a:gd name="connsiteX2" fmla="*/ 0 w 1257300"/>
              <a:gd name="connsiteY2" fmla="*/ 0 h 342900"/>
              <a:gd name="connsiteX0-1" fmla="*/ 1381053 w 1381053"/>
              <a:gd name="connsiteY0-2" fmla="*/ 454236 h 454236"/>
              <a:gd name="connsiteX1-3" fmla="*/ 914400 w 1381053"/>
              <a:gd name="connsiteY1-4" fmla="*/ 0 h 454236"/>
              <a:gd name="connsiteX2-5" fmla="*/ 0 w 1381053"/>
              <a:gd name="connsiteY2-6" fmla="*/ 0 h 4542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81053" h="454236">
                <a:moveTo>
                  <a:pt x="1381053" y="454236"/>
                </a:moveTo>
                <a:lnTo>
                  <a:pt x="9144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122F4A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zh-CN" altLang="en-US" sz="36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5184187" y="6970349"/>
            <a:ext cx="2268611" cy="797433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altLang="zh-CN" sz="5400" dirty="0">
                <a:ln w="6350">
                  <a:noFill/>
                </a:ln>
                <a:solidFill>
                  <a:prstClr val="white"/>
                </a:solidFill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03</a:t>
            </a:r>
            <a:endParaRPr lang="zh-CN" altLang="en-US" sz="5400" dirty="0">
              <a:ln w="6350">
                <a:noFill/>
              </a:ln>
              <a:solidFill>
                <a:prstClr val="white"/>
              </a:solidFill>
              <a:latin typeface="Autocar Black Condensed" panose="02020800000000000000" pitchFamily="18" charset="0"/>
              <a:ea typeface="Autocar Black Condensed" panose="02020800000000000000" pitchFamily="18" charset="0"/>
              <a:cs typeface="Autocar Black Condensed" panose="02020800000000000000" pitchFamily="18" charset="0"/>
            </a:endParaRPr>
          </a:p>
        </p:txBody>
      </p:sp>
      <p:sp>
        <p:nvSpPr>
          <p:cNvPr id="107" name="任意多边形 106"/>
          <p:cNvSpPr/>
          <p:nvPr/>
        </p:nvSpPr>
        <p:spPr>
          <a:xfrm flipH="1">
            <a:off x="9764917" y="3724451"/>
            <a:ext cx="2166902" cy="685800"/>
          </a:xfrm>
          <a:custGeom>
            <a:avLst/>
            <a:gdLst>
              <a:gd name="connsiteX0" fmla="*/ 1257300 w 1257300"/>
              <a:gd name="connsiteY0" fmla="*/ 342900 h 342900"/>
              <a:gd name="connsiteX1" fmla="*/ 914400 w 1257300"/>
              <a:gd name="connsiteY1" fmla="*/ 0 h 342900"/>
              <a:gd name="connsiteX2" fmla="*/ 0 w 1257300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342900">
                <a:moveTo>
                  <a:pt x="1257300" y="342900"/>
                </a:moveTo>
                <a:lnTo>
                  <a:pt x="914400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122F4A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zh-CN" altLang="en-US" sz="36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8" name="Rectangle 66"/>
          <p:cNvSpPr>
            <a:spLocks noChangeArrowheads="1"/>
          </p:cNvSpPr>
          <p:nvPr/>
        </p:nvSpPr>
        <p:spPr bwMode="auto">
          <a:xfrm>
            <a:off x="11439260" y="4124006"/>
            <a:ext cx="6119937" cy="117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371600">
              <a:lnSpc>
                <a:spcPct val="120000"/>
              </a:lnSpc>
              <a:spcBef>
                <a:spcPct val="20000"/>
              </a:spcBef>
              <a:buClr>
                <a:srgbClr val="0563C1"/>
              </a:buClr>
              <a:buSzPct val="65000"/>
              <a:defRPr/>
            </a:pPr>
            <a:r>
              <a:rPr lang="en-US" sz="3300" b="1" dirty="0">
                <a:solidFill>
                  <a:srgbClr val="70AD47">
                    <a:lumMod val="50000"/>
                  </a:srgbClr>
                </a:solidFill>
                <a:latin typeface="iCiel Uni Sans Heavy Italic" panose="00000500000000000000" pitchFamily="2" charset="0"/>
                <a:cs typeface="Times New Roman" panose="02020603050405020304" pitchFamily="18" charset="0"/>
              </a:rPr>
              <a:t>BẢNG TUẦN HOÀN CÁC NGUYÊN TỐ HÓA HỌC</a:t>
            </a:r>
          </a:p>
        </p:txBody>
      </p:sp>
      <p:sp>
        <p:nvSpPr>
          <p:cNvPr id="109" name="圆角矩形 108"/>
          <p:cNvSpPr/>
          <p:nvPr/>
        </p:nvSpPr>
        <p:spPr>
          <a:xfrm>
            <a:off x="11836255" y="3158181"/>
            <a:ext cx="2268611" cy="797433"/>
          </a:xfrm>
          <a:prstGeom prst="roundRect">
            <a:avLst>
              <a:gd name="adj" fmla="val 0"/>
            </a:avLst>
          </a:prstGeom>
          <a:solidFill>
            <a:srgbClr val="74AC4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altLang="zh-CN" sz="5400" dirty="0">
                <a:ln w="6350">
                  <a:noFill/>
                </a:ln>
                <a:solidFill>
                  <a:prstClr val="white"/>
                </a:solidFill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02</a:t>
            </a:r>
            <a:endParaRPr lang="zh-CN" altLang="en-US" sz="5400" dirty="0">
              <a:ln w="6350">
                <a:noFill/>
              </a:ln>
              <a:solidFill>
                <a:prstClr val="white"/>
              </a:solidFill>
              <a:latin typeface="Autocar Black Condensed" panose="02020800000000000000" pitchFamily="18" charset="0"/>
              <a:ea typeface="Autocar Black Condensed" panose="02020800000000000000" pitchFamily="18" charset="0"/>
              <a:cs typeface="Autocar Black Condensed" panose="02020800000000000000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59" y="4637849"/>
            <a:ext cx="74276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/>
            <a:r>
              <a:rPr lang="en-US" sz="2700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 SỬ PHÁT MINH ĐỊNH LUẬT TUẦN HOÀN VÀ BẢNG TUẦN HOÀN CÁC NGUYÊN TỐ HÓA HỌC</a:t>
            </a:r>
            <a:endParaRPr lang="vi-VN" sz="27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711005" y="7973180"/>
            <a:ext cx="2175596" cy="539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371600">
              <a:lnSpc>
                <a:spcPct val="115000"/>
              </a:lnSpc>
            </a:pP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vi-VN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05556E-6 -4.45199E-6 L 0.0033 0.00741 L -0.28542 -0.63723 " pathEditMode="relative" rAng="0" ptsTypes="AAA">
                                          <p:cBhvr>
                                            <p:cTn id="30" dur="500" spd="-100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115" y="-314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1" grpId="0" animBg="1"/>
          <p:bldP spid="103" grpId="0" animBg="1"/>
          <p:bldP spid="104" grpId="0" animBg="1"/>
          <p:bldP spid="106" grpId="0" animBg="1"/>
          <p:bldP spid="107" grpId="0" animBg="1"/>
          <p:bldP spid="108" grpId="0"/>
          <p:bldP spid="1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05556E-6 -4.45199E-6 L 0.0033 0.00741 L -0.28542 -0.63723 " pathEditMode="relative" rAng="0" ptsTypes="AAA">
                                          <p:cBhvr>
                                            <p:cTn id="30" dur="500" spd="-100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115" y="-314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5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1" grpId="0" animBg="1"/>
          <p:bldP spid="103" grpId="0" animBg="1"/>
          <p:bldP spid="104" grpId="0" animBg="1"/>
          <p:bldP spid="106" grpId="0" animBg="1"/>
          <p:bldP spid="107" grpId="0" animBg="1"/>
          <p:bldP spid="108" grpId="0"/>
          <p:bldP spid="10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D0DE18-6AED-7F5B-EF37-213311247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47" y="2857500"/>
            <a:ext cx="14760256" cy="4876800"/>
          </a:xfrm>
          <a:prstGeom prst="rect">
            <a:avLst/>
          </a:prstGeom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3C388DDE-8011-D3F7-CD6E-A1DAED961B91}"/>
              </a:ext>
            </a:extLst>
          </p:cNvPr>
          <p:cNvSpPr txBox="1"/>
          <p:nvPr/>
        </p:nvSpPr>
        <p:spPr>
          <a:xfrm>
            <a:off x="5534025" y="1143000"/>
            <a:ext cx="7124700" cy="1447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vi-VN" sz="4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15247E-1E9F-FAB4-9787-587035949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9C19AC22-1F74-AAEC-DB7B-71055BA2656D}"/>
              </a:ext>
            </a:extLst>
          </p:cNvPr>
          <p:cNvSpPr txBox="1"/>
          <p:nvPr/>
        </p:nvSpPr>
        <p:spPr>
          <a:xfrm>
            <a:off x="5355565" y="723900"/>
            <a:ext cx="6678523" cy="1143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vi-VN" sz="4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3207F-00F5-0B98-2A8A-1EBABE42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907" y="2069646"/>
            <a:ext cx="6678522" cy="76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BDBD4A-6BC4-7CB4-AC33-B6E8D688E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1A849353-8013-6B19-7348-A1D4D523CBF7}"/>
              </a:ext>
            </a:extLst>
          </p:cNvPr>
          <p:cNvSpPr txBox="1"/>
          <p:nvPr/>
        </p:nvSpPr>
        <p:spPr>
          <a:xfrm>
            <a:off x="5581650" y="1951258"/>
            <a:ext cx="7124700" cy="1447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2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62BC2-CB93-9730-EB5C-1269467C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68141"/>
            <a:ext cx="14993568" cy="28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FB3C1C-58A6-0916-4361-24E6149A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3A067083-1057-C2E5-33E7-5F74EFC9DB83}"/>
              </a:ext>
            </a:extLst>
          </p:cNvPr>
          <p:cNvSpPr txBox="1"/>
          <p:nvPr/>
        </p:nvSpPr>
        <p:spPr>
          <a:xfrm>
            <a:off x="4981325" y="1111260"/>
            <a:ext cx="7620000" cy="12890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2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4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D6869-DC67-E56F-DBF1-0265A5EF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162300"/>
            <a:ext cx="157157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ECAC8-98E5-A657-9C78-A6989E8A4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6AB4857B-FA4B-F005-4970-3702C13AF2A8}"/>
              </a:ext>
            </a:extLst>
          </p:cNvPr>
          <p:cNvSpPr txBox="1"/>
          <p:nvPr/>
        </p:nvSpPr>
        <p:spPr>
          <a:xfrm>
            <a:off x="4953000" y="1635016"/>
            <a:ext cx="7562850" cy="1600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F4E94-0788-EA3A-8791-B83D89E7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10" y="3771900"/>
            <a:ext cx="1683938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84548-4514-3884-F35E-317BA3319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C03FE8B2-1EF3-27F4-0DAF-572EF891A326}"/>
              </a:ext>
            </a:extLst>
          </p:cNvPr>
          <p:cNvSpPr txBox="1"/>
          <p:nvPr/>
        </p:nvSpPr>
        <p:spPr>
          <a:xfrm>
            <a:off x="5791200" y="723900"/>
            <a:ext cx="6705600" cy="1243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1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vi-VN" sz="4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7CBD6-1939-6FA1-8F8E-568E86815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064204"/>
            <a:ext cx="12725400" cy="74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6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986</Words>
  <Application>Microsoft Office PowerPoint</Application>
  <PresentationFormat>Custom</PresentationFormat>
  <Paragraphs>169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Century Gothic</vt:lpstr>
      <vt:lpstr>Corbel</vt:lpstr>
      <vt:lpstr>Arial</vt:lpstr>
      <vt:lpstr>Calibri Light</vt:lpstr>
      <vt:lpstr>iCiel Uni Sans Heavy Italic</vt:lpstr>
      <vt:lpstr>Times New Roman</vt:lpstr>
      <vt:lpstr>Calibri</vt:lpstr>
      <vt:lpstr>Autocar Black Condensed</vt:lpstr>
      <vt:lpstr>Wingdings 3</vt:lpstr>
      <vt:lpstr>Autocar Bold Condensed</vt:lpstr>
      <vt:lpstr>1_Default Design</vt:lpstr>
      <vt:lpstr>2_Default Design</vt:lpstr>
      <vt:lpstr>Basis</vt:lpstr>
      <vt:lpstr>Office 主题</vt:lpstr>
      <vt:lpstr>11_Slice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QUÝ THẦY CÔ VÀ CÁC EM ĐÃ THAM DỰ TIẾT  HỌC NÀY !</vt:lpstr>
      <vt:lpstr>PowerPoint Presentation</vt:lpstr>
      <vt:lpstr>PowerPoint Presentation</vt:lpstr>
      <vt:lpstr>PowerPoint Presentation</vt:lpstr>
      <vt:lpstr>CÁM ƠN QUÝ THẦY CÔ VÀ CÁC EM ĐÃ THAM DỰ TIẾT  HỌC NÀY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đồng và Xanh lá Vẽ tay Vẽ minh họa Nghệ thuật trực quan Bản thuyết trình</dc:title>
  <dc:creator>Võ Như Quỳnh</dc:creator>
  <cp:lastModifiedBy>QUANG Nguyễn</cp:lastModifiedBy>
  <cp:revision>50</cp:revision>
  <dcterms:created xsi:type="dcterms:W3CDTF">2006-08-16T00:00:00Z</dcterms:created>
  <dcterms:modified xsi:type="dcterms:W3CDTF">2024-11-05T12:05:36Z</dcterms:modified>
  <dc:identifier>DAEoTQuXVEU</dc:identifier>
</cp:coreProperties>
</file>