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376" r:id="rId3"/>
    <p:sldId id="377" r:id="rId4"/>
    <p:sldId id="378" r:id="rId5"/>
    <p:sldId id="379" r:id="rId6"/>
    <p:sldId id="380" r:id="rId7"/>
    <p:sldId id="456" r:id="rId8"/>
    <p:sldId id="381" r:id="rId9"/>
    <p:sldId id="382" r:id="rId10"/>
    <p:sldId id="383" r:id="rId11"/>
    <p:sldId id="384" r:id="rId12"/>
    <p:sldId id="457" r:id="rId13"/>
    <p:sldId id="386" r:id="rId14"/>
    <p:sldId id="387" r:id="rId15"/>
    <p:sldId id="388" r:id="rId16"/>
    <p:sldId id="389" r:id="rId17"/>
    <p:sldId id="390" r:id="rId18"/>
    <p:sldId id="391" r:id="rId19"/>
    <p:sldId id="392" r:id="rId20"/>
    <p:sldId id="393" r:id="rId21"/>
    <p:sldId id="394" r:id="rId22"/>
    <p:sldId id="395" r:id="rId23"/>
    <p:sldId id="396" r:id="rId24"/>
    <p:sldId id="397" r:id="rId25"/>
    <p:sldId id="398" r:id="rId26"/>
    <p:sldId id="399" r:id="rId27"/>
    <p:sldId id="400" r:id="rId28"/>
    <p:sldId id="401" r:id="rId29"/>
    <p:sldId id="402" r:id="rId30"/>
    <p:sldId id="403" r:id="rId31"/>
    <p:sldId id="404" r:id="rId32"/>
    <p:sldId id="484" r:id="rId33"/>
    <p:sldId id="405" r:id="rId34"/>
    <p:sldId id="458" r:id="rId35"/>
    <p:sldId id="459" r:id="rId36"/>
    <p:sldId id="406" r:id="rId37"/>
    <p:sldId id="464" r:id="rId38"/>
    <p:sldId id="465" r:id="rId39"/>
    <p:sldId id="462" r:id="rId40"/>
    <p:sldId id="463" r:id="rId41"/>
    <p:sldId id="466" r:id="rId42"/>
    <p:sldId id="407" r:id="rId43"/>
    <p:sldId id="408" r:id="rId44"/>
    <p:sldId id="409" r:id="rId45"/>
    <p:sldId id="485" r:id="rId46"/>
    <p:sldId id="486" r:id="rId47"/>
    <p:sldId id="468" r:id="rId48"/>
    <p:sldId id="469" r:id="rId49"/>
    <p:sldId id="473" r:id="rId50"/>
    <p:sldId id="470" r:id="rId51"/>
    <p:sldId id="471" r:id="rId52"/>
    <p:sldId id="487" r:id="rId53"/>
    <p:sldId id="474" r:id="rId54"/>
    <p:sldId id="475" r:id="rId55"/>
    <p:sldId id="476" r:id="rId56"/>
    <p:sldId id="483" r:id="rId57"/>
    <p:sldId id="489" r:id="rId58"/>
    <p:sldId id="477" r:id="rId59"/>
    <p:sldId id="478" r:id="rId60"/>
    <p:sldId id="479" r:id="rId61"/>
    <p:sldId id="480" r:id="rId62"/>
    <p:sldId id="481" r:id="rId63"/>
    <p:sldId id="482" r:id="rId64"/>
    <p:sldId id="410" r:id="rId65"/>
    <p:sldId id="37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94228" autoAdjust="0"/>
  </p:normalViewPr>
  <p:slideViewPr>
    <p:cSldViewPr snapToGrid="0">
      <p:cViewPr varScale="1">
        <p:scale>
          <a:sx n="71" d="100"/>
          <a:sy n="71" d="100"/>
        </p:scale>
        <p:origin x="114"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1C520-93D5-4E22-A5C8-E92735B00FDA}"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5EE87-69BA-458A-9600-50703A685612}" type="slidenum">
              <a:rPr lang="en-US" smtClean="0"/>
              <a:t>‹#›</a:t>
            </a:fld>
            <a:endParaRPr lang="en-US"/>
          </a:p>
        </p:txBody>
      </p:sp>
    </p:spTree>
    <p:extLst>
      <p:ext uri="{BB962C8B-B14F-4D97-AF65-F5344CB8AC3E}">
        <p14:creationId xmlns:p14="http://schemas.microsoft.com/office/powerpoint/2010/main" val="3068082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C5EE87-69BA-458A-9600-50703A685612}" type="slidenum">
              <a:rPr lang="en-US" smtClean="0"/>
              <a:t>20</a:t>
            </a:fld>
            <a:endParaRPr lang="en-US"/>
          </a:p>
        </p:txBody>
      </p:sp>
    </p:spTree>
    <p:extLst>
      <p:ext uri="{BB962C8B-B14F-4D97-AF65-F5344CB8AC3E}">
        <p14:creationId xmlns:p14="http://schemas.microsoft.com/office/powerpoint/2010/main" val="2708873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C5EE87-69BA-458A-9600-50703A685612}" type="slidenum">
              <a:rPr lang="en-US" smtClean="0"/>
              <a:t>24</a:t>
            </a:fld>
            <a:endParaRPr lang="en-US"/>
          </a:p>
        </p:txBody>
      </p:sp>
    </p:spTree>
    <p:extLst>
      <p:ext uri="{BB962C8B-B14F-4D97-AF65-F5344CB8AC3E}">
        <p14:creationId xmlns:p14="http://schemas.microsoft.com/office/powerpoint/2010/main" val="417823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72B384-1181-411B-9E66-014BBBFAE465}"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20052-D710-497C-B4DB-2F52D0707911}" type="slidenum">
              <a:rPr lang="en-US" smtClean="0"/>
              <a:t>‹#›</a:t>
            </a:fld>
            <a:endParaRPr lang="en-US"/>
          </a:p>
        </p:txBody>
      </p:sp>
    </p:spTree>
    <p:extLst>
      <p:ext uri="{BB962C8B-B14F-4D97-AF65-F5344CB8AC3E}">
        <p14:creationId xmlns:p14="http://schemas.microsoft.com/office/powerpoint/2010/main" val="40928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2B384-1181-411B-9E66-014BBBFAE465}"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20052-D710-497C-B4DB-2F52D0707911}" type="slidenum">
              <a:rPr lang="en-US" smtClean="0"/>
              <a:t>‹#›</a:t>
            </a:fld>
            <a:endParaRPr lang="en-US"/>
          </a:p>
        </p:txBody>
      </p:sp>
    </p:spTree>
    <p:extLst>
      <p:ext uri="{BB962C8B-B14F-4D97-AF65-F5344CB8AC3E}">
        <p14:creationId xmlns:p14="http://schemas.microsoft.com/office/powerpoint/2010/main" val="15224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2B384-1181-411B-9E66-014BBBFAE465}"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20052-D710-497C-B4DB-2F52D0707911}" type="slidenum">
              <a:rPr lang="en-US" smtClean="0"/>
              <a:t>‹#›</a:t>
            </a:fld>
            <a:endParaRPr lang="en-US"/>
          </a:p>
        </p:txBody>
      </p:sp>
    </p:spTree>
    <p:extLst>
      <p:ext uri="{BB962C8B-B14F-4D97-AF65-F5344CB8AC3E}">
        <p14:creationId xmlns:p14="http://schemas.microsoft.com/office/powerpoint/2010/main" val="43858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2B384-1181-411B-9E66-014BBBFAE465}"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20052-D710-497C-B4DB-2F52D0707911}" type="slidenum">
              <a:rPr lang="en-US" smtClean="0"/>
              <a:t>‹#›</a:t>
            </a:fld>
            <a:endParaRPr lang="en-US"/>
          </a:p>
        </p:txBody>
      </p:sp>
    </p:spTree>
    <p:extLst>
      <p:ext uri="{BB962C8B-B14F-4D97-AF65-F5344CB8AC3E}">
        <p14:creationId xmlns:p14="http://schemas.microsoft.com/office/powerpoint/2010/main" val="201558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72B384-1181-411B-9E66-014BBBFAE465}"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20052-D710-497C-B4DB-2F52D0707911}" type="slidenum">
              <a:rPr lang="en-US" smtClean="0"/>
              <a:t>‹#›</a:t>
            </a:fld>
            <a:endParaRPr lang="en-US"/>
          </a:p>
        </p:txBody>
      </p:sp>
    </p:spTree>
    <p:extLst>
      <p:ext uri="{BB962C8B-B14F-4D97-AF65-F5344CB8AC3E}">
        <p14:creationId xmlns:p14="http://schemas.microsoft.com/office/powerpoint/2010/main" val="2658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72B384-1181-411B-9E66-014BBBFAE465}"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20052-D710-497C-B4DB-2F52D0707911}" type="slidenum">
              <a:rPr lang="en-US" smtClean="0"/>
              <a:t>‹#›</a:t>
            </a:fld>
            <a:endParaRPr lang="en-US"/>
          </a:p>
        </p:txBody>
      </p:sp>
    </p:spTree>
    <p:extLst>
      <p:ext uri="{BB962C8B-B14F-4D97-AF65-F5344CB8AC3E}">
        <p14:creationId xmlns:p14="http://schemas.microsoft.com/office/powerpoint/2010/main" val="15622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72B384-1181-411B-9E66-014BBBFAE465}"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D20052-D710-497C-B4DB-2F52D0707911}" type="slidenum">
              <a:rPr lang="en-US" smtClean="0"/>
              <a:t>‹#›</a:t>
            </a:fld>
            <a:endParaRPr lang="en-US"/>
          </a:p>
        </p:txBody>
      </p:sp>
    </p:spTree>
    <p:extLst>
      <p:ext uri="{BB962C8B-B14F-4D97-AF65-F5344CB8AC3E}">
        <p14:creationId xmlns:p14="http://schemas.microsoft.com/office/powerpoint/2010/main" val="341310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72B384-1181-411B-9E66-014BBBFAE465}"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D20052-D710-497C-B4DB-2F52D0707911}" type="slidenum">
              <a:rPr lang="en-US" smtClean="0"/>
              <a:t>‹#›</a:t>
            </a:fld>
            <a:endParaRPr lang="en-US"/>
          </a:p>
        </p:txBody>
      </p:sp>
    </p:spTree>
    <p:extLst>
      <p:ext uri="{BB962C8B-B14F-4D97-AF65-F5344CB8AC3E}">
        <p14:creationId xmlns:p14="http://schemas.microsoft.com/office/powerpoint/2010/main" val="65946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2B384-1181-411B-9E66-014BBBFAE465}"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D20052-D710-497C-B4DB-2F52D0707911}" type="slidenum">
              <a:rPr lang="en-US" smtClean="0"/>
              <a:t>‹#›</a:t>
            </a:fld>
            <a:endParaRPr lang="en-US"/>
          </a:p>
        </p:txBody>
      </p:sp>
    </p:spTree>
    <p:extLst>
      <p:ext uri="{BB962C8B-B14F-4D97-AF65-F5344CB8AC3E}">
        <p14:creationId xmlns:p14="http://schemas.microsoft.com/office/powerpoint/2010/main" val="58371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72B384-1181-411B-9E66-014BBBFAE465}"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20052-D710-497C-B4DB-2F52D0707911}" type="slidenum">
              <a:rPr lang="en-US" smtClean="0"/>
              <a:t>‹#›</a:t>
            </a:fld>
            <a:endParaRPr lang="en-US"/>
          </a:p>
        </p:txBody>
      </p:sp>
    </p:spTree>
    <p:extLst>
      <p:ext uri="{BB962C8B-B14F-4D97-AF65-F5344CB8AC3E}">
        <p14:creationId xmlns:p14="http://schemas.microsoft.com/office/powerpoint/2010/main" val="90233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72B384-1181-411B-9E66-014BBBFAE465}"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20052-D710-497C-B4DB-2F52D0707911}" type="slidenum">
              <a:rPr lang="en-US" smtClean="0"/>
              <a:t>‹#›</a:t>
            </a:fld>
            <a:endParaRPr lang="en-US"/>
          </a:p>
        </p:txBody>
      </p:sp>
    </p:spTree>
    <p:extLst>
      <p:ext uri="{BB962C8B-B14F-4D97-AF65-F5344CB8AC3E}">
        <p14:creationId xmlns:p14="http://schemas.microsoft.com/office/powerpoint/2010/main" val="201290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2B384-1181-411B-9E66-014BBBFAE465}" type="datetimeFigureOut">
              <a:rPr lang="en-US" smtClean="0"/>
              <a:t>3/4/2025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20052-D710-497C-B4DB-2F52D0707911}" type="slidenum">
              <a:rPr lang="en-US" smtClean="0"/>
              <a:t>‹#›</a:t>
            </a:fld>
            <a:endParaRPr lang="en-US"/>
          </a:p>
        </p:txBody>
      </p:sp>
    </p:spTree>
    <p:extLst>
      <p:ext uri="{BB962C8B-B14F-4D97-AF65-F5344CB8AC3E}">
        <p14:creationId xmlns:p14="http://schemas.microsoft.com/office/powerpoint/2010/main" val="1026483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xml"/><Relationship Id="rId5" Type="http://schemas.openxmlformats.org/officeDocument/2006/relationships/image" Target="../media/image77.png"/><Relationship Id="rId4" Type="http://schemas.openxmlformats.org/officeDocument/2006/relationships/image" Target="../media/image76.png"/></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2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xml"/><Relationship Id="rId4" Type="http://schemas.openxmlformats.org/officeDocument/2006/relationships/image" Target="../media/image89.png"/></Relationships>
</file>

<file path=ppt/slides/_rels/slide2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xml"/><Relationship Id="rId4" Type="http://schemas.openxmlformats.org/officeDocument/2006/relationships/image" Target="../media/image93.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png"/><Relationship Id="rId1" Type="http://schemas.openxmlformats.org/officeDocument/2006/relationships/slideLayout" Target="../slideLayouts/slideLayout1.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3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slide" Target="slide32.xml"/><Relationship Id="rId1" Type="http://schemas.openxmlformats.org/officeDocument/2006/relationships/slideLayout" Target="../slideLayouts/slideLayout1.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32.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slideLayout" Target="../slideLayouts/slideLayout2.xml"/><Relationship Id="rId1" Type="http://schemas.openxmlformats.org/officeDocument/2006/relationships/video" Target="https://www.youtube.com/embed/9I2kw3k2IJY?feature=oembed"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6.png"/><Relationship Id="rId7" Type="http://schemas.openxmlformats.org/officeDocument/2006/relationships/image" Target="../media/image103.png"/><Relationship Id="rId2" Type="http://schemas.openxmlformats.org/officeDocument/2006/relationships/image" Target="../media/image105.png"/><Relationship Id="rId1" Type="http://schemas.openxmlformats.org/officeDocument/2006/relationships/slideLayout" Target="../slideLayouts/slideLayout1.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34.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image" Target="../media/image111.png"/><Relationship Id="rId1" Type="http://schemas.openxmlformats.org/officeDocument/2006/relationships/slideLayout" Target="../slideLayouts/slideLayout1.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 Id="rId9" Type="http://schemas.openxmlformats.org/officeDocument/2006/relationships/image" Target="../media/image103.png"/></Relationships>
</file>

<file path=ppt/slides/_rels/slide35.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6.png"/><Relationship Id="rId7" Type="http://schemas.openxmlformats.org/officeDocument/2006/relationships/image" Target="../media/image121.png"/><Relationship Id="rId2" Type="http://schemas.openxmlformats.org/officeDocument/2006/relationships/image" Target="../media/image113.png"/><Relationship Id="rId1" Type="http://schemas.openxmlformats.org/officeDocument/2006/relationships/slideLayout" Target="../slideLayouts/slideLayout1.xml"/><Relationship Id="rId6" Type="http://schemas.openxmlformats.org/officeDocument/2006/relationships/image" Target="../media/image120.png"/><Relationship Id="rId11" Type="http://schemas.openxmlformats.org/officeDocument/2006/relationships/image" Target="../media/image103.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s>
</file>

<file path=ppt/slides/_rels/slide3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1.xml"/><Relationship Id="rId6" Type="http://schemas.openxmlformats.org/officeDocument/2006/relationships/image" Target="../media/image126.png"/><Relationship Id="rId5" Type="http://schemas.openxmlformats.org/officeDocument/2006/relationships/image" Target="../media/image132.png"/><Relationship Id="rId4" Type="http://schemas.openxmlformats.org/officeDocument/2006/relationships/image" Target="../media/image131.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1.xml"/><Relationship Id="rId5" Type="http://schemas.openxmlformats.org/officeDocument/2006/relationships/image" Target="../media/image126.png"/><Relationship Id="rId4" Type="http://schemas.openxmlformats.org/officeDocument/2006/relationships/image" Target="../media/image135.png"/></Relationships>
</file>

<file path=ppt/slides/_rels/slide41.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7.png"/><Relationship Id="rId7" Type="http://schemas.openxmlformats.org/officeDocument/2006/relationships/image" Target="../media/image141.png"/><Relationship Id="rId2" Type="http://schemas.openxmlformats.org/officeDocument/2006/relationships/image" Target="../media/image136.png"/><Relationship Id="rId1" Type="http://schemas.openxmlformats.org/officeDocument/2006/relationships/slideLayout" Target="../slideLayouts/slideLayout1.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 Id="rId9" Type="http://schemas.openxmlformats.org/officeDocument/2006/relationships/image" Target="../media/image143.png"/></Relationships>
</file>

<file path=ppt/slides/_rels/slide42.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37.png"/><Relationship Id="rId1" Type="http://schemas.openxmlformats.org/officeDocument/2006/relationships/slideLayout" Target="../slideLayouts/slideLayout1.xml"/><Relationship Id="rId6" Type="http://schemas.openxmlformats.org/officeDocument/2006/relationships/image" Target="../media/image136.png"/><Relationship Id="rId5" Type="http://schemas.openxmlformats.org/officeDocument/2006/relationships/image" Target="../media/image146.png"/><Relationship Id="rId4" Type="http://schemas.openxmlformats.org/officeDocument/2006/relationships/image" Target="../media/image145.png"/></Relationships>
</file>

<file path=ppt/slides/_rels/slide43.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50.png"/><Relationship Id="rId7" Type="http://schemas.openxmlformats.org/officeDocument/2006/relationships/slide" Target="slide46.xml"/><Relationship Id="rId2" Type="http://schemas.openxmlformats.org/officeDocument/2006/relationships/image" Target="../media/image149.png"/><Relationship Id="rId1" Type="http://schemas.openxmlformats.org/officeDocument/2006/relationships/slideLayout" Target="../slideLayouts/slideLayout1.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slide" Target="slide45.xml"/></Relationships>
</file>

<file path=ppt/slides/_rels/slide45.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slideLayout" Target="../slideLayouts/slideLayout2.xml"/><Relationship Id="rId1" Type="http://schemas.openxmlformats.org/officeDocument/2006/relationships/video" Target="https://www.youtube.com/embed/tmD5pIbtjow?feature=oembed"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slideLayout" Target="../slideLayouts/slideLayout2.xml"/><Relationship Id="rId1" Type="http://schemas.openxmlformats.org/officeDocument/2006/relationships/video" Target="https://www.youtube.com/embed/23s11Knpshk?feature=oembe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image" Target="../media/image149.png"/><Relationship Id="rId1" Type="http://schemas.openxmlformats.org/officeDocument/2006/relationships/slideLayout" Target="../slideLayouts/slideLayout1.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48.xml.rels><?xml version="1.0" encoding="UTF-8" standalone="yes"?>
<Relationships xmlns="http://schemas.openxmlformats.org/package/2006/relationships"><Relationship Id="rId3" Type="http://schemas.openxmlformats.org/officeDocument/2006/relationships/image" Target="../media/image162.png"/><Relationship Id="rId7" Type="http://schemas.openxmlformats.org/officeDocument/2006/relationships/image" Target="../media/image149.png"/><Relationship Id="rId2" Type="http://schemas.openxmlformats.org/officeDocument/2006/relationships/image" Target="../media/image161.png"/><Relationship Id="rId1" Type="http://schemas.openxmlformats.org/officeDocument/2006/relationships/slideLayout" Target="../slideLayouts/slideLayout1.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63.png"/></Relationships>
</file>

<file path=ppt/slides/_rels/slide49.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174.png"/><Relationship Id="rId3" Type="http://schemas.openxmlformats.org/officeDocument/2006/relationships/image" Target="../media/image169.png"/><Relationship Id="rId7" Type="http://schemas.openxmlformats.org/officeDocument/2006/relationships/image" Target="../media/image173.png"/><Relationship Id="rId2" Type="http://schemas.openxmlformats.org/officeDocument/2006/relationships/image" Target="../media/image168.png"/><Relationship Id="rId1" Type="http://schemas.openxmlformats.org/officeDocument/2006/relationships/slideLayout" Target="../slideLayouts/slideLayout1.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70.png"/></Relationships>
</file>

<file path=ppt/slides/_rels/slide51.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slide" Target="slide52.xml"/><Relationship Id="rId1" Type="http://schemas.openxmlformats.org/officeDocument/2006/relationships/slideLayout" Target="../slideLayouts/slideLayout1.xml"/><Relationship Id="rId5" Type="http://schemas.openxmlformats.org/officeDocument/2006/relationships/image" Target="../media/image177.png"/><Relationship Id="rId4" Type="http://schemas.openxmlformats.org/officeDocument/2006/relationships/image" Target="../media/image176.png"/></Relationships>
</file>

<file path=ppt/slides/_rels/slide52.xml.rels><?xml version="1.0" encoding="UTF-8" standalone="yes"?>
<Relationships xmlns="http://schemas.openxmlformats.org/package/2006/relationships"><Relationship Id="rId3" Type="http://schemas.openxmlformats.org/officeDocument/2006/relationships/image" Target="../media/image178.jpeg"/><Relationship Id="rId2" Type="http://schemas.openxmlformats.org/officeDocument/2006/relationships/slideLayout" Target="../slideLayouts/slideLayout2.xml"/><Relationship Id="rId1" Type="http://schemas.openxmlformats.org/officeDocument/2006/relationships/video" Target="https://www.youtube.com/embed/--8iWaNOLKI?feature=oembed"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9.png"/><Relationship Id="rId1" Type="http://schemas.openxmlformats.org/officeDocument/2006/relationships/slideLayout" Target="../slideLayouts/slideLayout1.xml"/><Relationship Id="rId6" Type="http://schemas.openxmlformats.org/officeDocument/2006/relationships/image" Target="../media/image176.png"/><Relationship Id="rId5" Type="http://schemas.openxmlformats.org/officeDocument/2006/relationships/image" Target="../media/image182.png"/><Relationship Id="rId4" Type="http://schemas.openxmlformats.org/officeDocument/2006/relationships/image" Target="../media/image181.png"/></Relationships>
</file>

<file path=ppt/slides/_rels/slide54.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3.png"/><Relationship Id="rId1" Type="http://schemas.openxmlformats.org/officeDocument/2006/relationships/slideLayout" Target="../slideLayouts/slideLayout1.xml"/><Relationship Id="rId5" Type="http://schemas.openxmlformats.org/officeDocument/2006/relationships/image" Target="../media/image176.png"/><Relationship Id="rId4" Type="http://schemas.openxmlformats.org/officeDocument/2006/relationships/image" Target="../media/image185.png"/></Relationships>
</file>

<file path=ppt/slides/_rels/slide55.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slideLayout" Target="../slideLayouts/slideLayout1.xml"/><Relationship Id="rId1" Type="http://schemas.openxmlformats.org/officeDocument/2006/relationships/video" Target="https://www.youtube.com/embed/MWhP-vIctyw?feature=oembed" TargetMode="External"/><Relationship Id="rId5" Type="http://schemas.openxmlformats.org/officeDocument/2006/relationships/image" Target="../media/image188.jpeg"/><Relationship Id="rId4" Type="http://schemas.openxmlformats.org/officeDocument/2006/relationships/image" Target="../media/image187.png"/></Relationships>
</file>

<file path=ppt/slides/_rels/slide56.xml.rels><?xml version="1.0" encoding="UTF-8" standalone="yes"?>
<Relationships xmlns="http://schemas.openxmlformats.org/package/2006/relationships"><Relationship Id="rId3" Type="http://schemas.openxmlformats.org/officeDocument/2006/relationships/image" Target="../media/image190.jpeg"/><Relationship Id="rId2" Type="http://schemas.openxmlformats.org/officeDocument/2006/relationships/image" Target="../media/image189.png"/><Relationship Id="rId1" Type="http://schemas.openxmlformats.org/officeDocument/2006/relationships/slideLayout" Target="../slideLayouts/slideLayout1.xml"/><Relationship Id="rId5" Type="http://schemas.openxmlformats.org/officeDocument/2006/relationships/image" Target="../media/image187.png"/><Relationship Id="rId4" Type="http://schemas.openxmlformats.org/officeDocument/2006/relationships/image" Target="../media/image186.png"/></Relationships>
</file>

<file path=ppt/slides/_rels/slide57.xml.rels><?xml version="1.0" encoding="UTF-8" standalone="yes"?>
<Relationships xmlns="http://schemas.openxmlformats.org/package/2006/relationships"><Relationship Id="rId3" Type="http://schemas.openxmlformats.org/officeDocument/2006/relationships/image" Target="../media/image191.jpeg"/><Relationship Id="rId2" Type="http://schemas.openxmlformats.org/officeDocument/2006/relationships/slideLayout" Target="../slideLayouts/slideLayout2.xml"/><Relationship Id="rId1" Type="http://schemas.openxmlformats.org/officeDocument/2006/relationships/video" Target="https://www.youtube.com/embed/0BBX8truS5k?feature=oembed"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png"/><Relationship Id="rId1" Type="http://schemas.openxmlformats.org/officeDocument/2006/relationships/slideLayout" Target="../slideLayouts/slideLayout1.xml"/><Relationship Id="rId5" Type="http://schemas.openxmlformats.org/officeDocument/2006/relationships/image" Target="../media/image187.png"/><Relationship Id="rId4" Type="http://schemas.openxmlformats.org/officeDocument/2006/relationships/image" Target="../media/image186.png"/></Relationships>
</file>

<file path=ppt/slides/_rels/slide59.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60.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slideLayout" Target="../slideLayouts/slideLayout1.xml"/><Relationship Id="rId1" Type="http://schemas.openxmlformats.org/officeDocument/2006/relationships/video" Target="https://www.youtube.com/embed/BonxEPSEoCk?feature=oembed" TargetMode="External"/><Relationship Id="rId6" Type="http://schemas.openxmlformats.org/officeDocument/2006/relationships/image" Target="../media/image186.png"/><Relationship Id="rId5" Type="http://schemas.openxmlformats.org/officeDocument/2006/relationships/image" Target="../media/image196.jpeg"/><Relationship Id="rId4" Type="http://schemas.openxmlformats.org/officeDocument/2006/relationships/image" Target="../media/image195.png"/></Relationships>
</file>

<file path=ppt/slides/_rels/slide62.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image" Target="../media/image197.png"/><Relationship Id="rId1" Type="http://schemas.openxmlformats.org/officeDocument/2006/relationships/slideLayout" Target="../slideLayouts/slideLayout1.xml"/><Relationship Id="rId6" Type="http://schemas.openxmlformats.org/officeDocument/2006/relationships/image" Target="../media/image186.png"/><Relationship Id="rId5" Type="http://schemas.openxmlformats.org/officeDocument/2006/relationships/image" Target="../media/image194.png"/><Relationship Id="rId4" Type="http://schemas.openxmlformats.org/officeDocument/2006/relationships/image" Target="../media/image199.png"/></Relationships>
</file>

<file path=ppt/slides/_rels/slide63.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image" Target="../media/image200.png"/><Relationship Id="rId1" Type="http://schemas.openxmlformats.org/officeDocument/2006/relationships/slideLayout" Target="../slideLayouts/slideLayout1.xml"/><Relationship Id="rId4" Type="http://schemas.openxmlformats.org/officeDocument/2006/relationships/image" Target="../media/image186.png"/></Relationships>
</file>

<file path=ppt/slides/_rels/slide64.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0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72" y="17103"/>
            <a:ext cx="12201072" cy="6898956"/>
          </a:xfrm>
          <a:prstGeom prst="rect">
            <a:avLst/>
          </a:prstGeom>
        </p:spPr>
      </p:pic>
    </p:spTree>
    <p:extLst>
      <p:ext uri="{BB962C8B-B14F-4D97-AF65-F5344CB8AC3E}">
        <p14:creationId xmlns:p14="http://schemas.microsoft.com/office/powerpoint/2010/main" val="14085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7108" y="574323"/>
            <a:ext cx="9357785" cy="1375700"/>
          </a:xfrm>
          <a:prstGeom prst="rect">
            <a:avLst/>
          </a:prstGeom>
        </p:spPr>
      </p:pic>
      <p:pic>
        <p:nvPicPr>
          <p:cNvPr id="4" name="Picture 3"/>
          <p:cNvPicPr>
            <a:picLocks noChangeAspect="1"/>
          </p:cNvPicPr>
          <p:nvPr/>
        </p:nvPicPr>
        <p:blipFill>
          <a:blip r:embed="rId3"/>
          <a:stretch>
            <a:fillRect/>
          </a:stretch>
        </p:blipFill>
        <p:spPr>
          <a:xfrm>
            <a:off x="1417107" y="2150732"/>
            <a:ext cx="9357785" cy="4053552"/>
          </a:xfrm>
          <a:prstGeom prst="rect">
            <a:avLst/>
          </a:prstGeom>
        </p:spPr>
      </p:pic>
    </p:spTree>
    <p:extLst>
      <p:ext uri="{BB962C8B-B14F-4D97-AF65-F5344CB8AC3E}">
        <p14:creationId xmlns:p14="http://schemas.microsoft.com/office/powerpoint/2010/main" val="338570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59295" y="691213"/>
            <a:ext cx="1873410" cy="558037"/>
          </a:xfrm>
          <a:prstGeom prst="rect">
            <a:avLst/>
          </a:prstGeom>
          <a:ln>
            <a:solidFill>
              <a:srgbClr val="C00000"/>
            </a:solidFill>
          </a:ln>
        </p:spPr>
      </p:pic>
      <p:pic>
        <p:nvPicPr>
          <p:cNvPr id="4" name="Picture 3"/>
          <p:cNvPicPr>
            <a:picLocks noChangeAspect="1"/>
          </p:cNvPicPr>
          <p:nvPr/>
        </p:nvPicPr>
        <p:blipFill>
          <a:blip r:embed="rId3"/>
          <a:stretch>
            <a:fillRect/>
          </a:stretch>
        </p:blipFill>
        <p:spPr>
          <a:xfrm>
            <a:off x="1811988" y="1674114"/>
            <a:ext cx="8566786" cy="1429835"/>
          </a:xfrm>
          <a:prstGeom prst="rect">
            <a:avLst/>
          </a:prstGeom>
        </p:spPr>
      </p:pic>
      <p:pic>
        <p:nvPicPr>
          <p:cNvPr id="5" name="Picture 4"/>
          <p:cNvPicPr>
            <a:picLocks noChangeAspect="1"/>
          </p:cNvPicPr>
          <p:nvPr/>
        </p:nvPicPr>
        <p:blipFill>
          <a:blip r:embed="rId4"/>
          <a:stretch>
            <a:fillRect/>
          </a:stretch>
        </p:blipFill>
        <p:spPr>
          <a:xfrm>
            <a:off x="1811988" y="3528813"/>
            <a:ext cx="8568025" cy="2498500"/>
          </a:xfrm>
          <a:prstGeom prst="rect">
            <a:avLst/>
          </a:prstGeom>
        </p:spPr>
      </p:pic>
    </p:spTree>
    <p:extLst>
      <p:ext uri="{BB962C8B-B14F-4D97-AF65-F5344CB8AC3E}">
        <p14:creationId xmlns:p14="http://schemas.microsoft.com/office/powerpoint/2010/main" val="140761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53399" y="614833"/>
            <a:ext cx="2123907" cy="600842"/>
          </a:xfrm>
          <a:prstGeom prst="rect">
            <a:avLst/>
          </a:prstGeom>
          <a:ln>
            <a:solidFill>
              <a:srgbClr val="C00000"/>
            </a:solidFill>
          </a:ln>
        </p:spPr>
      </p:pic>
      <p:pic>
        <p:nvPicPr>
          <p:cNvPr id="11" name="Picture 10"/>
          <p:cNvPicPr>
            <a:picLocks noChangeAspect="1"/>
          </p:cNvPicPr>
          <p:nvPr/>
        </p:nvPicPr>
        <p:blipFill>
          <a:blip r:embed="rId3"/>
          <a:stretch>
            <a:fillRect/>
          </a:stretch>
        </p:blipFill>
        <p:spPr>
          <a:xfrm>
            <a:off x="611105" y="1843012"/>
            <a:ext cx="10969791" cy="3076718"/>
          </a:xfrm>
          <a:prstGeom prst="rect">
            <a:avLst/>
          </a:prstGeom>
        </p:spPr>
      </p:pic>
    </p:spTree>
    <p:extLst>
      <p:ext uri="{BB962C8B-B14F-4D97-AF65-F5344CB8AC3E}">
        <p14:creationId xmlns:p14="http://schemas.microsoft.com/office/powerpoint/2010/main" val="7181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8609" y="200303"/>
            <a:ext cx="11488591" cy="6453715"/>
          </a:xfrm>
          <a:prstGeom prst="rect">
            <a:avLst/>
          </a:prstGeom>
        </p:spPr>
      </p:pic>
    </p:spTree>
    <p:extLst>
      <p:ext uri="{BB962C8B-B14F-4D97-AF65-F5344CB8AC3E}">
        <p14:creationId xmlns:p14="http://schemas.microsoft.com/office/powerpoint/2010/main" val="387575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7478" y="1516682"/>
            <a:ext cx="3641209" cy="3386324"/>
          </a:xfrm>
          <a:prstGeom prst="rect">
            <a:avLst/>
          </a:prstGeom>
          <a:ln>
            <a:solidFill>
              <a:srgbClr val="FF0000"/>
            </a:solidFill>
          </a:ln>
        </p:spPr>
      </p:pic>
      <p:pic>
        <p:nvPicPr>
          <p:cNvPr id="6" name="Picture 5"/>
          <p:cNvPicPr>
            <a:picLocks noChangeAspect="1"/>
          </p:cNvPicPr>
          <p:nvPr/>
        </p:nvPicPr>
        <p:blipFill>
          <a:blip r:embed="rId3"/>
          <a:stretch>
            <a:fillRect/>
          </a:stretch>
        </p:blipFill>
        <p:spPr>
          <a:xfrm>
            <a:off x="5164429" y="317718"/>
            <a:ext cx="6272309" cy="6230307"/>
          </a:xfrm>
          <a:prstGeom prst="rect">
            <a:avLst/>
          </a:prstGeom>
          <a:ln>
            <a:solidFill>
              <a:srgbClr val="C00000"/>
            </a:solidFill>
          </a:ln>
        </p:spPr>
      </p:pic>
    </p:spTree>
    <p:extLst>
      <p:ext uri="{BB962C8B-B14F-4D97-AF65-F5344CB8AC3E}">
        <p14:creationId xmlns:p14="http://schemas.microsoft.com/office/powerpoint/2010/main" val="294655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11714" y="1143432"/>
            <a:ext cx="6835506" cy="4016591"/>
          </a:xfrm>
          <a:prstGeom prst="rect">
            <a:avLst/>
          </a:prstGeom>
          <a:ln>
            <a:solidFill>
              <a:srgbClr val="C00000"/>
            </a:solidFill>
          </a:ln>
        </p:spPr>
      </p:pic>
      <p:pic>
        <p:nvPicPr>
          <p:cNvPr id="8" name="Picture 7"/>
          <p:cNvPicPr>
            <a:picLocks noChangeAspect="1"/>
          </p:cNvPicPr>
          <p:nvPr/>
        </p:nvPicPr>
        <p:blipFill>
          <a:blip r:embed="rId3"/>
          <a:stretch>
            <a:fillRect/>
          </a:stretch>
        </p:blipFill>
        <p:spPr>
          <a:xfrm>
            <a:off x="7644012" y="2936414"/>
            <a:ext cx="4062883" cy="1150153"/>
          </a:xfrm>
          <a:prstGeom prst="rect">
            <a:avLst/>
          </a:prstGeom>
        </p:spPr>
      </p:pic>
      <p:pic>
        <p:nvPicPr>
          <p:cNvPr id="9" name="Picture 8"/>
          <p:cNvPicPr>
            <a:picLocks noChangeAspect="1"/>
          </p:cNvPicPr>
          <p:nvPr/>
        </p:nvPicPr>
        <p:blipFill>
          <a:blip r:embed="rId4"/>
          <a:stretch>
            <a:fillRect/>
          </a:stretch>
        </p:blipFill>
        <p:spPr>
          <a:xfrm>
            <a:off x="7644012" y="1692976"/>
            <a:ext cx="4062883" cy="783027"/>
          </a:xfrm>
          <a:prstGeom prst="rect">
            <a:avLst/>
          </a:prstGeom>
        </p:spPr>
      </p:pic>
      <p:pic>
        <p:nvPicPr>
          <p:cNvPr id="10" name="Picture 9"/>
          <p:cNvPicPr>
            <a:picLocks noChangeAspect="1"/>
          </p:cNvPicPr>
          <p:nvPr/>
        </p:nvPicPr>
        <p:blipFill>
          <a:blip r:embed="rId5"/>
          <a:stretch>
            <a:fillRect/>
          </a:stretch>
        </p:blipFill>
        <p:spPr>
          <a:xfrm>
            <a:off x="1077456" y="433597"/>
            <a:ext cx="3094892" cy="527538"/>
          </a:xfrm>
          <a:prstGeom prst="rect">
            <a:avLst/>
          </a:prstGeom>
        </p:spPr>
      </p:pic>
      <p:pic>
        <p:nvPicPr>
          <p:cNvPr id="11" name="Picture 10"/>
          <p:cNvPicPr>
            <a:picLocks noChangeAspect="1"/>
          </p:cNvPicPr>
          <p:nvPr/>
        </p:nvPicPr>
        <p:blipFill>
          <a:blip r:embed="rId6"/>
          <a:stretch>
            <a:fillRect/>
          </a:stretch>
        </p:blipFill>
        <p:spPr>
          <a:xfrm>
            <a:off x="1271271" y="5342320"/>
            <a:ext cx="9649457" cy="997471"/>
          </a:xfrm>
          <a:prstGeom prst="rect">
            <a:avLst/>
          </a:prstGeom>
        </p:spPr>
      </p:pic>
    </p:spTree>
    <p:extLst>
      <p:ext uri="{BB962C8B-B14F-4D97-AF65-F5344CB8AC3E}">
        <p14:creationId xmlns:p14="http://schemas.microsoft.com/office/powerpoint/2010/main" val="238109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7646" y="1637805"/>
            <a:ext cx="10588642" cy="755385"/>
          </a:xfrm>
          <a:prstGeom prst="rect">
            <a:avLst/>
          </a:prstGeom>
          <a:ln>
            <a:solidFill>
              <a:srgbClr val="00B0F0"/>
            </a:solidFill>
          </a:ln>
        </p:spPr>
      </p:pic>
      <p:pic>
        <p:nvPicPr>
          <p:cNvPr id="3" name="Picture 2"/>
          <p:cNvPicPr>
            <a:picLocks noChangeAspect="1"/>
          </p:cNvPicPr>
          <p:nvPr/>
        </p:nvPicPr>
        <p:blipFill>
          <a:blip r:embed="rId3"/>
          <a:stretch>
            <a:fillRect/>
          </a:stretch>
        </p:blipFill>
        <p:spPr>
          <a:xfrm>
            <a:off x="757646" y="1002844"/>
            <a:ext cx="10588642" cy="622082"/>
          </a:xfrm>
          <a:prstGeom prst="rect">
            <a:avLst/>
          </a:prstGeom>
          <a:ln>
            <a:solidFill>
              <a:srgbClr val="00B0F0"/>
            </a:solidFill>
          </a:ln>
        </p:spPr>
      </p:pic>
      <p:pic>
        <p:nvPicPr>
          <p:cNvPr id="4" name="Picture 3"/>
          <p:cNvPicPr>
            <a:picLocks noChangeAspect="1"/>
          </p:cNvPicPr>
          <p:nvPr/>
        </p:nvPicPr>
        <p:blipFill>
          <a:blip r:embed="rId4"/>
          <a:stretch>
            <a:fillRect/>
          </a:stretch>
        </p:blipFill>
        <p:spPr>
          <a:xfrm>
            <a:off x="757646" y="2393190"/>
            <a:ext cx="10588642" cy="805370"/>
          </a:xfrm>
          <a:prstGeom prst="rect">
            <a:avLst/>
          </a:prstGeom>
          <a:ln>
            <a:solidFill>
              <a:srgbClr val="00B0F0"/>
            </a:solidFill>
          </a:ln>
        </p:spPr>
      </p:pic>
      <p:pic>
        <p:nvPicPr>
          <p:cNvPr id="5" name="Picture 4"/>
          <p:cNvPicPr>
            <a:picLocks noChangeAspect="1"/>
          </p:cNvPicPr>
          <p:nvPr/>
        </p:nvPicPr>
        <p:blipFill>
          <a:blip r:embed="rId5"/>
          <a:stretch>
            <a:fillRect/>
          </a:stretch>
        </p:blipFill>
        <p:spPr>
          <a:xfrm>
            <a:off x="757646" y="3200091"/>
            <a:ext cx="10588642" cy="860327"/>
          </a:xfrm>
          <a:prstGeom prst="rect">
            <a:avLst/>
          </a:prstGeom>
          <a:ln>
            <a:solidFill>
              <a:srgbClr val="00B0F0"/>
            </a:solidFill>
          </a:ln>
        </p:spPr>
      </p:pic>
      <p:pic>
        <p:nvPicPr>
          <p:cNvPr id="6" name="Picture 5"/>
          <p:cNvPicPr>
            <a:picLocks noChangeAspect="1"/>
          </p:cNvPicPr>
          <p:nvPr/>
        </p:nvPicPr>
        <p:blipFill>
          <a:blip r:embed="rId6"/>
          <a:stretch>
            <a:fillRect/>
          </a:stretch>
        </p:blipFill>
        <p:spPr>
          <a:xfrm>
            <a:off x="757646" y="4323831"/>
            <a:ext cx="10588642" cy="913271"/>
          </a:xfrm>
          <a:prstGeom prst="rect">
            <a:avLst/>
          </a:prstGeom>
        </p:spPr>
      </p:pic>
      <p:pic>
        <p:nvPicPr>
          <p:cNvPr id="7" name="Picture 6"/>
          <p:cNvPicPr>
            <a:picLocks noChangeAspect="1"/>
          </p:cNvPicPr>
          <p:nvPr/>
        </p:nvPicPr>
        <p:blipFill>
          <a:blip r:embed="rId7"/>
          <a:stretch>
            <a:fillRect/>
          </a:stretch>
        </p:blipFill>
        <p:spPr>
          <a:xfrm>
            <a:off x="1109340" y="326854"/>
            <a:ext cx="3120650" cy="505581"/>
          </a:xfrm>
          <a:prstGeom prst="rect">
            <a:avLst/>
          </a:prstGeom>
        </p:spPr>
      </p:pic>
      <p:pic>
        <p:nvPicPr>
          <p:cNvPr id="8" name="Picture 7"/>
          <p:cNvPicPr>
            <a:picLocks noChangeAspect="1"/>
          </p:cNvPicPr>
          <p:nvPr/>
        </p:nvPicPr>
        <p:blipFill>
          <a:blip r:embed="rId8"/>
          <a:stretch>
            <a:fillRect/>
          </a:stretch>
        </p:blipFill>
        <p:spPr>
          <a:xfrm>
            <a:off x="757646" y="5459434"/>
            <a:ext cx="10588642" cy="755047"/>
          </a:xfrm>
          <a:prstGeom prst="rect">
            <a:avLst/>
          </a:prstGeom>
        </p:spPr>
      </p:pic>
    </p:spTree>
    <p:extLst>
      <p:ext uri="{BB962C8B-B14F-4D97-AF65-F5344CB8AC3E}">
        <p14:creationId xmlns:p14="http://schemas.microsoft.com/office/powerpoint/2010/main" val="151556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1014" y="1377334"/>
            <a:ext cx="10609972" cy="3536657"/>
          </a:xfrm>
          <a:prstGeom prst="rect">
            <a:avLst/>
          </a:prstGeom>
        </p:spPr>
      </p:pic>
    </p:spTree>
    <p:extLst>
      <p:ext uri="{BB962C8B-B14F-4D97-AF65-F5344CB8AC3E}">
        <p14:creationId xmlns:p14="http://schemas.microsoft.com/office/powerpoint/2010/main" val="36749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9649" y="659892"/>
            <a:ext cx="9392702" cy="5538216"/>
          </a:xfrm>
          <a:prstGeom prst="rect">
            <a:avLst/>
          </a:prstGeom>
        </p:spPr>
      </p:pic>
    </p:spTree>
    <p:extLst>
      <p:ext uri="{BB962C8B-B14F-4D97-AF65-F5344CB8AC3E}">
        <p14:creationId xmlns:p14="http://schemas.microsoft.com/office/powerpoint/2010/main" val="323951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36970" y="503388"/>
            <a:ext cx="3085362" cy="617073"/>
          </a:xfrm>
          <a:prstGeom prst="rect">
            <a:avLst/>
          </a:prstGeom>
        </p:spPr>
      </p:pic>
      <p:pic>
        <p:nvPicPr>
          <p:cNvPr id="3" name="Picture 2"/>
          <p:cNvPicPr>
            <a:picLocks noChangeAspect="1"/>
          </p:cNvPicPr>
          <p:nvPr/>
        </p:nvPicPr>
        <p:blipFill>
          <a:blip r:embed="rId3"/>
          <a:stretch>
            <a:fillRect/>
          </a:stretch>
        </p:blipFill>
        <p:spPr>
          <a:xfrm>
            <a:off x="659679" y="1731534"/>
            <a:ext cx="5741121" cy="3934925"/>
          </a:xfrm>
          <a:prstGeom prst="rect">
            <a:avLst/>
          </a:prstGeom>
        </p:spPr>
      </p:pic>
      <p:pic>
        <p:nvPicPr>
          <p:cNvPr id="4" name="Picture 3"/>
          <p:cNvPicPr>
            <a:picLocks noChangeAspect="1"/>
          </p:cNvPicPr>
          <p:nvPr/>
        </p:nvPicPr>
        <p:blipFill>
          <a:blip r:embed="rId4"/>
          <a:stretch>
            <a:fillRect/>
          </a:stretch>
        </p:blipFill>
        <p:spPr>
          <a:xfrm>
            <a:off x="6732269" y="1731534"/>
            <a:ext cx="4742808" cy="2062090"/>
          </a:xfrm>
          <a:prstGeom prst="rect">
            <a:avLst/>
          </a:prstGeom>
        </p:spPr>
      </p:pic>
    </p:spTree>
    <p:extLst>
      <p:ext uri="{BB962C8B-B14F-4D97-AF65-F5344CB8AC3E}">
        <p14:creationId xmlns:p14="http://schemas.microsoft.com/office/powerpoint/2010/main" val="306485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11691" y="427179"/>
            <a:ext cx="3274378" cy="731920"/>
          </a:xfrm>
          <a:prstGeom prst="rect">
            <a:avLst/>
          </a:prstGeom>
        </p:spPr>
      </p:pic>
      <p:pic>
        <p:nvPicPr>
          <p:cNvPr id="3" name="Picture 2"/>
          <p:cNvPicPr>
            <a:picLocks noChangeAspect="1"/>
          </p:cNvPicPr>
          <p:nvPr/>
        </p:nvPicPr>
        <p:blipFill>
          <a:blip r:embed="rId3"/>
          <a:stretch>
            <a:fillRect/>
          </a:stretch>
        </p:blipFill>
        <p:spPr>
          <a:xfrm>
            <a:off x="927540" y="1832753"/>
            <a:ext cx="2279297" cy="2258387"/>
          </a:xfrm>
          <a:prstGeom prst="rect">
            <a:avLst/>
          </a:prstGeom>
        </p:spPr>
      </p:pic>
      <p:pic>
        <p:nvPicPr>
          <p:cNvPr id="5" name="Picture 4"/>
          <p:cNvPicPr>
            <a:picLocks noChangeAspect="1"/>
          </p:cNvPicPr>
          <p:nvPr/>
        </p:nvPicPr>
        <p:blipFill>
          <a:blip r:embed="rId4"/>
          <a:stretch>
            <a:fillRect/>
          </a:stretch>
        </p:blipFill>
        <p:spPr>
          <a:xfrm>
            <a:off x="4228415" y="1832751"/>
            <a:ext cx="2634783" cy="2258387"/>
          </a:xfrm>
          <a:prstGeom prst="rect">
            <a:avLst/>
          </a:prstGeom>
        </p:spPr>
      </p:pic>
      <p:pic>
        <p:nvPicPr>
          <p:cNvPr id="6" name="Picture 5"/>
          <p:cNvPicPr>
            <a:picLocks noChangeAspect="1"/>
          </p:cNvPicPr>
          <p:nvPr/>
        </p:nvPicPr>
        <p:blipFill>
          <a:blip r:embed="rId5"/>
          <a:stretch>
            <a:fillRect/>
          </a:stretch>
        </p:blipFill>
        <p:spPr>
          <a:xfrm>
            <a:off x="7848440" y="1832751"/>
            <a:ext cx="3350353" cy="2258387"/>
          </a:xfrm>
          <a:prstGeom prst="rect">
            <a:avLst/>
          </a:prstGeom>
        </p:spPr>
      </p:pic>
      <p:pic>
        <p:nvPicPr>
          <p:cNvPr id="8" name="Picture 7"/>
          <p:cNvPicPr>
            <a:picLocks noChangeAspect="1"/>
          </p:cNvPicPr>
          <p:nvPr/>
        </p:nvPicPr>
        <p:blipFill>
          <a:blip r:embed="rId6"/>
          <a:stretch>
            <a:fillRect/>
          </a:stretch>
        </p:blipFill>
        <p:spPr>
          <a:xfrm>
            <a:off x="1412691" y="1425906"/>
            <a:ext cx="1305107" cy="400106"/>
          </a:xfrm>
          <a:prstGeom prst="rect">
            <a:avLst/>
          </a:prstGeom>
        </p:spPr>
      </p:pic>
      <p:pic>
        <p:nvPicPr>
          <p:cNvPr id="9" name="Picture 8"/>
          <p:cNvPicPr>
            <a:picLocks noChangeAspect="1"/>
          </p:cNvPicPr>
          <p:nvPr/>
        </p:nvPicPr>
        <p:blipFill>
          <a:blip r:embed="rId7"/>
          <a:stretch>
            <a:fillRect/>
          </a:stretch>
        </p:blipFill>
        <p:spPr>
          <a:xfrm>
            <a:off x="4797989" y="1418223"/>
            <a:ext cx="1495634" cy="409632"/>
          </a:xfrm>
          <a:prstGeom prst="rect">
            <a:avLst/>
          </a:prstGeom>
        </p:spPr>
      </p:pic>
      <p:pic>
        <p:nvPicPr>
          <p:cNvPr id="10" name="Picture 9"/>
          <p:cNvPicPr>
            <a:picLocks noChangeAspect="1"/>
          </p:cNvPicPr>
          <p:nvPr/>
        </p:nvPicPr>
        <p:blipFill>
          <a:blip r:embed="rId8"/>
          <a:stretch>
            <a:fillRect/>
          </a:stretch>
        </p:blipFill>
        <p:spPr>
          <a:xfrm>
            <a:off x="8943389" y="1435432"/>
            <a:ext cx="1152686" cy="390580"/>
          </a:xfrm>
          <a:prstGeom prst="rect">
            <a:avLst/>
          </a:prstGeom>
        </p:spPr>
      </p:pic>
      <p:pic>
        <p:nvPicPr>
          <p:cNvPr id="11" name="Picture 10"/>
          <p:cNvPicPr>
            <a:picLocks noChangeAspect="1"/>
          </p:cNvPicPr>
          <p:nvPr/>
        </p:nvPicPr>
        <p:blipFill>
          <a:blip r:embed="rId9"/>
          <a:stretch>
            <a:fillRect/>
          </a:stretch>
        </p:blipFill>
        <p:spPr>
          <a:xfrm>
            <a:off x="1399812" y="4096073"/>
            <a:ext cx="1352739" cy="419158"/>
          </a:xfrm>
          <a:prstGeom prst="rect">
            <a:avLst/>
          </a:prstGeom>
        </p:spPr>
      </p:pic>
      <p:pic>
        <p:nvPicPr>
          <p:cNvPr id="12" name="Picture 11"/>
          <p:cNvPicPr>
            <a:picLocks noChangeAspect="1"/>
          </p:cNvPicPr>
          <p:nvPr/>
        </p:nvPicPr>
        <p:blipFill>
          <a:blip r:embed="rId10"/>
          <a:stretch>
            <a:fillRect/>
          </a:stretch>
        </p:blipFill>
        <p:spPr>
          <a:xfrm>
            <a:off x="4907542" y="4096034"/>
            <a:ext cx="1276528" cy="419158"/>
          </a:xfrm>
          <a:prstGeom prst="rect">
            <a:avLst/>
          </a:prstGeom>
        </p:spPr>
      </p:pic>
      <p:pic>
        <p:nvPicPr>
          <p:cNvPr id="13" name="Picture 12"/>
          <p:cNvPicPr>
            <a:picLocks noChangeAspect="1"/>
          </p:cNvPicPr>
          <p:nvPr/>
        </p:nvPicPr>
        <p:blipFill>
          <a:blip r:embed="rId11"/>
          <a:stretch>
            <a:fillRect/>
          </a:stretch>
        </p:blipFill>
        <p:spPr>
          <a:xfrm>
            <a:off x="8538520" y="4097444"/>
            <a:ext cx="2098926" cy="417748"/>
          </a:xfrm>
          <a:prstGeom prst="rect">
            <a:avLst/>
          </a:prstGeom>
        </p:spPr>
      </p:pic>
      <p:pic>
        <p:nvPicPr>
          <p:cNvPr id="14" name="Picture 13"/>
          <p:cNvPicPr>
            <a:picLocks noChangeAspect="1"/>
          </p:cNvPicPr>
          <p:nvPr/>
        </p:nvPicPr>
        <p:blipFill>
          <a:blip r:embed="rId12"/>
          <a:stretch>
            <a:fillRect/>
          </a:stretch>
        </p:blipFill>
        <p:spPr>
          <a:xfrm>
            <a:off x="1234815" y="4515192"/>
            <a:ext cx="1682732" cy="1805314"/>
          </a:xfrm>
          <a:prstGeom prst="rect">
            <a:avLst/>
          </a:prstGeom>
          <a:solidFill>
            <a:schemeClr val="accent2"/>
          </a:solidFill>
          <a:ln>
            <a:solidFill>
              <a:schemeClr val="accent1"/>
            </a:solidFill>
          </a:ln>
        </p:spPr>
      </p:pic>
      <p:pic>
        <p:nvPicPr>
          <p:cNvPr id="15" name="Picture 14"/>
          <p:cNvPicPr>
            <a:picLocks noChangeAspect="1"/>
          </p:cNvPicPr>
          <p:nvPr/>
        </p:nvPicPr>
        <p:blipFill>
          <a:blip r:embed="rId13"/>
          <a:stretch>
            <a:fillRect/>
          </a:stretch>
        </p:blipFill>
        <p:spPr>
          <a:xfrm>
            <a:off x="4380934" y="4515193"/>
            <a:ext cx="2235149" cy="1805314"/>
          </a:xfrm>
          <a:prstGeom prst="rect">
            <a:avLst/>
          </a:prstGeom>
          <a:ln>
            <a:solidFill>
              <a:schemeClr val="accent1"/>
            </a:solidFill>
          </a:ln>
        </p:spPr>
      </p:pic>
      <p:pic>
        <p:nvPicPr>
          <p:cNvPr id="16" name="Picture 15"/>
          <p:cNvPicPr>
            <a:picLocks noChangeAspect="1"/>
          </p:cNvPicPr>
          <p:nvPr/>
        </p:nvPicPr>
        <p:blipFill>
          <a:blip r:embed="rId14"/>
          <a:stretch>
            <a:fillRect/>
          </a:stretch>
        </p:blipFill>
        <p:spPr>
          <a:xfrm>
            <a:off x="8302856" y="4515192"/>
            <a:ext cx="2609500" cy="1805314"/>
          </a:xfrm>
          <a:prstGeom prst="rect">
            <a:avLst/>
          </a:prstGeom>
          <a:ln>
            <a:solidFill>
              <a:schemeClr val="accent1"/>
            </a:solidFill>
          </a:ln>
        </p:spPr>
      </p:pic>
    </p:spTree>
    <p:extLst>
      <p:ext uri="{BB962C8B-B14F-4D97-AF65-F5344CB8AC3E}">
        <p14:creationId xmlns:p14="http://schemas.microsoft.com/office/powerpoint/2010/main" val="78032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3234" y="1916932"/>
            <a:ext cx="9145531" cy="2818100"/>
          </a:xfrm>
          <a:prstGeom prst="rect">
            <a:avLst/>
          </a:prstGeom>
          <a:ln>
            <a:solidFill>
              <a:srgbClr val="FF0000"/>
            </a:solidFill>
          </a:ln>
        </p:spPr>
      </p:pic>
      <p:pic>
        <p:nvPicPr>
          <p:cNvPr id="4" name="Picture 3"/>
          <p:cNvPicPr>
            <a:picLocks noChangeAspect="1"/>
          </p:cNvPicPr>
          <p:nvPr/>
        </p:nvPicPr>
        <p:blipFill>
          <a:blip r:embed="rId4"/>
          <a:stretch>
            <a:fillRect/>
          </a:stretch>
        </p:blipFill>
        <p:spPr>
          <a:xfrm>
            <a:off x="5156357" y="764319"/>
            <a:ext cx="1879287" cy="651688"/>
          </a:xfrm>
          <a:prstGeom prst="rect">
            <a:avLst/>
          </a:prstGeom>
        </p:spPr>
      </p:pic>
    </p:spTree>
    <p:extLst>
      <p:ext uri="{BB962C8B-B14F-4D97-AF65-F5344CB8AC3E}">
        <p14:creationId xmlns:p14="http://schemas.microsoft.com/office/powerpoint/2010/main" val="280900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D9E4D2-2E99-CD57-ED68-B71E8E9F4AC6}"/>
              </a:ext>
            </a:extLst>
          </p:cNvPr>
          <p:cNvPicPr>
            <a:picLocks noChangeAspect="1"/>
          </p:cNvPicPr>
          <p:nvPr/>
        </p:nvPicPr>
        <p:blipFill>
          <a:blip r:embed="rId2"/>
          <a:stretch>
            <a:fillRect/>
          </a:stretch>
        </p:blipFill>
        <p:spPr>
          <a:xfrm>
            <a:off x="417013" y="184551"/>
            <a:ext cx="11470513" cy="6441332"/>
          </a:xfrm>
          <a:prstGeom prst="rect">
            <a:avLst/>
          </a:prstGeom>
        </p:spPr>
      </p:pic>
    </p:spTree>
    <p:extLst>
      <p:ext uri="{BB962C8B-B14F-4D97-AF65-F5344CB8AC3E}">
        <p14:creationId xmlns:p14="http://schemas.microsoft.com/office/powerpoint/2010/main" val="377212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4442" y="1980942"/>
            <a:ext cx="5863784" cy="1215663"/>
          </a:xfrm>
          <a:prstGeom prst="rect">
            <a:avLst/>
          </a:prstGeom>
        </p:spPr>
      </p:pic>
      <p:pic>
        <p:nvPicPr>
          <p:cNvPr id="4" name="Picture 3"/>
          <p:cNvPicPr>
            <a:picLocks noChangeAspect="1"/>
          </p:cNvPicPr>
          <p:nvPr/>
        </p:nvPicPr>
        <p:blipFill>
          <a:blip r:embed="rId3"/>
          <a:stretch>
            <a:fillRect/>
          </a:stretch>
        </p:blipFill>
        <p:spPr>
          <a:xfrm>
            <a:off x="929525" y="617335"/>
            <a:ext cx="7808492" cy="962526"/>
          </a:xfrm>
          <a:prstGeom prst="rect">
            <a:avLst/>
          </a:prstGeom>
          <a:ln>
            <a:solidFill>
              <a:srgbClr val="FF0000"/>
            </a:solidFill>
          </a:ln>
        </p:spPr>
      </p:pic>
      <p:pic>
        <p:nvPicPr>
          <p:cNvPr id="5" name="Picture 4"/>
          <p:cNvPicPr>
            <a:picLocks noChangeAspect="1"/>
          </p:cNvPicPr>
          <p:nvPr/>
        </p:nvPicPr>
        <p:blipFill>
          <a:blip r:embed="rId4"/>
          <a:stretch>
            <a:fillRect/>
          </a:stretch>
        </p:blipFill>
        <p:spPr>
          <a:xfrm>
            <a:off x="1376092" y="3558207"/>
            <a:ext cx="4556849" cy="2886493"/>
          </a:xfrm>
          <a:prstGeom prst="rect">
            <a:avLst/>
          </a:prstGeom>
        </p:spPr>
      </p:pic>
      <p:pic>
        <p:nvPicPr>
          <p:cNvPr id="6" name="Picture 5"/>
          <p:cNvPicPr>
            <a:picLocks noChangeAspect="1"/>
          </p:cNvPicPr>
          <p:nvPr/>
        </p:nvPicPr>
        <p:blipFill>
          <a:blip r:embed="rId5"/>
          <a:stretch>
            <a:fillRect/>
          </a:stretch>
        </p:blipFill>
        <p:spPr>
          <a:xfrm>
            <a:off x="7392473" y="1941463"/>
            <a:ext cx="3746550" cy="1294619"/>
          </a:xfrm>
          <a:prstGeom prst="rect">
            <a:avLst/>
          </a:prstGeom>
        </p:spPr>
      </p:pic>
      <p:pic>
        <p:nvPicPr>
          <p:cNvPr id="7" name="Picture 6"/>
          <p:cNvPicPr>
            <a:picLocks noChangeAspect="1"/>
          </p:cNvPicPr>
          <p:nvPr/>
        </p:nvPicPr>
        <p:blipFill>
          <a:blip r:embed="rId6"/>
          <a:stretch>
            <a:fillRect/>
          </a:stretch>
        </p:blipFill>
        <p:spPr>
          <a:xfrm>
            <a:off x="7773543" y="3558205"/>
            <a:ext cx="2792370" cy="2886495"/>
          </a:xfrm>
          <a:prstGeom prst="rect">
            <a:avLst/>
          </a:prstGeom>
        </p:spPr>
      </p:pic>
    </p:spTree>
    <p:extLst>
      <p:ext uri="{BB962C8B-B14F-4D97-AF65-F5344CB8AC3E}">
        <p14:creationId xmlns:p14="http://schemas.microsoft.com/office/powerpoint/2010/main" val="160462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08560" y="378794"/>
            <a:ext cx="6828095" cy="6148072"/>
          </a:xfrm>
          <a:prstGeom prst="rect">
            <a:avLst/>
          </a:prstGeom>
        </p:spPr>
      </p:pic>
      <p:sp>
        <p:nvSpPr>
          <p:cNvPr id="6" name="TextBox 5"/>
          <p:cNvSpPr txBox="1"/>
          <p:nvPr/>
        </p:nvSpPr>
        <p:spPr>
          <a:xfrm>
            <a:off x="2524259" y="1468190"/>
            <a:ext cx="45719" cy="369332"/>
          </a:xfrm>
          <a:prstGeom prst="rect">
            <a:avLst/>
          </a:prstGeom>
          <a:noFill/>
        </p:spPr>
        <p:txBody>
          <a:bodyPr wrap="square" rtlCol="0">
            <a:spAutoFit/>
          </a:bodyPr>
          <a:lstStyle/>
          <a:p>
            <a:endParaRPr lang="en-US"/>
          </a:p>
        </p:txBody>
      </p:sp>
      <p:sp>
        <p:nvSpPr>
          <p:cNvPr id="7" name="TextBox 6"/>
          <p:cNvSpPr txBox="1"/>
          <p:nvPr/>
        </p:nvSpPr>
        <p:spPr>
          <a:xfrm>
            <a:off x="538736" y="528033"/>
            <a:ext cx="4365938" cy="2677656"/>
          </a:xfrm>
          <a:prstGeom prst="rect">
            <a:avLst/>
          </a:prstGeom>
          <a:solidFill>
            <a:schemeClr val="bg1"/>
          </a:solidFill>
          <a:ln>
            <a:solidFill>
              <a:srgbClr val="C00000"/>
            </a:solidFill>
          </a:ln>
        </p:spPr>
        <p:txBody>
          <a:bodyPr wrap="square" rtlCol="0">
            <a:spAutoFit/>
          </a:bodyPr>
          <a:lstStyle/>
          <a:p>
            <a:pPr algn="just"/>
            <a:r>
              <a:rPr lang="vi-VN" sz="2400">
                <a:solidFill>
                  <a:srgbClr val="002060"/>
                </a:solidFill>
              </a:rPr>
              <a:t>Từ thông tin Bảng 16.2 và Hình 16.4, cho biết khả năng hoà tan trong nước của alcohol. Độ tan và nhiệt độ sôi của alcohol thay đổi thế nào theo chiều tăng của khối lượng phân tử?</a:t>
            </a:r>
            <a:endParaRPr lang="en-US" sz="2400">
              <a:solidFill>
                <a:srgbClr val="002060"/>
              </a:solidFill>
            </a:endParaRPr>
          </a:p>
        </p:txBody>
      </p:sp>
      <p:pic>
        <p:nvPicPr>
          <p:cNvPr id="11" name="Picture 10"/>
          <p:cNvPicPr>
            <a:picLocks noChangeAspect="1"/>
          </p:cNvPicPr>
          <p:nvPr/>
        </p:nvPicPr>
        <p:blipFill>
          <a:blip r:embed="rId3"/>
          <a:stretch>
            <a:fillRect/>
          </a:stretch>
        </p:blipFill>
        <p:spPr>
          <a:xfrm>
            <a:off x="527373" y="3481550"/>
            <a:ext cx="4365938" cy="1118434"/>
          </a:xfrm>
          <a:prstGeom prst="rect">
            <a:avLst/>
          </a:prstGeom>
        </p:spPr>
      </p:pic>
      <p:pic>
        <p:nvPicPr>
          <p:cNvPr id="12" name="Picture 11"/>
          <p:cNvPicPr>
            <a:picLocks noChangeAspect="1"/>
          </p:cNvPicPr>
          <p:nvPr/>
        </p:nvPicPr>
        <p:blipFill>
          <a:blip r:embed="rId4"/>
          <a:stretch>
            <a:fillRect/>
          </a:stretch>
        </p:blipFill>
        <p:spPr>
          <a:xfrm>
            <a:off x="527373" y="4599984"/>
            <a:ext cx="4365938" cy="757497"/>
          </a:xfrm>
          <a:prstGeom prst="rect">
            <a:avLst/>
          </a:prstGeom>
        </p:spPr>
      </p:pic>
      <p:pic>
        <p:nvPicPr>
          <p:cNvPr id="13" name="Picture 12"/>
          <p:cNvPicPr>
            <a:picLocks noChangeAspect="1"/>
          </p:cNvPicPr>
          <p:nvPr/>
        </p:nvPicPr>
        <p:blipFill>
          <a:blip r:embed="rId5"/>
          <a:stretch>
            <a:fillRect/>
          </a:stretch>
        </p:blipFill>
        <p:spPr>
          <a:xfrm>
            <a:off x="527373" y="5357481"/>
            <a:ext cx="4365938" cy="1119118"/>
          </a:xfrm>
          <a:prstGeom prst="rect">
            <a:avLst/>
          </a:prstGeom>
        </p:spPr>
      </p:pic>
    </p:spTree>
    <p:extLst>
      <p:ext uri="{BB962C8B-B14F-4D97-AF65-F5344CB8AC3E}">
        <p14:creationId xmlns:p14="http://schemas.microsoft.com/office/powerpoint/2010/main" val="304328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23528" y="424025"/>
            <a:ext cx="9405519" cy="2284015"/>
          </a:xfrm>
          <a:prstGeom prst="rect">
            <a:avLst/>
          </a:prstGeom>
        </p:spPr>
      </p:pic>
      <p:pic>
        <p:nvPicPr>
          <p:cNvPr id="5" name="Picture 4"/>
          <p:cNvPicPr>
            <a:picLocks noChangeAspect="1"/>
          </p:cNvPicPr>
          <p:nvPr/>
        </p:nvPicPr>
        <p:blipFill>
          <a:blip r:embed="rId4"/>
          <a:stretch>
            <a:fillRect/>
          </a:stretch>
        </p:blipFill>
        <p:spPr>
          <a:xfrm>
            <a:off x="1123528" y="2708040"/>
            <a:ext cx="9405519" cy="1201248"/>
          </a:xfrm>
          <a:prstGeom prst="rect">
            <a:avLst/>
          </a:prstGeom>
        </p:spPr>
      </p:pic>
      <p:pic>
        <p:nvPicPr>
          <p:cNvPr id="6" name="Picture 5"/>
          <p:cNvPicPr>
            <a:picLocks noChangeAspect="1"/>
          </p:cNvPicPr>
          <p:nvPr/>
        </p:nvPicPr>
        <p:blipFill>
          <a:blip r:embed="rId5"/>
          <a:stretch>
            <a:fillRect/>
          </a:stretch>
        </p:blipFill>
        <p:spPr>
          <a:xfrm>
            <a:off x="1123528" y="3909288"/>
            <a:ext cx="9405519" cy="1030563"/>
          </a:xfrm>
          <a:prstGeom prst="rect">
            <a:avLst/>
          </a:prstGeom>
        </p:spPr>
      </p:pic>
      <p:pic>
        <p:nvPicPr>
          <p:cNvPr id="2" name="Picture 1"/>
          <p:cNvPicPr>
            <a:picLocks noChangeAspect="1"/>
          </p:cNvPicPr>
          <p:nvPr/>
        </p:nvPicPr>
        <p:blipFill>
          <a:blip r:embed="rId6"/>
          <a:stretch>
            <a:fillRect/>
          </a:stretch>
        </p:blipFill>
        <p:spPr>
          <a:xfrm>
            <a:off x="3041040" y="5110536"/>
            <a:ext cx="5296136" cy="1514634"/>
          </a:xfrm>
          <a:prstGeom prst="rect">
            <a:avLst/>
          </a:prstGeom>
        </p:spPr>
      </p:pic>
    </p:spTree>
    <p:extLst>
      <p:ext uri="{BB962C8B-B14F-4D97-AF65-F5344CB8AC3E}">
        <p14:creationId xmlns:p14="http://schemas.microsoft.com/office/powerpoint/2010/main" val="75770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6777" y="1874200"/>
            <a:ext cx="9304106" cy="1051972"/>
          </a:xfrm>
          <a:prstGeom prst="rect">
            <a:avLst/>
          </a:prstGeom>
        </p:spPr>
      </p:pic>
      <p:pic>
        <p:nvPicPr>
          <p:cNvPr id="5" name="Picture 4"/>
          <p:cNvPicPr>
            <a:picLocks noChangeAspect="1"/>
          </p:cNvPicPr>
          <p:nvPr/>
        </p:nvPicPr>
        <p:blipFill>
          <a:blip r:embed="rId3"/>
          <a:stretch>
            <a:fillRect/>
          </a:stretch>
        </p:blipFill>
        <p:spPr>
          <a:xfrm>
            <a:off x="1476777" y="2917643"/>
            <a:ext cx="9304106" cy="1014575"/>
          </a:xfrm>
          <a:prstGeom prst="rect">
            <a:avLst/>
          </a:prstGeom>
        </p:spPr>
      </p:pic>
      <p:pic>
        <p:nvPicPr>
          <p:cNvPr id="6" name="Picture 5"/>
          <p:cNvPicPr>
            <a:picLocks noChangeAspect="1"/>
          </p:cNvPicPr>
          <p:nvPr/>
        </p:nvPicPr>
        <p:blipFill>
          <a:blip r:embed="rId4"/>
          <a:stretch>
            <a:fillRect/>
          </a:stretch>
        </p:blipFill>
        <p:spPr>
          <a:xfrm>
            <a:off x="1476777" y="3932218"/>
            <a:ext cx="9304106" cy="993979"/>
          </a:xfrm>
          <a:prstGeom prst="rect">
            <a:avLst/>
          </a:prstGeom>
        </p:spPr>
      </p:pic>
    </p:spTree>
    <p:extLst>
      <p:ext uri="{BB962C8B-B14F-4D97-AF65-F5344CB8AC3E}">
        <p14:creationId xmlns:p14="http://schemas.microsoft.com/office/powerpoint/2010/main" val="413477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68869" y="568315"/>
            <a:ext cx="1805418" cy="622996"/>
          </a:xfrm>
          <a:prstGeom prst="rect">
            <a:avLst/>
          </a:prstGeom>
        </p:spPr>
      </p:pic>
      <p:pic>
        <p:nvPicPr>
          <p:cNvPr id="3" name="Picture 2"/>
          <p:cNvPicPr>
            <a:picLocks noChangeAspect="1"/>
          </p:cNvPicPr>
          <p:nvPr/>
        </p:nvPicPr>
        <p:blipFill>
          <a:blip r:embed="rId3"/>
          <a:stretch>
            <a:fillRect/>
          </a:stretch>
        </p:blipFill>
        <p:spPr>
          <a:xfrm>
            <a:off x="1034092" y="1374113"/>
            <a:ext cx="10093254" cy="4639217"/>
          </a:xfrm>
          <a:prstGeom prst="rect">
            <a:avLst/>
          </a:prstGeom>
        </p:spPr>
      </p:pic>
    </p:spTree>
    <p:extLst>
      <p:ext uri="{BB962C8B-B14F-4D97-AF65-F5344CB8AC3E}">
        <p14:creationId xmlns:p14="http://schemas.microsoft.com/office/powerpoint/2010/main" val="105284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4681" y="694282"/>
            <a:ext cx="9291179" cy="735273"/>
          </a:xfrm>
          <a:prstGeom prst="rect">
            <a:avLst/>
          </a:prstGeom>
        </p:spPr>
      </p:pic>
      <p:pic>
        <p:nvPicPr>
          <p:cNvPr id="3" name="Picture 2"/>
          <p:cNvPicPr>
            <a:picLocks noChangeAspect="1"/>
          </p:cNvPicPr>
          <p:nvPr/>
        </p:nvPicPr>
        <p:blipFill>
          <a:blip r:embed="rId3"/>
          <a:stretch>
            <a:fillRect/>
          </a:stretch>
        </p:blipFill>
        <p:spPr>
          <a:xfrm>
            <a:off x="3483621" y="1696051"/>
            <a:ext cx="5113298" cy="3094890"/>
          </a:xfrm>
          <a:prstGeom prst="rect">
            <a:avLst/>
          </a:prstGeom>
        </p:spPr>
      </p:pic>
      <p:pic>
        <p:nvPicPr>
          <p:cNvPr id="4" name="Picture 3"/>
          <p:cNvPicPr>
            <a:picLocks noChangeAspect="1"/>
          </p:cNvPicPr>
          <p:nvPr/>
        </p:nvPicPr>
        <p:blipFill>
          <a:blip r:embed="rId4"/>
          <a:stretch>
            <a:fillRect/>
          </a:stretch>
        </p:blipFill>
        <p:spPr>
          <a:xfrm>
            <a:off x="2084858" y="5057437"/>
            <a:ext cx="8022285" cy="823182"/>
          </a:xfrm>
          <a:prstGeom prst="rect">
            <a:avLst/>
          </a:prstGeom>
        </p:spPr>
      </p:pic>
    </p:spTree>
    <p:extLst>
      <p:ext uri="{BB962C8B-B14F-4D97-AF65-F5344CB8AC3E}">
        <p14:creationId xmlns:p14="http://schemas.microsoft.com/office/powerpoint/2010/main" val="20373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2838" y="193778"/>
            <a:ext cx="11496663" cy="6460240"/>
          </a:xfrm>
          <a:prstGeom prst="rect">
            <a:avLst/>
          </a:prstGeom>
        </p:spPr>
      </p:pic>
    </p:spTree>
    <p:extLst>
      <p:ext uri="{BB962C8B-B14F-4D97-AF65-F5344CB8AC3E}">
        <p14:creationId xmlns:p14="http://schemas.microsoft.com/office/powerpoint/2010/main" val="39933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2631" y="638021"/>
            <a:ext cx="2946610" cy="1626528"/>
          </a:xfrm>
          <a:prstGeom prst="rect">
            <a:avLst/>
          </a:prstGeom>
        </p:spPr>
      </p:pic>
      <p:sp>
        <p:nvSpPr>
          <p:cNvPr id="3" name="TextBox 2"/>
          <p:cNvSpPr txBox="1"/>
          <p:nvPr/>
        </p:nvSpPr>
        <p:spPr>
          <a:xfrm>
            <a:off x="901522" y="758787"/>
            <a:ext cx="6877318" cy="1384995"/>
          </a:xfrm>
          <a:prstGeom prst="rect">
            <a:avLst/>
          </a:prstGeom>
          <a:noFill/>
          <a:ln>
            <a:solidFill>
              <a:srgbClr val="C00000"/>
            </a:solidFill>
          </a:ln>
        </p:spPr>
        <p:txBody>
          <a:bodyPr wrap="square" rtlCol="0">
            <a:spAutoFit/>
          </a:bodyPr>
          <a:lstStyle/>
          <a:p>
            <a:pPr algn="just"/>
            <a:r>
              <a:rPr lang="en-US" sz="2800"/>
              <a:t>Dựa vào độ âm điện, nêu nguyên nhân gây ra sự phân cực về phía nguyên tử oxygen của 2 liên kết </a:t>
            </a:r>
            <a:r>
              <a:rPr lang="en-US" sz="2800">
                <a:solidFill>
                  <a:srgbClr val="FF0000"/>
                </a:solidFill>
              </a:rPr>
              <a:t>C – O</a:t>
            </a:r>
            <a:r>
              <a:rPr lang="en-US" sz="2800"/>
              <a:t> và </a:t>
            </a:r>
            <a:r>
              <a:rPr lang="en-US" sz="2800">
                <a:solidFill>
                  <a:srgbClr val="FF0000"/>
                </a:solidFill>
              </a:rPr>
              <a:t>O – H</a:t>
            </a:r>
            <a:r>
              <a:rPr lang="en-US" sz="2800"/>
              <a:t>.</a:t>
            </a:r>
          </a:p>
        </p:txBody>
      </p:sp>
      <p:pic>
        <p:nvPicPr>
          <p:cNvPr id="5" name="Picture 4"/>
          <p:cNvPicPr>
            <a:picLocks noChangeAspect="1"/>
          </p:cNvPicPr>
          <p:nvPr/>
        </p:nvPicPr>
        <p:blipFill>
          <a:blip r:embed="rId3"/>
          <a:stretch>
            <a:fillRect/>
          </a:stretch>
        </p:blipFill>
        <p:spPr>
          <a:xfrm>
            <a:off x="901522" y="2826898"/>
            <a:ext cx="10402437" cy="1603433"/>
          </a:xfrm>
          <a:prstGeom prst="rect">
            <a:avLst/>
          </a:prstGeom>
        </p:spPr>
      </p:pic>
      <p:pic>
        <p:nvPicPr>
          <p:cNvPr id="6" name="Picture 5"/>
          <p:cNvPicPr>
            <a:picLocks noChangeAspect="1"/>
          </p:cNvPicPr>
          <p:nvPr/>
        </p:nvPicPr>
        <p:blipFill>
          <a:blip r:embed="rId4"/>
          <a:stretch>
            <a:fillRect/>
          </a:stretch>
        </p:blipFill>
        <p:spPr>
          <a:xfrm>
            <a:off x="901521" y="4430331"/>
            <a:ext cx="10402437" cy="1042884"/>
          </a:xfrm>
          <a:prstGeom prst="rect">
            <a:avLst/>
          </a:prstGeom>
        </p:spPr>
      </p:pic>
    </p:spTree>
    <p:extLst>
      <p:ext uri="{BB962C8B-B14F-4D97-AF65-F5344CB8AC3E}">
        <p14:creationId xmlns:p14="http://schemas.microsoft.com/office/powerpoint/2010/main" val="300843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637" y="0"/>
            <a:ext cx="12258613" cy="6858000"/>
          </a:xfrm>
          <a:prstGeom prst="rect">
            <a:avLst/>
          </a:prstGeom>
        </p:spPr>
      </p:pic>
    </p:spTree>
    <p:extLst>
      <p:ext uri="{BB962C8B-B14F-4D97-AF65-F5344CB8AC3E}">
        <p14:creationId xmlns:p14="http://schemas.microsoft.com/office/powerpoint/2010/main" val="4519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582" y="725209"/>
            <a:ext cx="3153215" cy="2410161"/>
          </a:xfrm>
          <a:prstGeom prst="rect">
            <a:avLst/>
          </a:prstGeom>
        </p:spPr>
      </p:pic>
      <p:pic>
        <p:nvPicPr>
          <p:cNvPr id="3" name="Picture 2"/>
          <p:cNvPicPr>
            <a:picLocks noChangeAspect="1"/>
          </p:cNvPicPr>
          <p:nvPr/>
        </p:nvPicPr>
        <p:blipFill>
          <a:blip r:embed="rId3"/>
          <a:stretch>
            <a:fillRect/>
          </a:stretch>
        </p:blipFill>
        <p:spPr>
          <a:xfrm>
            <a:off x="6193462" y="1531881"/>
            <a:ext cx="4313043" cy="766133"/>
          </a:xfrm>
          <a:prstGeom prst="rect">
            <a:avLst/>
          </a:prstGeom>
        </p:spPr>
      </p:pic>
      <p:pic>
        <p:nvPicPr>
          <p:cNvPr id="6" name="Picture 5"/>
          <p:cNvPicPr>
            <a:picLocks noChangeAspect="1"/>
          </p:cNvPicPr>
          <p:nvPr/>
        </p:nvPicPr>
        <p:blipFill>
          <a:blip r:embed="rId4"/>
          <a:stretch>
            <a:fillRect/>
          </a:stretch>
        </p:blipFill>
        <p:spPr>
          <a:xfrm>
            <a:off x="1047739" y="3690174"/>
            <a:ext cx="3038899" cy="2362530"/>
          </a:xfrm>
          <a:prstGeom prst="rect">
            <a:avLst/>
          </a:prstGeom>
        </p:spPr>
      </p:pic>
      <p:pic>
        <p:nvPicPr>
          <p:cNvPr id="8" name="Picture 7"/>
          <p:cNvPicPr>
            <a:picLocks noChangeAspect="1"/>
          </p:cNvPicPr>
          <p:nvPr/>
        </p:nvPicPr>
        <p:blipFill>
          <a:blip r:embed="rId5"/>
          <a:stretch>
            <a:fillRect/>
          </a:stretch>
        </p:blipFill>
        <p:spPr>
          <a:xfrm>
            <a:off x="6193462" y="4455639"/>
            <a:ext cx="4313043" cy="831599"/>
          </a:xfrm>
          <a:prstGeom prst="rect">
            <a:avLst/>
          </a:prstGeom>
        </p:spPr>
      </p:pic>
      <p:pic>
        <p:nvPicPr>
          <p:cNvPr id="5" name="Picture 4"/>
          <p:cNvPicPr>
            <a:picLocks noChangeAspect="1"/>
          </p:cNvPicPr>
          <p:nvPr/>
        </p:nvPicPr>
        <p:blipFill>
          <a:blip r:embed="rId6"/>
          <a:stretch>
            <a:fillRect/>
          </a:stretch>
        </p:blipFill>
        <p:spPr>
          <a:xfrm>
            <a:off x="990582" y="725209"/>
            <a:ext cx="3953427" cy="2419688"/>
          </a:xfrm>
          <a:prstGeom prst="rect">
            <a:avLst/>
          </a:prstGeom>
        </p:spPr>
      </p:pic>
      <p:pic>
        <p:nvPicPr>
          <p:cNvPr id="7" name="Picture 6"/>
          <p:cNvPicPr>
            <a:picLocks noChangeAspect="1"/>
          </p:cNvPicPr>
          <p:nvPr/>
        </p:nvPicPr>
        <p:blipFill>
          <a:blip r:embed="rId7"/>
          <a:stretch>
            <a:fillRect/>
          </a:stretch>
        </p:blipFill>
        <p:spPr>
          <a:xfrm>
            <a:off x="1047739" y="3699701"/>
            <a:ext cx="3915321" cy="2353003"/>
          </a:xfrm>
          <a:prstGeom prst="rect">
            <a:avLst/>
          </a:prstGeom>
        </p:spPr>
      </p:pic>
    </p:spTree>
    <p:extLst>
      <p:ext uri="{BB962C8B-B14F-4D97-AF65-F5344CB8AC3E}">
        <p14:creationId xmlns:p14="http://schemas.microsoft.com/office/powerpoint/2010/main" val="73326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stretch>
            <a:fillRect/>
          </a:stretch>
        </p:blipFill>
        <p:spPr>
          <a:xfrm>
            <a:off x="3031439" y="1651828"/>
            <a:ext cx="6129120" cy="3040265"/>
          </a:xfrm>
          <a:prstGeom prst="rect">
            <a:avLst/>
          </a:prstGeom>
        </p:spPr>
      </p:pic>
      <p:pic>
        <p:nvPicPr>
          <p:cNvPr id="4" name="Picture 3"/>
          <p:cNvPicPr>
            <a:picLocks noChangeAspect="1"/>
          </p:cNvPicPr>
          <p:nvPr/>
        </p:nvPicPr>
        <p:blipFill>
          <a:blip r:embed="rId4"/>
          <a:stretch>
            <a:fillRect/>
          </a:stretch>
        </p:blipFill>
        <p:spPr>
          <a:xfrm>
            <a:off x="1789697" y="862886"/>
            <a:ext cx="9168096" cy="500078"/>
          </a:xfrm>
          <a:prstGeom prst="rect">
            <a:avLst/>
          </a:prstGeom>
        </p:spPr>
      </p:pic>
      <p:pic>
        <p:nvPicPr>
          <p:cNvPr id="5" name="Picture 4"/>
          <p:cNvPicPr>
            <a:picLocks noChangeAspect="1"/>
          </p:cNvPicPr>
          <p:nvPr/>
        </p:nvPicPr>
        <p:blipFill>
          <a:blip r:embed="rId5"/>
          <a:stretch>
            <a:fillRect/>
          </a:stretch>
        </p:blipFill>
        <p:spPr>
          <a:xfrm>
            <a:off x="2805448" y="4980957"/>
            <a:ext cx="6581103" cy="1245075"/>
          </a:xfrm>
          <a:prstGeom prst="rect">
            <a:avLst/>
          </a:prstGeom>
          <a:ln>
            <a:solidFill>
              <a:srgbClr val="C00000"/>
            </a:solidFill>
          </a:ln>
        </p:spPr>
      </p:pic>
      <p:pic>
        <p:nvPicPr>
          <p:cNvPr id="7" name="Picture 6"/>
          <p:cNvPicPr>
            <a:picLocks noChangeAspect="1"/>
          </p:cNvPicPr>
          <p:nvPr/>
        </p:nvPicPr>
        <p:blipFill>
          <a:blip r:embed="rId6"/>
          <a:stretch>
            <a:fillRect/>
          </a:stretch>
        </p:blipFill>
        <p:spPr>
          <a:xfrm>
            <a:off x="717452" y="185384"/>
            <a:ext cx="8860665" cy="677502"/>
          </a:xfrm>
          <a:prstGeom prst="rect">
            <a:avLst/>
          </a:prstGeom>
          <a:ln>
            <a:solidFill>
              <a:srgbClr val="C00000"/>
            </a:solidFill>
          </a:ln>
        </p:spPr>
      </p:pic>
    </p:spTree>
    <p:extLst>
      <p:ext uri="{BB962C8B-B14F-4D97-AF65-F5344CB8AC3E}">
        <p14:creationId xmlns:p14="http://schemas.microsoft.com/office/powerpoint/2010/main" val="275262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1" title="Thí nghiệm phản ứng của ethanol tác dụng với sodium">
            <a:hlinkClick r:id="" action="ppaction://media"/>
            <a:extLst>
              <a:ext uri="{FF2B5EF4-FFF2-40B4-BE49-F238E27FC236}">
                <a16:creationId xmlns:a16="http://schemas.microsoft.com/office/drawing/2014/main" id="{05423825-7D49-D54F-F051-2FD93B69F963}"/>
              </a:ext>
            </a:extLst>
          </p:cNvPr>
          <p:cNvPicPr>
            <a:picLocks noRot="1" noChangeAspect="1"/>
          </p:cNvPicPr>
          <p:nvPr>
            <a:videoFile r:link="rId1"/>
          </p:nvPr>
        </p:nvPicPr>
        <p:blipFill>
          <a:blip r:embed="rId3"/>
          <a:stretch>
            <a:fillRect/>
          </a:stretch>
        </p:blipFill>
        <p:spPr>
          <a:xfrm>
            <a:off x="410883" y="186511"/>
            <a:ext cx="11476317" cy="6468939"/>
          </a:xfrm>
          <a:prstGeom prst="rect">
            <a:avLst/>
          </a:prstGeom>
        </p:spPr>
      </p:pic>
    </p:spTree>
    <p:extLst>
      <p:ext uri="{BB962C8B-B14F-4D97-AF65-F5344CB8AC3E}">
        <p14:creationId xmlns:p14="http://schemas.microsoft.com/office/powerpoint/2010/main" val="192885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8591" y="2364592"/>
            <a:ext cx="8162497" cy="1950785"/>
          </a:xfrm>
          <a:prstGeom prst="rect">
            <a:avLst/>
          </a:prstGeom>
        </p:spPr>
      </p:pic>
      <p:pic>
        <p:nvPicPr>
          <p:cNvPr id="6" name="Picture 5"/>
          <p:cNvPicPr>
            <a:picLocks noChangeAspect="1"/>
          </p:cNvPicPr>
          <p:nvPr/>
        </p:nvPicPr>
        <p:blipFill>
          <a:blip r:embed="rId3"/>
          <a:stretch>
            <a:fillRect/>
          </a:stretch>
        </p:blipFill>
        <p:spPr>
          <a:xfrm>
            <a:off x="1367381" y="5825410"/>
            <a:ext cx="8033707" cy="635120"/>
          </a:xfrm>
          <a:prstGeom prst="rect">
            <a:avLst/>
          </a:prstGeom>
          <a:ln>
            <a:solidFill>
              <a:srgbClr val="C00000"/>
            </a:solidFill>
          </a:ln>
        </p:spPr>
      </p:pic>
      <p:pic>
        <p:nvPicPr>
          <p:cNvPr id="7" name="Picture 6"/>
          <p:cNvPicPr>
            <a:picLocks noChangeAspect="1"/>
          </p:cNvPicPr>
          <p:nvPr/>
        </p:nvPicPr>
        <p:blipFill>
          <a:blip r:embed="rId4"/>
          <a:stretch>
            <a:fillRect/>
          </a:stretch>
        </p:blipFill>
        <p:spPr>
          <a:xfrm>
            <a:off x="2012278" y="4354386"/>
            <a:ext cx="6743912" cy="1376785"/>
          </a:xfrm>
          <a:prstGeom prst="rect">
            <a:avLst/>
          </a:prstGeom>
        </p:spPr>
      </p:pic>
      <p:pic>
        <p:nvPicPr>
          <p:cNvPr id="8" name="Picture 7"/>
          <p:cNvPicPr>
            <a:picLocks noChangeAspect="1"/>
          </p:cNvPicPr>
          <p:nvPr/>
        </p:nvPicPr>
        <p:blipFill>
          <a:blip r:embed="rId5"/>
          <a:stretch>
            <a:fillRect/>
          </a:stretch>
        </p:blipFill>
        <p:spPr>
          <a:xfrm>
            <a:off x="1238591" y="1097675"/>
            <a:ext cx="5982478" cy="1185716"/>
          </a:xfrm>
          <a:prstGeom prst="rect">
            <a:avLst/>
          </a:prstGeom>
        </p:spPr>
      </p:pic>
      <p:pic>
        <p:nvPicPr>
          <p:cNvPr id="9" name="Picture 8"/>
          <p:cNvPicPr>
            <a:picLocks noChangeAspect="1"/>
          </p:cNvPicPr>
          <p:nvPr/>
        </p:nvPicPr>
        <p:blipFill>
          <a:blip r:embed="rId6"/>
          <a:stretch>
            <a:fillRect/>
          </a:stretch>
        </p:blipFill>
        <p:spPr>
          <a:xfrm>
            <a:off x="7476225" y="1126829"/>
            <a:ext cx="1924863" cy="1185716"/>
          </a:xfrm>
          <a:prstGeom prst="rect">
            <a:avLst/>
          </a:prstGeom>
        </p:spPr>
      </p:pic>
      <p:pic>
        <p:nvPicPr>
          <p:cNvPr id="10" name="Picture 9"/>
          <p:cNvPicPr>
            <a:picLocks noChangeAspect="1"/>
          </p:cNvPicPr>
          <p:nvPr/>
        </p:nvPicPr>
        <p:blipFill>
          <a:blip r:embed="rId7"/>
          <a:stretch>
            <a:fillRect/>
          </a:stretch>
        </p:blipFill>
        <p:spPr>
          <a:xfrm>
            <a:off x="921666" y="397470"/>
            <a:ext cx="7671006" cy="586539"/>
          </a:xfrm>
          <a:prstGeom prst="rect">
            <a:avLst/>
          </a:prstGeom>
          <a:ln>
            <a:solidFill>
              <a:srgbClr val="C00000"/>
            </a:solidFill>
          </a:ln>
        </p:spPr>
      </p:pic>
      <p:pic>
        <p:nvPicPr>
          <p:cNvPr id="3" name="Picture 2">
            <a:extLst>
              <a:ext uri="{FF2B5EF4-FFF2-40B4-BE49-F238E27FC236}">
                <a16:creationId xmlns:a16="http://schemas.microsoft.com/office/drawing/2014/main" id="{FB5C70E2-1F1B-B9B4-60F5-2055C4753AF4}"/>
              </a:ext>
            </a:extLst>
          </p:cNvPr>
          <p:cNvPicPr>
            <a:picLocks noChangeAspect="1"/>
          </p:cNvPicPr>
          <p:nvPr/>
        </p:nvPicPr>
        <p:blipFill>
          <a:blip r:embed="rId8"/>
          <a:stretch>
            <a:fillRect/>
          </a:stretch>
        </p:blipFill>
        <p:spPr>
          <a:xfrm>
            <a:off x="9695329" y="2729753"/>
            <a:ext cx="2055963" cy="3730777"/>
          </a:xfrm>
          <a:prstGeom prst="rect">
            <a:avLst/>
          </a:prstGeom>
        </p:spPr>
      </p:pic>
    </p:spTree>
    <p:extLst>
      <p:ext uri="{BB962C8B-B14F-4D97-AF65-F5344CB8AC3E}">
        <p14:creationId xmlns:p14="http://schemas.microsoft.com/office/powerpoint/2010/main" val="263348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458231" y="1182020"/>
            <a:ext cx="3402990" cy="963679"/>
          </a:xfrm>
          <a:prstGeom prst="rect">
            <a:avLst/>
          </a:prstGeom>
        </p:spPr>
      </p:pic>
      <p:pic>
        <p:nvPicPr>
          <p:cNvPr id="12" name="Picture 11"/>
          <p:cNvPicPr>
            <a:picLocks noChangeAspect="1"/>
          </p:cNvPicPr>
          <p:nvPr/>
        </p:nvPicPr>
        <p:blipFill>
          <a:blip r:embed="rId3"/>
          <a:stretch>
            <a:fillRect/>
          </a:stretch>
        </p:blipFill>
        <p:spPr>
          <a:xfrm>
            <a:off x="1556311" y="2655786"/>
            <a:ext cx="4348425" cy="922393"/>
          </a:xfrm>
          <a:prstGeom prst="rect">
            <a:avLst/>
          </a:prstGeom>
        </p:spPr>
      </p:pic>
      <p:pic>
        <p:nvPicPr>
          <p:cNvPr id="13" name="Picture 12"/>
          <p:cNvPicPr>
            <a:picLocks noChangeAspect="1"/>
          </p:cNvPicPr>
          <p:nvPr/>
        </p:nvPicPr>
        <p:blipFill>
          <a:blip r:embed="rId4"/>
          <a:stretch>
            <a:fillRect/>
          </a:stretch>
        </p:blipFill>
        <p:spPr>
          <a:xfrm>
            <a:off x="1172625" y="4005832"/>
            <a:ext cx="7370105" cy="431230"/>
          </a:xfrm>
          <a:prstGeom prst="rect">
            <a:avLst/>
          </a:prstGeom>
        </p:spPr>
      </p:pic>
      <p:pic>
        <p:nvPicPr>
          <p:cNvPr id="2" name="Picture 1"/>
          <p:cNvPicPr>
            <a:picLocks noChangeAspect="1"/>
          </p:cNvPicPr>
          <p:nvPr/>
        </p:nvPicPr>
        <p:blipFill>
          <a:blip r:embed="rId5"/>
          <a:stretch>
            <a:fillRect/>
          </a:stretch>
        </p:blipFill>
        <p:spPr>
          <a:xfrm>
            <a:off x="5861221" y="1179936"/>
            <a:ext cx="3307408" cy="965763"/>
          </a:xfrm>
          <a:prstGeom prst="rect">
            <a:avLst/>
          </a:prstGeom>
        </p:spPr>
      </p:pic>
      <p:pic>
        <p:nvPicPr>
          <p:cNvPr id="3" name="Picture 2"/>
          <p:cNvPicPr>
            <a:picLocks noChangeAspect="1"/>
          </p:cNvPicPr>
          <p:nvPr/>
        </p:nvPicPr>
        <p:blipFill>
          <a:blip r:embed="rId6"/>
          <a:stretch>
            <a:fillRect/>
          </a:stretch>
        </p:blipFill>
        <p:spPr>
          <a:xfrm>
            <a:off x="5904736" y="2679073"/>
            <a:ext cx="4462758" cy="922393"/>
          </a:xfrm>
          <a:prstGeom prst="rect">
            <a:avLst/>
          </a:prstGeom>
        </p:spPr>
      </p:pic>
      <p:pic>
        <p:nvPicPr>
          <p:cNvPr id="5" name="Picture 4"/>
          <p:cNvPicPr>
            <a:picLocks noChangeAspect="1"/>
          </p:cNvPicPr>
          <p:nvPr/>
        </p:nvPicPr>
        <p:blipFill>
          <a:blip r:embed="rId7"/>
          <a:stretch>
            <a:fillRect/>
          </a:stretch>
        </p:blipFill>
        <p:spPr>
          <a:xfrm>
            <a:off x="1172624" y="4555422"/>
            <a:ext cx="9846751" cy="572011"/>
          </a:xfrm>
          <a:prstGeom prst="rect">
            <a:avLst/>
          </a:prstGeom>
          <a:ln>
            <a:solidFill>
              <a:srgbClr val="C00000"/>
            </a:solidFill>
          </a:ln>
        </p:spPr>
      </p:pic>
      <p:pic>
        <p:nvPicPr>
          <p:cNvPr id="14" name="Picture 13"/>
          <p:cNvPicPr>
            <a:picLocks noChangeAspect="1"/>
          </p:cNvPicPr>
          <p:nvPr/>
        </p:nvPicPr>
        <p:blipFill>
          <a:blip r:embed="rId8"/>
          <a:stretch>
            <a:fillRect/>
          </a:stretch>
        </p:blipFill>
        <p:spPr>
          <a:xfrm>
            <a:off x="549930" y="5513733"/>
            <a:ext cx="11092138" cy="595859"/>
          </a:xfrm>
          <a:prstGeom prst="rect">
            <a:avLst/>
          </a:prstGeom>
          <a:ln>
            <a:solidFill>
              <a:srgbClr val="C00000"/>
            </a:solidFill>
          </a:ln>
        </p:spPr>
      </p:pic>
      <p:pic>
        <p:nvPicPr>
          <p:cNvPr id="4" name="Picture 3">
            <a:extLst>
              <a:ext uri="{FF2B5EF4-FFF2-40B4-BE49-F238E27FC236}">
                <a16:creationId xmlns:a16="http://schemas.microsoft.com/office/drawing/2014/main" id="{0D5522C5-9FD3-6CC5-4F53-D5D77DDDF5E4}"/>
              </a:ext>
            </a:extLst>
          </p:cNvPr>
          <p:cNvPicPr>
            <a:picLocks noChangeAspect="1"/>
          </p:cNvPicPr>
          <p:nvPr/>
        </p:nvPicPr>
        <p:blipFill>
          <a:blip r:embed="rId9"/>
          <a:stretch>
            <a:fillRect/>
          </a:stretch>
        </p:blipFill>
        <p:spPr>
          <a:xfrm>
            <a:off x="921666" y="397470"/>
            <a:ext cx="7671006" cy="586539"/>
          </a:xfrm>
          <a:prstGeom prst="rect">
            <a:avLst/>
          </a:prstGeom>
          <a:ln>
            <a:solidFill>
              <a:srgbClr val="C00000"/>
            </a:solidFill>
          </a:ln>
        </p:spPr>
      </p:pic>
    </p:spTree>
    <p:extLst>
      <p:ext uri="{BB962C8B-B14F-4D97-AF65-F5344CB8AC3E}">
        <p14:creationId xmlns:p14="http://schemas.microsoft.com/office/powerpoint/2010/main" val="428653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105390" y="4823501"/>
            <a:ext cx="7370105" cy="431230"/>
          </a:xfrm>
          <a:prstGeom prst="rect">
            <a:avLst/>
          </a:prstGeom>
        </p:spPr>
      </p:pic>
      <p:pic>
        <p:nvPicPr>
          <p:cNvPr id="5" name="Picture 4"/>
          <p:cNvPicPr>
            <a:picLocks noChangeAspect="1"/>
          </p:cNvPicPr>
          <p:nvPr/>
        </p:nvPicPr>
        <p:blipFill>
          <a:blip r:embed="rId3"/>
          <a:stretch>
            <a:fillRect/>
          </a:stretch>
        </p:blipFill>
        <p:spPr>
          <a:xfrm>
            <a:off x="1105390" y="5512174"/>
            <a:ext cx="9846751" cy="572011"/>
          </a:xfrm>
          <a:prstGeom prst="rect">
            <a:avLst/>
          </a:prstGeom>
          <a:ln>
            <a:solidFill>
              <a:srgbClr val="C00000"/>
            </a:solidFill>
          </a:ln>
        </p:spPr>
      </p:pic>
      <p:pic>
        <p:nvPicPr>
          <p:cNvPr id="4" name="Picture 3"/>
          <p:cNvPicPr>
            <a:picLocks noChangeAspect="1"/>
          </p:cNvPicPr>
          <p:nvPr/>
        </p:nvPicPr>
        <p:blipFill>
          <a:blip r:embed="rId4"/>
          <a:stretch>
            <a:fillRect/>
          </a:stretch>
        </p:blipFill>
        <p:spPr>
          <a:xfrm>
            <a:off x="1105390" y="1150454"/>
            <a:ext cx="6751910" cy="566954"/>
          </a:xfrm>
          <a:prstGeom prst="rect">
            <a:avLst/>
          </a:prstGeom>
        </p:spPr>
      </p:pic>
      <p:pic>
        <p:nvPicPr>
          <p:cNvPr id="7" name="Picture 6"/>
          <p:cNvPicPr>
            <a:picLocks noChangeAspect="1"/>
          </p:cNvPicPr>
          <p:nvPr/>
        </p:nvPicPr>
        <p:blipFill>
          <a:blip r:embed="rId5"/>
          <a:stretch>
            <a:fillRect/>
          </a:stretch>
        </p:blipFill>
        <p:spPr>
          <a:xfrm>
            <a:off x="5744353" y="1911706"/>
            <a:ext cx="4221052" cy="579607"/>
          </a:xfrm>
          <a:prstGeom prst="rect">
            <a:avLst/>
          </a:prstGeom>
        </p:spPr>
      </p:pic>
      <p:pic>
        <p:nvPicPr>
          <p:cNvPr id="8" name="Picture 7"/>
          <p:cNvPicPr>
            <a:picLocks noChangeAspect="1"/>
          </p:cNvPicPr>
          <p:nvPr/>
        </p:nvPicPr>
        <p:blipFill>
          <a:blip r:embed="rId6"/>
          <a:stretch>
            <a:fillRect/>
          </a:stretch>
        </p:blipFill>
        <p:spPr>
          <a:xfrm>
            <a:off x="5744353" y="2835233"/>
            <a:ext cx="4339045" cy="619864"/>
          </a:xfrm>
          <a:prstGeom prst="rect">
            <a:avLst/>
          </a:prstGeom>
        </p:spPr>
      </p:pic>
      <p:pic>
        <p:nvPicPr>
          <p:cNvPr id="14" name="Picture 13"/>
          <p:cNvPicPr>
            <a:picLocks noChangeAspect="1"/>
          </p:cNvPicPr>
          <p:nvPr/>
        </p:nvPicPr>
        <p:blipFill>
          <a:blip r:embed="rId7"/>
          <a:stretch>
            <a:fillRect/>
          </a:stretch>
        </p:blipFill>
        <p:spPr>
          <a:xfrm>
            <a:off x="5744353" y="3861964"/>
            <a:ext cx="4221052" cy="532385"/>
          </a:xfrm>
          <a:prstGeom prst="rect">
            <a:avLst/>
          </a:prstGeom>
        </p:spPr>
      </p:pic>
      <p:pic>
        <p:nvPicPr>
          <p:cNvPr id="15" name="Picture 14"/>
          <p:cNvPicPr>
            <a:picLocks noChangeAspect="1"/>
          </p:cNvPicPr>
          <p:nvPr/>
        </p:nvPicPr>
        <p:blipFill>
          <a:blip r:embed="rId8"/>
          <a:stretch>
            <a:fillRect/>
          </a:stretch>
        </p:blipFill>
        <p:spPr>
          <a:xfrm>
            <a:off x="1416591" y="1911706"/>
            <a:ext cx="4327761" cy="593748"/>
          </a:xfrm>
          <a:prstGeom prst="rect">
            <a:avLst/>
          </a:prstGeom>
        </p:spPr>
      </p:pic>
      <p:pic>
        <p:nvPicPr>
          <p:cNvPr id="16" name="Picture 15"/>
          <p:cNvPicPr>
            <a:picLocks noChangeAspect="1"/>
          </p:cNvPicPr>
          <p:nvPr/>
        </p:nvPicPr>
        <p:blipFill>
          <a:blip r:embed="rId9"/>
          <a:stretch>
            <a:fillRect/>
          </a:stretch>
        </p:blipFill>
        <p:spPr>
          <a:xfrm>
            <a:off x="1517184" y="2835233"/>
            <a:ext cx="4227167" cy="619864"/>
          </a:xfrm>
          <a:prstGeom prst="rect">
            <a:avLst/>
          </a:prstGeom>
        </p:spPr>
      </p:pic>
      <p:pic>
        <p:nvPicPr>
          <p:cNvPr id="17" name="Picture 16"/>
          <p:cNvPicPr>
            <a:picLocks noChangeAspect="1"/>
          </p:cNvPicPr>
          <p:nvPr/>
        </p:nvPicPr>
        <p:blipFill>
          <a:blip r:embed="rId10"/>
          <a:stretch>
            <a:fillRect/>
          </a:stretch>
        </p:blipFill>
        <p:spPr>
          <a:xfrm>
            <a:off x="1466635" y="3861259"/>
            <a:ext cx="4277716" cy="533090"/>
          </a:xfrm>
          <a:prstGeom prst="rect">
            <a:avLst/>
          </a:prstGeom>
        </p:spPr>
      </p:pic>
      <p:pic>
        <p:nvPicPr>
          <p:cNvPr id="2" name="Picture 1">
            <a:extLst>
              <a:ext uri="{FF2B5EF4-FFF2-40B4-BE49-F238E27FC236}">
                <a16:creationId xmlns:a16="http://schemas.microsoft.com/office/drawing/2014/main" id="{CE4CF9B5-464D-4C65-98BA-CF6E2C0DA34D}"/>
              </a:ext>
            </a:extLst>
          </p:cNvPr>
          <p:cNvPicPr>
            <a:picLocks noChangeAspect="1"/>
          </p:cNvPicPr>
          <p:nvPr/>
        </p:nvPicPr>
        <p:blipFill>
          <a:blip r:embed="rId11"/>
          <a:stretch>
            <a:fillRect/>
          </a:stretch>
        </p:blipFill>
        <p:spPr>
          <a:xfrm>
            <a:off x="921666" y="397470"/>
            <a:ext cx="7671006" cy="586539"/>
          </a:xfrm>
          <a:prstGeom prst="rect">
            <a:avLst/>
          </a:prstGeom>
          <a:ln>
            <a:solidFill>
              <a:srgbClr val="C00000"/>
            </a:solidFill>
          </a:ln>
        </p:spPr>
      </p:pic>
    </p:spTree>
    <p:extLst>
      <p:ext uri="{BB962C8B-B14F-4D97-AF65-F5344CB8AC3E}">
        <p14:creationId xmlns:p14="http://schemas.microsoft.com/office/powerpoint/2010/main" val="387150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333607" y="2085695"/>
            <a:ext cx="7524787" cy="2686611"/>
          </a:xfrm>
          <a:prstGeom prst="rect">
            <a:avLst/>
          </a:prstGeom>
        </p:spPr>
      </p:pic>
      <p:pic>
        <p:nvPicPr>
          <p:cNvPr id="7" name="Picture 6"/>
          <p:cNvPicPr>
            <a:picLocks noChangeAspect="1"/>
          </p:cNvPicPr>
          <p:nvPr/>
        </p:nvPicPr>
        <p:blipFill>
          <a:blip r:embed="rId3"/>
          <a:stretch>
            <a:fillRect/>
          </a:stretch>
        </p:blipFill>
        <p:spPr>
          <a:xfrm>
            <a:off x="1102659" y="376519"/>
            <a:ext cx="4007223" cy="565726"/>
          </a:xfrm>
          <a:prstGeom prst="rect">
            <a:avLst/>
          </a:prstGeom>
          <a:ln>
            <a:solidFill>
              <a:srgbClr val="C00000"/>
            </a:solidFill>
          </a:ln>
        </p:spPr>
      </p:pic>
    </p:spTree>
    <p:extLst>
      <p:ext uri="{BB962C8B-B14F-4D97-AF65-F5344CB8AC3E}">
        <p14:creationId xmlns:p14="http://schemas.microsoft.com/office/powerpoint/2010/main" val="176171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2360736" y="1262686"/>
            <a:ext cx="7470528" cy="3696528"/>
          </a:xfrm>
          <a:prstGeom prst="rect">
            <a:avLst/>
          </a:prstGeom>
        </p:spPr>
      </p:pic>
      <p:pic>
        <p:nvPicPr>
          <p:cNvPr id="2" name="Picture 1">
            <a:extLst>
              <a:ext uri="{FF2B5EF4-FFF2-40B4-BE49-F238E27FC236}">
                <a16:creationId xmlns:a16="http://schemas.microsoft.com/office/drawing/2014/main" id="{B015F396-5BD4-5FAC-D674-11DBB022B7B2}"/>
              </a:ext>
            </a:extLst>
          </p:cNvPr>
          <p:cNvPicPr>
            <a:picLocks noChangeAspect="1"/>
          </p:cNvPicPr>
          <p:nvPr/>
        </p:nvPicPr>
        <p:blipFill>
          <a:blip r:embed="rId3"/>
          <a:stretch>
            <a:fillRect/>
          </a:stretch>
        </p:blipFill>
        <p:spPr>
          <a:xfrm>
            <a:off x="1102659" y="376519"/>
            <a:ext cx="4007223" cy="565726"/>
          </a:xfrm>
          <a:prstGeom prst="rect">
            <a:avLst/>
          </a:prstGeom>
          <a:ln>
            <a:solidFill>
              <a:srgbClr val="C00000"/>
            </a:solidFill>
          </a:ln>
        </p:spPr>
      </p:pic>
    </p:spTree>
    <p:extLst>
      <p:ext uri="{BB962C8B-B14F-4D97-AF65-F5344CB8AC3E}">
        <p14:creationId xmlns:p14="http://schemas.microsoft.com/office/powerpoint/2010/main" val="422719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2350015" y="1592852"/>
            <a:ext cx="7491971" cy="3672297"/>
          </a:xfrm>
          <a:prstGeom prst="rect">
            <a:avLst/>
          </a:prstGeom>
        </p:spPr>
      </p:pic>
      <p:pic>
        <p:nvPicPr>
          <p:cNvPr id="2" name="Picture 1">
            <a:extLst>
              <a:ext uri="{FF2B5EF4-FFF2-40B4-BE49-F238E27FC236}">
                <a16:creationId xmlns:a16="http://schemas.microsoft.com/office/drawing/2014/main" id="{FBCFB106-D190-ACD4-531F-BF1B47DF6581}"/>
              </a:ext>
            </a:extLst>
          </p:cNvPr>
          <p:cNvPicPr>
            <a:picLocks noChangeAspect="1"/>
          </p:cNvPicPr>
          <p:nvPr/>
        </p:nvPicPr>
        <p:blipFill>
          <a:blip r:embed="rId3"/>
          <a:stretch>
            <a:fillRect/>
          </a:stretch>
        </p:blipFill>
        <p:spPr>
          <a:xfrm>
            <a:off x="1102659" y="376519"/>
            <a:ext cx="4007223" cy="565726"/>
          </a:xfrm>
          <a:prstGeom prst="rect">
            <a:avLst/>
          </a:prstGeom>
          <a:ln>
            <a:solidFill>
              <a:srgbClr val="C00000"/>
            </a:solidFill>
          </a:ln>
        </p:spPr>
      </p:pic>
    </p:spTree>
    <p:extLst>
      <p:ext uri="{BB962C8B-B14F-4D97-AF65-F5344CB8AC3E}">
        <p14:creationId xmlns:p14="http://schemas.microsoft.com/office/powerpoint/2010/main" val="389977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55268" y="923491"/>
            <a:ext cx="10214970" cy="2213656"/>
          </a:xfrm>
          <a:prstGeom prst="rect">
            <a:avLst/>
          </a:prstGeom>
        </p:spPr>
      </p:pic>
      <p:pic>
        <p:nvPicPr>
          <p:cNvPr id="4" name="Picture 3"/>
          <p:cNvPicPr>
            <a:picLocks noChangeAspect="1"/>
          </p:cNvPicPr>
          <p:nvPr/>
        </p:nvPicPr>
        <p:blipFill>
          <a:blip r:embed="rId3"/>
          <a:stretch>
            <a:fillRect/>
          </a:stretch>
        </p:blipFill>
        <p:spPr>
          <a:xfrm>
            <a:off x="1561425" y="3430329"/>
            <a:ext cx="9002655" cy="1054240"/>
          </a:xfrm>
          <a:prstGeom prst="rect">
            <a:avLst/>
          </a:prstGeom>
        </p:spPr>
      </p:pic>
      <p:pic>
        <p:nvPicPr>
          <p:cNvPr id="8" name="Picture 7"/>
          <p:cNvPicPr>
            <a:picLocks noChangeAspect="1"/>
          </p:cNvPicPr>
          <p:nvPr/>
        </p:nvPicPr>
        <p:blipFill>
          <a:blip r:embed="rId4"/>
          <a:stretch>
            <a:fillRect/>
          </a:stretch>
        </p:blipFill>
        <p:spPr>
          <a:xfrm>
            <a:off x="955268" y="4672217"/>
            <a:ext cx="5538297" cy="474227"/>
          </a:xfrm>
          <a:prstGeom prst="rect">
            <a:avLst/>
          </a:prstGeom>
        </p:spPr>
      </p:pic>
      <p:pic>
        <p:nvPicPr>
          <p:cNvPr id="9" name="Picture 8"/>
          <p:cNvPicPr>
            <a:picLocks noChangeAspect="1"/>
          </p:cNvPicPr>
          <p:nvPr/>
        </p:nvPicPr>
        <p:blipFill>
          <a:blip r:embed="rId5"/>
          <a:stretch>
            <a:fillRect/>
          </a:stretch>
        </p:blipFill>
        <p:spPr>
          <a:xfrm>
            <a:off x="1796209" y="5334092"/>
            <a:ext cx="8533086" cy="1111589"/>
          </a:xfrm>
          <a:prstGeom prst="rect">
            <a:avLst/>
          </a:prstGeom>
          <a:ln>
            <a:solidFill>
              <a:srgbClr val="C00000"/>
            </a:solidFill>
          </a:ln>
        </p:spPr>
      </p:pic>
      <p:pic>
        <p:nvPicPr>
          <p:cNvPr id="2" name="Picture 1">
            <a:extLst>
              <a:ext uri="{FF2B5EF4-FFF2-40B4-BE49-F238E27FC236}">
                <a16:creationId xmlns:a16="http://schemas.microsoft.com/office/drawing/2014/main" id="{9FA487CF-0E45-BD2F-E6E4-8B5C46C02081}"/>
              </a:ext>
            </a:extLst>
          </p:cNvPr>
          <p:cNvPicPr>
            <a:picLocks noChangeAspect="1"/>
          </p:cNvPicPr>
          <p:nvPr/>
        </p:nvPicPr>
        <p:blipFill>
          <a:blip r:embed="rId6"/>
          <a:stretch>
            <a:fillRect/>
          </a:stretch>
        </p:blipFill>
        <p:spPr>
          <a:xfrm>
            <a:off x="1102659" y="376519"/>
            <a:ext cx="4007223" cy="565726"/>
          </a:xfrm>
          <a:prstGeom prst="rect">
            <a:avLst/>
          </a:prstGeom>
          <a:ln>
            <a:solidFill>
              <a:srgbClr val="C00000"/>
            </a:solidFill>
          </a:ln>
        </p:spPr>
      </p:pic>
    </p:spTree>
    <p:extLst>
      <p:ext uri="{BB962C8B-B14F-4D97-AF65-F5344CB8AC3E}">
        <p14:creationId xmlns:p14="http://schemas.microsoft.com/office/powerpoint/2010/main" val="77260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4375" y="576962"/>
            <a:ext cx="4645162" cy="852593"/>
          </a:xfrm>
          <a:prstGeom prst="rect">
            <a:avLst/>
          </a:prstGeom>
        </p:spPr>
      </p:pic>
      <p:pic>
        <p:nvPicPr>
          <p:cNvPr id="3" name="Picture 2"/>
          <p:cNvPicPr>
            <a:picLocks noChangeAspect="1"/>
          </p:cNvPicPr>
          <p:nvPr/>
        </p:nvPicPr>
        <p:blipFill>
          <a:blip r:embed="rId3"/>
          <a:stretch>
            <a:fillRect/>
          </a:stretch>
        </p:blipFill>
        <p:spPr>
          <a:xfrm>
            <a:off x="1017233" y="1779807"/>
            <a:ext cx="5306296" cy="511775"/>
          </a:xfrm>
          <a:prstGeom prst="rect">
            <a:avLst/>
          </a:prstGeom>
        </p:spPr>
      </p:pic>
      <p:pic>
        <p:nvPicPr>
          <p:cNvPr id="4" name="Picture 3"/>
          <p:cNvPicPr>
            <a:picLocks noChangeAspect="1"/>
          </p:cNvPicPr>
          <p:nvPr/>
        </p:nvPicPr>
        <p:blipFill>
          <a:blip r:embed="rId4"/>
          <a:stretch>
            <a:fillRect/>
          </a:stretch>
        </p:blipFill>
        <p:spPr>
          <a:xfrm>
            <a:off x="7371471" y="179045"/>
            <a:ext cx="4511040" cy="6472362"/>
          </a:xfrm>
          <a:prstGeom prst="rect">
            <a:avLst/>
          </a:prstGeom>
        </p:spPr>
      </p:pic>
      <p:pic>
        <p:nvPicPr>
          <p:cNvPr id="6" name="Picture 5"/>
          <p:cNvPicPr>
            <a:picLocks noChangeAspect="1"/>
          </p:cNvPicPr>
          <p:nvPr/>
        </p:nvPicPr>
        <p:blipFill>
          <a:blip r:embed="rId5"/>
          <a:stretch>
            <a:fillRect/>
          </a:stretch>
        </p:blipFill>
        <p:spPr>
          <a:xfrm>
            <a:off x="1017233" y="2641834"/>
            <a:ext cx="5306296" cy="526579"/>
          </a:xfrm>
          <a:prstGeom prst="rect">
            <a:avLst/>
          </a:prstGeom>
        </p:spPr>
      </p:pic>
      <p:pic>
        <p:nvPicPr>
          <p:cNvPr id="7" name="Picture 6"/>
          <p:cNvPicPr>
            <a:picLocks noChangeAspect="1"/>
          </p:cNvPicPr>
          <p:nvPr/>
        </p:nvPicPr>
        <p:blipFill>
          <a:blip r:embed="rId6"/>
          <a:stretch>
            <a:fillRect/>
          </a:stretch>
        </p:blipFill>
        <p:spPr>
          <a:xfrm>
            <a:off x="1017233" y="3518665"/>
            <a:ext cx="5306296" cy="538710"/>
          </a:xfrm>
          <a:prstGeom prst="rect">
            <a:avLst/>
          </a:prstGeom>
        </p:spPr>
      </p:pic>
      <p:pic>
        <p:nvPicPr>
          <p:cNvPr id="8" name="Picture 7"/>
          <p:cNvPicPr>
            <a:picLocks noChangeAspect="1"/>
          </p:cNvPicPr>
          <p:nvPr/>
        </p:nvPicPr>
        <p:blipFill>
          <a:blip r:embed="rId7"/>
          <a:stretch>
            <a:fillRect/>
          </a:stretch>
        </p:blipFill>
        <p:spPr>
          <a:xfrm>
            <a:off x="1017233" y="4410360"/>
            <a:ext cx="5306296" cy="507908"/>
          </a:xfrm>
          <a:prstGeom prst="rect">
            <a:avLst/>
          </a:prstGeom>
        </p:spPr>
      </p:pic>
      <p:pic>
        <p:nvPicPr>
          <p:cNvPr id="9" name="Picture 8"/>
          <p:cNvPicPr>
            <a:picLocks noChangeAspect="1"/>
          </p:cNvPicPr>
          <p:nvPr/>
        </p:nvPicPr>
        <p:blipFill>
          <a:blip r:embed="rId8"/>
          <a:stretch>
            <a:fillRect/>
          </a:stretch>
        </p:blipFill>
        <p:spPr>
          <a:xfrm>
            <a:off x="1017233" y="5271252"/>
            <a:ext cx="5306296" cy="479967"/>
          </a:xfrm>
          <a:prstGeom prst="rect">
            <a:avLst/>
          </a:prstGeom>
        </p:spPr>
      </p:pic>
    </p:spTree>
    <p:extLst>
      <p:ext uri="{BB962C8B-B14F-4D97-AF65-F5344CB8AC3E}">
        <p14:creationId xmlns:p14="http://schemas.microsoft.com/office/powerpoint/2010/main" val="2074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0806" y="1267815"/>
            <a:ext cx="9965490" cy="933829"/>
          </a:xfrm>
          <a:prstGeom prst="rect">
            <a:avLst/>
          </a:prstGeom>
        </p:spPr>
      </p:pic>
      <p:pic>
        <p:nvPicPr>
          <p:cNvPr id="8" name="Picture 7"/>
          <p:cNvPicPr>
            <a:picLocks noChangeAspect="1"/>
          </p:cNvPicPr>
          <p:nvPr/>
        </p:nvPicPr>
        <p:blipFill>
          <a:blip r:embed="rId3"/>
          <a:stretch>
            <a:fillRect/>
          </a:stretch>
        </p:blipFill>
        <p:spPr>
          <a:xfrm>
            <a:off x="1903717" y="2671190"/>
            <a:ext cx="4909035" cy="3135961"/>
          </a:xfrm>
          <a:prstGeom prst="rect">
            <a:avLst/>
          </a:prstGeom>
        </p:spPr>
      </p:pic>
      <p:pic>
        <p:nvPicPr>
          <p:cNvPr id="9" name="Picture 8"/>
          <p:cNvPicPr>
            <a:picLocks noChangeAspect="1"/>
          </p:cNvPicPr>
          <p:nvPr/>
        </p:nvPicPr>
        <p:blipFill>
          <a:blip r:embed="rId4"/>
          <a:stretch>
            <a:fillRect/>
          </a:stretch>
        </p:blipFill>
        <p:spPr>
          <a:xfrm>
            <a:off x="6812752" y="2671190"/>
            <a:ext cx="3319656" cy="3135961"/>
          </a:xfrm>
          <a:prstGeom prst="rect">
            <a:avLst/>
          </a:prstGeom>
        </p:spPr>
      </p:pic>
      <p:pic>
        <p:nvPicPr>
          <p:cNvPr id="2" name="Picture 1">
            <a:extLst>
              <a:ext uri="{FF2B5EF4-FFF2-40B4-BE49-F238E27FC236}">
                <a16:creationId xmlns:a16="http://schemas.microsoft.com/office/drawing/2014/main" id="{EFE14A6C-A729-17DA-FB00-F888041D1F96}"/>
              </a:ext>
            </a:extLst>
          </p:cNvPr>
          <p:cNvPicPr>
            <a:picLocks noChangeAspect="1"/>
          </p:cNvPicPr>
          <p:nvPr/>
        </p:nvPicPr>
        <p:blipFill>
          <a:blip r:embed="rId5"/>
          <a:stretch>
            <a:fillRect/>
          </a:stretch>
        </p:blipFill>
        <p:spPr>
          <a:xfrm>
            <a:off x="1102659" y="376519"/>
            <a:ext cx="4007223" cy="565726"/>
          </a:xfrm>
          <a:prstGeom prst="rect">
            <a:avLst/>
          </a:prstGeom>
          <a:ln>
            <a:solidFill>
              <a:srgbClr val="C00000"/>
            </a:solidFill>
          </a:ln>
        </p:spPr>
      </p:pic>
    </p:spTree>
    <p:extLst>
      <p:ext uri="{BB962C8B-B14F-4D97-AF65-F5344CB8AC3E}">
        <p14:creationId xmlns:p14="http://schemas.microsoft.com/office/powerpoint/2010/main" val="68817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766" y="340596"/>
            <a:ext cx="5163670" cy="545938"/>
          </a:xfrm>
          <a:prstGeom prst="rect">
            <a:avLst/>
          </a:prstGeom>
          <a:ln>
            <a:solidFill>
              <a:srgbClr val="C00000"/>
            </a:solidFill>
          </a:ln>
        </p:spPr>
      </p:pic>
      <p:pic>
        <p:nvPicPr>
          <p:cNvPr id="3" name="Picture 2"/>
          <p:cNvPicPr>
            <a:picLocks noChangeAspect="1"/>
          </p:cNvPicPr>
          <p:nvPr/>
        </p:nvPicPr>
        <p:blipFill>
          <a:blip r:embed="rId3"/>
          <a:stretch>
            <a:fillRect/>
          </a:stretch>
        </p:blipFill>
        <p:spPr>
          <a:xfrm>
            <a:off x="1737455" y="5500256"/>
            <a:ext cx="8559484" cy="498074"/>
          </a:xfrm>
          <a:prstGeom prst="rect">
            <a:avLst/>
          </a:prstGeom>
          <a:ln>
            <a:solidFill>
              <a:srgbClr val="C00000"/>
            </a:solidFill>
          </a:ln>
        </p:spPr>
      </p:pic>
      <p:pic>
        <p:nvPicPr>
          <p:cNvPr id="4" name="Picture 3"/>
          <p:cNvPicPr>
            <a:picLocks noChangeAspect="1"/>
          </p:cNvPicPr>
          <p:nvPr/>
        </p:nvPicPr>
        <p:blipFill>
          <a:blip r:embed="rId4"/>
          <a:stretch>
            <a:fillRect/>
          </a:stretch>
        </p:blipFill>
        <p:spPr>
          <a:xfrm>
            <a:off x="2427557" y="1283470"/>
            <a:ext cx="3420294" cy="1005969"/>
          </a:xfrm>
          <a:prstGeom prst="rect">
            <a:avLst/>
          </a:prstGeom>
        </p:spPr>
      </p:pic>
      <p:pic>
        <p:nvPicPr>
          <p:cNvPr id="9" name="Picture 8"/>
          <p:cNvPicPr>
            <a:picLocks noChangeAspect="1"/>
          </p:cNvPicPr>
          <p:nvPr/>
        </p:nvPicPr>
        <p:blipFill>
          <a:blip r:embed="rId5"/>
          <a:stretch>
            <a:fillRect/>
          </a:stretch>
        </p:blipFill>
        <p:spPr>
          <a:xfrm>
            <a:off x="5847851" y="1283470"/>
            <a:ext cx="3729825" cy="1005969"/>
          </a:xfrm>
          <a:prstGeom prst="rect">
            <a:avLst/>
          </a:prstGeom>
        </p:spPr>
      </p:pic>
      <p:pic>
        <p:nvPicPr>
          <p:cNvPr id="10" name="Picture 9"/>
          <p:cNvPicPr>
            <a:picLocks noChangeAspect="1"/>
          </p:cNvPicPr>
          <p:nvPr/>
        </p:nvPicPr>
        <p:blipFill>
          <a:blip r:embed="rId6"/>
          <a:stretch>
            <a:fillRect/>
          </a:stretch>
        </p:blipFill>
        <p:spPr>
          <a:xfrm>
            <a:off x="1196675" y="2514727"/>
            <a:ext cx="3002566" cy="2534954"/>
          </a:xfrm>
          <a:prstGeom prst="rect">
            <a:avLst/>
          </a:prstGeom>
        </p:spPr>
      </p:pic>
      <p:pic>
        <p:nvPicPr>
          <p:cNvPr id="12" name="Picture 11"/>
          <p:cNvPicPr>
            <a:picLocks noChangeAspect="1"/>
          </p:cNvPicPr>
          <p:nvPr/>
        </p:nvPicPr>
        <p:blipFill>
          <a:blip r:embed="rId7"/>
          <a:stretch>
            <a:fillRect/>
          </a:stretch>
        </p:blipFill>
        <p:spPr>
          <a:xfrm>
            <a:off x="4199241" y="2514727"/>
            <a:ext cx="2263836" cy="2534954"/>
          </a:xfrm>
          <a:prstGeom prst="rect">
            <a:avLst/>
          </a:prstGeom>
        </p:spPr>
      </p:pic>
      <p:pic>
        <p:nvPicPr>
          <p:cNvPr id="13" name="Picture 12"/>
          <p:cNvPicPr>
            <a:picLocks noChangeAspect="1"/>
          </p:cNvPicPr>
          <p:nvPr/>
        </p:nvPicPr>
        <p:blipFill>
          <a:blip r:embed="rId8"/>
          <a:stretch>
            <a:fillRect/>
          </a:stretch>
        </p:blipFill>
        <p:spPr>
          <a:xfrm>
            <a:off x="6463077" y="2514727"/>
            <a:ext cx="4693457" cy="1267477"/>
          </a:xfrm>
          <a:prstGeom prst="rect">
            <a:avLst/>
          </a:prstGeom>
        </p:spPr>
      </p:pic>
      <p:pic>
        <p:nvPicPr>
          <p:cNvPr id="14" name="Picture 13"/>
          <p:cNvPicPr>
            <a:picLocks noChangeAspect="1"/>
          </p:cNvPicPr>
          <p:nvPr/>
        </p:nvPicPr>
        <p:blipFill>
          <a:blip r:embed="rId9"/>
          <a:stretch>
            <a:fillRect/>
          </a:stretch>
        </p:blipFill>
        <p:spPr>
          <a:xfrm>
            <a:off x="6463076" y="3782204"/>
            <a:ext cx="4693457" cy="1267477"/>
          </a:xfrm>
          <a:prstGeom prst="rect">
            <a:avLst/>
          </a:prstGeom>
        </p:spPr>
      </p:pic>
    </p:spTree>
    <p:extLst>
      <p:ext uri="{BB962C8B-B14F-4D97-AF65-F5344CB8AC3E}">
        <p14:creationId xmlns:p14="http://schemas.microsoft.com/office/powerpoint/2010/main" val="22423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23053" y="1446292"/>
            <a:ext cx="7433049" cy="432527"/>
          </a:xfrm>
          <a:prstGeom prst="rect">
            <a:avLst/>
          </a:prstGeom>
          <a:ln>
            <a:noFill/>
          </a:ln>
        </p:spPr>
      </p:pic>
      <p:pic>
        <p:nvPicPr>
          <p:cNvPr id="15" name="Picture 14"/>
          <p:cNvPicPr>
            <a:picLocks noChangeAspect="1"/>
          </p:cNvPicPr>
          <p:nvPr/>
        </p:nvPicPr>
        <p:blipFill>
          <a:blip r:embed="rId3"/>
          <a:stretch>
            <a:fillRect/>
          </a:stretch>
        </p:blipFill>
        <p:spPr>
          <a:xfrm>
            <a:off x="2677086" y="2136201"/>
            <a:ext cx="6971768" cy="950060"/>
          </a:xfrm>
          <a:prstGeom prst="rect">
            <a:avLst/>
          </a:prstGeom>
        </p:spPr>
      </p:pic>
      <p:pic>
        <p:nvPicPr>
          <p:cNvPr id="16" name="Picture 15"/>
          <p:cNvPicPr>
            <a:picLocks noChangeAspect="1"/>
          </p:cNvPicPr>
          <p:nvPr/>
        </p:nvPicPr>
        <p:blipFill>
          <a:blip r:embed="rId4"/>
          <a:stretch>
            <a:fillRect/>
          </a:stretch>
        </p:blipFill>
        <p:spPr>
          <a:xfrm>
            <a:off x="823054" y="3601025"/>
            <a:ext cx="10600319" cy="481150"/>
          </a:xfrm>
          <a:prstGeom prst="rect">
            <a:avLst/>
          </a:prstGeom>
        </p:spPr>
      </p:pic>
      <p:pic>
        <p:nvPicPr>
          <p:cNvPr id="17" name="Picture 16"/>
          <p:cNvPicPr>
            <a:picLocks noChangeAspect="1"/>
          </p:cNvPicPr>
          <p:nvPr/>
        </p:nvPicPr>
        <p:blipFill>
          <a:blip r:embed="rId5"/>
          <a:stretch>
            <a:fillRect/>
          </a:stretch>
        </p:blipFill>
        <p:spPr>
          <a:xfrm>
            <a:off x="823053" y="4352928"/>
            <a:ext cx="10600319" cy="911078"/>
          </a:xfrm>
          <a:prstGeom prst="rect">
            <a:avLst/>
          </a:prstGeom>
        </p:spPr>
      </p:pic>
      <p:pic>
        <p:nvPicPr>
          <p:cNvPr id="4" name="Picture 3">
            <a:extLst>
              <a:ext uri="{FF2B5EF4-FFF2-40B4-BE49-F238E27FC236}">
                <a16:creationId xmlns:a16="http://schemas.microsoft.com/office/drawing/2014/main" id="{E9ED7CA0-8763-B03B-5EE7-142D010F85BF}"/>
              </a:ext>
            </a:extLst>
          </p:cNvPr>
          <p:cNvPicPr>
            <a:picLocks noChangeAspect="1"/>
          </p:cNvPicPr>
          <p:nvPr/>
        </p:nvPicPr>
        <p:blipFill>
          <a:blip r:embed="rId6"/>
          <a:stretch>
            <a:fillRect/>
          </a:stretch>
        </p:blipFill>
        <p:spPr>
          <a:xfrm>
            <a:off x="1075766" y="340596"/>
            <a:ext cx="5163670" cy="545938"/>
          </a:xfrm>
          <a:prstGeom prst="rect">
            <a:avLst/>
          </a:prstGeom>
          <a:ln>
            <a:solidFill>
              <a:srgbClr val="C00000"/>
            </a:solidFill>
          </a:ln>
        </p:spPr>
      </p:pic>
    </p:spTree>
    <p:extLst>
      <p:ext uri="{BB962C8B-B14F-4D97-AF65-F5344CB8AC3E}">
        <p14:creationId xmlns:p14="http://schemas.microsoft.com/office/powerpoint/2010/main" val="362922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2086" y="689440"/>
            <a:ext cx="9183756" cy="584775"/>
          </a:xfrm>
          <a:prstGeom prst="rect">
            <a:avLst/>
          </a:prstGeom>
          <a:noFill/>
          <a:ln>
            <a:solidFill>
              <a:srgbClr val="92D050"/>
            </a:solidFill>
          </a:ln>
        </p:spPr>
        <p:txBody>
          <a:bodyPr wrap="square" rtlCol="0">
            <a:spAutoFit/>
          </a:bodyPr>
          <a:lstStyle/>
          <a:p>
            <a:pPr algn="just"/>
            <a:r>
              <a:rPr lang="en-US" sz="3200">
                <a:solidFill>
                  <a:srgbClr val="FF0000"/>
                </a:solidFill>
              </a:rPr>
              <a:t>So sánh hai phản ứng tạo ether và alkene của alcohol.</a:t>
            </a:r>
          </a:p>
        </p:txBody>
      </p:sp>
      <p:pic>
        <p:nvPicPr>
          <p:cNvPr id="3" name="Picture 2"/>
          <p:cNvPicPr>
            <a:picLocks noChangeAspect="1"/>
          </p:cNvPicPr>
          <p:nvPr/>
        </p:nvPicPr>
        <p:blipFill>
          <a:blip r:embed="rId2"/>
          <a:stretch>
            <a:fillRect/>
          </a:stretch>
        </p:blipFill>
        <p:spPr>
          <a:xfrm>
            <a:off x="1046921" y="1589374"/>
            <a:ext cx="9674087" cy="964935"/>
          </a:xfrm>
          <a:prstGeom prst="rect">
            <a:avLst/>
          </a:prstGeom>
        </p:spPr>
      </p:pic>
      <p:pic>
        <p:nvPicPr>
          <p:cNvPr id="4" name="Picture 3"/>
          <p:cNvPicPr>
            <a:picLocks noChangeAspect="1"/>
          </p:cNvPicPr>
          <p:nvPr/>
        </p:nvPicPr>
        <p:blipFill>
          <a:blip r:embed="rId3"/>
          <a:stretch>
            <a:fillRect/>
          </a:stretch>
        </p:blipFill>
        <p:spPr>
          <a:xfrm>
            <a:off x="1046921" y="2869468"/>
            <a:ext cx="9674087" cy="3167621"/>
          </a:xfrm>
          <a:prstGeom prst="rect">
            <a:avLst/>
          </a:prstGeom>
        </p:spPr>
      </p:pic>
    </p:spTree>
    <p:extLst>
      <p:ext uri="{BB962C8B-B14F-4D97-AF65-F5344CB8AC3E}">
        <p14:creationId xmlns:p14="http://schemas.microsoft.com/office/powerpoint/2010/main" val="339638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349623"/>
            <a:ext cx="4881282" cy="573484"/>
          </a:xfrm>
          <a:prstGeom prst="rect">
            <a:avLst/>
          </a:prstGeom>
          <a:ln>
            <a:solidFill>
              <a:srgbClr val="C00000"/>
            </a:solidFill>
          </a:ln>
        </p:spPr>
      </p:pic>
      <p:pic>
        <p:nvPicPr>
          <p:cNvPr id="5" name="Picture 4"/>
          <p:cNvPicPr>
            <a:picLocks noChangeAspect="1"/>
          </p:cNvPicPr>
          <p:nvPr/>
        </p:nvPicPr>
        <p:blipFill>
          <a:blip r:embed="rId3"/>
          <a:stretch>
            <a:fillRect/>
          </a:stretch>
        </p:blipFill>
        <p:spPr>
          <a:xfrm>
            <a:off x="1316400" y="4463855"/>
            <a:ext cx="3863264" cy="490574"/>
          </a:xfrm>
          <a:prstGeom prst="rect">
            <a:avLst/>
          </a:prstGeom>
        </p:spPr>
      </p:pic>
      <p:pic>
        <p:nvPicPr>
          <p:cNvPr id="6" name="Picture 5">
            <a:hlinkClick r:id="rId4" action="ppaction://hlinksldjump"/>
          </p:cNvPr>
          <p:cNvPicPr>
            <a:picLocks noChangeAspect="1"/>
          </p:cNvPicPr>
          <p:nvPr/>
        </p:nvPicPr>
        <p:blipFill>
          <a:blip r:embed="rId5"/>
          <a:stretch>
            <a:fillRect/>
          </a:stretch>
        </p:blipFill>
        <p:spPr>
          <a:xfrm>
            <a:off x="700383" y="1505555"/>
            <a:ext cx="5095299" cy="2897601"/>
          </a:xfrm>
          <a:prstGeom prst="rect">
            <a:avLst/>
          </a:prstGeom>
        </p:spPr>
      </p:pic>
      <p:pic>
        <p:nvPicPr>
          <p:cNvPr id="8" name="Picture 7"/>
          <p:cNvPicPr>
            <a:picLocks noChangeAspect="1"/>
          </p:cNvPicPr>
          <p:nvPr/>
        </p:nvPicPr>
        <p:blipFill>
          <a:blip r:embed="rId6"/>
          <a:stretch>
            <a:fillRect/>
          </a:stretch>
        </p:blipFill>
        <p:spPr>
          <a:xfrm>
            <a:off x="6378845" y="4463855"/>
            <a:ext cx="4890402" cy="490574"/>
          </a:xfrm>
          <a:prstGeom prst="rect">
            <a:avLst/>
          </a:prstGeom>
        </p:spPr>
      </p:pic>
      <p:pic>
        <p:nvPicPr>
          <p:cNvPr id="10" name="Picture 9">
            <a:hlinkClick r:id="rId7" action="ppaction://hlinksldjump"/>
          </p:cNvPr>
          <p:cNvPicPr>
            <a:picLocks noChangeAspect="1"/>
          </p:cNvPicPr>
          <p:nvPr/>
        </p:nvPicPr>
        <p:blipFill>
          <a:blip r:embed="rId8"/>
          <a:stretch>
            <a:fillRect/>
          </a:stretch>
        </p:blipFill>
        <p:spPr>
          <a:xfrm>
            <a:off x="6248624" y="1505554"/>
            <a:ext cx="5150843" cy="2897601"/>
          </a:xfrm>
          <a:prstGeom prst="rect">
            <a:avLst/>
          </a:prstGeom>
        </p:spPr>
      </p:pic>
    </p:spTree>
    <p:extLst>
      <p:ext uri="{BB962C8B-B14F-4D97-AF65-F5344CB8AC3E}">
        <p14:creationId xmlns:p14="http://schemas.microsoft.com/office/powerpoint/2010/main" val="238588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Phản ứng đốt cháy ethanol - Bài 16 - Hoá học 11 - Chân trời sáng tạo">
            <a:hlinkClick r:id="" action="ppaction://media"/>
            <a:extLst>
              <a:ext uri="{FF2B5EF4-FFF2-40B4-BE49-F238E27FC236}">
                <a16:creationId xmlns:a16="http://schemas.microsoft.com/office/drawing/2014/main" id="{F1DD8373-AEC4-D2D1-E52F-7E2C8E3C6A26}"/>
              </a:ext>
            </a:extLst>
          </p:cNvPr>
          <p:cNvPicPr>
            <a:picLocks noRot="1" noChangeAspect="1"/>
          </p:cNvPicPr>
          <p:nvPr>
            <a:videoFile r:link="rId1"/>
          </p:nvPr>
        </p:nvPicPr>
        <p:blipFill>
          <a:blip r:embed="rId3"/>
          <a:stretch>
            <a:fillRect/>
          </a:stretch>
        </p:blipFill>
        <p:spPr>
          <a:xfrm>
            <a:off x="461890" y="213927"/>
            <a:ext cx="11380763" cy="6430146"/>
          </a:xfrm>
          <a:prstGeom prst="rect">
            <a:avLst/>
          </a:prstGeom>
        </p:spPr>
      </p:pic>
    </p:spTree>
    <p:extLst>
      <p:ext uri="{BB962C8B-B14F-4D97-AF65-F5344CB8AC3E}">
        <p14:creationId xmlns:p14="http://schemas.microsoft.com/office/powerpoint/2010/main" val="247062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video>
              <p:cMediaNode vol="80000">
                <p:cTn id="2" fill="hold" display="0">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6.8.2 - Thí nghiệm: Phản ứng oxi hóa không hoàn toàn của ancol bậc I - Tiến hành thí nghiệm">
            <a:hlinkClick r:id="" action="ppaction://media"/>
            <a:extLst>
              <a:ext uri="{FF2B5EF4-FFF2-40B4-BE49-F238E27FC236}">
                <a16:creationId xmlns:a16="http://schemas.microsoft.com/office/drawing/2014/main" id="{28D4C0C4-2396-7281-7F3C-CD6ED7A20A58}"/>
              </a:ext>
            </a:extLst>
          </p:cNvPr>
          <p:cNvPicPr>
            <a:picLocks noRot="1" noChangeAspect="1"/>
          </p:cNvPicPr>
          <p:nvPr>
            <a:videoFile r:link="rId1"/>
          </p:nvPr>
        </p:nvPicPr>
        <p:blipFill>
          <a:blip r:embed="rId3"/>
          <a:stretch>
            <a:fillRect/>
          </a:stretch>
        </p:blipFill>
        <p:spPr>
          <a:xfrm>
            <a:off x="431840" y="196948"/>
            <a:ext cx="11427225" cy="6440501"/>
          </a:xfrm>
          <a:prstGeom prst="rect">
            <a:avLst/>
          </a:prstGeom>
        </p:spPr>
      </p:pic>
    </p:spTree>
    <p:extLst>
      <p:ext uri="{BB962C8B-B14F-4D97-AF65-F5344CB8AC3E}">
        <p14:creationId xmlns:p14="http://schemas.microsoft.com/office/powerpoint/2010/main" val="250012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video>
              <p:cMediaNode vol="80000">
                <p:cTn id="2" fill="hold" display="0">
                  <p:stCondLst>
                    <p:cond delay="indefinite"/>
                  </p:st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8137" y="347999"/>
            <a:ext cx="4877752" cy="573069"/>
          </a:xfrm>
          <a:prstGeom prst="rect">
            <a:avLst/>
          </a:prstGeom>
          <a:ln>
            <a:solidFill>
              <a:srgbClr val="C00000"/>
            </a:solidFill>
          </a:ln>
        </p:spPr>
      </p:pic>
      <p:pic>
        <p:nvPicPr>
          <p:cNvPr id="3" name="Picture 2"/>
          <p:cNvPicPr>
            <a:picLocks noChangeAspect="1"/>
          </p:cNvPicPr>
          <p:nvPr/>
        </p:nvPicPr>
        <p:blipFill>
          <a:blip r:embed="rId3"/>
          <a:stretch>
            <a:fillRect/>
          </a:stretch>
        </p:blipFill>
        <p:spPr>
          <a:xfrm>
            <a:off x="1597435" y="1885212"/>
            <a:ext cx="8805522" cy="1021104"/>
          </a:xfrm>
          <a:prstGeom prst="rect">
            <a:avLst/>
          </a:prstGeom>
        </p:spPr>
      </p:pic>
      <p:pic>
        <p:nvPicPr>
          <p:cNvPr id="4" name="Picture 3"/>
          <p:cNvPicPr>
            <a:picLocks noChangeAspect="1"/>
          </p:cNvPicPr>
          <p:nvPr/>
        </p:nvPicPr>
        <p:blipFill>
          <a:blip r:embed="rId4"/>
          <a:stretch>
            <a:fillRect/>
          </a:stretch>
        </p:blipFill>
        <p:spPr>
          <a:xfrm>
            <a:off x="918137" y="1038843"/>
            <a:ext cx="4753793" cy="473899"/>
          </a:xfrm>
          <a:prstGeom prst="rect">
            <a:avLst/>
          </a:prstGeom>
        </p:spPr>
      </p:pic>
      <p:pic>
        <p:nvPicPr>
          <p:cNvPr id="12" name="Picture 11"/>
          <p:cNvPicPr>
            <a:picLocks noChangeAspect="1"/>
          </p:cNvPicPr>
          <p:nvPr/>
        </p:nvPicPr>
        <p:blipFill>
          <a:blip r:embed="rId5"/>
          <a:stretch>
            <a:fillRect/>
          </a:stretch>
        </p:blipFill>
        <p:spPr>
          <a:xfrm>
            <a:off x="1597435" y="2898592"/>
            <a:ext cx="8805522" cy="544161"/>
          </a:xfrm>
          <a:prstGeom prst="rect">
            <a:avLst/>
          </a:prstGeom>
        </p:spPr>
      </p:pic>
      <p:pic>
        <p:nvPicPr>
          <p:cNvPr id="14" name="Picture 13"/>
          <p:cNvPicPr>
            <a:picLocks noChangeAspect="1"/>
          </p:cNvPicPr>
          <p:nvPr/>
        </p:nvPicPr>
        <p:blipFill>
          <a:blip r:embed="rId6"/>
          <a:stretch>
            <a:fillRect/>
          </a:stretch>
        </p:blipFill>
        <p:spPr>
          <a:xfrm>
            <a:off x="2638545" y="4989016"/>
            <a:ext cx="6712809" cy="958973"/>
          </a:xfrm>
          <a:prstGeom prst="rect">
            <a:avLst/>
          </a:prstGeom>
          <a:ln>
            <a:solidFill>
              <a:srgbClr val="C00000"/>
            </a:solidFill>
          </a:ln>
        </p:spPr>
      </p:pic>
      <p:pic>
        <p:nvPicPr>
          <p:cNvPr id="15" name="Picture 14"/>
          <p:cNvPicPr>
            <a:picLocks noChangeAspect="1"/>
          </p:cNvPicPr>
          <p:nvPr/>
        </p:nvPicPr>
        <p:blipFill>
          <a:blip r:embed="rId7"/>
          <a:stretch>
            <a:fillRect/>
          </a:stretch>
        </p:blipFill>
        <p:spPr>
          <a:xfrm>
            <a:off x="1597435" y="3946190"/>
            <a:ext cx="8805522" cy="539389"/>
          </a:xfrm>
          <a:prstGeom prst="rect">
            <a:avLst/>
          </a:prstGeom>
          <a:ln>
            <a:solidFill>
              <a:srgbClr val="C00000"/>
            </a:solidFill>
          </a:ln>
        </p:spPr>
      </p:pic>
    </p:spTree>
    <p:extLst>
      <p:ext uri="{BB962C8B-B14F-4D97-AF65-F5344CB8AC3E}">
        <p14:creationId xmlns:p14="http://schemas.microsoft.com/office/powerpoint/2010/main" val="222408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85962" y="1066822"/>
            <a:ext cx="5999151" cy="423114"/>
          </a:xfrm>
          <a:prstGeom prst="rect">
            <a:avLst/>
          </a:prstGeom>
        </p:spPr>
      </p:pic>
      <p:pic>
        <p:nvPicPr>
          <p:cNvPr id="4" name="Picture 3"/>
          <p:cNvPicPr>
            <a:picLocks noChangeAspect="1"/>
          </p:cNvPicPr>
          <p:nvPr/>
        </p:nvPicPr>
        <p:blipFill>
          <a:blip r:embed="rId3"/>
          <a:stretch>
            <a:fillRect/>
          </a:stretch>
        </p:blipFill>
        <p:spPr>
          <a:xfrm>
            <a:off x="1857610" y="1736246"/>
            <a:ext cx="8068268" cy="874873"/>
          </a:xfrm>
          <a:prstGeom prst="rect">
            <a:avLst/>
          </a:prstGeom>
        </p:spPr>
      </p:pic>
      <p:pic>
        <p:nvPicPr>
          <p:cNvPr id="5" name="Picture 4"/>
          <p:cNvPicPr>
            <a:picLocks noChangeAspect="1"/>
          </p:cNvPicPr>
          <p:nvPr/>
        </p:nvPicPr>
        <p:blipFill>
          <a:blip r:embed="rId4"/>
          <a:stretch>
            <a:fillRect/>
          </a:stretch>
        </p:blipFill>
        <p:spPr>
          <a:xfrm>
            <a:off x="1857610" y="2933865"/>
            <a:ext cx="8068268" cy="1294739"/>
          </a:xfrm>
          <a:prstGeom prst="rect">
            <a:avLst/>
          </a:prstGeom>
        </p:spPr>
      </p:pic>
      <p:pic>
        <p:nvPicPr>
          <p:cNvPr id="9" name="Picture 8"/>
          <p:cNvPicPr>
            <a:picLocks noChangeAspect="1"/>
          </p:cNvPicPr>
          <p:nvPr/>
        </p:nvPicPr>
        <p:blipFill>
          <a:blip r:embed="rId5"/>
          <a:stretch>
            <a:fillRect/>
          </a:stretch>
        </p:blipFill>
        <p:spPr>
          <a:xfrm>
            <a:off x="944331" y="4787356"/>
            <a:ext cx="4947413" cy="1163133"/>
          </a:xfrm>
          <a:prstGeom prst="rect">
            <a:avLst/>
          </a:prstGeom>
          <a:ln>
            <a:solidFill>
              <a:srgbClr val="C00000"/>
            </a:solidFill>
          </a:ln>
        </p:spPr>
      </p:pic>
      <p:pic>
        <p:nvPicPr>
          <p:cNvPr id="10" name="Picture 9"/>
          <p:cNvPicPr>
            <a:picLocks noChangeAspect="1"/>
          </p:cNvPicPr>
          <p:nvPr/>
        </p:nvPicPr>
        <p:blipFill>
          <a:blip r:embed="rId6"/>
          <a:stretch>
            <a:fillRect/>
          </a:stretch>
        </p:blipFill>
        <p:spPr>
          <a:xfrm>
            <a:off x="6785113" y="4551348"/>
            <a:ext cx="4543824" cy="1635147"/>
          </a:xfrm>
          <a:prstGeom prst="rect">
            <a:avLst/>
          </a:prstGeom>
          <a:ln>
            <a:solidFill>
              <a:srgbClr val="C00000"/>
            </a:solidFill>
          </a:ln>
        </p:spPr>
      </p:pic>
      <p:pic>
        <p:nvPicPr>
          <p:cNvPr id="6" name="Picture 5">
            <a:extLst>
              <a:ext uri="{FF2B5EF4-FFF2-40B4-BE49-F238E27FC236}">
                <a16:creationId xmlns:a16="http://schemas.microsoft.com/office/drawing/2014/main" id="{DD73848E-1755-8F13-A1F9-41E502DFC8ED}"/>
              </a:ext>
            </a:extLst>
          </p:cNvPr>
          <p:cNvPicPr>
            <a:picLocks noChangeAspect="1"/>
          </p:cNvPicPr>
          <p:nvPr/>
        </p:nvPicPr>
        <p:blipFill>
          <a:blip r:embed="rId7"/>
          <a:stretch>
            <a:fillRect/>
          </a:stretch>
        </p:blipFill>
        <p:spPr>
          <a:xfrm>
            <a:off x="918137" y="347999"/>
            <a:ext cx="4877752" cy="573069"/>
          </a:xfrm>
          <a:prstGeom prst="rect">
            <a:avLst/>
          </a:prstGeom>
          <a:ln>
            <a:solidFill>
              <a:srgbClr val="C00000"/>
            </a:solidFill>
          </a:ln>
        </p:spPr>
      </p:pic>
    </p:spTree>
    <p:extLst>
      <p:ext uri="{BB962C8B-B14F-4D97-AF65-F5344CB8AC3E}">
        <p14:creationId xmlns:p14="http://schemas.microsoft.com/office/powerpoint/2010/main" val="4820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90607" y="1906893"/>
            <a:ext cx="9509137" cy="3527991"/>
          </a:xfrm>
          <a:prstGeom prst="rect">
            <a:avLst/>
          </a:prstGeom>
        </p:spPr>
      </p:pic>
      <p:pic>
        <p:nvPicPr>
          <p:cNvPr id="7" name="Picture 6"/>
          <p:cNvPicPr>
            <a:picLocks noChangeAspect="1"/>
          </p:cNvPicPr>
          <p:nvPr/>
        </p:nvPicPr>
        <p:blipFill>
          <a:blip r:embed="rId3"/>
          <a:stretch>
            <a:fillRect/>
          </a:stretch>
        </p:blipFill>
        <p:spPr>
          <a:xfrm>
            <a:off x="5057782" y="947893"/>
            <a:ext cx="1974785" cy="677480"/>
          </a:xfrm>
          <a:prstGeom prst="rect">
            <a:avLst/>
          </a:prstGeom>
        </p:spPr>
      </p:pic>
    </p:spTree>
    <p:extLst>
      <p:ext uri="{BB962C8B-B14F-4D97-AF65-F5344CB8AC3E}">
        <p14:creationId xmlns:p14="http://schemas.microsoft.com/office/powerpoint/2010/main" val="242574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7161" y="194299"/>
            <a:ext cx="11493013" cy="6459719"/>
          </a:xfrm>
          <a:prstGeom prst="rect">
            <a:avLst/>
          </a:prstGeom>
        </p:spPr>
      </p:pic>
    </p:spTree>
    <p:extLst>
      <p:ext uri="{BB962C8B-B14F-4D97-AF65-F5344CB8AC3E}">
        <p14:creationId xmlns:p14="http://schemas.microsoft.com/office/powerpoint/2010/main" val="292353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99043" y="928198"/>
            <a:ext cx="6272987" cy="533619"/>
          </a:xfrm>
          <a:prstGeom prst="rect">
            <a:avLst/>
          </a:prstGeom>
        </p:spPr>
      </p:pic>
      <p:pic>
        <p:nvPicPr>
          <p:cNvPr id="4" name="Picture 3"/>
          <p:cNvPicPr>
            <a:picLocks noChangeAspect="1"/>
          </p:cNvPicPr>
          <p:nvPr/>
        </p:nvPicPr>
        <p:blipFill>
          <a:blip r:embed="rId4"/>
          <a:stretch>
            <a:fillRect/>
          </a:stretch>
        </p:blipFill>
        <p:spPr>
          <a:xfrm>
            <a:off x="1409281" y="2103564"/>
            <a:ext cx="5692623" cy="3051531"/>
          </a:xfrm>
          <a:prstGeom prst="rect">
            <a:avLst/>
          </a:prstGeom>
        </p:spPr>
      </p:pic>
      <p:pic>
        <p:nvPicPr>
          <p:cNvPr id="5" name="Picture 4"/>
          <p:cNvPicPr>
            <a:picLocks noChangeAspect="1"/>
          </p:cNvPicPr>
          <p:nvPr/>
        </p:nvPicPr>
        <p:blipFill>
          <a:blip r:embed="rId5"/>
          <a:srcRect t="7735"/>
          <a:stretch/>
        </p:blipFill>
        <p:spPr>
          <a:xfrm>
            <a:off x="7101904" y="2290613"/>
            <a:ext cx="3356638" cy="492344"/>
          </a:xfrm>
          <a:prstGeom prst="rect">
            <a:avLst/>
          </a:prstGeom>
        </p:spPr>
      </p:pic>
      <p:pic>
        <p:nvPicPr>
          <p:cNvPr id="6" name="Picture 5"/>
          <p:cNvPicPr>
            <a:picLocks noChangeAspect="1"/>
          </p:cNvPicPr>
          <p:nvPr/>
        </p:nvPicPr>
        <p:blipFill>
          <a:blip r:embed="rId6"/>
          <a:stretch>
            <a:fillRect/>
          </a:stretch>
        </p:blipFill>
        <p:spPr>
          <a:xfrm>
            <a:off x="7101904" y="2855341"/>
            <a:ext cx="3725122" cy="595340"/>
          </a:xfrm>
          <a:prstGeom prst="rect">
            <a:avLst/>
          </a:prstGeom>
        </p:spPr>
      </p:pic>
      <p:pic>
        <p:nvPicPr>
          <p:cNvPr id="7" name="Picture 6"/>
          <p:cNvPicPr>
            <a:picLocks noChangeAspect="1"/>
          </p:cNvPicPr>
          <p:nvPr/>
        </p:nvPicPr>
        <p:blipFill>
          <a:blip r:embed="rId7"/>
          <a:stretch>
            <a:fillRect/>
          </a:stretch>
        </p:blipFill>
        <p:spPr>
          <a:xfrm>
            <a:off x="7101903" y="4015409"/>
            <a:ext cx="4031067" cy="556591"/>
          </a:xfrm>
          <a:prstGeom prst="rect">
            <a:avLst/>
          </a:prstGeom>
        </p:spPr>
      </p:pic>
      <p:pic>
        <p:nvPicPr>
          <p:cNvPr id="8" name="Picture 7"/>
          <p:cNvPicPr>
            <a:picLocks noChangeAspect="1"/>
          </p:cNvPicPr>
          <p:nvPr/>
        </p:nvPicPr>
        <p:blipFill>
          <a:blip r:embed="rId8"/>
          <a:stretch>
            <a:fillRect/>
          </a:stretch>
        </p:blipFill>
        <p:spPr>
          <a:xfrm>
            <a:off x="7101904" y="4567729"/>
            <a:ext cx="4572837" cy="577979"/>
          </a:xfrm>
          <a:prstGeom prst="rect">
            <a:avLst/>
          </a:prstGeom>
        </p:spPr>
      </p:pic>
      <p:cxnSp>
        <p:nvCxnSpPr>
          <p:cNvPr id="10" name="Straight Connector 9"/>
          <p:cNvCxnSpPr/>
          <p:nvPr/>
        </p:nvCxnSpPr>
        <p:spPr>
          <a:xfrm flipH="1" flipV="1">
            <a:off x="6222201" y="3450681"/>
            <a:ext cx="675861" cy="564729"/>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6434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p:cNvPr>
          <p:cNvPicPr>
            <a:picLocks noChangeAspect="1"/>
          </p:cNvPicPr>
          <p:nvPr/>
        </p:nvPicPr>
        <p:blipFill>
          <a:blip r:embed="rId3"/>
          <a:stretch>
            <a:fillRect/>
          </a:stretch>
        </p:blipFill>
        <p:spPr>
          <a:xfrm>
            <a:off x="3786403" y="1529981"/>
            <a:ext cx="4305511" cy="3798038"/>
          </a:xfrm>
          <a:prstGeom prst="rect">
            <a:avLst/>
          </a:prstGeom>
        </p:spPr>
      </p:pic>
      <p:pic>
        <p:nvPicPr>
          <p:cNvPr id="5" name="Picture 4"/>
          <p:cNvPicPr>
            <a:picLocks noChangeAspect="1"/>
          </p:cNvPicPr>
          <p:nvPr/>
        </p:nvPicPr>
        <p:blipFill>
          <a:blip r:embed="rId4"/>
          <a:stretch>
            <a:fillRect/>
          </a:stretch>
        </p:blipFill>
        <p:spPr>
          <a:xfrm>
            <a:off x="887505" y="337448"/>
            <a:ext cx="5409127" cy="543701"/>
          </a:xfrm>
          <a:prstGeom prst="rect">
            <a:avLst/>
          </a:prstGeom>
          <a:ln>
            <a:solidFill>
              <a:srgbClr val="FF0000"/>
            </a:solidFill>
          </a:ln>
        </p:spPr>
      </p:pic>
      <p:pic>
        <p:nvPicPr>
          <p:cNvPr id="6" name="Picture 5"/>
          <p:cNvPicPr>
            <a:picLocks noChangeAspect="1"/>
          </p:cNvPicPr>
          <p:nvPr/>
        </p:nvPicPr>
        <p:blipFill>
          <a:blip r:embed="rId5"/>
          <a:stretch>
            <a:fillRect/>
          </a:stretch>
        </p:blipFill>
        <p:spPr>
          <a:xfrm>
            <a:off x="1385712" y="5512263"/>
            <a:ext cx="9364469" cy="490654"/>
          </a:xfrm>
          <a:prstGeom prst="rect">
            <a:avLst/>
          </a:prstGeom>
        </p:spPr>
      </p:pic>
    </p:spTree>
    <p:extLst>
      <p:ext uri="{BB962C8B-B14F-4D97-AF65-F5344CB8AC3E}">
        <p14:creationId xmlns:p14="http://schemas.microsoft.com/office/powerpoint/2010/main" val="66141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Cu(OH)2 TÁC DỤNG VỚI ALCOHOL ĐA CHỨC #thinghiemhoahoc  #glycerol #taophuc #hoacobichngoc">
            <a:hlinkClick r:id="" action="ppaction://media"/>
            <a:extLst>
              <a:ext uri="{FF2B5EF4-FFF2-40B4-BE49-F238E27FC236}">
                <a16:creationId xmlns:a16="http://schemas.microsoft.com/office/drawing/2014/main" id="{8A3210B9-6614-79FC-7082-9B77BA8195A4}"/>
              </a:ext>
            </a:extLst>
          </p:cNvPr>
          <p:cNvPicPr>
            <a:picLocks noRot="1" noChangeAspect="1"/>
          </p:cNvPicPr>
          <p:nvPr>
            <a:videoFile r:link="rId1"/>
          </p:nvPr>
        </p:nvPicPr>
        <p:blipFill>
          <a:blip r:embed="rId3"/>
          <a:stretch>
            <a:fillRect/>
          </a:stretch>
        </p:blipFill>
        <p:spPr>
          <a:xfrm>
            <a:off x="397436" y="188259"/>
            <a:ext cx="11489764" cy="6481482"/>
          </a:xfrm>
          <a:prstGeom prst="rect">
            <a:avLst/>
          </a:prstGeom>
        </p:spPr>
      </p:pic>
    </p:spTree>
    <p:extLst>
      <p:ext uri="{BB962C8B-B14F-4D97-AF65-F5344CB8AC3E}">
        <p14:creationId xmlns:p14="http://schemas.microsoft.com/office/powerpoint/2010/main" val="357481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video>
              <p:cMediaNode vol="80000">
                <p:cTn id="2" fill="hold" display="0">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8997" y="1056189"/>
            <a:ext cx="9629103" cy="1191653"/>
          </a:xfrm>
          <a:prstGeom prst="rect">
            <a:avLst/>
          </a:prstGeom>
        </p:spPr>
      </p:pic>
      <p:pic>
        <p:nvPicPr>
          <p:cNvPr id="7" name="Picture 6"/>
          <p:cNvPicPr>
            <a:picLocks noChangeAspect="1"/>
          </p:cNvPicPr>
          <p:nvPr/>
        </p:nvPicPr>
        <p:blipFill>
          <a:blip r:embed="rId3"/>
          <a:stretch>
            <a:fillRect/>
          </a:stretch>
        </p:blipFill>
        <p:spPr>
          <a:xfrm>
            <a:off x="1098997" y="2361266"/>
            <a:ext cx="1857850" cy="496373"/>
          </a:xfrm>
          <a:prstGeom prst="rect">
            <a:avLst/>
          </a:prstGeom>
        </p:spPr>
      </p:pic>
      <p:pic>
        <p:nvPicPr>
          <p:cNvPr id="8" name="Picture 7"/>
          <p:cNvPicPr>
            <a:picLocks noChangeAspect="1"/>
          </p:cNvPicPr>
          <p:nvPr/>
        </p:nvPicPr>
        <p:blipFill>
          <a:blip r:embed="rId4"/>
          <a:stretch>
            <a:fillRect/>
          </a:stretch>
        </p:blipFill>
        <p:spPr>
          <a:xfrm>
            <a:off x="1098996" y="2990666"/>
            <a:ext cx="9629103" cy="1068358"/>
          </a:xfrm>
          <a:prstGeom prst="rect">
            <a:avLst/>
          </a:prstGeom>
        </p:spPr>
      </p:pic>
      <p:pic>
        <p:nvPicPr>
          <p:cNvPr id="9" name="Picture 8"/>
          <p:cNvPicPr>
            <a:picLocks noChangeAspect="1"/>
          </p:cNvPicPr>
          <p:nvPr/>
        </p:nvPicPr>
        <p:blipFill>
          <a:blip r:embed="rId5"/>
          <a:stretch>
            <a:fillRect/>
          </a:stretch>
        </p:blipFill>
        <p:spPr>
          <a:xfrm>
            <a:off x="1098998" y="4192051"/>
            <a:ext cx="9629103" cy="2170326"/>
          </a:xfrm>
          <a:prstGeom prst="rect">
            <a:avLst/>
          </a:prstGeom>
        </p:spPr>
      </p:pic>
      <p:pic>
        <p:nvPicPr>
          <p:cNvPr id="4" name="Picture 3">
            <a:extLst>
              <a:ext uri="{FF2B5EF4-FFF2-40B4-BE49-F238E27FC236}">
                <a16:creationId xmlns:a16="http://schemas.microsoft.com/office/drawing/2014/main" id="{EC727EB9-39CE-80E4-FD32-78C677204576}"/>
              </a:ext>
            </a:extLst>
          </p:cNvPr>
          <p:cNvPicPr>
            <a:picLocks noChangeAspect="1"/>
          </p:cNvPicPr>
          <p:nvPr/>
        </p:nvPicPr>
        <p:blipFill>
          <a:blip r:embed="rId6"/>
          <a:stretch>
            <a:fillRect/>
          </a:stretch>
        </p:blipFill>
        <p:spPr>
          <a:xfrm>
            <a:off x="887505" y="337448"/>
            <a:ext cx="5409127" cy="543701"/>
          </a:xfrm>
          <a:prstGeom prst="rect">
            <a:avLst/>
          </a:prstGeom>
          <a:ln>
            <a:solidFill>
              <a:srgbClr val="FF0000"/>
            </a:solidFill>
          </a:ln>
        </p:spPr>
      </p:pic>
    </p:spTree>
    <p:extLst>
      <p:ext uri="{BB962C8B-B14F-4D97-AF65-F5344CB8AC3E}">
        <p14:creationId xmlns:p14="http://schemas.microsoft.com/office/powerpoint/2010/main" val="241477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51003" y="1482810"/>
            <a:ext cx="3210195" cy="2789441"/>
          </a:xfrm>
          <a:prstGeom prst="rect">
            <a:avLst/>
          </a:prstGeom>
        </p:spPr>
      </p:pic>
      <p:pic>
        <p:nvPicPr>
          <p:cNvPr id="4" name="Picture 3"/>
          <p:cNvPicPr>
            <a:picLocks noChangeAspect="1"/>
          </p:cNvPicPr>
          <p:nvPr/>
        </p:nvPicPr>
        <p:blipFill>
          <a:blip r:embed="rId3"/>
          <a:stretch>
            <a:fillRect/>
          </a:stretch>
        </p:blipFill>
        <p:spPr>
          <a:xfrm>
            <a:off x="642548" y="1482810"/>
            <a:ext cx="7721524" cy="1340466"/>
          </a:xfrm>
          <a:prstGeom prst="rect">
            <a:avLst/>
          </a:prstGeom>
          <a:ln>
            <a:solidFill>
              <a:srgbClr val="FF0000"/>
            </a:solidFill>
          </a:ln>
        </p:spPr>
      </p:pic>
      <mc:AlternateContent xmlns:mc="http://schemas.openxmlformats.org/markup-compatibility/2006">
        <mc:Choice xmlns:a14="http://schemas.microsoft.com/office/drawing/2010/main" Requires="a14">
          <p:sp>
            <p:nvSpPr>
              <p:cNvPr id="7" name="Rectangle 6"/>
              <p:cNvSpPr/>
              <p:nvPr/>
            </p:nvSpPr>
            <p:spPr>
              <a:xfrm>
                <a:off x="588605" y="4635511"/>
                <a:ext cx="11014790" cy="954107"/>
              </a:xfrm>
              <a:prstGeom prst="rect">
                <a:avLst/>
              </a:prstGeom>
              <a:ln>
                <a:solidFill>
                  <a:srgbClr val="FF0000"/>
                </a:solidFill>
              </a:ln>
            </p:spPr>
            <p:txBody>
              <a:bodyPr wrap="square">
                <a:spAutoFit/>
              </a:bodyPr>
              <a:lstStyle/>
              <a:p>
                <a:pPr algn="just"/>
                <a:r>
                  <a:rPr lang="en-US" sz="2800"/>
                  <a:t>Phản ứng tạo phức chất với </a:t>
                </a:r>
                <a14:m>
                  <m:oMath xmlns:m="http://schemas.openxmlformats.org/officeDocument/2006/math">
                    <m:r>
                      <m:rPr>
                        <m:sty m:val="p"/>
                      </m:rPr>
                      <a:rPr lang="en-US" sz="2800">
                        <a:latin typeface="Cambria Math" panose="02040503050406030204" pitchFamily="18" charset="0"/>
                      </a:rPr>
                      <m:t>Cu</m:t>
                    </m:r>
                    <m:sSub>
                      <m:sSubPr>
                        <m:ctrlPr>
                          <a:rPr lang="en-US" sz="2800" i="1">
                            <a:latin typeface="Cambria Math" panose="02040503050406030204" pitchFamily="18" charset="0"/>
                          </a:rPr>
                        </m:ctrlPr>
                      </m:sSubPr>
                      <m:e>
                        <m:d>
                          <m:dPr>
                            <m:ctrlPr>
                              <a:rPr lang="en-US" sz="2800" i="1">
                                <a:latin typeface="Cambria Math" panose="02040503050406030204" pitchFamily="18" charset="0"/>
                              </a:rPr>
                            </m:ctrlPr>
                          </m:dPr>
                          <m:e>
                            <m:r>
                              <m:rPr>
                                <m:sty m:val="p"/>
                              </m:rPr>
                              <a:rPr lang="en-US" sz="2800">
                                <a:latin typeface="Cambria Math" panose="02040503050406030204" pitchFamily="18" charset="0"/>
                              </a:rPr>
                              <m:t>OH</m:t>
                            </m:r>
                          </m:e>
                        </m:d>
                      </m:e>
                      <m:sub>
                        <m:r>
                          <a:rPr lang="en-US" sz="2800">
                            <a:latin typeface="Cambria Math" panose="02040503050406030204" pitchFamily="18" charset="0"/>
                          </a:rPr>
                          <m:t>2</m:t>
                        </m:r>
                      </m:sub>
                    </m:sSub>
                  </m:oMath>
                </a14:m>
                <a:r>
                  <a:rPr lang="en-US" sz="2800"/>
                  <a:t> là </a:t>
                </a:r>
                <a:r>
                  <a:rPr lang="en-US" sz="2800">
                    <a:solidFill>
                      <a:srgbClr val="FF0000"/>
                    </a:solidFill>
                  </a:rPr>
                  <a:t>phản ứng đặc trưng </a:t>
                </a:r>
                <a:r>
                  <a:rPr lang="en-US" sz="2800"/>
                  <a:t>của các </a:t>
                </a:r>
                <a:r>
                  <a:rPr lang="en-US" sz="2800">
                    <a:solidFill>
                      <a:srgbClr val="FF0000"/>
                    </a:solidFill>
                  </a:rPr>
                  <a:t>polyalcohol</a:t>
                </a:r>
                <a:r>
                  <a:rPr lang="en-US" sz="2800"/>
                  <a:t>, giúp </a:t>
                </a:r>
                <a:r>
                  <a:rPr lang="en-US" sz="2800">
                    <a:solidFill>
                      <a:srgbClr val="FF0000"/>
                    </a:solidFill>
                  </a:rPr>
                  <a:t>phân biệt với các alcohol đơn chức</a:t>
                </a:r>
                <a:r>
                  <a:rPr lang="en-US" sz="2800"/>
                  <a:t>.</a:t>
                </a:r>
              </a:p>
            </p:txBody>
          </p:sp>
        </mc:Choice>
        <mc:Fallback>
          <p:sp>
            <p:nvSpPr>
              <p:cNvPr id="7" name="Rectangle 6"/>
              <p:cNvSpPr>
                <a:spLocks noRot="1" noChangeAspect="1" noMove="1" noResize="1" noEditPoints="1" noAdjustHandles="1" noChangeArrowheads="1" noChangeShapeType="1" noTextEdit="1"/>
              </p:cNvSpPr>
              <p:nvPr/>
            </p:nvSpPr>
            <p:spPr>
              <a:xfrm>
                <a:off x="588605" y="4635511"/>
                <a:ext cx="11014790" cy="954107"/>
              </a:xfrm>
              <a:prstGeom prst="rect">
                <a:avLst/>
              </a:prstGeom>
              <a:blipFill>
                <a:blip r:embed="rId4"/>
                <a:stretch>
                  <a:fillRect l="-1106" t="-5031" r="-1106" b="-16352"/>
                </a:stretch>
              </a:blipFill>
              <a:ln>
                <a:solidFill>
                  <a:srgbClr val="FF0000"/>
                </a:solidFill>
              </a:ln>
            </p:spPr>
            <p:txBody>
              <a:bodyPr/>
              <a:lstStyle/>
              <a:p>
                <a:r>
                  <a:rPr lang="vi-VN">
                    <a:noFill/>
                  </a:rPr>
                  <a:t> </a:t>
                </a:r>
              </a:p>
            </p:txBody>
          </p:sp>
        </mc:Fallback>
      </mc:AlternateContent>
      <p:pic>
        <p:nvPicPr>
          <p:cNvPr id="2" name="Picture 1">
            <a:extLst>
              <a:ext uri="{FF2B5EF4-FFF2-40B4-BE49-F238E27FC236}">
                <a16:creationId xmlns:a16="http://schemas.microsoft.com/office/drawing/2014/main" id="{43C1593D-4CF4-215E-5F31-9A0256DA04E5}"/>
              </a:ext>
            </a:extLst>
          </p:cNvPr>
          <p:cNvPicPr>
            <a:picLocks noChangeAspect="1"/>
          </p:cNvPicPr>
          <p:nvPr/>
        </p:nvPicPr>
        <p:blipFill>
          <a:blip r:embed="rId5"/>
          <a:stretch>
            <a:fillRect/>
          </a:stretch>
        </p:blipFill>
        <p:spPr>
          <a:xfrm>
            <a:off x="887505" y="337448"/>
            <a:ext cx="5409127" cy="543701"/>
          </a:xfrm>
          <a:prstGeom prst="rect">
            <a:avLst/>
          </a:prstGeom>
          <a:ln>
            <a:solidFill>
              <a:srgbClr val="FF0000"/>
            </a:solidFill>
          </a:ln>
        </p:spPr>
      </p:pic>
    </p:spTree>
    <p:extLst>
      <p:ext uri="{BB962C8B-B14F-4D97-AF65-F5344CB8AC3E}">
        <p14:creationId xmlns:p14="http://schemas.microsoft.com/office/powerpoint/2010/main" val="167165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47165" y="255504"/>
            <a:ext cx="3778623" cy="489318"/>
          </a:xfrm>
          <a:prstGeom prst="rect">
            <a:avLst/>
          </a:prstGeom>
        </p:spPr>
      </p:pic>
      <p:pic>
        <p:nvPicPr>
          <p:cNvPr id="7" name="Picture 6"/>
          <p:cNvPicPr>
            <a:picLocks noChangeAspect="1"/>
          </p:cNvPicPr>
          <p:nvPr/>
        </p:nvPicPr>
        <p:blipFill>
          <a:blip r:embed="rId4"/>
          <a:stretch>
            <a:fillRect/>
          </a:stretch>
        </p:blipFill>
        <p:spPr>
          <a:xfrm>
            <a:off x="847165" y="827680"/>
            <a:ext cx="3888434" cy="380962"/>
          </a:xfrm>
          <a:prstGeom prst="rect">
            <a:avLst/>
          </a:prstGeom>
        </p:spPr>
      </p:pic>
      <p:pic>
        <p:nvPicPr>
          <p:cNvPr id="4" name="Online Media 3" title="Ứng dụng và tác hại của Ancol">
            <a:hlinkClick r:id="" action="ppaction://media"/>
            <a:extLst>
              <a:ext uri="{FF2B5EF4-FFF2-40B4-BE49-F238E27FC236}">
                <a16:creationId xmlns:a16="http://schemas.microsoft.com/office/drawing/2014/main" id="{0C0D36D8-930D-0DF2-AAD9-B3A3603EF0A5}"/>
              </a:ext>
            </a:extLst>
          </p:cNvPr>
          <p:cNvPicPr>
            <a:picLocks noRot="1" noChangeAspect="1"/>
          </p:cNvPicPr>
          <p:nvPr>
            <a:videoFile r:link="rId1"/>
          </p:nvPr>
        </p:nvPicPr>
        <p:blipFill>
          <a:blip r:embed="rId5"/>
          <a:stretch>
            <a:fillRect/>
          </a:stretch>
        </p:blipFill>
        <p:spPr>
          <a:xfrm>
            <a:off x="1396014" y="1291500"/>
            <a:ext cx="9399972" cy="5310996"/>
          </a:xfrm>
          <a:prstGeom prst="rect">
            <a:avLst/>
          </a:prstGeom>
        </p:spPr>
      </p:pic>
    </p:spTree>
    <p:extLst>
      <p:ext uri="{BB962C8B-B14F-4D97-AF65-F5344CB8AC3E}">
        <p14:creationId xmlns:p14="http://schemas.microsoft.com/office/powerpoint/2010/main" val="140520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5249" y="5780434"/>
            <a:ext cx="10167216" cy="834305"/>
          </a:xfrm>
          <a:prstGeom prst="rect">
            <a:avLst/>
          </a:prstGeom>
          <a:ln>
            <a:solidFill>
              <a:schemeClr val="accent1"/>
            </a:solidFill>
          </a:ln>
        </p:spPr>
      </p:pic>
      <p:pic>
        <p:nvPicPr>
          <p:cNvPr id="1030" name="Picture 6" descr="LỊCH SỬ CỦA CỒ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1109" y="1374495"/>
            <a:ext cx="6589781" cy="4205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759FC25-F2D9-70B0-91B3-4D532BCF1D91}"/>
              </a:ext>
            </a:extLst>
          </p:cNvPr>
          <p:cNvPicPr>
            <a:picLocks noChangeAspect="1"/>
          </p:cNvPicPr>
          <p:nvPr/>
        </p:nvPicPr>
        <p:blipFill>
          <a:blip r:embed="rId4"/>
          <a:stretch>
            <a:fillRect/>
          </a:stretch>
        </p:blipFill>
        <p:spPr>
          <a:xfrm>
            <a:off x="847165" y="255504"/>
            <a:ext cx="3778623" cy="489318"/>
          </a:xfrm>
          <a:prstGeom prst="rect">
            <a:avLst/>
          </a:prstGeom>
        </p:spPr>
      </p:pic>
      <p:pic>
        <p:nvPicPr>
          <p:cNvPr id="5" name="Picture 4">
            <a:extLst>
              <a:ext uri="{FF2B5EF4-FFF2-40B4-BE49-F238E27FC236}">
                <a16:creationId xmlns:a16="http://schemas.microsoft.com/office/drawing/2014/main" id="{680A7430-3217-4F72-A8CF-830EEDBF2E42}"/>
              </a:ext>
            </a:extLst>
          </p:cNvPr>
          <p:cNvPicPr>
            <a:picLocks noChangeAspect="1"/>
          </p:cNvPicPr>
          <p:nvPr/>
        </p:nvPicPr>
        <p:blipFill>
          <a:blip r:embed="rId5"/>
          <a:stretch>
            <a:fillRect/>
          </a:stretch>
        </p:blipFill>
        <p:spPr>
          <a:xfrm>
            <a:off x="847165" y="827680"/>
            <a:ext cx="3888434" cy="380962"/>
          </a:xfrm>
          <a:prstGeom prst="rect">
            <a:avLst/>
          </a:prstGeom>
        </p:spPr>
      </p:pic>
    </p:spTree>
    <p:extLst>
      <p:ext uri="{BB962C8B-B14F-4D97-AF65-F5344CB8AC3E}">
        <p14:creationId xmlns:p14="http://schemas.microsoft.com/office/powerpoint/2010/main" val="302684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ĐIỀU GÌ XẢY RA VỚI CƠ THỂ KHI BẠN UỐNG RƯỢU?">
            <a:hlinkClick r:id="" action="ppaction://media"/>
            <a:extLst>
              <a:ext uri="{FF2B5EF4-FFF2-40B4-BE49-F238E27FC236}">
                <a16:creationId xmlns:a16="http://schemas.microsoft.com/office/drawing/2014/main" id="{A0454046-B87E-791C-DDD9-74705983CFFF}"/>
              </a:ext>
            </a:extLst>
          </p:cNvPr>
          <p:cNvPicPr>
            <a:picLocks noRot="1" noChangeAspect="1"/>
          </p:cNvPicPr>
          <p:nvPr>
            <a:videoFile r:link="rId1"/>
          </p:nvPr>
        </p:nvPicPr>
        <p:blipFill>
          <a:blip r:embed="rId3"/>
          <a:stretch>
            <a:fillRect/>
          </a:stretch>
        </p:blipFill>
        <p:spPr>
          <a:xfrm>
            <a:off x="422031" y="182880"/>
            <a:ext cx="11466211" cy="6470466"/>
          </a:xfrm>
          <a:prstGeom prst="rect">
            <a:avLst/>
          </a:prstGeom>
        </p:spPr>
      </p:pic>
    </p:spTree>
    <p:extLst>
      <p:ext uri="{BB962C8B-B14F-4D97-AF65-F5344CB8AC3E}">
        <p14:creationId xmlns:p14="http://schemas.microsoft.com/office/powerpoint/2010/main" val="15025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video>
              <p:cMediaNode vol="80000">
                <p:cTn id="2" fill="hold" display="0">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93205" y="1471695"/>
            <a:ext cx="4537617" cy="3767986"/>
          </a:xfrm>
          <a:prstGeom prst="rect">
            <a:avLst/>
          </a:prstGeom>
        </p:spPr>
      </p:pic>
      <p:pic>
        <p:nvPicPr>
          <p:cNvPr id="10" name="Picture 9"/>
          <p:cNvPicPr>
            <a:picLocks noChangeAspect="1"/>
          </p:cNvPicPr>
          <p:nvPr/>
        </p:nvPicPr>
        <p:blipFill>
          <a:blip r:embed="rId3"/>
          <a:stretch>
            <a:fillRect/>
          </a:stretch>
        </p:blipFill>
        <p:spPr>
          <a:xfrm>
            <a:off x="816339" y="5537019"/>
            <a:ext cx="10361237" cy="888864"/>
          </a:xfrm>
          <a:prstGeom prst="rect">
            <a:avLst/>
          </a:prstGeom>
          <a:ln>
            <a:solidFill>
              <a:srgbClr val="FF0000"/>
            </a:solidFill>
          </a:ln>
        </p:spPr>
      </p:pic>
      <p:pic>
        <p:nvPicPr>
          <p:cNvPr id="2" name="Picture 1">
            <a:extLst>
              <a:ext uri="{FF2B5EF4-FFF2-40B4-BE49-F238E27FC236}">
                <a16:creationId xmlns:a16="http://schemas.microsoft.com/office/drawing/2014/main" id="{2E7A85F1-1FFE-FF88-F877-A09C12264031}"/>
              </a:ext>
            </a:extLst>
          </p:cNvPr>
          <p:cNvPicPr>
            <a:picLocks noChangeAspect="1"/>
          </p:cNvPicPr>
          <p:nvPr/>
        </p:nvPicPr>
        <p:blipFill>
          <a:blip r:embed="rId4"/>
          <a:stretch>
            <a:fillRect/>
          </a:stretch>
        </p:blipFill>
        <p:spPr>
          <a:xfrm>
            <a:off x="847165" y="255504"/>
            <a:ext cx="3778623" cy="489318"/>
          </a:xfrm>
          <a:prstGeom prst="rect">
            <a:avLst/>
          </a:prstGeom>
        </p:spPr>
      </p:pic>
      <p:pic>
        <p:nvPicPr>
          <p:cNvPr id="3" name="Picture 2">
            <a:extLst>
              <a:ext uri="{FF2B5EF4-FFF2-40B4-BE49-F238E27FC236}">
                <a16:creationId xmlns:a16="http://schemas.microsoft.com/office/drawing/2014/main" id="{2C706F8D-E737-8F99-3524-D35368CBA460}"/>
              </a:ext>
            </a:extLst>
          </p:cNvPr>
          <p:cNvPicPr>
            <a:picLocks noChangeAspect="1"/>
          </p:cNvPicPr>
          <p:nvPr/>
        </p:nvPicPr>
        <p:blipFill>
          <a:blip r:embed="rId5"/>
          <a:stretch>
            <a:fillRect/>
          </a:stretch>
        </p:blipFill>
        <p:spPr>
          <a:xfrm>
            <a:off x="847165" y="827680"/>
            <a:ext cx="3888434" cy="380962"/>
          </a:xfrm>
          <a:prstGeom prst="rect">
            <a:avLst/>
          </a:prstGeom>
        </p:spPr>
      </p:pic>
    </p:spTree>
    <p:extLst>
      <p:ext uri="{BB962C8B-B14F-4D97-AF65-F5344CB8AC3E}">
        <p14:creationId xmlns:p14="http://schemas.microsoft.com/office/powerpoint/2010/main" val="171862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5458" y="1387593"/>
            <a:ext cx="10625071" cy="2831544"/>
          </a:xfrm>
          <a:prstGeom prst="rect">
            <a:avLst/>
          </a:prstGeom>
          <a:solidFill>
            <a:schemeClr val="accent4">
              <a:lumMod val="40000"/>
              <a:lumOff val="60000"/>
            </a:schemeClr>
          </a:solidFill>
          <a:ln>
            <a:solidFill>
              <a:srgbClr val="FF0000"/>
            </a:solidFill>
          </a:ln>
        </p:spPr>
        <p:txBody>
          <a:bodyPr wrap="square">
            <a:spAutoFit/>
          </a:bodyPr>
          <a:lstStyle/>
          <a:p>
            <a:pPr algn="ctr">
              <a:spcBef>
                <a:spcPts val="600"/>
              </a:spcBef>
            </a:pPr>
            <a:r>
              <a:rPr lang="en-US" sz="2800">
                <a:solidFill>
                  <a:srgbClr val="FF0000"/>
                </a:solidFill>
                <a:latin typeface="Open Sans"/>
              </a:rPr>
              <a:t>Câu hỏi thảo luận</a:t>
            </a:r>
          </a:p>
          <a:p>
            <a:pPr algn="just">
              <a:spcBef>
                <a:spcPts val="600"/>
              </a:spcBef>
            </a:pPr>
            <a:r>
              <a:rPr lang="en-US" sz="2800">
                <a:solidFill>
                  <a:srgbClr val="000000"/>
                </a:solidFill>
                <a:latin typeface="Open Sans"/>
              </a:rPr>
              <a:t>1. </a:t>
            </a:r>
            <a:r>
              <a:rPr lang="vi-VN" sz="2800">
                <a:solidFill>
                  <a:srgbClr val="000000"/>
                </a:solidFill>
                <a:latin typeface="Open Sans"/>
              </a:rPr>
              <a:t>Dựa trên tính chất nào để sử dụng methanol và ethanol làm nhiên liệu thay thế cho động cơ đốt trong?</a:t>
            </a:r>
            <a:endParaRPr lang="en-US" sz="2800">
              <a:solidFill>
                <a:srgbClr val="000000"/>
              </a:solidFill>
              <a:latin typeface="Open Sans"/>
            </a:endParaRPr>
          </a:p>
          <a:p>
            <a:pPr algn="just">
              <a:spcBef>
                <a:spcPts val="600"/>
              </a:spcBef>
            </a:pPr>
            <a:r>
              <a:rPr lang="en-US" sz="2800"/>
              <a:t>2. </a:t>
            </a:r>
            <a:r>
              <a:rPr lang="vi-VN" sz="2800">
                <a:solidFill>
                  <a:srgbClr val="000000"/>
                </a:solidFill>
                <a:latin typeface="Open Sans"/>
              </a:rPr>
              <a:t>Nêu ý kiến của em về thực trạng xã hội trong cách sử dụng rượu, bia hiện nay. Làm thế nào để bảo vệ sức khoẻ bản thân, gia đình và cộng đồng liên quan đến đồ uống có cồn?</a:t>
            </a:r>
            <a:endParaRPr lang="en-US" sz="2800"/>
          </a:p>
        </p:txBody>
      </p:sp>
      <p:sp>
        <p:nvSpPr>
          <p:cNvPr id="9" name="Rectangle 8"/>
          <p:cNvSpPr/>
          <p:nvPr/>
        </p:nvSpPr>
        <p:spPr>
          <a:xfrm>
            <a:off x="695458" y="4743016"/>
            <a:ext cx="10625071" cy="1384995"/>
          </a:xfrm>
          <a:prstGeom prst="rect">
            <a:avLst/>
          </a:prstGeom>
          <a:solidFill>
            <a:schemeClr val="accent3">
              <a:lumMod val="40000"/>
              <a:lumOff val="60000"/>
            </a:schemeClr>
          </a:solidFill>
          <a:ln>
            <a:solidFill>
              <a:srgbClr val="FF0000"/>
            </a:solidFill>
          </a:ln>
        </p:spPr>
        <p:txBody>
          <a:bodyPr wrap="square">
            <a:spAutoFit/>
          </a:bodyPr>
          <a:lstStyle/>
          <a:p>
            <a:pPr algn="just"/>
            <a:r>
              <a:rPr lang="en-US" sz="2800">
                <a:solidFill>
                  <a:srgbClr val="002060"/>
                </a:solidFill>
                <a:latin typeface="Open Sans"/>
              </a:rPr>
              <a:t>1. </a:t>
            </a:r>
            <a:r>
              <a:rPr lang="vi-VN" sz="2800">
                <a:solidFill>
                  <a:srgbClr val="002060"/>
                </a:solidFill>
                <a:latin typeface="Open Sans"/>
              </a:rPr>
              <a:t>Dựa trên tính chất dễ cháy, khi cháy toả nhiều nhiệt mà methanol và ethanol được làm nhiên liệu thay thế cho động cơ đốt trong.</a:t>
            </a:r>
            <a:endParaRPr lang="en-US" sz="2800">
              <a:solidFill>
                <a:srgbClr val="002060"/>
              </a:solidFill>
            </a:endParaRPr>
          </a:p>
        </p:txBody>
      </p:sp>
      <p:pic>
        <p:nvPicPr>
          <p:cNvPr id="2" name="Picture 1">
            <a:extLst>
              <a:ext uri="{FF2B5EF4-FFF2-40B4-BE49-F238E27FC236}">
                <a16:creationId xmlns:a16="http://schemas.microsoft.com/office/drawing/2014/main" id="{FB6AFF90-F33B-0C63-F889-25FF6C97E0E0}"/>
              </a:ext>
            </a:extLst>
          </p:cNvPr>
          <p:cNvPicPr>
            <a:picLocks noChangeAspect="1"/>
          </p:cNvPicPr>
          <p:nvPr/>
        </p:nvPicPr>
        <p:blipFill>
          <a:blip r:embed="rId2"/>
          <a:stretch>
            <a:fillRect/>
          </a:stretch>
        </p:blipFill>
        <p:spPr>
          <a:xfrm>
            <a:off x="847165" y="255504"/>
            <a:ext cx="3778623" cy="489318"/>
          </a:xfrm>
          <a:prstGeom prst="rect">
            <a:avLst/>
          </a:prstGeom>
        </p:spPr>
      </p:pic>
      <p:pic>
        <p:nvPicPr>
          <p:cNvPr id="3" name="Picture 2">
            <a:extLst>
              <a:ext uri="{FF2B5EF4-FFF2-40B4-BE49-F238E27FC236}">
                <a16:creationId xmlns:a16="http://schemas.microsoft.com/office/drawing/2014/main" id="{29206291-72F7-0463-2270-5EC83B64CC79}"/>
              </a:ext>
            </a:extLst>
          </p:cNvPr>
          <p:cNvPicPr>
            <a:picLocks noChangeAspect="1"/>
          </p:cNvPicPr>
          <p:nvPr/>
        </p:nvPicPr>
        <p:blipFill>
          <a:blip r:embed="rId3"/>
          <a:stretch>
            <a:fillRect/>
          </a:stretch>
        </p:blipFill>
        <p:spPr>
          <a:xfrm>
            <a:off x="847165" y="827680"/>
            <a:ext cx="3888434" cy="380962"/>
          </a:xfrm>
          <a:prstGeom prst="rect">
            <a:avLst/>
          </a:prstGeom>
        </p:spPr>
      </p:pic>
    </p:spTree>
    <p:extLst>
      <p:ext uri="{BB962C8B-B14F-4D97-AF65-F5344CB8AC3E}">
        <p14:creationId xmlns:p14="http://schemas.microsoft.com/office/powerpoint/2010/main" val="394654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73500" y="2414084"/>
            <a:ext cx="10245000" cy="2364230"/>
          </a:xfrm>
          <a:prstGeom prst="rect">
            <a:avLst/>
          </a:prstGeom>
        </p:spPr>
      </p:pic>
      <p:pic>
        <p:nvPicPr>
          <p:cNvPr id="4" name="Picture 3"/>
          <p:cNvPicPr>
            <a:picLocks noChangeAspect="1"/>
          </p:cNvPicPr>
          <p:nvPr/>
        </p:nvPicPr>
        <p:blipFill>
          <a:blip r:embed="rId3"/>
          <a:stretch>
            <a:fillRect/>
          </a:stretch>
        </p:blipFill>
        <p:spPr>
          <a:xfrm>
            <a:off x="2404843" y="656361"/>
            <a:ext cx="7382314" cy="1133803"/>
          </a:xfrm>
          <a:prstGeom prst="rect">
            <a:avLst/>
          </a:prstGeom>
        </p:spPr>
      </p:pic>
      <p:pic>
        <p:nvPicPr>
          <p:cNvPr id="5" name="Picture 4"/>
          <p:cNvPicPr>
            <a:picLocks noChangeAspect="1"/>
          </p:cNvPicPr>
          <p:nvPr/>
        </p:nvPicPr>
        <p:blipFill>
          <a:blip r:embed="rId4"/>
          <a:stretch>
            <a:fillRect/>
          </a:stretch>
        </p:blipFill>
        <p:spPr>
          <a:xfrm>
            <a:off x="2540933" y="5149454"/>
            <a:ext cx="7119412" cy="594523"/>
          </a:xfrm>
          <a:prstGeom prst="rect">
            <a:avLst/>
          </a:prstGeom>
        </p:spPr>
      </p:pic>
    </p:spTree>
    <p:extLst>
      <p:ext uri="{BB962C8B-B14F-4D97-AF65-F5344CB8AC3E}">
        <p14:creationId xmlns:p14="http://schemas.microsoft.com/office/powerpoint/2010/main" val="24427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7165" y="2013228"/>
            <a:ext cx="10491312" cy="2831544"/>
          </a:xfrm>
          <a:prstGeom prst="rect">
            <a:avLst/>
          </a:prstGeom>
          <a:ln>
            <a:solidFill>
              <a:srgbClr val="FF0000"/>
            </a:solidFill>
          </a:ln>
        </p:spPr>
        <p:txBody>
          <a:bodyPr wrap="square">
            <a:spAutoFit/>
          </a:bodyPr>
          <a:lstStyle/>
          <a:p>
            <a:pPr algn="just">
              <a:spcAft>
                <a:spcPts val="1200"/>
              </a:spcAft>
            </a:pPr>
            <a:r>
              <a:rPr lang="en-US" sz="2400">
                <a:solidFill>
                  <a:srgbClr val="000000"/>
                </a:solidFill>
                <a:latin typeface="Times New Roman" panose="02020603050405020304" pitchFamily="18" charset="0"/>
                <a:cs typeface="Times New Roman" panose="02020603050405020304" pitchFamily="18" charset="0"/>
              </a:rPr>
              <a:t>2. </a:t>
            </a:r>
            <a:r>
              <a:rPr lang="vi-VN" sz="2400">
                <a:solidFill>
                  <a:srgbClr val="000000"/>
                </a:solidFill>
                <a:latin typeface="Times New Roman" panose="02020603050405020304" pitchFamily="18" charset="0"/>
                <a:cs typeface="Times New Roman" panose="02020603050405020304" pitchFamily="18" charset="0"/>
              </a:rPr>
              <a:t>- Mức tiêu thụ bia của Việt Nam dẫn đầu khu vực ASEAN. Theo báo cáo từ Vietnam-Briefing, mức tiêu thụ bia của Việt Nam tính đến năm 2022 chiếm 2,2% thị trường toàn cầu, ở mức 3,8 triệu lít bia hàng năm.</a:t>
            </a:r>
          </a:p>
          <a:p>
            <a:pPr algn="just"/>
            <a:r>
              <a:rPr lang="vi-VN" sz="2400">
                <a:solidFill>
                  <a:srgbClr val="000000"/>
                </a:solidFill>
                <a:latin typeface="Times New Roman" panose="02020603050405020304" pitchFamily="18" charset="0"/>
                <a:cs typeface="Times New Roman" panose="02020603050405020304" pitchFamily="18" charset="0"/>
              </a:rPr>
              <a:t>- Việc lạm dụng rượu bia dẫn đến nhiều hệ luỵ: mất an toàn khi tham gia giao thông, gia tăng tội phạm bạo lực, làm tổn thất kinh tế, gây ra các bệnh như suy gan, suy thận … Do đó, cần hạn chế sử dụng đồ uống có cồn, biết nói từ chối khi bị ép sử dụng rượu, bia; đã uống rượu, bia thì không nên tham gia giao thông…</a:t>
            </a:r>
            <a:endParaRPr lang="vi-VN" sz="2400" b="0" i="0">
              <a:solidFill>
                <a:srgbClr val="000000"/>
              </a:solidFill>
              <a:effectLs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1556BA8B-87DB-BFBD-5157-06CCD64FD2A4}"/>
              </a:ext>
            </a:extLst>
          </p:cNvPr>
          <p:cNvPicPr>
            <a:picLocks noChangeAspect="1"/>
          </p:cNvPicPr>
          <p:nvPr/>
        </p:nvPicPr>
        <p:blipFill>
          <a:blip r:embed="rId2"/>
          <a:stretch>
            <a:fillRect/>
          </a:stretch>
        </p:blipFill>
        <p:spPr>
          <a:xfrm>
            <a:off x="847165" y="255504"/>
            <a:ext cx="3778623" cy="489318"/>
          </a:xfrm>
          <a:prstGeom prst="rect">
            <a:avLst/>
          </a:prstGeom>
        </p:spPr>
      </p:pic>
      <p:pic>
        <p:nvPicPr>
          <p:cNvPr id="4" name="Picture 3">
            <a:extLst>
              <a:ext uri="{FF2B5EF4-FFF2-40B4-BE49-F238E27FC236}">
                <a16:creationId xmlns:a16="http://schemas.microsoft.com/office/drawing/2014/main" id="{C6AEE2EF-0EA6-D69F-5760-863BBE186974}"/>
              </a:ext>
            </a:extLst>
          </p:cNvPr>
          <p:cNvPicPr>
            <a:picLocks noChangeAspect="1"/>
          </p:cNvPicPr>
          <p:nvPr/>
        </p:nvPicPr>
        <p:blipFill>
          <a:blip r:embed="rId3"/>
          <a:stretch>
            <a:fillRect/>
          </a:stretch>
        </p:blipFill>
        <p:spPr>
          <a:xfrm>
            <a:off x="847165" y="827680"/>
            <a:ext cx="3888434" cy="380962"/>
          </a:xfrm>
          <a:prstGeom prst="rect">
            <a:avLst/>
          </a:prstGeom>
        </p:spPr>
      </p:pic>
    </p:spTree>
    <p:extLst>
      <p:ext uri="{BB962C8B-B14F-4D97-AF65-F5344CB8AC3E}">
        <p14:creationId xmlns:p14="http://schemas.microsoft.com/office/powerpoint/2010/main" val="105381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47165" y="804792"/>
            <a:ext cx="3154060" cy="435498"/>
          </a:xfrm>
          <a:prstGeom prst="rect">
            <a:avLst/>
          </a:prstGeom>
        </p:spPr>
      </p:pic>
      <p:pic>
        <p:nvPicPr>
          <p:cNvPr id="4" name="Picture 3"/>
          <p:cNvPicPr>
            <a:picLocks noChangeAspect="1"/>
          </p:cNvPicPr>
          <p:nvPr/>
        </p:nvPicPr>
        <p:blipFill>
          <a:blip r:embed="rId4"/>
          <a:stretch>
            <a:fillRect/>
          </a:stretch>
        </p:blipFill>
        <p:spPr>
          <a:xfrm>
            <a:off x="4013504" y="6297824"/>
            <a:ext cx="4164991" cy="369475"/>
          </a:xfrm>
          <a:prstGeom prst="rect">
            <a:avLst/>
          </a:prstGeom>
        </p:spPr>
      </p:pic>
      <p:pic>
        <p:nvPicPr>
          <p:cNvPr id="3" name="Online Media 2" title="Điều chế etanol">
            <a:hlinkClick r:id="" action="ppaction://media"/>
            <a:extLst>
              <a:ext uri="{FF2B5EF4-FFF2-40B4-BE49-F238E27FC236}">
                <a16:creationId xmlns:a16="http://schemas.microsoft.com/office/drawing/2014/main" id="{3473C493-3CDE-9EA3-B5EF-C6E722F2582D}"/>
              </a:ext>
            </a:extLst>
          </p:cNvPr>
          <p:cNvPicPr>
            <a:picLocks noRot="1" noChangeAspect="1"/>
          </p:cNvPicPr>
          <p:nvPr>
            <a:videoFile r:link="rId1"/>
          </p:nvPr>
        </p:nvPicPr>
        <p:blipFill>
          <a:blip r:embed="rId5"/>
          <a:stretch>
            <a:fillRect/>
          </a:stretch>
        </p:blipFill>
        <p:spPr>
          <a:xfrm>
            <a:off x="1725856" y="1361031"/>
            <a:ext cx="8686496" cy="4907881"/>
          </a:xfrm>
          <a:prstGeom prst="rect">
            <a:avLst/>
          </a:prstGeom>
        </p:spPr>
      </p:pic>
      <p:pic>
        <p:nvPicPr>
          <p:cNvPr id="5" name="Picture 4">
            <a:extLst>
              <a:ext uri="{FF2B5EF4-FFF2-40B4-BE49-F238E27FC236}">
                <a16:creationId xmlns:a16="http://schemas.microsoft.com/office/drawing/2014/main" id="{6DDDE60F-F1F7-17B2-9F17-B447DF3C6D8B}"/>
              </a:ext>
            </a:extLst>
          </p:cNvPr>
          <p:cNvPicPr>
            <a:picLocks noChangeAspect="1"/>
          </p:cNvPicPr>
          <p:nvPr/>
        </p:nvPicPr>
        <p:blipFill>
          <a:blip r:embed="rId6"/>
          <a:stretch>
            <a:fillRect/>
          </a:stretch>
        </p:blipFill>
        <p:spPr>
          <a:xfrm>
            <a:off x="847165" y="255504"/>
            <a:ext cx="3778623" cy="489318"/>
          </a:xfrm>
          <a:prstGeom prst="rect">
            <a:avLst/>
          </a:prstGeom>
        </p:spPr>
      </p:pic>
    </p:spTree>
    <p:extLst>
      <p:ext uri="{BB962C8B-B14F-4D97-AF65-F5344CB8AC3E}">
        <p14:creationId xmlns:p14="http://schemas.microsoft.com/office/powerpoint/2010/main" val="3542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3"/>
                </p:tgtEl>
              </p:cMediaNode>
            </p:vide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7537" y="1507816"/>
            <a:ext cx="8928733" cy="1347733"/>
          </a:xfrm>
          <a:prstGeom prst="rect">
            <a:avLst/>
          </a:prstGeom>
        </p:spPr>
      </p:pic>
      <p:pic>
        <p:nvPicPr>
          <p:cNvPr id="5" name="Picture 4"/>
          <p:cNvPicPr>
            <a:picLocks noChangeAspect="1"/>
          </p:cNvPicPr>
          <p:nvPr/>
        </p:nvPicPr>
        <p:blipFill>
          <a:blip r:embed="rId3"/>
          <a:stretch>
            <a:fillRect/>
          </a:stretch>
        </p:blipFill>
        <p:spPr>
          <a:xfrm>
            <a:off x="1847537" y="3008464"/>
            <a:ext cx="8928733" cy="860600"/>
          </a:xfrm>
          <a:prstGeom prst="rect">
            <a:avLst/>
          </a:prstGeom>
        </p:spPr>
      </p:pic>
      <p:pic>
        <p:nvPicPr>
          <p:cNvPr id="14" name="Picture 13"/>
          <p:cNvPicPr>
            <a:picLocks noChangeAspect="1"/>
          </p:cNvPicPr>
          <p:nvPr/>
        </p:nvPicPr>
        <p:blipFill>
          <a:blip r:embed="rId4"/>
          <a:stretch>
            <a:fillRect/>
          </a:stretch>
        </p:blipFill>
        <p:spPr>
          <a:xfrm>
            <a:off x="1847537" y="4021979"/>
            <a:ext cx="8928733" cy="1488122"/>
          </a:xfrm>
          <a:prstGeom prst="rect">
            <a:avLst/>
          </a:prstGeom>
        </p:spPr>
      </p:pic>
      <p:pic>
        <p:nvPicPr>
          <p:cNvPr id="4" name="Picture 3">
            <a:extLst>
              <a:ext uri="{FF2B5EF4-FFF2-40B4-BE49-F238E27FC236}">
                <a16:creationId xmlns:a16="http://schemas.microsoft.com/office/drawing/2014/main" id="{7880666F-21EB-A231-D79C-E62CBEBEC24A}"/>
              </a:ext>
            </a:extLst>
          </p:cNvPr>
          <p:cNvPicPr>
            <a:picLocks noChangeAspect="1"/>
          </p:cNvPicPr>
          <p:nvPr/>
        </p:nvPicPr>
        <p:blipFill>
          <a:blip r:embed="rId5"/>
          <a:stretch>
            <a:fillRect/>
          </a:stretch>
        </p:blipFill>
        <p:spPr>
          <a:xfrm>
            <a:off x="847165" y="804792"/>
            <a:ext cx="3154060" cy="435498"/>
          </a:xfrm>
          <a:prstGeom prst="rect">
            <a:avLst/>
          </a:prstGeom>
        </p:spPr>
      </p:pic>
      <p:pic>
        <p:nvPicPr>
          <p:cNvPr id="7" name="Picture 6">
            <a:extLst>
              <a:ext uri="{FF2B5EF4-FFF2-40B4-BE49-F238E27FC236}">
                <a16:creationId xmlns:a16="http://schemas.microsoft.com/office/drawing/2014/main" id="{B49C3D94-AD0B-B7F3-1311-A59CF1D70B8E}"/>
              </a:ext>
            </a:extLst>
          </p:cNvPr>
          <p:cNvPicPr>
            <a:picLocks noChangeAspect="1"/>
          </p:cNvPicPr>
          <p:nvPr/>
        </p:nvPicPr>
        <p:blipFill>
          <a:blip r:embed="rId6"/>
          <a:stretch>
            <a:fillRect/>
          </a:stretch>
        </p:blipFill>
        <p:spPr>
          <a:xfrm>
            <a:off x="847165" y="255504"/>
            <a:ext cx="3778623" cy="489318"/>
          </a:xfrm>
          <a:prstGeom prst="rect">
            <a:avLst/>
          </a:prstGeom>
        </p:spPr>
      </p:pic>
      <p:sp>
        <p:nvSpPr>
          <p:cNvPr id="8" name="TextBox 7">
            <a:extLst>
              <a:ext uri="{FF2B5EF4-FFF2-40B4-BE49-F238E27FC236}">
                <a16:creationId xmlns:a16="http://schemas.microsoft.com/office/drawing/2014/main" id="{3077CA7D-AD91-CE6D-93F3-233E080F9725}"/>
              </a:ext>
            </a:extLst>
          </p:cNvPr>
          <p:cNvSpPr txBox="1"/>
          <p:nvPr/>
        </p:nvSpPr>
        <p:spPr>
          <a:xfrm>
            <a:off x="1005549" y="5822375"/>
            <a:ext cx="10612708" cy="461665"/>
          </a:xfrm>
          <a:prstGeom prst="rect">
            <a:avLst/>
          </a:prstGeom>
          <a:noFill/>
        </p:spPr>
        <p:txBody>
          <a:bodyPr wrap="square" rtlCol="0">
            <a:spAutoFit/>
          </a:bodyPr>
          <a:lstStyle/>
          <a:p>
            <a:r>
              <a:rPr lang="vi-VN" sz="2400">
                <a:latin typeface="+mj-lt"/>
              </a:rPr>
              <a:t>Ethanol được điều chế bằng phản ứng hợp nước của ethylene hoặc lên men tinh bột.</a:t>
            </a:r>
          </a:p>
        </p:txBody>
      </p:sp>
    </p:spTree>
    <p:extLst>
      <p:ext uri="{BB962C8B-B14F-4D97-AF65-F5344CB8AC3E}">
        <p14:creationId xmlns:p14="http://schemas.microsoft.com/office/powerpoint/2010/main" val="422997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00758" y="1513271"/>
            <a:ext cx="8353892" cy="3314223"/>
          </a:xfrm>
          <a:prstGeom prst="rect">
            <a:avLst/>
          </a:prstGeom>
        </p:spPr>
      </p:pic>
      <p:pic>
        <p:nvPicPr>
          <p:cNvPr id="4" name="Picture 3">
            <a:extLst>
              <a:ext uri="{FF2B5EF4-FFF2-40B4-BE49-F238E27FC236}">
                <a16:creationId xmlns:a16="http://schemas.microsoft.com/office/drawing/2014/main" id="{2C24BF70-4F71-A40A-D554-1574BB2AC5C9}"/>
              </a:ext>
            </a:extLst>
          </p:cNvPr>
          <p:cNvPicPr>
            <a:picLocks noChangeAspect="1"/>
          </p:cNvPicPr>
          <p:nvPr/>
        </p:nvPicPr>
        <p:blipFill>
          <a:blip r:embed="rId3"/>
          <a:stretch>
            <a:fillRect/>
          </a:stretch>
        </p:blipFill>
        <p:spPr>
          <a:xfrm>
            <a:off x="847165" y="804792"/>
            <a:ext cx="3154060" cy="435498"/>
          </a:xfrm>
          <a:prstGeom prst="rect">
            <a:avLst/>
          </a:prstGeom>
        </p:spPr>
      </p:pic>
      <p:pic>
        <p:nvPicPr>
          <p:cNvPr id="7" name="Picture 6">
            <a:extLst>
              <a:ext uri="{FF2B5EF4-FFF2-40B4-BE49-F238E27FC236}">
                <a16:creationId xmlns:a16="http://schemas.microsoft.com/office/drawing/2014/main" id="{E4374737-9EE8-E74F-2BE5-F07D47FA36A8}"/>
              </a:ext>
            </a:extLst>
          </p:cNvPr>
          <p:cNvPicPr>
            <a:picLocks noChangeAspect="1"/>
          </p:cNvPicPr>
          <p:nvPr/>
        </p:nvPicPr>
        <p:blipFill>
          <a:blip r:embed="rId4"/>
          <a:stretch>
            <a:fillRect/>
          </a:stretch>
        </p:blipFill>
        <p:spPr>
          <a:xfrm>
            <a:off x="847165" y="255504"/>
            <a:ext cx="3778623" cy="489318"/>
          </a:xfrm>
          <a:prstGeom prst="rect">
            <a:avLst/>
          </a:prstGeom>
        </p:spPr>
      </p:pic>
      <p:sp>
        <p:nvSpPr>
          <p:cNvPr id="8" name="TextBox 7">
            <a:extLst>
              <a:ext uri="{FF2B5EF4-FFF2-40B4-BE49-F238E27FC236}">
                <a16:creationId xmlns:a16="http://schemas.microsoft.com/office/drawing/2014/main" id="{446D1FCF-9400-0D8C-8164-34FD1FD8313C}"/>
              </a:ext>
            </a:extLst>
          </p:cNvPr>
          <p:cNvSpPr txBox="1"/>
          <p:nvPr/>
        </p:nvSpPr>
        <p:spPr>
          <a:xfrm>
            <a:off x="1411941" y="5100475"/>
            <a:ext cx="7772400" cy="523220"/>
          </a:xfrm>
          <a:prstGeom prst="rect">
            <a:avLst/>
          </a:prstGeom>
          <a:noFill/>
        </p:spPr>
        <p:txBody>
          <a:bodyPr wrap="square" rtlCol="0">
            <a:spAutoFit/>
          </a:bodyPr>
          <a:lstStyle/>
          <a:p>
            <a:r>
              <a:rPr lang="vi-VN" sz="2800">
                <a:latin typeface="+mj-lt"/>
              </a:rPr>
              <a:t>Glycerol được điều chế từ propylene hoặc chất béo.</a:t>
            </a:r>
          </a:p>
        </p:txBody>
      </p:sp>
    </p:spTree>
    <p:extLst>
      <p:ext uri="{BB962C8B-B14F-4D97-AF65-F5344CB8AC3E}">
        <p14:creationId xmlns:p14="http://schemas.microsoft.com/office/powerpoint/2010/main" val="49648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1373" y="716701"/>
            <a:ext cx="8886423" cy="1815882"/>
          </a:xfrm>
          <a:prstGeom prst="rect">
            <a:avLst/>
          </a:prstGeom>
          <a:solidFill>
            <a:schemeClr val="bg1"/>
          </a:solidFill>
          <a:ln>
            <a:solidFill>
              <a:srgbClr val="FF0000"/>
            </a:solidFill>
          </a:ln>
        </p:spPr>
        <p:txBody>
          <a:bodyPr wrap="square">
            <a:spAutoFit/>
          </a:bodyPr>
          <a:lstStyle/>
          <a:p>
            <a:pPr algn="just"/>
            <a:r>
              <a:rPr lang="vi-VN" sz="2800">
                <a:solidFill>
                  <a:srgbClr val="000000"/>
                </a:solidFill>
                <a:latin typeface="Open Sans"/>
              </a:rPr>
              <a:t>Trong nhiều gia đình, thường ngâm các loại thảo được như củ đinh lăng, tỏi, gừng, nhân sâm, trái nhàu, … với rượu để sử dụng. Phương pháp trên ứng dụng tính chất nào của ethanol vào đời sống?</a:t>
            </a:r>
            <a:endParaRPr lang="en-US" sz="2800"/>
          </a:p>
        </p:txBody>
      </p:sp>
      <p:pic>
        <p:nvPicPr>
          <p:cNvPr id="3" name="Picture 2"/>
          <p:cNvPicPr>
            <a:picLocks noChangeAspect="1"/>
          </p:cNvPicPr>
          <p:nvPr/>
        </p:nvPicPr>
        <p:blipFill>
          <a:blip r:embed="rId2"/>
          <a:stretch>
            <a:fillRect/>
          </a:stretch>
        </p:blipFill>
        <p:spPr>
          <a:xfrm>
            <a:off x="973032" y="716701"/>
            <a:ext cx="688341" cy="843218"/>
          </a:xfrm>
          <a:prstGeom prst="rect">
            <a:avLst/>
          </a:prstGeom>
        </p:spPr>
      </p:pic>
      <p:sp>
        <p:nvSpPr>
          <p:cNvPr id="4" name="Rectangle 3"/>
          <p:cNvSpPr/>
          <p:nvPr/>
        </p:nvSpPr>
        <p:spPr>
          <a:xfrm>
            <a:off x="1539023" y="3038066"/>
            <a:ext cx="9131121" cy="1815882"/>
          </a:xfrm>
          <a:prstGeom prst="rect">
            <a:avLst/>
          </a:prstGeom>
          <a:solidFill>
            <a:schemeClr val="accent4">
              <a:lumMod val="40000"/>
              <a:lumOff val="60000"/>
            </a:schemeClr>
          </a:solidFill>
        </p:spPr>
        <p:txBody>
          <a:bodyPr wrap="square">
            <a:spAutoFit/>
          </a:bodyPr>
          <a:lstStyle/>
          <a:p>
            <a:pPr algn="just"/>
            <a:r>
              <a:rPr lang="en-US" sz="2800"/>
              <a:t>Phương pháp trên ứng dụng tính chất hòa tan được nhiều hợp chất hữu cơ của ethanol, do đó có thể sử dụng ethanol làm dung môi để ngâm các loại thảo dược như củ đinh lăng, tỏi, gừng, nhân sâm, trái nhàu,...</a:t>
            </a:r>
          </a:p>
        </p:txBody>
      </p:sp>
    </p:spTree>
    <p:extLst>
      <p:ext uri="{BB962C8B-B14F-4D97-AF65-F5344CB8AC3E}">
        <p14:creationId xmlns:p14="http://schemas.microsoft.com/office/powerpoint/2010/main" val="58336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2457" y="852714"/>
            <a:ext cx="9787087" cy="5152572"/>
          </a:xfrm>
          <a:prstGeom prst="rect">
            <a:avLst/>
          </a:prstGeom>
        </p:spPr>
      </p:pic>
    </p:spTree>
    <p:extLst>
      <p:ext uri="{BB962C8B-B14F-4D97-AF65-F5344CB8AC3E}">
        <p14:creationId xmlns:p14="http://schemas.microsoft.com/office/powerpoint/2010/main" val="156056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9638" y="732750"/>
            <a:ext cx="9392703" cy="1419342"/>
          </a:xfrm>
          <a:prstGeom prst="rect">
            <a:avLst/>
          </a:prstGeom>
          <a:ln>
            <a:solidFill>
              <a:srgbClr val="C00000"/>
            </a:solidFill>
          </a:ln>
        </p:spPr>
      </p:pic>
      <p:pic>
        <p:nvPicPr>
          <p:cNvPr id="6" name="Picture 5"/>
          <p:cNvPicPr>
            <a:picLocks noChangeAspect="1"/>
          </p:cNvPicPr>
          <p:nvPr/>
        </p:nvPicPr>
        <p:blipFill>
          <a:blip r:embed="rId3"/>
          <a:stretch>
            <a:fillRect/>
          </a:stretch>
        </p:blipFill>
        <p:spPr>
          <a:xfrm>
            <a:off x="1309638" y="2152092"/>
            <a:ext cx="9392703" cy="706779"/>
          </a:xfrm>
          <a:prstGeom prst="rect">
            <a:avLst/>
          </a:prstGeom>
          <a:ln>
            <a:solidFill>
              <a:srgbClr val="C00000"/>
            </a:solidFill>
          </a:ln>
        </p:spPr>
      </p:pic>
      <p:pic>
        <p:nvPicPr>
          <p:cNvPr id="7" name="Picture 6"/>
          <p:cNvPicPr>
            <a:picLocks noChangeAspect="1"/>
          </p:cNvPicPr>
          <p:nvPr/>
        </p:nvPicPr>
        <p:blipFill>
          <a:blip r:embed="rId4"/>
          <a:stretch>
            <a:fillRect/>
          </a:stretch>
        </p:blipFill>
        <p:spPr>
          <a:xfrm>
            <a:off x="905365" y="3729035"/>
            <a:ext cx="10402286" cy="1064923"/>
          </a:xfrm>
          <a:prstGeom prst="rect">
            <a:avLst/>
          </a:prstGeom>
          <a:ln>
            <a:solidFill>
              <a:srgbClr val="C00000"/>
            </a:solidFill>
          </a:ln>
        </p:spPr>
      </p:pic>
      <p:pic>
        <p:nvPicPr>
          <p:cNvPr id="8" name="Picture 7"/>
          <p:cNvPicPr>
            <a:picLocks noChangeAspect="1"/>
          </p:cNvPicPr>
          <p:nvPr/>
        </p:nvPicPr>
        <p:blipFill>
          <a:blip r:embed="rId5"/>
          <a:stretch>
            <a:fillRect/>
          </a:stretch>
        </p:blipFill>
        <p:spPr>
          <a:xfrm>
            <a:off x="905364" y="4803820"/>
            <a:ext cx="10402286" cy="1468190"/>
          </a:xfrm>
          <a:prstGeom prst="rect">
            <a:avLst/>
          </a:prstGeom>
          <a:ln>
            <a:solidFill>
              <a:srgbClr val="C00000"/>
            </a:solidFill>
          </a:ln>
        </p:spPr>
      </p:pic>
    </p:spTree>
    <p:extLst>
      <p:ext uri="{BB962C8B-B14F-4D97-AF65-F5344CB8AC3E}">
        <p14:creationId xmlns:p14="http://schemas.microsoft.com/office/powerpoint/2010/main" val="340862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8589" y="827871"/>
            <a:ext cx="4692354" cy="2852495"/>
          </a:xfrm>
          <a:prstGeom prst="rect">
            <a:avLst/>
          </a:prstGeom>
        </p:spPr>
      </p:pic>
      <p:pic>
        <p:nvPicPr>
          <p:cNvPr id="3" name="Picture 2"/>
          <p:cNvPicPr>
            <a:picLocks noChangeAspect="1"/>
          </p:cNvPicPr>
          <p:nvPr/>
        </p:nvPicPr>
        <p:blipFill>
          <a:blip r:embed="rId3"/>
          <a:stretch>
            <a:fillRect/>
          </a:stretch>
        </p:blipFill>
        <p:spPr>
          <a:xfrm>
            <a:off x="6362300" y="480140"/>
            <a:ext cx="4494591" cy="3538930"/>
          </a:xfrm>
          <a:prstGeom prst="rect">
            <a:avLst/>
          </a:prstGeom>
          <a:ln>
            <a:solidFill>
              <a:srgbClr val="C00000"/>
            </a:solidFill>
          </a:ln>
        </p:spPr>
      </p:pic>
      <p:pic>
        <p:nvPicPr>
          <p:cNvPr id="4" name="Picture 3"/>
          <p:cNvPicPr>
            <a:picLocks noChangeAspect="1"/>
          </p:cNvPicPr>
          <p:nvPr/>
        </p:nvPicPr>
        <p:blipFill>
          <a:blip r:embed="rId4"/>
          <a:stretch>
            <a:fillRect/>
          </a:stretch>
        </p:blipFill>
        <p:spPr>
          <a:xfrm>
            <a:off x="1278589" y="4395027"/>
            <a:ext cx="9578302" cy="2136478"/>
          </a:xfrm>
          <a:prstGeom prst="rect">
            <a:avLst/>
          </a:prstGeom>
          <a:ln>
            <a:solidFill>
              <a:srgbClr val="C00000"/>
            </a:solidFill>
          </a:ln>
        </p:spPr>
      </p:pic>
    </p:spTree>
    <p:extLst>
      <p:ext uri="{BB962C8B-B14F-4D97-AF65-F5344CB8AC3E}">
        <p14:creationId xmlns:p14="http://schemas.microsoft.com/office/powerpoint/2010/main" val="164061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7887" y="695462"/>
            <a:ext cx="9856227" cy="1275006"/>
          </a:xfrm>
          <a:prstGeom prst="rect">
            <a:avLst/>
          </a:prstGeom>
        </p:spPr>
      </p:pic>
      <p:pic>
        <p:nvPicPr>
          <p:cNvPr id="3" name="Picture 2"/>
          <p:cNvPicPr>
            <a:picLocks noChangeAspect="1"/>
          </p:cNvPicPr>
          <p:nvPr/>
        </p:nvPicPr>
        <p:blipFill>
          <a:blip r:embed="rId3"/>
          <a:stretch>
            <a:fillRect/>
          </a:stretch>
        </p:blipFill>
        <p:spPr>
          <a:xfrm>
            <a:off x="1152090" y="2481443"/>
            <a:ext cx="9887821" cy="476859"/>
          </a:xfrm>
          <a:prstGeom prst="rect">
            <a:avLst/>
          </a:prstGeom>
        </p:spPr>
      </p:pic>
      <p:pic>
        <p:nvPicPr>
          <p:cNvPr id="4" name="Picture 3"/>
          <p:cNvPicPr>
            <a:picLocks noChangeAspect="1"/>
          </p:cNvPicPr>
          <p:nvPr/>
        </p:nvPicPr>
        <p:blipFill>
          <a:blip r:embed="rId4"/>
          <a:stretch>
            <a:fillRect/>
          </a:stretch>
        </p:blipFill>
        <p:spPr>
          <a:xfrm>
            <a:off x="1152088" y="2968558"/>
            <a:ext cx="9887825" cy="546211"/>
          </a:xfrm>
          <a:prstGeom prst="rect">
            <a:avLst/>
          </a:prstGeom>
        </p:spPr>
      </p:pic>
      <p:pic>
        <p:nvPicPr>
          <p:cNvPr id="5" name="Picture 4"/>
          <p:cNvPicPr>
            <a:picLocks noChangeAspect="1"/>
          </p:cNvPicPr>
          <p:nvPr/>
        </p:nvPicPr>
        <p:blipFill>
          <a:blip r:embed="rId5"/>
          <a:stretch>
            <a:fillRect/>
          </a:stretch>
        </p:blipFill>
        <p:spPr>
          <a:xfrm>
            <a:off x="1152087" y="3513406"/>
            <a:ext cx="9887827" cy="1792694"/>
          </a:xfrm>
          <a:prstGeom prst="rect">
            <a:avLst/>
          </a:prstGeom>
        </p:spPr>
      </p:pic>
    </p:spTree>
    <p:extLst>
      <p:ext uri="{BB962C8B-B14F-4D97-AF65-F5344CB8AC3E}">
        <p14:creationId xmlns:p14="http://schemas.microsoft.com/office/powerpoint/2010/main" val="330880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TotalTime>
  <Words>473</Words>
  <Application>Microsoft Office PowerPoint</Application>
  <PresentationFormat>Widescreen</PresentationFormat>
  <Paragraphs>16</Paragraphs>
  <Slides>65</Slides>
  <Notes>2</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Calibri Light</vt:lpstr>
      <vt:lpstr>Cambria Math</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 Thien Tra Tran</dc:creator>
  <cp:lastModifiedBy>Quy Thien Tra Tran</cp:lastModifiedBy>
  <cp:revision>98</cp:revision>
  <dcterms:created xsi:type="dcterms:W3CDTF">2025-02-23T03:23:24Z</dcterms:created>
  <dcterms:modified xsi:type="dcterms:W3CDTF">2025-03-04T12:30:30Z</dcterms:modified>
</cp:coreProperties>
</file>