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90" r:id="rId2"/>
  </p:sldMasterIdLst>
  <p:notesMasterIdLst>
    <p:notesMasterId r:id="rId41"/>
  </p:notesMasterIdLst>
  <p:sldIdLst>
    <p:sldId id="299" r:id="rId3"/>
    <p:sldId id="256" r:id="rId4"/>
    <p:sldId id="306" r:id="rId5"/>
    <p:sldId id="428" r:id="rId6"/>
    <p:sldId id="300" r:id="rId7"/>
    <p:sldId id="301" r:id="rId8"/>
    <p:sldId id="376" r:id="rId9"/>
    <p:sldId id="380" r:id="rId10"/>
    <p:sldId id="302" r:id="rId11"/>
    <p:sldId id="259" r:id="rId12"/>
    <p:sldId id="308" r:id="rId13"/>
    <p:sldId id="309" r:id="rId14"/>
    <p:sldId id="312" r:id="rId15"/>
    <p:sldId id="311" r:id="rId16"/>
    <p:sldId id="310" r:id="rId17"/>
    <p:sldId id="303" r:id="rId18"/>
    <p:sldId id="339" r:id="rId19"/>
    <p:sldId id="341" r:id="rId20"/>
    <p:sldId id="343" r:id="rId21"/>
    <p:sldId id="342" r:id="rId22"/>
    <p:sldId id="344" r:id="rId23"/>
    <p:sldId id="379" r:id="rId24"/>
    <p:sldId id="388" r:id="rId25"/>
    <p:sldId id="392" r:id="rId26"/>
    <p:sldId id="396" r:id="rId27"/>
    <p:sldId id="398" r:id="rId28"/>
    <p:sldId id="400" r:id="rId29"/>
    <p:sldId id="402" r:id="rId30"/>
    <p:sldId id="403" r:id="rId31"/>
    <p:sldId id="404" r:id="rId32"/>
    <p:sldId id="413" r:id="rId33"/>
    <p:sldId id="416" r:id="rId34"/>
    <p:sldId id="414" r:id="rId35"/>
    <p:sldId id="415" r:id="rId36"/>
    <p:sldId id="417" r:id="rId37"/>
    <p:sldId id="387" r:id="rId38"/>
    <p:sldId id="257" r:id="rId39"/>
    <p:sldId id="305" r:id="rId40"/>
  </p:sldIdLst>
  <p:sldSz cx="18288000" cy="10287000"/>
  <p:notesSz cx="6858000" cy="9144000"/>
  <p:embeddedFontLst>
    <p:embeddedFont>
      <p:font typeface="Calibri" panose="020F0502020204030204" pitchFamily="34" charset="0"/>
      <p:regular r:id="rId42"/>
      <p:bold r:id="rId43"/>
      <p:italic r:id="rId44"/>
      <p:boldItalic r:id="rId45"/>
    </p:embeddedFont>
    <p:embeddedFont>
      <p:font typeface="Corbel" panose="020B0503020204020204" pitchFamily="34" charset="0"/>
      <p:regular r:id="rId46"/>
      <p:bold r:id="rId47"/>
      <p:italic r:id="rId48"/>
      <p:boldItalic r:id="rId49"/>
    </p:embeddedFont>
    <p:embeddedFont>
      <p:font typeface="Nunito Light" panose="020F0302020204030204" pitchFamily="34" charset="0"/>
      <p:regular r:id="rId50"/>
      <p:italic r:id="rId51"/>
    </p:embeddedFont>
    <p:embeddedFont>
      <p:font typeface="Tahoma" panose="020B0604030504040204" pitchFamily="34" charset="0"/>
      <p:regular r:id="rId52"/>
      <p:bold r:id="rId53"/>
    </p:embeddedFont>
    <p:embeddedFont>
      <p:font typeface="Verdana" panose="020B0604030504040204" pitchFamily="34" charset="0"/>
      <p:regular r:id="rId54"/>
      <p:bold r:id="rId55"/>
      <p:italic r:id="rId56"/>
      <p:boldItalic r:id="rId57"/>
    </p:embeddedFont>
    <p:embeddedFont>
      <p:font typeface="Wingdings 2" pitchFamily="2" charset="2"/>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9CC48D-D4BC-4B04-A92C-660A9D737249}">
          <p14:sldIdLst>
            <p14:sldId id="299"/>
            <p14:sldId id="256"/>
            <p14:sldId id="306"/>
            <p14:sldId id="428"/>
            <p14:sldId id="300"/>
            <p14:sldId id="301"/>
            <p14:sldId id="376"/>
            <p14:sldId id="380"/>
            <p14:sldId id="302"/>
            <p14:sldId id="259"/>
            <p14:sldId id="308"/>
            <p14:sldId id="309"/>
            <p14:sldId id="312"/>
            <p14:sldId id="311"/>
            <p14:sldId id="310"/>
            <p14:sldId id="303"/>
            <p14:sldId id="339"/>
            <p14:sldId id="341"/>
            <p14:sldId id="343"/>
            <p14:sldId id="342"/>
            <p14:sldId id="344"/>
            <p14:sldId id="379"/>
            <p14:sldId id="388"/>
            <p14:sldId id="392"/>
            <p14:sldId id="396"/>
            <p14:sldId id="398"/>
            <p14:sldId id="400"/>
            <p14:sldId id="402"/>
            <p14:sldId id="403"/>
            <p14:sldId id="404"/>
            <p14:sldId id="413"/>
            <p14:sldId id="416"/>
            <p14:sldId id="414"/>
            <p14:sldId id="415"/>
            <p14:sldId id="417"/>
            <p14:sldId id="387"/>
            <p14:sldId id="257"/>
            <p14:sldId id="3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2EAF2"/>
    <a:srgbClr val="A0DAB4"/>
    <a:srgbClr val="000000"/>
    <a:srgbClr val="FEFBE6"/>
    <a:srgbClr val="FFF0DD"/>
    <a:srgbClr val="FEF7E6"/>
    <a:srgbClr val="FFFBEB"/>
    <a:srgbClr val="FDEADA"/>
    <a:srgbClr val="D8BA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51" autoAdjust="0"/>
    <p:restoredTop sz="94585" autoAdjust="0"/>
  </p:normalViewPr>
  <p:slideViewPr>
    <p:cSldViewPr>
      <p:cViewPr varScale="1">
        <p:scale>
          <a:sx n="59" d="100"/>
          <a:sy n="59" d="100"/>
        </p:scale>
        <p:origin x="336"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50744C-36FA-46F0-A1F7-E8547F6F73A2}" type="datetimeFigureOut">
              <a:rPr lang="en-US" smtClean="0"/>
              <a:t>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895E02-FB93-40B0-B035-2DCCF89440E1}" type="slidenum">
              <a:rPr lang="en-US" smtClean="0"/>
              <a:t>‹#›</a:t>
            </a:fld>
            <a:endParaRPr lang="en-US"/>
          </a:p>
        </p:txBody>
      </p:sp>
    </p:spTree>
    <p:extLst>
      <p:ext uri="{BB962C8B-B14F-4D97-AF65-F5344CB8AC3E}">
        <p14:creationId xmlns:p14="http://schemas.microsoft.com/office/powerpoint/2010/main" val="1460397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a:extLst>
            <a:ext uri="{FF2B5EF4-FFF2-40B4-BE49-F238E27FC236}">
              <a16:creationId xmlns:a16="http://schemas.microsoft.com/office/drawing/2014/main" id="{3F836D15-57EB-54A7-9802-F9257117937B}"/>
            </a:ext>
          </a:extLst>
        </p:cNvPr>
        <p:cNvGrpSpPr/>
        <p:nvPr/>
      </p:nvGrpSpPr>
      <p:grpSpPr>
        <a:xfrm>
          <a:off x="0" y="0"/>
          <a:ext cx="0" cy="0"/>
          <a:chOff x="0" y="0"/>
          <a:chExt cx="0" cy="0"/>
        </a:xfrm>
      </p:grpSpPr>
      <p:sp>
        <p:nvSpPr>
          <p:cNvPr id="1166" name="Google Shape;1166;gd44c0c1fca_0_138:notes">
            <a:extLst>
              <a:ext uri="{FF2B5EF4-FFF2-40B4-BE49-F238E27FC236}">
                <a16:creationId xmlns:a16="http://schemas.microsoft.com/office/drawing/2014/main" id="{72F596C9-FCB0-38E2-1079-58D88DE630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7" name="Google Shape;1167;gd44c0c1fca_0_138:notes">
            <a:extLst>
              <a:ext uri="{FF2B5EF4-FFF2-40B4-BE49-F238E27FC236}">
                <a16:creationId xmlns:a16="http://schemas.microsoft.com/office/drawing/2014/main" id="{BE8EF97E-610E-B870-A572-98EAE4A8BE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5803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a:extLst>
            <a:ext uri="{FF2B5EF4-FFF2-40B4-BE49-F238E27FC236}">
              <a16:creationId xmlns:a16="http://schemas.microsoft.com/office/drawing/2014/main" id="{3F836D15-57EB-54A7-9802-F9257117937B}"/>
            </a:ext>
          </a:extLst>
        </p:cNvPr>
        <p:cNvGrpSpPr/>
        <p:nvPr/>
      </p:nvGrpSpPr>
      <p:grpSpPr>
        <a:xfrm>
          <a:off x="0" y="0"/>
          <a:ext cx="0" cy="0"/>
          <a:chOff x="0" y="0"/>
          <a:chExt cx="0" cy="0"/>
        </a:xfrm>
      </p:grpSpPr>
      <p:sp>
        <p:nvSpPr>
          <p:cNvPr id="1166" name="Google Shape;1166;gd44c0c1fca_0_138:notes">
            <a:extLst>
              <a:ext uri="{FF2B5EF4-FFF2-40B4-BE49-F238E27FC236}">
                <a16:creationId xmlns:a16="http://schemas.microsoft.com/office/drawing/2014/main" id="{72F596C9-FCB0-38E2-1079-58D88DE630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7" name="Google Shape;1167;gd44c0c1fca_0_138:notes">
            <a:extLst>
              <a:ext uri="{FF2B5EF4-FFF2-40B4-BE49-F238E27FC236}">
                <a16:creationId xmlns:a16="http://schemas.microsoft.com/office/drawing/2014/main" id="{BE8EF97E-610E-B870-A572-98EAE4A8BE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9991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895E02-FB93-40B0-B035-2DCCF89440E1}" type="slidenum">
              <a:rPr lang="en-US" smtClean="0"/>
              <a:t>12</a:t>
            </a:fld>
            <a:endParaRPr lang="en-US"/>
          </a:p>
        </p:txBody>
      </p:sp>
    </p:spTree>
    <p:extLst>
      <p:ext uri="{BB962C8B-B14F-4D97-AF65-F5344CB8AC3E}">
        <p14:creationId xmlns:p14="http://schemas.microsoft.com/office/powerpoint/2010/main" val="4259790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a:extLst>
            <a:ext uri="{FF2B5EF4-FFF2-40B4-BE49-F238E27FC236}">
              <a16:creationId xmlns:a16="http://schemas.microsoft.com/office/drawing/2014/main" id="{3F836D15-57EB-54A7-9802-F9257117937B}"/>
            </a:ext>
          </a:extLst>
        </p:cNvPr>
        <p:cNvGrpSpPr/>
        <p:nvPr/>
      </p:nvGrpSpPr>
      <p:grpSpPr>
        <a:xfrm>
          <a:off x="0" y="0"/>
          <a:ext cx="0" cy="0"/>
          <a:chOff x="0" y="0"/>
          <a:chExt cx="0" cy="0"/>
        </a:xfrm>
      </p:grpSpPr>
      <p:sp>
        <p:nvSpPr>
          <p:cNvPr id="1166" name="Google Shape;1166;gd44c0c1fca_0_138:notes">
            <a:extLst>
              <a:ext uri="{FF2B5EF4-FFF2-40B4-BE49-F238E27FC236}">
                <a16:creationId xmlns:a16="http://schemas.microsoft.com/office/drawing/2014/main" id="{72F596C9-FCB0-38E2-1079-58D88DE630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7" name="Google Shape;1167;gd44c0c1fca_0_138:notes">
            <a:extLst>
              <a:ext uri="{FF2B5EF4-FFF2-40B4-BE49-F238E27FC236}">
                <a16:creationId xmlns:a16="http://schemas.microsoft.com/office/drawing/2014/main" id="{BE8EF97E-610E-B870-A572-98EAE4A8BE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829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26450" y="2168850"/>
            <a:ext cx="9057600" cy="4693200"/>
          </a:xfrm>
          <a:prstGeom prst="rect">
            <a:avLst/>
          </a:prstGeom>
        </p:spPr>
        <p:txBody>
          <a:bodyPr spcFirstLastPara="1" wrap="square" lIns="91425" tIns="91425" rIns="91425" bIns="91425" anchor="b" anchorCtr="0">
            <a:noAutofit/>
          </a:bodyPr>
          <a:lstStyle>
            <a:lvl1pPr lvl="0" algn="l">
              <a:lnSpc>
                <a:spcPct val="80000"/>
              </a:lnSpc>
              <a:spcBef>
                <a:spcPts val="0"/>
              </a:spcBef>
              <a:spcAft>
                <a:spcPts val="0"/>
              </a:spcAft>
              <a:buClr>
                <a:srgbClr val="191919"/>
              </a:buClr>
              <a:buSzPts val="5200"/>
              <a:buNone/>
              <a:defRPr sz="12000"/>
            </a:lvl1pPr>
            <a:lvl2pPr lvl="1" algn="ctr">
              <a:spcBef>
                <a:spcPts val="0"/>
              </a:spcBef>
              <a:spcAft>
                <a:spcPts val="0"/>
              </a:spcAft>
              <a:buClr>
                <a:srgbClr val="191919"/>
              </a:buClr>
              <a:buSzPts val="5200"/>
              <a:buNone/>
              <a:defRPr sz="10400">
                <a:solidFill>
                  <a:srgbClr val="191919"/>
                </a:solidFill>
              </a:defRPr>
            </a:lvl2pPr>
            <a:lvl3pPr lvl="2" algn="ctr">
              <a:spcBef>
                <a:spcPts val="0"/>
              </a:spcBef>
              <a:spcAft>
                <a:spcPts val="0"/>
              </a:spcAft>
              <a:buClr>
                <a:srgbClr val="191919"/>
              </a:buClr>
              <a:buSzPts val="5200"/>
              <a:buNone/>
              <a:defRPr sz="10400">
                <a:solidFill>
                  <a:srgbClr val="191919"/>
                </a:solidFill>
              </a:defRPr>
            </a:lvl3pPr>
            <a:lvl4pPr lvl="3" algn="ctr">
              <a:spcBef>
                <a:spcPts val="0"/>
              </a:spcBef>
              <a:spcAft>
                <a:spcPts val="0"/>
              </a:spcAft>
              <a:buClr>
                <a:srgbClr val="191919"/>
              </a:buClr>
              <a:buSzPts val="5200"/>
              <a:buNone/>
              <a:defRPr sz="10400">
                <a:solidFill>
                  <a:srgbClr val="191919"/>
                </a:solidFill>
              </a:defRPr>
            </a:lvl4pPr>
            <a:lvl5pPr lvl="4" algn="ctr">
              <a:spcBef>
                <a:spcPts val="0"/>
              </a:spcBef>
              <a:spcAft>
                <a:spcPts val="0"/>
              </a:spcAft>
              <a:buClr>
                <a:srgbClr val="191919"/>
              </a:buClr>
              <a:buSzPts val="5200"/>
              <a:buNone/>
              <a:defRPr sz="10400">
                <a:solidFill>
                  <a:srgbClr val="191919"/>
                </a:solidFill>
              </a:defRPr>
            </a:lvl5pPr>
            <a:lvl6pPr lvl="5" algn="ctr">
              <a:spcBef>
                <a:spcPts val="0"/>
              </a:spcBef>
              <a:spcAft>
                <a:spcPts val="0"/>
              </a:spcAft>
              <a:buClr>
                <a:srgbClr val="191919"/>
              </a:buClr>
              <a:buSzPts val="5200"/>
              <a:buNone/>
              <a:defRPr sz="10400">
                <a:solidFill>
                  <a:srgbClr val="191919"/>
                </a:solidFill>
              </a:defRPr>
            </a:lvl6pPr>
            <a:lvl7pPr lvl="6" algn="ctr">
              <a:spcBef>
                <a:spcPts val="0"/>
              </a:spcBef>
              <a:spcAft>
                <a:spcPts val="0"/>
              </a:spcAft>
              <a:buClr>
                <a:srgbClr val="191919"/>
              </a:buClr>
              <a:buSzPts val="5200"/>
              <a:buNone/>
              <a:defRPr sz="10400">
                <a:solidFill>
                  <a:srgbClr val="191919"/>
                </a:solidFill>
              </a:defRPr>
            </a:lvl7pPr>
            <a:lvl8pPr lvl="7" algn="ctr">
              <a:spcBef>
                <a:spcPts val="0"/>
              </a:spcBef>
              <a:spcAft>
                <a:spcPts val="0"/>
              </a:spcAft>
              <a:buClr>
                <a:srgbClr val="191919"/>
              </a:buClr>
              <a:buSzPts val="5200"/>
              <a:buNone/>
              <a:defRPr sz="10400">
                <a:solidFill>
                  <a:srgbClr val="191919"/>
                </a:solidFill>
              </a:defRPr>
            </a:lvl8pPr>
            <a:lvl9pPr lvl="8" algn="ctr">
              <a:spcBef>
                <a:spcPts val="0"/>
              </a:spcBef>
              <a:spcAft>
                <a:spcPts val="0"/>
              </a:spcAft>
              <a:buClr>
                <a:srgbClr val="191919"/>
              </a:buClr>
              <a:buSzPts val="5200"/>
              <a:buNone/>
              <a:defRPr sz="10400">
                <a:solidFill>
                  <a:srgbClr val="191919"/>
                </a:solidFill>
              </a:defRPr>
            </a:lvl9pPr>
          </a:lstStyle>
          <a:p>
            <a:endParaRPr/>
          </a:p>
        </p:txBody>
      </p:sp>
      <p:sp>
        <p:nvSpPr>
          <p:cNvPr id="10" name="Google Shape;10;p2"/>
          <p:cNvSpPr txBox="1">
            <a:spLocks noGrp="1"/>
          </p:cNvSpPr>
          <p:nvPr>
            <p:ph type="subTitle" idx="1"/>
          </p:nvPr>
        </p:nvSpPr>
        <p:spPr>
          <a:xfrm>
            <a:off x="1426450" y="6862026"/>
            <a:ext cx="9057600" cy="731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3200">
                <a:solidFill>
                  <a:schemeClr val="dk1"/>
                </a:solidFill>
              </a:defRPr>
            </a:lvl1pPr>
            <a:lvl2pPr lvl="1" algn="ctr">
              <a:lnSpc>
                <a:spcPct val="100000"/>
              </a:lnSpc>
              <a:spcBef>
                <a:spcPts val="0"/>
              </a:spcBef>
              <a:spcAft>
                <a:spcPts val="0"/>
              </a:spcAft>
              <a:buSzPts val="1800"/>
              <a:buNone/>
              <a:defRPr sz="3600"/>
            </a:lvl2pPr>
            <a:lvl3pPr lvl="2" algn="ctr">
              <a:lnSpc>
                <a:spcPct val="100000"/>
              </a:lnSpc>
              <a:spcBef>
                <a:spcPts val="0"/>
              </a:spcBef>
              <a:spcAft>
                <a:spcPts val="0"/>
              </a:spcAft>
              <a:buSzPts val="1800"/>
              <a:buNone/>
              <a:defRPr sz="3600"/>
            </a:lvl3pPr>
            <a:lvl4pPr lvl="3" algn="ctr">
              <a:lnSpc>
                <a:spcPct val="100000"/>
              </a:lnSpc>
              <a:spcBef>
                <a:spcPts val="0"/>
              </a:spcBef>
              <a:spcAft>
                <a:spcPts val="0"/>
              </a:spcAft>
              <a:buSzPts val="1800"/>
              <a:buNone/>
              <a:defRPr sz="3600"/>
            </a:lvl4pPr>
            <a:lvl5pPr lvl="4" algn="ctr">
              <a:lnSpc>
                <a:spcPct val="100000"/>
              </a:lnSpc>
              <a:spcBef>
                <a:spcPts val="0"/>
              </a:spcBef>
              <a:spcAft>
                <a:spcPts val="0"/>
              </a:spcAft>
              <a:buSzPts val="1800"/>
              <a:buNone/>
              <a:defRPr sz="3600"/>
            </a:lvl5pPr>
            <a:lvl6pPr lvl="5" algn="ctr">
              <a:lnSpc>
                <a:spcPct val="100000"/>
              </a:lnSpc>
              <a:spcBef>
                <a:spcPts val="0"/>
              </a:spcBef>
              <a:spcAft>
                <a:spcPts val="0"/>
              </a:spcAft>
              <a:buSzPts val="1800"/>
              <a:buNone/>
              <a:defRPr sz="3600"/>
            </a:lvl6pPr>
            <a:lvl7pPr lvl="6" algn="ctr">
              <a:lnSpc>
                <a:spcPct val="100000"/>
              </a:lnSpc>
              <a:spcBef>
                <a:spcPts val="0"/>
              </a:spcBef>
              <a:spcAft>
                <a:spcPts val="0"/>
              </a:spcAft>
              <a:buSzPts val="1800"/>
              <a:buNone/>
              <a:defRPr sz="3600"/>
            </a:lvl7pPr>
            <a:lvl8pPr lvl="7" algn="ctr">
              <a:lnSpc>
                <a:spcPct val="100000"/>
              </a:lnSpc>
              <a:spcBef>
                <a:spcPts val="0"/>
              </a:spcBef>
              <a:spcAft>
                <a:spcPts val="0"/>
              </a:spcAft>
              <a:buSzPts val="1800"/>
              <a:buNone/>
              <a:defRPr sz="3600"/>
            </a:lvl8pPr>
            <a:lvl9pPr lvl="8" algn="ctr">
              <a:lnSpc>
                <a:spcPct val="100000"/>
              </a:lnSpc>
              <a:spcBef>
                <a:spcPts val="0"/>
              </a:spcBef>
              <a:spcAft>
                <a:spcPts val="0"/>
              </a:spcAft>
              <a:buSzPts val="1800"/>
              <a:buNone/>
              <a:defRPr sz="3600"/>
            </a:lvl9pPr>
          </a:lstStyle>
          <a:p>
            <a:endParaRPr/>
          </a:p>
        </p:txBody>
      </p:sp>
      <p:grpSp>
        <p:nvGrpSpPr>
          <p:cNvPr id="11" name="Google Shape;11;p2"/>
          <p:cNvGrpSpPr/>
          <p:nvPr/>
        </p:nvGrpSpPr>
        <p:grpSpPr>
          <a:xfrm>
            <a:off x="943450" y="596000"/>
            <a:ext cx="483000" cy="483000"/>
            <a:chOff x="-1752450" y="4362450"/>
            <a:chExt cx="241500" cy="241500"/>
          </a:xfrm>
        </p:grpSpPr>
        <p:sp>
          <p:nvSpPr>
            <p:cNvPr id="12" name="Google Shape;12;p2"/>
            <p:cNvSpPr/>
            <p:nvPr/>
          </p:nvSpPr>
          <p:spPr>
            <a:xfrm>
              <a:off x="-1752450" y="4362450"/>
              <a:ext cx="114300" cy="24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 name="Google Shape;13;p2"/>
            <p:cNvSpPr/>
            <p:nvPr/>
          </p:nvSpPr>
          <p:spPr>
            <a:xfrm rot="5400000">
              <a:off x="-1688850" y="4298850"/>
              <a:ext cx="114300" cy="24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14" name="Google Shape;14;p2"/>
          <p:cNvGrpSpPr/>
          <p:nvPr/>
        </p:nvGrpSpPr>
        <p:grpSpPr>
          <a:xfrm>
            <a:off x="1426450" y="9353550"/>
            <a:ext cx="1485900" cy="152400"/>
            <a:chOff x="2647950" y="4676775"/>
            <a:chExt cx="742950" cy="76200"/>
          </a:xfrm>
        </p:grpSpPr>
        <p:sp>
          <p:nvSpPr>
            <p:cNvPr id="15" name="Google Shape;15;p2"/>
            <p:cNvSpPr/>
            <p:nvPr/>
          </p:nvSpPr>
          <p:spPr>
            <a:xfrm>
              <a:off x="264795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6" name="Google Shape;16;p2"/>
            <p:cNvSpPr/>
            <p:nvPr/>
          </p:nvSpPr>
          <p:spPr>
            <a:xfrm>
              <a:off x="287020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7" name="Google Shape;17;p2"/>
            <p:cNvSpPr/>
            <p:nvPr/>
          </p:nvSpPr>
          <p:spPr>
            <a:xfrm>
              <a:off x="309245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8" name="Google Shape;18;p2"/>
            <p:cNvSpPr/>
            <p:nvPr/>
          </p:nvSpPr>
          <p:spPr>
            <a:xfrm>
              <a:off x="331470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27806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72"/>
        <p:cNvGrpSpPr/>
        <p:nvPr/>
      </p:nvGrpSpPr>
      <p:grpSpPr>
        <a:xfrm>
          <a:off x="0" y="0"/>
          <a:ext cx="0" cy="0"/>
          <a:chOff x="0" y="0"/>
          <a:chExt cx="0" cy="0"/>
        </a:xfrm>
      </p:grpSpPr>
      <p:sp>
        <p:nvSpPr>
          <p:cNvPr id="273" name="Google Shape;273;p13"/>
          <p:cNvSpPr txBox="1">
            <a:spLocks noGrp="1"/>
          </p:cNvSpPr>
          <p:nvPr>
            <p:ph type="title"/>
          </p:nvPr>
        </p:nvSpPr>
        <p:spPr>
          <a:xfrm>
            <a:off x="6544500" y="1072190"/>
            <a:ext cx="10303800" cy="114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74" name="Google Shape;274;p13"/>
          <p:cNvSpPr txBox="1">
            <a:spLocks noGrp="1"/>
          </p:cNvSpPr>
          <p:nvPr>
            <p:ph type="title" idx="2" hasCustomPrompt="1"/>
          </p:nvPr>
        </p:nvSpPr>
        <p:spPr>
          <a:xfrm>
            <a:off x="8068200" y="2705896"/>
            <a:ext cx="1563600" cy="11454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6000"/>
            </a:lvl1pPr>
            <a:lvl2pPr lvl="1" rtl="0">
              <a:spcBef>
                <a:spcPts val="0"/>
              </a:spcBef>
              <a:spcAft>
                <a:spcPts val="0"/>
              </a:spcAft>
              <a:buSzPts val="3000"/>
              <a:buFont typeface="Goldman"/>
              <a:buNone/>
              <a:defRPr sz="6000">
                <a:latin typeface="Goldman"/>
                <a:ea typeface="Goldman"/>
                <a:cs typeface="Goldman"/>
                <a:sym typeface="Goldman"/>
              </a:defRPr>
            </a:lvl2pPr>
            <a:lvl3pPr lvl="2" rtl="0">
              <a:spcBef>
                <a:spcPts val="0"/>
              </a:spcBef>
              <a:spcAft>
                <a:spcPts val="0"/>
              </a:spcAft>
              <a:buSzPts val="3000"/>
              <a:buFont typeface="Goldman"/>
              <a:buNone/>
              <a:defRPr sz="6000">
                <a:latin typeface="Goldman"/>
                <a:ea typeface="Goldman"/>
                <a:cs typeface="Goldman"/>
                <a:sym typeface="Goldman"/>
              </a:defRPr>
            </a:lvl3pPr>
            <a:lvl4pPr lvl="3" rtl="0">
              <a:spcBef>
                <a:spcPts val="0"/>
              </a:spcBef>
              <a:spcAft>
                <a:spcPts val="0"/>
              </a:spcAft>
              <a:buSzPts val="3000"/>
              <a:buFont typeface="Goldman"/>
              <a:buNone/>
              <a:defRPr sz="6000">
                <a:latin typeface="Goldman"/>
                <a:ea typeface="Goldman"/>
                <a:cs typeface="Goldman"/>
                <a:sym typeface="Goldman"/>
              </a:defRPr>
            </a:lvl4pPr>
            <a:lvl5pPr lvl="4" rtl="0">
              <a:spcBef>
                <a:spcPts val="0"/>
              </a:spcBef>
              <a:spcAft>
                <a:spcPts val="0"/>
              </a:spcAft>
              <a:buSzPts val="3000"/>
              <a:buFont typeface="Goldman"/>
              <a:buNone/>
              <a:defRPr sz="6000">
                <a:latin typeface="Goldman"/>
                <a:ea typeface="Goldman"/>
                <a:cs typeface="Goldman"/>
                <a:sym typeface="Goldman"/>
              </a:defRPr>
            </a:lvl5pPr>
            <a:lvl6pPr lvl="5" rtl="0">
              <a:spcBef>
                <a:spcPts val="0"/>
              </a:spcBef>
              <a:spcAft>
                <a:spcPts val="0"/>
              </a:spcAft>
              <a:buSzPts val="3000"/>
              <a:buFont typeface="Goldman"/>
              <a:buNone/>
              <a:defRPr sz="6000">
                <a:latin typeface="Goldman"/>
                <a:ea typeface="Goldman"/>
                <a:cs typeface="Goldman"/>
                <a:sym typeface="Goldman"/>
              </a:defRPr>
            </a:lvl6pPr>
            <a:lvl7pPr lvl="6" rtl="0">
              <a:spcBef>
                <a:spcPts val="0"/>
              </a:spcBef>
              <a:spcAft>
                <a:spcPts val="0"/>
              </a:spcAft>
              <a:buSzPts val="3000"/>
              <a:buFont typeface="Goldman"/>
              <a:buNone/>
              <a:defRPr sz="6000">
                <a:latin typeface="Goldman"/>
                <a:ea typeface="Goldman"/>
                <a:cs typeface="Goldman"/>
                <a:sym typeface="Goldman"/>
              </a:defRPr>
            </a:lvl7pPr>
            <a:lvl8pPr lvl="7" rtl="0">
              <a:spcBef>
                <a:spcPts val="0"/>
              </a:spcBef>
              <a:spcAft>
                <a:spcPts val="0"/>
              </a:spcAft>
              <a:buSzPts val="3000"/>
              <a:buFont typeface="Goldman"/>
              <a:buNone/>
              <a:defRPr sz="6000">
                <a:latin typeface="Goldman"/>
                <a:ea typeface="Goldman"/>
                <a:cs typeface="Goldman"/>
                <a:sym typeface="Goldman"/>
              </a:defRPr>
            </a:lvl8pPr>
            <a:lvl9pPr lvl="8" rtl="0">
              <a:spcBef>
                <a:spcPts val="0"/>
              </a:spcBef>
              <a:spcAft>
                <a:spcPts val="0"/>
              </a:spcAft>
              <a:buSzPts val="3000"/>
              <a:buFont typeface="Goldman"/>
              <a:buNone/>
              <a:defRPr sz="6000">
                <a:latin typeface="Goldman"/>
                <a:ea typeface="Goldman"/>
                <a:cs typeface="Goldman"/>
                <a:sym typeface="Goldman"/>
              </a:defRPr>
            </a:lvl9pPr>
          </a:lstStyle>
          <a:p>
            <a:r>
              <a:t>xx%</a:t>
            </a:r>
          </a:p>
        </p:txBody>
      </p:sp>
      <p:sp>
        <p:nvSpPr>
          <p:cNvPr id="275" name="Google Shape;275;p13"/>
          <p:cNvSpPr txBox="1">
            <a:spLocks noGrp="1"/>
          </p:cNvSpPr>
          <p:nvPr>
            <p:ph type="title" idx="3" hasCustomPrompt="1"/>
          </p:nvPr>
        </p:nvSpPr>
        <p:spPr>
          <a:xfrm>
            <a:off x="13774250" y="2699296"/>
            <a:ext cx="1563600" cy="11520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6000"/>
            </a:lvl1pPr>
            <a:lvl2pPr lvl="1" rtl="0">
              <a:spcBef>
                <a:spcPts val="0"/>
              </a:spcBef>
              <a:spcAft>
                <a:spcPts val="0"/>
              </a:spcAft>
              <a:buSzPts val="3000"/>
              <a:buFont typeface="Goldman"/>
              <a:buNone/>
              <a:defRPr sz="6000">
                <a:latin typeface="Goldman"/>
                <a:ea typeface="Goldman"/>
                <a:cs typeface="Goldman"/>
                <a:sym typeface="Goldman"/>
              </a:defRPr>
            </a:lvl2pPr>
            <a:lvl3pPr lvl="2" rtl="0">
              <a:spcBef>
                <a:spcPts val="0"/>
              </a:spcBef>
              <a:spcAft>
                <a:spcPts val="0"/>
              </a:spcAft>
              <a:buSzPts val="3000"/>
              <a:buFont typeface="Goldman"/>
              <a:buNone/>
              <a:defRPr sz="6000">
                <a:latin typeface="Goldman"/>
                <a:ea typeface="Goldman"/>
                <a:cs typeface="Goldman"/>
                <a:sym typeface="Goldman"/>
              </a:defRPr>
            </a:lvl3pPr>
            <a:lvl4pPr lvl="3" rtl="0">
              <a:spcBef>
                <a:spcPts val="0"/>
              </a:spcBef>
              <a:spcAft>
                <a:spcPts val="0"/>
              </a:spcAft>
              <a:buSzPts val="3000"/>
              <a:buFont typeface="Goldman"/>
              <a:buNone/>
              <a:defRPr sz="6000">
                <a:latin typeface="Goldman"/>
                <a:ea typeface="Goldman"/>
                <a:cs typeface="Goldman"/>
                <a:sym typeface="Goldman"/>
              </a:defRPr>
            </a:lvl4pPr>
            <a:lvl5pPr lvl="4" rtl="0">
              <a:spcBef>
                <a:spcPts val="0"/>
              </a:spcBef>
              <a:spcAft>
                <a:spcPts val="0"/>
              </a:spcAft>
              <a:buSzPts val="3000"/>
              <a:buFont typeface="Goldman"/>
              <a:buNone/>
              <a:defRPr sz="6000">
                <a:latin typeface="Goldman"/>
                <a:ea typeface="Goldman"/>
                <a:cs typeface="Goldman"/>
                <a:sym typeface="Goldman"/>
              </a:defRPr>
            </a:lvl5pPr>
            <a:lvl6pPr lvl="5" rtl="0">
              <a:spcBef>
                <a:spcPts val="0"/>
              </a:spcBef>
              <a:spcAft>
                <a:spcPts val="0"/>
              </a:spcAft>
              <a:buSzPts val="3000"/>
              <a:buFont typeface="Goldman"/>
              <a:buNone/>
              <a:defRPr sz="6000">
                <a:latin typeface="Goldman"/>
                <a:ea typeface="Goldman"/>
                <a:cs typeface="Goldman"/>
                <a:sym typeface="Goldman"/>
              </a:defRPr>
            </a:lvl6pPr>
            <a:lvl7pPr lvl="6" rtl="0">
              <a:spcBef>
                <a:spcPts val="0"/>
              </a:spcBef>
              <a:spcAft>
                <a:spcPts val="0"/>
              </a:spcAft>
              <a:buSzPts val="3000"/>
              <a:buFont typeface="Goldman"/>
              <a:buNone/>
              <a:defRPr sz="6000">
                <a:latin typeface="Goldman"/>
                <a:ea typeface="Goldman"/>
                <a:cs typeface="Goldman"/>
                <a:sym typeface="Goldman"/>
              </a:defRPr>
            </a:lvl7pPr>
            <a:lvl8pPr lvl="7" rtl="0">
              <a:spcBef>
                <a:spcPts val="0"/>
              </a:spcBef>
              <a:spcAft>
                <a:spcPts val="0"/>
              </a:spcAft>
              <a:buSzPts val="3000"/>
              <a:buFont typeface="Goldman"/>
              <a:buNone/>
              <a:defRPr sz="6000">
                <a:latin typeface="Goldman"/>
                <a:ea typeface="Goldman"/>
                <a:cs typeface="Goldman"/>
                <a:sym typeface="Goldman"/>
              </a:defRPr>
            </a:lvl8pPr>
            <a:lvl9pPr lvl="8" rtl="0">
              <a:spcBef>
                <a:spcPts val="0"/>
              </a:spcBef>
              <a:spcAft>
                <a:spcPts val="0"/>
              </a:spcAft>
              <a:buSzPts val="3000"/>
              <a:buFont typeface="Goldman"/>
              <a:buNone/>
              <a:defRPr sz="6000">
                <a:latin typeface="Goldman"/>
                <a:ea typeface="Goldman"/>
                <a:cs typeface="Goldman"/>
                <a:sym typeface="Goldman"/>
              </a:defRPr>
            </a:lvl9pPr>
          </a:lstStyle>
          <a:p>
            <a:r>
              <a:t>xx%</a:t>
            </a:r>
          </a:p>
        </p:txBody>
      </p:sp>
      <p:sp>
        <p:nvSpPr>
          <p:cNvPr id="276" name="Google Shape;276;p13"/>
          <p:cNvSpPr txBox="1">
            <a:spLocks noGrp="1"/>
          </p:cNvSpPr>
          <p:nvPr>
            <p:ph type="title" idx="4" hasCustomPrompt="1"/>
          </p:nvPr>
        </p:nvSpPr>
        <p:spPr>
          <a:xfrm>
            <a:off x="8068200" y="4930346"/>
            <a:ext cx="1563600" cy="11454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6000"/>
            </a:lvl1pPr>
            <a:lvl2pPr lvl="1" rtl="0">
              <a:spcBef>
                <a:spcPts val="0"/>
              </a:spcBef>
              <a:spcAft>
                <a:spcPts val="0"/>
              </a:spcAft>
              <a:buSzPts val="3000"/>
              <a:buFont typeface="Goldman"/>
              <a:buNone/>
              <a:defRPr sz="6000">
                <a:latin typeface="Goldman"/>
                <a:ea typeface="Goldman"/>
                <a:cs typeface="Goldman"/>
                <a:sym typeface="Goldman"/>
              </a:defRPr>
            </a:lvl2pPr>
            <a:lvl3pPr lvl="2" rtl="0">
              <a:spcBef>
                <a:spcPts val="0"/>
              </a:spcBef>
              <a:spcAft>
                <a:spcPts val="0"/>
              </a:spcAft>
              <a:buSzPts val="3000"/>
              <a:buFont typeface="Goldman"/>
              <a:buNone/>
              <a:defRPr sz="6000">
                <a:latin typeface="Goldman"/>
                <a:ea typeface="Goldman"/>
                <a:cs typeface="Goldman"/>
                <a:sym typeface="Goldman"/>
              </a:defRPr>
            </a:lvl3pPr>
            <a:lvl4pPr lvl="3" rtl="0">
              <a:spcBef>
                <a:spcPts val="0"/>
              </a:spcBef>
              <a:spcAft>
                <a:spcPts val="0"/>
              </a:spcAft>
              <a:buSzPts val="3000"/>
              <a:buFont typeface="Goldman"/>
              <a:buNone/>
              <a:defRPr sz="6000">
                <a:latin typeface="Goldman"/>
                <a:ea typeface="Goldman"/>
                <a:cs typeface="Goldman"/>
                <a:sym typeface="Goldman"/>
              </a:defRPr>
            </a:lvl4pPr>
            <a:lvl5pPr lvl="4" rtl="0">
              <a:spcBef>
                <a:spcPts val="0"/>
              </a:spcBef>
              <a:spcAft>
                <a:spcPts val="0"/>
              </a:spcAft>
              <a:buSzPts val="3000"/>
              <a:buFont typeface="Goldman"/>
              <a:buNone/>
              <a:defRPr sz="6000">
                <a:latin typeface="Goldman"/>
                <a:ea typeface="Goldman"/>
                <a:cs typeface="Goldman"/>
                <a:sym typeface="Goldman"/>
              </a:defRPr>
            </a:lvl5pPr>
            <a:lvl6pPr lvl="5" rtl="0">
              <a:spcBef>
                <a:spcPts val="0"/>
              </a:spcBef>
              <a:spcAft>
                <a:spcPts val="0"/>
              </a:spcAft>
              <a:buSzPts val="3000"/>
              <a:buFont typeface="Goldman"/>
              <a:buNone/>
              <a:defRPr sz="6000">
                <a:latin typeface="Goldman"/>
                <a:ea typeface="Goldman"/>
                <a:cs typeface="Goldman"/>
                <a:sym typeface="Goldman"/>
              </a:defRPr>
            </a:lvl6pPr>
            <a:lvl7pPr lvl="6" rtl="0">
              <a:spcBef>
                <a:spcPts val="0"/>
              </a:spcBef>
              <a:spcAft>
                <a:spcPts val="0"/>
              </a:spcAft>
              <a:buSzPts val="3000"/>
              <a:buFont typeface="Goldman"/>
              <a:buNone/>
              <a:defRPr sz="6000">
                <a:latin typeface="Goldman"/>
                <a:ea typeface="Goldman"/>
                <a:cs typeface="Goldman"/>
                <a:sym typeface="Goldman"/>
              </a:defRPr>
            </a:lvl7pPr>
            <a:lvl8pPr lvl="7" rtl="0">
              <a:spcBef>
                <a:spcPts val="0"/>
              </a:spcBef>
              <a:spcAft>
                <a:spcPts val="0"/>
              </a:spcAft>
              <a:buSzPts val="3000"/>
              <a:buFont typeface="Goldman"/>
              <a:buNone/>
              <a:defRPr sz="6000">
                <a:latin typeface="Goldman"/>
                <a:ea typeface="Goldman"/>
                <a:cs typeface="Goldman"/>
                <a:sym typeface="Goldman"/>
              </a:defRPr>
            </a:lvl8pPr>
            <a:lvl9pPr lvl="8" rtl="0">
              <a:spcBef>
                <a:spcPts val="0"/>
              </a:spcBef>
              <a:spcAft>
                <a:spcPts val="0"/>
              </a:spcAft>
              <a:buSzPts val="3000"/>
              <a:buFont typeface="Goldman"/>
              <a:buNone/>
              <a:defRPr sz="6000">
                <a:latin typeface="Goldman"/>
                <a:ea typeface="Goldman"/>
                <a:cs typeface="Goldman"/>
                <a:sym typeface="Goldman"/>
              </a:defRPr>
            </a:lvl9pPr>
          </a:lstStyle>
          <a:p>
            <a:r>
              <a:t>xx%</a:t>
            </a:r>
          </a:p>
        </p:txBody>
      </p:sp>
      <p:sp>
        <p:nvSpPr>
          <p:cNvPr id="277" name="Google Shape;277;p13"/>
          <p:cNvSpPr txBox="1">
            <a:spLocks noGrp="1"/>
          </p:cNvSpPr>
          <p:nvPr>
            <p:ph type="title" idx="5" hasCustomPrompt="1"/>
          </p:nvPr>
        </p:nvSpPr>
        <p:spPr>
          <a:xfrm>
            <a:off x="13774250" y="4923746"/>
            <a:ext cx="1563600" cy="11520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6000"/>
            </a:lvl1pPr>
            <a:lvl2pPr lvl="1" rtl="0">
              <a:spcBef>
                <a:spcPts val="0"/>
              </a:spcBef>
              <a:spcAft>
                <a:spcPts val="0"/>
              </a:spcAft>
              <a:buSzPts val="3000"/>
              <a:buFont typeface="Goldman"/>
              <a:buNone/>
              <a:defRPr sz="6000">
                <a:latin typeface="Goldman"/>
                <a:ea typeface="Goldman"/>
                <a:cs typeface="Goldman"/>
                <a:sym typeface="Goldman"/>
              </a:defRPr>
            </a:lvl2pPr>
            <a:lvl3pPr lvl="2" rtl="0">
              <a:spcBef>
                <a:spcPts val="0"/>
              </a:spcBef>
              <a:spcAft>
                <a:spcPts val="0"/>
              </a:spcAft>
              <a:buSzPts val="3000"/>
              <a:buFont typeface="Goldman"/>
              <a:buNone/>
              <a:defRPr sz="6000">
                <a:latin typeface="Goldman"/>
                <a:ea typeface="Goldman"/>
                <a:cs typeface="Goldman"/>
                <a:sym typeface="Goldman"/>
              </a:defRPr>
            </a:lvl3pPr>
            <a:lvl4pPr lvl="3" rtl="0">
              <a:spcBef>
                <a:spcPts val="0"/>
              </a:spcBef>
              <a:spcAft>
                <a:spcPts val="0"/>
              </a:spcAft>
              <a:buSzPts val="3000"/>
              <a:buFont typeface="Goldman"/>
              <a:buNone/>
              <a:defRPr sz="6000">
                <a:latin typeface="Goldman"/>
                <a:ea typeface="Goldman"/>
                <a:cs typeface="Goldman"/>
                <a:sym typeface="Goldman"/>
              </a:defRPr>
            </a:lvl4pPr>
            <a:lvl5pPr lvl="4" rtl="0">
              <a:spcBef>
                <a:spcPts val="0"/>
              </a:spcBef>
              <a:spcAft>
                <a:spcPts val="0"/>
              </a:spcAft>
              <a:buSzPts val="3000"/>
              <a:buFont typeface="Goldman"/>
              <a:buNone/>
              <a:defRPr sz="6000">
                <a:latin typeface="Goldman"/>
                <a:ea typeface="Goldman"/>
                <a:cs typeface="Goldman"/>
                <a:sym typeface="Goldman"/>
              </a:defRPr>
            </a:lvl5pPr>
            <a:lvl6pPr lvl="5" rtl="0">
              <a:spcBef>
                <a:spcPts val="0"/>
              </a:spcBef>
              <a:spcAft>
                <a:spcPts val="0"/>
              </a:spcAft>
              <a:buSzPts val="3000"/>
              <a:buFont typeface="Goldman"/>
              <a:buNone/>
              <a:defRPr sz="6000">
                <a:latin typeface="Goldman"/>
                <a:ea typeface="Goldman"/>
                <a:cs typeface="Goldman"/>
                <a:sym typeface="Goldman"/>
              </a:defRPr>
            </a:lvl6pPr>
            <a:lvl7pPr lvl="6" rtl="0">
              <a:spcBef>
                <a:spcPts val="0"/>
              </a:spcBef>
              <a:spcAft>
                <a:spcPts val="0"/>
              </a:spcAft>
              <a:buSzPts val="3000"/>
              <a:buFont typeface="Goldman"/>
              <a:buNone/>
              <a:defRPr sz="6000">
                <a:latin typeface="Goldman"/>
                <a:ea typeface="Goldman"/>
                <a:cs typeface="Goldman"/>
                <a:sym typeface="Goldman"/>
              </a:defRPr>
            </a:lvl7pPr>
            <a:lvl8pPr lvl="7" rtl="0">
              <a:spcBef>
                <a:spcPts val="0"/>
              </a:spcBef>
              <a:spcAft>
                <a:spcPts val="0"/>
              </a:spcAft>
              <a:buSzPts val="3000"/>
              <a:buFont typeface="Goldman"/>
              <a:buNone/>
              <a:defRPr sz="6000">
                <a:latin typeface="Goldman"/>
                <a:ea typeface="Goldman"/>
                <a:cs typeface="Goldman"/>
                <a:sym typeface="Goldman"/>
              </a:defRPr>
            </a:lvl8pPr>
            <a:lvl9pPr lvl="8" rtl="0">
              <a:spcBef>
                <a:spcPts val="0"/>
              </a:spcBef>
              <a:spcAft>
                <a:spcPts val="0"/>
              </a:spcAft>
              <a:buSzPts val="3000"/>
              <a:buFont typeface="Goldman"/>
              <a:buNone/>
              <a:defRPr sz="6000">
                <a:latin typeface="Goldman"/>
                <a:ea typeface="Goldman"/>
                <a:cs typeface="Goldman"/>
                <a:sym typeface="Goldman"/>
              </a:defRPr>
            </a:lvl9pPr>
          </a:lstStyle>
          <a:p>
            <a:r>
              <a:t>xx%</a:t>
            </a:r>
          </a:p>
        </p:txBody>
      </p:sp>
      <p:sp>
        <p:nvSpPr>
          <p:cNvPr id="278" name="Google Shape;278;p13"/>
          <p:cNvSpPr txBox="1">
            <a:spLocks noGrp="1"/>
          </p:cNvSpPr>
          <p:nvPr>
            <p:ph type="title" idx="6" hasCustomPrompt="1"/>
          </p:nvPr>
        </p:nvSpPr>
        <p:spPr>
          <a:xfrm>
            <a:off x="8068200" y="7154796"/>
            <a:ext cx="1563600" cy="11454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6000"/>
            </a:lvl1pPr>
            <a:lvl2pPr lvl="1" rtl="0">
              <a:spcBef>
                <a:spcPts val="0"/>
              </a:spcBef>
              <a:spcAft>
                <a:spcPts val="0"/>
              </a:spcAft>
              <a:buSzPts val="3000"/>
              <a:buFont typeface="Goldman"/>
              <a:buNone/>
              <a:defRPr sz="6000">
                <a:latin typeface="Goldman"/>
                <a:ea typeface="Goldman"/>
                <a:cs typeface="Goldman"/>
                <a:sym typeface="Goldman"/>
              </a:defRPr>
            </a:lvl2pPr>
            <a:lvl3pPr lvl="2" rtl="0">
              <a:spcBef>
                <a:spcPts val="0"/>
              </a:spcBef>
              <a:spcAft>
                <a:spcPts val="0"/>
              </a:spcAft>
              <a:buSzPts val="3000"/>
              <a:buFont typeface="Goldman"/>
              <a:buNone/>
              <a:defRPr sz="6000">
                <a:latin typeface="Goldman"/>
                <a:ea typeface="Goldman"/>
                <a:cs typeface="Goldman"/>
                <a:sym typeface="Goldman"/>
              </a:defRPr>
            </a:lvl3pPr>
            <a:lvl4pPr lvl="3" rtl="0">
              <a:spcBef>
                <a:spcPts val="0"/>
              </a:spcBef>
              <a:spcAft>
                <a:spcPts val="0"/>
              </a:spcAft>
              <a:buSzPts val="3000"/>
              <a:buFont typeface="Goldman"/>
              <a:buNone/>
              <a:defRPr sz="6000">
                <a:latin typeface="Goldman"/>
                <a:ea typeface="Goldman"/>
                <a:cs typeface="Goldman"/>
                <a:sym typeface="Goldman"/>
              </a:defRPr>
            </a:lvl4pPr>
            <a:lvl5pPr lvl="4" rtl="0">
              <a:spcBef>
                <a:spcPts val="0"/>
              </a:spcBef>
              <a:spcAft>
                <a:spcPts val="0"/>
              </a:spcAft>
              <a:buSzPts val="3000"/>
              <a:buFont typeface="Goldman"/>
              <a:buNone/>
              <a:defRPr sz="6000">
                <a:latin typeface="Goldman"/>
                <a:ea typeface="Goldman"/>
                <a:cs typeface="Goldman"/>
                <a:sym typeface="Goldman"/>
              </a:defRPr>
            </a:lvl5pPr>
            <a:lvl6pPr lvl="5" rtl="0">
              <a:spcBef>
                <a:spcPts val="0"/>
              </a:spcBef>
              <a:spcAft>
                <a:spcPts val="0"/>
              </a:spcAft>
              <a:buSzPts val="3000"/>
              <a:buFont typeface="Goldman"/>
              <a:buNone/>
              <a:defRPr sz="6000">
                <a:latin typeface="Goldman"/>
                <a:ea typeface="Goldman"/>
                <a:cs typeface="Goldman"/>
                <a:sym typeface="Goldman"/>
              </a:defRPr>
            </a:lvl6pPr>
            <a:lvl7pPr lvl="6" rtl="0">
              <a:spcBef>
                <a:spcPts val="0"/>
              </a:spcBef>
              <a:spcAft>
                <a:spcPts val="0"/>
              </a:spcAft>
              <a:buSzPts val="3000"/>
              <a:buFont typeface="Goldman"/>
              <a:buNone/>
              <a:defRPr sz="6000">
                <a:latin typeface="Goldman"/>
                <a:ea typeface="Goldman"/>
                <a:cs typeface="Goldman"/>
                <a:sym typeface="Goldman"/>
              </a:defRPr>
            </a:lvl7pPr>
            <a:lvl8pPr lvl="7" rtl="0">
              <a:spcBef>
                <a:spcPts val="0"/>
              </a:spcBef>
              <a:spcAft>
                <a:spcPts val="0"/>
              </a:spcAft>
              <a:buSzPts val="3000"/>
              <a:buFont typeface="Goldman"/>
              <a:buNone/>
              <a:defRPr sz="6000">
                <a:latin typeface="Goldman"/>
                <a:ea typeface="Goldman"/>
                <a:cs typeface="Goldman"/>
                <a:sym typeface="Goldman"/>
              </a:defRPr>
            </a:lvl8pPr>
            <a:lvl9pPr lvl="8" rtl="0">
              <a:spcBef>
                <a:spcPts val="0"/>
              </a:spcBef>
              <a:spcAft>
                <a:spcPts val="0"/>
              </a:spcAft>
              <a:buSzPts val="3000"/>
              <a:buFont typeface="Goldman"/>
              <a:buNone/>
              <a:defRPr sz="6000">
                <a:latin typeface="Goldman"/>
                <a:ea typeface="Goldman"/>
                <a:cs typeface="Goldman"/>
                <a:sym typeface="Goldman"/>
              </a:defRPr>
            </a:lvl9pPr>
          </a:lstStyle>
          <a:p>
            <a:r>
              <a:t>xx%</a:t>
            </a:r>
          </a:p>
        </p:txBody>
      </p:sp>
      <p:sp>
        <p:nvSpPr>
          <p:cNvPr id="279" name="Google Shape;279;p13"/>
          <p:cNvSpPr txBox="1">
            <a:spLocks noGrp="1"/>
          </p:cNvSpPr>
          <p:nvPr>
            <p:ph type="title" idx="7" hasCustomPrompt="1"/>
          </p:nvPr>
        </p:nvSpPr>
        <p:spPr>
          <a:xfrm>
            <a:off x="13774250" y="7148196"/>
            <a:ext cx="1563600" cy="11520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6000"/>
            </a:lvl1pPr>
            <a:lvl2pPr lvl="1" rtl="0">
              <a:spcBef>
                <a:spcPts val="0"/>
              </a:spcBef>
              <a:spcAft>
                <a:spcPts val="0"/>
              </a:spcAft>
              <a:buSzPts val="3000"/>
              <a:buFont typeface="Goldman"/>
              <a:buNone/>
              <a:defRPr sz="6000">
                <a:latin typeface="Goldman"/>
                <a:ea typeface="Goldman"/>
                <a:cs typeface="Goldman"/>
                <a:sym typeface="Goldman"/>
              </a:defRPr>
            </a:lvl2pPr>
            <a:lvl3pPr lvl="2" rtl="0">
              <a:spcBef>
                <a:spcPts val="0"/>
              </a:spcBef>
              <a:spcAft>
                <a:spcPts val="0"/>
              </a:spcAft>
              <a:buSzPts val="3000"/>
              <a:buFont typeface="Goldman"/>
              <a:buNone/>
              <a:defRPr sz="6000">
                <a:latin typeface="Goldman"/>
                <a:ea typeface="Goldman"/>
                <a:cs typeface="Goldman"/>
                <a:sym typeface="Goldman"/>
              </a:defRPr>
            </a:lvl3pPr>
            <a:lvl4pPr lvl="3" rtl="0">
              <a:spcBef>
                <a:spcPts val="0"/>
              </a:spcBef>
              <a:spcAft>
                <a:spcPts val="0"/>
              </a:spcAft>
              <a:buSzPts val="3000"/>
              <a:buFont typeface="Goldman"/>
              <a:buNone/>
              <a:defRPr sz="6000">
                <a:latin typeface="Goldman"/>
                <a:ea typeface="Goldman"/>
                <a:cs typeface="Goldman"/>
                <a:sym typeface="Goldman"/>
              </a:defRPr>
            </a:lvl4pPr>
            <a:lvl5pPr lvl="4" rtl="0">
              <a:spcBef>
                <a:spcPts val="0"/>
              </a:spcBef>
              <a:spcAft>
                <a:spcPts val="0"/>
              </a:spcAft>
              <a:buSzPts val="3000"/>
              <a:buFont typeface="Goldman"/>
              <a:buNone/>
              <a:defRPr sz="6000">
                <a:latin typeface="Goldman"/>
                <a:ea typeface="Goldman"/>
                <a:cs typeface="Goldman"/>
                <a:sym typeface="Goldman"/>
              </a:defRPr>
            </a:lvl5pPr>
            <a:lvl6pPr lvl="5" rtl="0">
              <a:spcBef>
                <a:spcPts val="0"/>
              </a:spcBef>
              <a:spcAft>
                <a:spcPts val="0"/>
              </a:spcAft>
              <a:buSzPts val="3000"/>
              <a:buFont typeface="Goldman"/>
              <a:buNone/>
              <a:defRPr sz="6000">
                <a:latin typeface="Goldman"/>
                <a:ea typeface="Goldman"/>
                <a:cs typeface="Goldman"/>
                <a:sym typeface="Goldman"/>
              </a:defRPr>
            </a:lvl6pPr>
            <a:lvl7pPr lvl="6" rtl="0">
              <a:spcBef>
                <a:spcPts val="0"/>
              </a:spcBef>
              <a:spcAft>
                <a:spcPts val="0"/>
              </a:spcAft>
              <a:buSzPts val="3000"/>
              <a:buFont typeface="Goldman"/>
              <a:buNone/>
              <a:defRPr sz="6000">
                <a:latin typeface="Goldman"/>
                <a:ea typeface="Goldman"/>
                <a:cs typeface="Goldman"/>
                <a:sym typeface="Goldman"/>
              </a:defRPr>
            </a:lvl7pPr>
            <a:lvl8pPr lvl="7" rtl="0">
              <a:spcBef>
                <a:spcPts val="0"/>
              </a:spcBef>
              <a:spcAft>
                <a:spcPts val="0"/>
              </a:spcAft>
              <a:buSzPts val="3000"/>
              <a:buFont typeface="Goldman"/>
              <a:buNone/>
              <a:defRPr sz="6000">
                <a:latin typeface="Goldman"/>
                <a:ea typeface="Goldman"/>
                <a:cs typeface="Goldman"/>
                <a:sym typeface="Goldman"/>
              </a:defRPr>
            </a:lvl8pPr>
            <a:lvl9pPr lvl="8" rtl="0">
              <a:spcBef>
                <a:spcPts val="0"/>
              </a:spcBef>
              <a:spcAft>
                <a:spcPts val="0"/>
              </a:spcAft>
              <a:buSzPts val="3000"/>
              <a:buFont typeface="Goldman"/>
              <a:buNone/>
              <a:defRPr sz="6000">
                <a:latin typeface="Goldman"/>
                <a:ea typeface="Goldman"/>
                <a:cs typeface="Goldman"/>
                <a:sym typeface="Goldman"/>
              </a:defRPr>
            </a:lvl9pPr>
          </a:lstStyle>
          <a:p>
            <a:r>
              <a:t>xx%</a:t>
            </a:r>
          </a:p>
        </p:txBody>
      </p:sp>
      <p:sp>
        <p:nvSpPr>
          <p:cNvPr id="280" name="Google Shape;280;p13"/>
          <p:cNvSpPr txBox="1">
            <a:spLocks noGrp="1"/>
          </p:cNvSpPr>
          <p:nvPr>
            <p:ph type="subTitle" idx="1"/>
          </p:nvPr>
        </p:nvSpPr>
        <p:spPr>
          <a:xfrm>
            <a:off x="6544500" y="3851300"/>
            <a:ext cx="4611000" cy="91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Font typeface="Goldman"/>
              <a:buNone/>
              <a:defRPr sz="4200">
                <a:solidFill>
                  <a:schemeClr val="lt1"/>
                </a:solidFill>
                <a:latin typeface="Goldman"/>
                <a:ea typeface="Goldman"/>
                <a:cs typeface="Goldman"/>
                <a:sym typeface="Goldman"/>
              </a:defRPr>
            </a:lvl1pPr>
            <a:lvl2pPr lvl="1"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2pPr>
            <a:lvl3pPr lvl="2"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3pPr>
            <a:lvl4pPr lvl="3"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4pPr>
            <a:lvl5pPr lvl="4"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5pPr>
            <a:lvl6pPr lvl="5"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6pPr>
            <a:lvl7pPr lvl="6"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7pPr>
            <a:lvl8pPr lvl="7"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8pPr>
            <a:lvl9pPr lvl="8"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9pPr>
          </a:lstStyle>
          <a:p>
            <a:endParaRPr/>
          </a:p>
        </p:txBody>
      </p:sp>
      <p:sp>
        <p:nvSpPr>
          <p:cNvPr id="281" name="Google Shape;281;p13"/>
          <p:cNvSpPr txBox="1">
            <a:spLocks noGrp="1"/>
          </p:cNvSpPr>
          <p:nvPr>
            <p:ph type="subTitle" idx="8"/>
          </p:nvPr>
        </p:nvSpPr>
        <p:spPr>
          <a:xfrm>
            <a:off x="6544500" y="6075750"/>
            <a:ext cx="4611000" cy="91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Font typeface="Goldman"/>
              <a:buNone/>
              <a:defRPr sz="4200">
                <a:solidFill>
                  <a:schemeClr val="lt1"/>
                </a:solidFill>
                <a:latin typeface="Goldman"/>
                <a:ea typeface="Goldman"/>
                <a:cs typeface="Goldman"/>
                <a:sym typeface="Goldman"/>
              </a:defRPr>
            </a:lvl1pPr>
            <a:lvl2pPr lvl="1"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2pPr>
            <a:lvl3pPr lvl="2"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3pPr>
            <a:lvl4pPr lvl="3"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4pPr>
            <a:lvl5pPr lvl="4"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5pPr>
            <a:lvl6pPr lvl="5"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6pPr>
            <a:lvl7pPr lvl="6"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7pPr>
            <a:lvl8pPr lvl="7"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8pPr>
            <a:lvl9pPr lvl="8"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9pPr>
          </a:lstStyle>
          <a:p>
            <a:endParaRPr/>
          </a:p>
        </p:txBody>
      </p:sp>
      <p:sp>
        <p:nvSpPr>
          <p:cNvPr id="282" name="Google Shape;282;p13"/>
          <p:cNvSpPr txBox="1">
            <a:spLocks noGrp="1"/>
          </p:cNvSpPr>
          <p:nvPr>
            <p:ph type="subTitle" idx="9"/>
          </p:nvPr>
        </p:nvSpPr>
        <p:spPr>
          <a:xfrm>
            <a:off x="6544500" y="8300200"/>
            <a:ext cx="4611000" cy="91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Font typeface="Goldman"/>
              <a:buNone/>
              <a:defRPr sz="4200">
                <a:solidFill>
                  <a:schemeClr val="lt1"/>
                </a:solidFill>
                <a:latin typeface="Goldman"/>
                <a:ea typeface="Goldman"/>
                <a:cs typeface="Goldman"/>
                <a:sym typeface="Goldman"/>
              </a:defRPr>
            </a:lvl1pPr>
            <a:lvl2pPr lvl="1"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2pPr>
            <a:lvl3pPr lvl="2"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3pPr>
            <a:lvl4pPr lvl="3"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4pPr>
            <a:lvl5pPr lvl="4"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5pPr>
            <a:lvl6pPr lvl="5"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6pPr>
            <a:lvl7pPr lvl="6"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7pPr>
            <a:lvl8pPr lvl="7"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8pPr>
            <a:lvl9pPr lvl="8"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9pPr>
          </a:lstStyle>
          <a:p>
            <a:endParaRPr/>
          </a:p>
        </p:txBody>
      </p:sp>
      <p:sp>
        <p:nvSpPr>
          <p:cNvPr id="283" name="Google Shape;283;p13"/>
          <p:cNvSpPr txBox="1">
            <a:spLocks noGrp="1"/>
          </p:cNvSpPr>
          <p:nvPr>
            <p:ph type="subTitle" idx="13"/>
          </p:nvPr>
        </p:nvSpPr>
        <p:spPr>
          <a:xfrm>
            <a:off x="12250550" y="3851300"/>
            <a:ext cx="4611000" cy="91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Font typeface="Goldman"/>
              <a:buNone/>
              <a:defRPr sz="4200">
                <a:solidFill>
                  <a:schemeClr val="lt1"/>
                </a:solidFill>
                <a:latin typeface="Goldman"/>
                <a:ea typeface="Goldman"/>
                <a:cs typeface="Goldman"/>
                <a:sym typeface="Goldman"/>
              </a:defRPr>
            </a:lvl1pPr>
            <a:lvl2pPr lvl="1"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2pPr>
            <a:lvl3pPr lvl="2"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3pPr>
            <a:lvl4pPr lvl="3"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4pPr>
            <a:lvl5pPr lvl="4"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5pPr>
            <a:lvl6pPr lvl="5"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6pPr>
            <a:lvl7pPr lvl="6"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7pPr>
            <a:lvl8pPr lvl="7"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8pPr>
            <a:lvl9pPr lvl="8"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9pPr>
          </a:lstStyle>
          <a:p>
            <a:endParaRPr/>
          </a:p>
        </p:txBody>
      </p:sp>
      <p:sp>
        <p:nvSpPr>
          <p:cNvPr id="284" name="Google Shape;284;p13"/>
          <p:cNvSpPr txBox="1">
            <a:spLocks noGrp="1"/>
          </p:cNvSpPr>
          <p:nvPr>
            <p:ph type="subTitle" idx="14"/>
          </p:nvPr>
        </p:nvSpPr>
        <p:spPr>
          <a:xfrm>
            <a:off x="12250550" y="6075750"/>
            <a:ext cx="4611000" cy="91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Font typeface="Goldman"/>
              <a:buNone/>
              <a:defRPr sz="4200">
                <a:solidFill>
                  <a:schemeClr val="lt1"/>
                </a:solidFill>
                <a:latin typeface="Goldman"/>
                <a:ea typeface="Goldman"/>
                <a:cs typeface="Goldman"/>
                <a:sym typeface="Goldman"/>
              </a:defRPr>
            </a:lvl1pPr>
            <a:lvl2pPr lvl="1"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2pPr>
            <a:lvl3pPr lvl="2"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3pPr>
            <a:lvl4pPr lvl="3"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4pPr>
            <a:lvl5pPr lvl="4"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5pPr>
            <a:lvl6pPr lvl="5"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6pPr>
            <a:lvl7pPr lvl="6"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7pPr>
            <a:lvl8pPr lvl="7"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8pPr>
            <a:lvl9pPr lvl="8"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9pPr>
          </a:lstStyle>
          <a:p>
            <a:endParaRPr/>
          </a:p>
        </p:txBody>
      </p:sp>
      <p:sp>
        <p:nvSpPr>
          <p:cNvPr id="285" name="Google Shape;285;p13"/>
          <p:cNvSpPr txBox="1">
            <a:spLocks noGrp="1"/>
          </p:cNvSpPr>
          <p:nvPr>
            <p:ph type="subTitle" idx="15"/>
          </p:nvPr>
        </p:nvSpPr>
        <p:spPr>
          <a:xfrm>
            <a:off x="12250550" y="8300200"/>
            <a:ext cx="4611000" cy="91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Font typeface="Goldman"/>
              <a:buNone/>
              <a:defRPr sz="4200">
                <a:solidFill>
                  <a:schemeClr val="lt1"/>
                </a:solidFill>
                <a:latin typeface="Goldman"/>
                <a:ea typeface="Goldman"/>
                <a:cs typeface="Goldman"/>
                <a:sym typeface="Goldman"/>
              </a:defRPr>
            </a:lvl1pPr>
            <a:lvl2pPr lvl="1"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2pPr>
            <a:lvl3pPr lvl="2"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3pPr>
            <a:lvl4pPr lvl="3"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4pPr>
            <a:lvl5pPr lvl="4"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5pPr>
            <a:lvl6pPr lvl="5"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6pPr>
            <a:lvl7pPr lvl="6"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7pPr>
            <a:lvl8pPr lvl="7"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8pPr>
            <a:lvl9pPr lvl="8"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9pPr>
          </a:lstStyle>
          <a:p>
            <a:endParaRPr/>
          </a:p>
        </p:txBody>
      </p:sp>
      <p:grpSp>
        <p:nvGrpSpPr>
          <p:cNvPr id="286" name="Google Shape;286;p13"/>
          <p:cNvGrpSpPr/>
          <p:nvPr/>
        </p:nvGrpSpPr>
        <p:grpSpPr>
          <a:xfrm flipH="1">
            <a:off x="15375650" y="596000"/>
            <a:ext cx="1485900" cy="152400"/>
            <a:chOff x="2647950" y="4676775"/>
            <a:chExt cx="742950" cy="76200"/>
          </a:xfrm>
        </p:grpSpPr>
        <p:sp>
          <p:nvSpPr>
            <p:cNvPr id="287" name="Google Shape;287;p13"/>
            <p:cNvSpPr/>
            <p:nvPr/>
          </p:nvSpPr>
          <p:spPr>
            <a:xfrm>
              <a:off x="264795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88" name="Google Shape;288;p13"/>
            <p:cNvSpPr/>
            <p:nvPr/>
          </p:nvSpPr>
          <p:spPr>
            <a:xfrm>
              <a:off x="287020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89" name="Google Shape;289;p13"/>
            <p:cNvSpPr/>
            <p:nvPr/>
          </p:nvSpPr>
          <p:spPr>
            <a:xfrm>
              <a:off x="309245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90" name="Google Shape;290;p13"/>
            <p:cNvSpPr/>
            <p:nvPr/>
          </p:nvSpPr>
          <p:spPr>
            <a:xfrm>
              <a:off x="331470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291" name="Google Shape;291;p13"/>
          <p:cNvGrpSpPr/>
          <p:nvPr/>
        </p:nvGrpSpPr>
        <p:grpSpPr>
          <a:xfrm>
            <a:off x="943450" y="596000"/>
            <a:ext cx="483000" cy="483000"/>
            <a:chOff x="-1752450" y="4362450"/>
            <a:chExt cx="241500" cy="241500"/>
          </a:xfrm>
        </p:grpSpPr>
        <p:sp>
          <p:nvSpPr>
            <p:cNvPr id="292" name="Google Shape;292;p13"/>
            <p:cNvSpPr/>
            <p:nvPr/>
          </p:nvSpPr>
          <p:spPr>
            <a:xfrm>
              <a:off x="-1752450" y="4362450"/>
              <a:ext cx="114300" cy="24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93" name="Google Shape;293;p13"/>
            <p:cNvSpPr/>
            <p:nvPr/>
          </p:nvSpPr>
          <p:spPr>
            <a:xfrm rot="5400000">
              <a:off x="-1688850" y="4298850"/>
              <a:ext cx="114300" cy="24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1663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4"/>
        <p:cNvGrpSpPr/>
        <p:nvPr/>
      </p:nvGrpSpPr>
      <p:grpSpPr>
        <a:xfrm>
          <a:off x="0" y="0"/>
          <a:ext cx="0" cy="0"/>
          <a:chOff x="0" y="0"/>
          <a:chExt cx="0" cy="0"/>
        </a:xfrm>
      </p:grpSpPr>
      <p:sp>
        <p:nvSpPr>
          <p:cNvPr id="295" name="Google Shape;295;p14"/>
          <p:cNvSpPr txBox="1">
            <a:spLocks noGrp="1"/>
          </p:cNvSpPr>
          <p:nvPr>
            <p:ph type="title"/>
          </p:nvPr>
        </p:nvSpPr>
        <p:spPr>
          <a:xfrm>
            <a:off x="8141150" y="6669176"/>
            <a:ext cx="8720400" cy="1063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None/>
              <a:defRPr sz="4200">
                <a:solidFill>
                  <a:schemeClr val="lt1"/>
                </a:solidFill>
              </a:defRPr>
            </a:lvl1pPr>
            <a:lvl2pPr lvl="1" algn="ctr" rtl="0">
              <a:spcBef>
                <a:spcPts val="0"/>
              </a:spcBef>
              <a:spcAft>
                <a:spcPts val="0"/>
              </a:spcAft>
              <a:buSzPts val="2100"/>
              <a:buFont typeface="Goldman"/>
              <a:buNone/>
              <a:defRPr sz="4200">
                <a:latin typeface="Goldman"/>
                <a:ea typeface="Goldman"/>
                <a:cs typeface="Goldman"/>
                <a:sym typeface="Goldman"/>
              </a:defRPr>
            </a:lvl2pPr>
            <a:lvl3pPr lvl="2" algn="ctr" rtl="0">
              <a:spcBef>
                <a:spcPts val="0"/>
              </a:spcBef>
              <a:spcAft>
                <a:spcPts val="0"/>
              </a:spcAft>
              <a:buSzPts val="2100"/>
              <a:buFont typeface="Goldman"/>
              <a:buNone/>
              <a:defRPr sz="4200">
                <a:latin typeface="Goldman"/>
                <a:ea typeface="Goldman"/>
                <a:cs typeface="Goldman"/>
                <a:sym typeface="Goldman"/>
              </a:defRPr>
            </a:lvl3pPr>
            <a:lvl4pPr lvl="3" algn="ctr" rtl="0">
              <a:spcBef>
                <a:spcPts val="0"/>
              </a:spcBef>
              <a:spcAft>
                <a:spcPts val="0"/>
              </a:spcAft>
              <a:buSzPts val="2100"/>
              <a:buFont typeface="Goldman"/>
              <a:buNone/>
              <a:defRPr sz="4200">
                <a:latin typeface="Goldman"/>
                <a:ea typeface="Goldman"/>
                <a:cs typeface="Goldman"/>
                <a:sym typeface="Goldman"/>
              </a:defRPr>
            </a:lvl4pPr>
            <a:lvl5pPr lvl="4" algn="ctr" rtl="0">
              <a:spcBef>
                <a:spcPts val="0"/>
              </a:spcBef>
              <a:spcAft>
                <a:spcPts val="0"/>
              </a:spcAft>
              <a:buSzPts val="2100"/>
              <a:buFont typeface="Goldman"/>
              <a:buNone/>
              <a:defRPr sz="4200">
                <a:latin typeface="Goldman"/>
                <a:ea typeface="Goldman"/>
                <a:cs typeface="Goldman"/>
                <a:sym typeface="Goldman"/>
              </a:defRPr>
            </a:lvl5pPr>
            <a:lvl6pPr lvl="5" algn="ctr" rtl="0">
              <a:spcBef>
                <a:spcPts val="0"/>
              </a:spcBef>
              <a:spcAft>
                <a:spcPts val="0"/>
              </a:spcAft>
              <a:buSzPts val="2100"/>
              <a:buFont typeface="Goldman"/>
              <a:buNone/>
              <a:defRPr sz="4200">
                <a:latin typeface="Goldman"/>
                <a:ea typeface="Goldman"/>
                <a:cs typeface="Goldman"/>
                <a:sym typeface="Goldman"/>
              </a:defRPr>
            </a:lvl6pPr>
            <a:lvl7pPr lvl="6" algn="ctr" rtl="0">
              <a:spcBef>
                <a:spcPts val="0"/>
              </a:spcBef>
              <a:spcAft>
                <a:spcPts val="0"/>
              </a:spcAft>
              <a:buSzPts val="2100"/>
              <a:buFont typeface="Goldman"/>
              <a:buNone/>
              <a:defRPr sz="4200">
                <a:latin typeface="Goldman"/>
                <a:ea typeface="Goldman"/>
                <a:cs typeface="Goldman"/>
                <a:sym typeface="Goldman"/>
              </a:defRPr>
            </a:lvl7pPr>
            <a:lvl8pPr lvl="7" algn="ctr" rtl="0">
              <a:spcBef>
                <a:spcPts val="0"/>
              </a:spcBef>
              <a:spcAft>
                <a:spcPts val="0"/>
              </a:spcAft>
              <a:buSzPts val="2100"/>
              <a:buFont typeface="Goldman"/>
              <a:buNone/>
              <a:defRPr sz="4200">
                <a:latin typeface="Goldman"/>
                <a:ea typeface="Goldman"/>
                <a:cs typeface="Goldman"/>
                <a:sym typeface="Goldman"/>
              </a:defRPr>
            </a:lvl8pPr>
            <a:lvl9pPr lvl="8" algn="ctr" rtl="0">
              <a:spcBef>
                <a:spcPts val="0"/>
              </a:spcBef>
              <a:spcAft>
                <a:spcPts val="0"/>
              </a:spcAft>
              <a:buSzPts val="2100"/>
              <a:buFont typeface="Goldman"/>
              <a:buNone/>
              <a:defRPr sz="4200">
                <a:latin typeface="Goldman"/>
                <a:ea typeface="Goldman"/>
                <a:cs typeface="Goldman"/>
                <a:sym typeface="Goldman"/>
              </a:defRPr>
            </a:lvl9pPr>
          </a:lstStyle>
          <a:p>
            <a:endParaRPr/>
          </a:p>
        </p:txBody>
      </p:sp>
      <p:sp>
        <p:nvSpPr>
          <p:cNvPr id="296" name="Google Shape;296;p14"/>
          <p:cNvSpPr txBox="1">
            <a:spLocks noGrp="1"/>
          </p:cNvSpPr>
          <p:nvPr>
            <p:ph type="subTitle" idx="1"/>
          </p:nvPr>
        </p:nvSpPr>
        <p:spPr>
          <a:xfrm>
            <a:off x="5121950" y="2554022"/>
            <a:ext cx="11739600" cy="4114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6000"/>
            </a:lvl1pPr>
            <a:lvl2pPr lvl="1" algn="ctr" rtl="0">
              <a:lnSpc>
                <a:spcPct val="100000"/>
              </a:lnSpc>
              <a:spcBef>
                <a:spcPts val="0"/>
              </a:spcBef>
              <a:spcAft>
                <a:spcPts val="0"/>
              </a:spcAft>
              <a:buSzPts val="3000"/>
              <a:buNone/>
              <a:defRPr sz="6000"/>
            </a:lvl2pPr>
            <a:lvl3pPr lvl="2" algn="ctr" rtl="0">
              <a:lnSpc>
                <a:spcPct val="100000"/>
              </a:lnSpc>
              <a:spcBef>
                <a:spcPts val="0"/>
              </a:spcBef>
              <a:spcAft>
                <a:spcPts val="0"/>
              </a:spcAft>
              <a:buSzPts val="3000"/>
              <a:buNone/>
              <a:defRPr sz="6000"/>
            </a:lvl3pPr>
            <a:lvl4pPr lvl="3" algn="ctr" rtl="0">
              <a:lnSpc>
                <a:spcPct val="100000"/>
              </a:lnSpc>
              <a:spcBef>
                <a:spcPts val="0"/>
              </a:spcBef>
              <a:spcAft>
                <a:spcPts val="0"/>
              </a:spcAft>
              <a:buSzPts val="3000"/>
              <a:buNone/>
              <a:defRPr sz="6000"/>
            </a:lvl4pPr>
            <a:lvl5pPr lvl="4" algn="ctr" rtl="0">
              <a:lnSpc>
                <a:spcPct val="100000"/>
              </a:lnSpc>
              <a:spcBef>
                <a:spcPts val="0"/>
              </a:spcBef>
              <a:spcAft>
                <a:spcPts val="0"/>
              </a:spcAft>
              <a:buSzPts val="3000"/>
              <a:buNone/>
              <a:defRPr sz="6000"/>
            </a:lvl5pPr>
            <a:lvl6pPr lvl="5" algn="ctr" rtl="0">
              <a:lnSpc>
                <a:spcPct val="100000"/>
              </a:lnSpc>
              <a:spcBef>
                <a:spcPts val="0"/>
              </a:spcBef>
              <a:spcAft>
                <a:spcPts val="0"/>
              </a:spcAft>
              <a:buSzPts val="3000"/>
              <a:buNone/>
              <a:defRPr sz="6000"/>
            </a:lvl6pPr>
            <a:lvl7pPr lvl="6" algn="ctr" rtl="0">
              <a:lnSpc>
                <a:spcPct val="100000"/>
              </a:lnSpc>
              <a:spcBef>
                <a:spcPts val="0"/>
              </a:spcBef>
              <a:spcAft>
                <a:spcPts val="0"/>
              </a:spcAft>
              <a:buSzPts val="3000"/>
              <a:buNone/>
              <a:defRPr sz="6000"/>
            </a:lvl7pPr>
            <a:lvl8pPr lvl="7" algn="ctr" rtl="0">
              <a:lnSpc>
                <a:spcPct val="100000"/>
              </a:lnSpc>
              <a:spcBef>
                <a:spcPts val="0"/>
              </a:spcBef>
              <a:spcAft>
                <a:spcPts val="0"/>
              </a:spcAft>
              <a:buSzPts val="3000"/>
              <a:buNone/>
              <a:defRPr sz="6000"/>
            </a:lvl8pPr>
            <a:lvl9pPr lvl="8" algn="ctr" rtl="0">
              <a:lnSpc>
                <a:spcPct val="100000"/>
              </a:lnSpc>
              <a:spcBef>
                <a:spcPts val="0"/>
              </a:spcBef>
              <a:spcAft>
                <a:spcPts val="0"/>
              </a:spcAft>
              <a:buSzPts val="3000"/>
              <a:buNone/>
              <a:defRPr sz="6000"/>
            </a:lvl9pPr>
          </a:lstStyle>
          <a:p>
            <a:endParaRPr/>
          </a:p>
        </p:txBody>
      </p:sp>
      <p:grpSp>
        <p:nvGrpSpPr>
          <p:cNvPr id="297" name="Google Shape;297;p14"/>
          <p:cNvGrpSpPr/>
          <p:nvPr/>
        </p:nvGrpSpPr>
        <p:grpSpPr>
          <a:xfrm>
            <a:off x="15375650" y="9353550"/>
            <a:ext cx="1485900" cy="152400"/>
            <a:chOff x="2647950" y="4676775"/>
            <a:chExt cx="742950" cy="76200"/>
          </a:xfrm>
        </p:grpSpPr>
        <p:sp>
          <p:nvSpPr>
            <p:cNvPr id="298" name="Google Shape;298;p14"/>
            <p:cNvSpPr/>
            <p:nvPr/>
          </p:nvSpPr>
          <p:spPr>
            <a:xfrm>
              <a:off x="264795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99" name="Google Shape;299;p14"/>
            <p:cNvSpPr/>
            <p:nvPr/>
          </p:nvSpPr>
          <p:spPr>
            <a:xfrm>
              <a:off x="287020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00" name="Google Shape;300;p14"/>
            <p:cNvSpPr/>
            <p:nvPr/>
          </p:nvSpPr>
          <p:spPr>
            <a:xfrm>
              <a:off x="309245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01" name="Google Shape;301;p14"/>
            <p:cNvSpPr/>
            <p:nvPr/>
          </p:nvSpPr>
          <p:spPr>
            <a:xfrm>
              <a:off x="331470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302" name="Google Shape;302;p14"/>
          <p:cNvGrpSpPr/>
          <p:nvPr/>
        </p:nvGrpSpPr>
        <p:grpSpPr>
          <a:xfrm>
            <a:off x="935750" y="596000"/>
            <a:ext cx="483000" cy="483000"/>
            <a:chOff x="-1752450" y="4362450"/>
            <a:chExt cx="241500" cy="241500"/>
          </a:xfrm>
        </p:grpSpPr>
        <p:sp>
          <p:nvSpPr>
            <p:cNvPr id="303" name="Google Shape;303;p14"/>
            <p:cNvSpPr/>
            <p:nvPr/>
          </p:nvSpPr>
          <p:spPr>
            <a:xfrm>
              <a:off x="-1752450" y="4362450"/>
              <a:ext cx="114300" cy="24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04" name="Google Shape;304;p14"/>
            <p:cNvSpPr/>
            <p:nvPr/>
          </p:nvSpPr>
          <p:spPr>
            <a:xfrm rot="5400000">
              <a:off x="-1688850" y="4298850"/>
              <a:ext cx="114300" cy="24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1984366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05"/>
        <p:cNvGrpSpPr/>
        <p:nvPr/>
      </p:nvGrpSpPr>
      <p:grpSpPr>
        <a:xfrm>
          <a:off x="0" y="0"/>
          <a:ext cx="0" cy="0"/>
          <a:chOff x="0" y="0"/>
          <a:chExt cx="0" cy="0"/>
        </a:xfrm>
      </p:grpSpPr>
      <p:sp>
        <p:nvSpPr>
          <p:cNvPr id="306" name="Google Shape;306;p15"/>
          <p:cNvSpPr txBox="1">
            <a:spLocks noGrp="1"/>
          </p:cNvSpPr>
          <p:nvPr>
            <p:ph type="title"/>
          </p:nvPr>
        </p:nvSpPr>
        <p:spPr>
          <a:xfrm>
            <a:off x="1426450" y="5193800"/>
            <a:ext cx="5602800" cy="229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07" name="Google Shape;307;p15"/>
          <p:cNvSpPr txBox="1">
            <a:spLocks noGrp="1"/>
          </p:cNvSpPr>
          <p:nvPr>
            <p:ph type="subTitle" idx="1"/>
          </p:nvPr>
        </p:nvSpPr>
        <p:spPr>
          <a:xfrm>
            <a:off x="1426450" y="7487000"/>
            <a:ext cx="5602800" cy="17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08" name="Google Shape;308;p15"/>
          <p:cNvSpPr/>
          <p:nvPr/>
        </p:nvSpPr>
        <p:spPr>
          <a:xfrm>
            <a:off x="14736268" y="8702883"/>
            <a:ext cx="3989900" cy="2136550"/>
          </a:xfrm>
          <a:custGeom>
            <a:avLst/>
            <a:gdLst/>
            <a:ahLst/>
            <a:cxnLst/>
            <a:rect l="l" t="t" r="r" b="b"/>
            <a:pathLst>
              <a:path w="79798" h="42731" extrusionOk="0">
                <a:moveTo>
                  <a:pt x="550" y="42731"/>
                </a:moveTo>
                <a:cubicBezTo>
                  <a:pt x="-556" y="33883"/>
                  <a:pt x="-300" y="23212"/>
                  <a:pt x="5503" y="16442"/>
                </a:cubicBezTo>
                <a:cubicBezTo>
                  <a:pt x="13080" y="7602"/>
                  <a:pt x="25328" y="3104"/>
                  <a:pt x="36745" y="821"/>
                </a:cubicBezTo>
                <a:cubicBezTo>
                  <a:pt x="48254" y="-1481"/>
                  <a:pt x="61870" y="1490"/>
                  <a:pt x="71035" y="8822"/>
                </a:cubicBezTo>
                <a:cubicBezTo>
                  <a:pt x="74404" y="11517"/>
                  <a:pt x="79798" y="14033"/>
                  <a:pt x="79798" y="18347"/>
                </a:cubicBezTo>
              </a:path>
            </a:pathLst>
          </a:custGeom>
          <a:noFill/>
          <a:ln w="9525" cap="flat" cmpd="sng">
            <a:solidFill>
              <a:schemeClr val="accent1"/>
            </a:solidFill>
            <a:prstDash val="solid"/>
            <a:round/>
            <a:headEnd type="none" w="med" len="med"/>
            <a:tailEnd type="none" w="med" len="med"/>
          </a:ln>
        </p:spPr>
      </p:sp>
      <p:sp>
        <p:nvSpPr>
          <p:cNvPr id="309" name="Google Shape;309;p15"/>
          <p:cNvSpPr/>
          <p:nvPr/>
        </p:nvSpPr>
        <p:spPr>
          <a:xfrm>
            <a:off x="3848100" y="-400049"/>
            <a:ext cx="3170900" cy="1646150"/>
          </a:xfrm>
          <a:custGeom>
            <a:avLst/>
            <a:gdLst/>
            <a:ahLst/>
            <a:cxnLst/>
            <a:rect l="l" t="t" r="r" b="b"/>
            <a:pathLst>
              <a:path w="63418" h="32923" extrusionOk="0">
                <a:moveTo>
                  <a:pt x="0" y="762"/>
                </a:moveTo>
                <a:cubicBezTo>
                  <a:pt x="4194" y="7054"/>
                  <a:pt x="6208" y="14765"/>
                  <a:pt x="11049" y="20574"/>
                </a:cubicBezTo>
                <a:cubicBezTo>
                  <a:pt x="16650" y="27295"/>
                  <a:pt x="25661" y="31328"/>
                  <a:pt x="34290" y="32766"/>
                </a:cubicBezTo>
                <a:cubicBezTo>
                  <a:pt x="41824" y="34022"/>
                  <a:pt x="46817" y="23500"/>
                  <a:pt x="51054" y="17145"/>
                </a:cubicBezTo>
                <a:cubicBezTo>
                  <a:pt x="53108" y="14064"/>
                  <a:pt x="57404" y="13335"/>
                  <a:pt x="60579" y="11430"/>
                </a:cubicBezTo>
                <a:cubicBezTo>
                  <a:pt x="63934" y="9417"/>
                  <a:pt x="63246" y="3912"/>
                  <a:pt x="63246" y="0"/>
                </a:cubicBezTo>
              </a:path>
            </a:pathLst>
          </a:custGeom>
          <a:noFill/>
          <a:ln w="9525" cap="flat" cmpd="sng">
            <a:solidFill>
              <a:schemeClr val="accent1"/>
            </a:solidFill>
            <a:prstDash val="solid"/>
            <a:round/>
            <a:headEnd type="none" w="med" len="med"/>
            <a:tailEnd type="none" w="med" len="med"/>
          </a:ln>
        </p:spPr>
      </p:sp>
      <p:sp>
        <p:nvSpPr>
          <p:cNvPr id="310" name="Google Shape;310;p15"/>
          <p:cNvSpPr/>
          <p:nvPr/>
        </p:nvSpPr>
        <p:spPr>
          <a:xfrm>
            <a:off x="-323849" y="-495299"/>
            <a:ext cx="4975950" cy="4855950"/>
          </a:xfrm>
          <a:custGeom>
            <a:avLst/>
            <a:gdLst/>
            <a:ahLst/>
            <a:cxnLst/>
            <a:rect l="l" t="t" r="r" b="b"/>
            <a:pathLst>
              <a:path w="99519" h="97119" extrusionOk="0">
                <a:moveTo>
                  <a:pt x="0" y="89916"/>
                </a:moveTo>
                <a:cubicBezTo>
                  <a:pt x="3976" y="89916"/>
                  <a:pt x="7112" y="93472"/>
                  <a:pt x="10668" y="95250"/>
                </a:cubicBezTo>
                <a:cubicBezTo>
                  <a:pt x="16366" y="98099"/>
                  <a:pt x="24622" y="97548"/>
                  <a:pt x="29718" y="93726"/>
                </a:cubicBezTo>
                <a:cubicBezTo>
                  <a:pt x="40330" y="85767"/>
                  <a:pt x="38266" y="65788"/>
                  <a:pt x="49911" y="59436"/>
                </a:cubicBezTo>
                <a:cubicBezTo>
                  <a:pt x="59296" y="54317"/>
                  <a:pt x="71203" y="53521"/>
                  <a:pt x="79248" y="46482"/>
                </a:cubicBezTo>
                <a:cubicBezTo>
                  <a:pt x="87681" y="39103"/>
                  <a:pt x="95517" y="29800"/>
                  <a:pt x="98679" y="19050"/>
                </a:cubicBezTo>
                <a:cubicBezTo>
                  <a:pt x="100471" y="12958"/>
                  <a:pt x="98679" y="6350"/>
                  <a:pt x="98679" y="0"/>
                </a:cubicBezTo>
              </a:path>
            </a:pathLst>
          </a:custGeom>
          <a:noFill/>
          <a:ln w="9525" cap="flat" cmpd="sng">
            <a:solidFill>
              <a:schemeClr val="accent1"/>
            </a:solidFill>
            <a:prstDash val="solid"/>
            <a:round/>
            <a:headEnd type="none" w="med" len="med"/>
            <a:tailEnd type="none" w="med" len="med"/>
          </a:ln>
        </p:spPr>
      </p:sp>
      <p:sp>
        <p:nvSpPr>
          <p:cNvPr id="311" name="Google Shape;311;p15"/>
          <p:cNvSpPr/>
          <p:nvPr/>
        </p:nvSpPr>
        <p:spPr>
          <a:xfrm>
            <a:off x="13156100" y="7401692"/>
            <a:ext cx="4896100" cy="3304400"/>
          </a:xfrm>
          <a:custGeom>
            <a:avLst/>
            <a:gdLst/>
            <a:ahLst/>
            <a:cxnLst/>
            <a:rect l="l" t="t" r="r" b="b"/>
            <a:pathLst>
              <a:path w="97922" h="66088" extrusionOk="0">
                <a:moveTo>
                  <a:pt x="3197" y="64183"/>
                </a:moveTo>
                <a:cubicBezTo>
                  <a:pt x="324" y="52692"/>
                  <a:pt x="-3268" y="36293"/>
                  <a:pt x="5864" y="28750"/>
                </a:cubicBezTo>
                <a:cubicBezTo>
                  <a:pt x="11825" y="23826"/>
                  <a:pt x="20622" y="22629"/>
                  <a:pt x="28343" y="23035"/>
                </a:cubicBezTo>
                <a:cubicBezTo>
                  <a:pt x="33820" y="23323"/>
                  <a:pt x="40163" y="27601"/>
                  <a:pt x="44726" y="24559"/>
                </a:cubicBezTo>
                <a:cubicBezTo>
                  <a:pt x="50139" y="20950"/>
                  <a:pt x="52002" y="13580"/>
                  <a:pt x="56918" y="9319"/>
                </a:cubicBezTo>
                <a:cubicBezTo>
                  <a:pt x="64264" y="2953"/>
                  <a:pt x="75242" y="-1553"/>
                  <a:pt x="84731" y="556"/>
                </a:cubicBezTo>
                <a:cubicBezTo>
                  <a:pt x="93004" y="2394"/>
                  <a:pt x="99984" y="14614"/>
                  <a:pt x="97304" y="22654"/>
                </a:cubicBezTo>
                <a:cubicBezTo>
                  <a:pt x="94562" y="30879"/>
                  <a:pt x="87465" y="36998"/>
                  <a:pt x="83588" y="44752"/>
                </a:cubicBezTo>
                <a:cubicBezTo>
                  <a:pt x="80335" y="51258"/>
                  <a:pt x="80887" y="66088"/>
                  <a:pt x="88160" y="66088"/>
                </a:cubicBezTo>
              </a:path>
            </a:pathLst>
          </a:custGeom>
          <a:noFill/>
          <a:ln w="9525" cap="flat" cmpd="sng">
            <a:solidFill>
              <a:schemeClr val="accent1"/>
            </a:solidFill>
            <a:prstDash val="solid"/>
            <a:round/>
            <a:headEnd type="none" w="med" len="med"/>
            <a:tailEnd type="none" w="med" len="med"/>
          </a:ln>
        </p:spPr>
      </p:sp>
      <p:grpSp>
        <p:nvGrpSpPr>
          <p:cNvPr id="312" name="Google Shape;312;p15"/>
          <p:cNvGrpSpPr/>
          <p:nvPr/>
        </p:nvGrpSpPr>
        <p:grpSpPr>
          <a:xfrm flipH="1">
            <a:off x="16861550" y="596000"/>
            <a:ext cx="483000" cy="483000"/>
            <a:chOff x="-1752450" y="4362450"/>
            <a:chExt cx="241500" cy="241500"/>
          </a:xfrm>
        </p:grpSpPr>
        <p:sp>
          <p:nvSpPr>
            <p:cNvPr id="313" name="Google Shape;313;p15"/>
            <p:cNvSpPr/>
            <p:nvPr/>
          </p:nvSpPr>
          <p:spPr>
            <a:xfrm>
              <a:off x="-1752450" y="4362450"/>
              <a:ext cx="114300" cy="24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14" name="Google Shape;314;p15"/>
            <p:cNvSpPr/>
            <p:nvPr/>
          </p:nvSpPr>
          <p:spPr>
            <a:xfrm rot="5400000">
              <a:off x="-1688850" y="4298850"/>
              <a:ext cx="114300" cy="24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315" name="Google Shape;315;p15"/>
          <p:cNvGrpSpPr/>
          <p:nvPr/>
        </p:nvGrpSpPr>
        <p:grpSpPr>
          <a:xfrm>
            <a:off x="1426450" y="596000"/>
            <a:ext cx="1485900" cy="152400"/>
            <a:chOff x="2647950" y="4676775"/>
            <a:chExt cx="742950" cy="76200"/>
          </a:xfrm>
        </p:grpSpPr>
        <p:sp>
          <p:nvSpPr>
            <p:cNvPr id="316" name="Google Shape;316;p15"/>
            <p:cNvSpPr/>
            <p:nvPr/>
          </p:nvSpPr>
          <p:spPr>
            <a:xfrm>
              <a:off x="264795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17" name="Google Shape;317;p15"/>
            <p:cNvSpPr/>
            <p:nvPr/>
          </p:nvSpPr>
          <p:spPr>
            <a:xfrm>
              <a:off x="287020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18" name="Google Shape;318;p15"/>
            <p:cNvSpPr/>
            <p:nvPr/>
          </p:nvSpPr>
          <p:spPr>
            <a:xfrm>
              <a:off x="309245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19" name="Google Shape;319;p15"/>
            <p:cNvSpPr/>
            <p:nvPr/>
          </p:nvSpPr>
          <p:spPr>
            <a:xfrm>
              <a:off x="331470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320" name="Google Shape;320;p15"/>
          <p:cNvSpPr/>
          <p:nvPr/>
        </p:nvSpPr>
        <p:spPr>
          <a:xfrm>
            <a:off x="-209550" y="2686050"/>
            <a:ext cx="747700" cy="2895600"/>
          </a:xfrm>
          <a:custGeom>
            <a:avLst/>
            <a:gdLst/>
            <a:ahLst/>
            <a:cxnLst/>
            <a:rect l="l" t="t" r="r" b="b"/>
            <a:pathLst>
              <a:path w="14954" h="57912" extrusionOk="0">
                <a:moveTo>
                  <a:pt x="4191" y="0"/>
                </a:moveTo>
                <a:cubicBezTo>
                  <a:pt x="9483" y="7409"/>
                  <a:pt x="15615" y="16072"/>
                  <a:pt x="14859" y="25146"/>
                </a:cubicBezTo>
                <a:cubicBezTo>
                  <a:pt x="13863" y="37097"/>
                  <a:pt x="3792" y="46535"/>
                  <a:pt x="0" y="57912"/>
                </a:cubicBezTo>
              </a:path>
            </a:pathLst>
          </a:custGeom>
          <a:noFill/>
          <a:ln w="9525" cap="flat" cmpd="sng">
            <a:solidFill>
              <a:schemeClr val="accent1"/>
            </a:solidFill>
            <a:prstDash val="solid"/>
            <a:round/>
            <a:headEnd type="none" w="med" len="med"/>
            <a:tailEnd type="none" w="med" len="med"/>
          </a:ln>
        </p:spPr>
      </p:sp>
      <p:sp>
        <p:nvSpPr>
          <p:cNvPr id="321" name="Google Shape;321;p15"/>
          <p:cNvSpPr/>
          <p:nvPr/>
        </p:nvSpPr>
        <p:spPr>
          <a:xfrm>
            <a:off x="-209550" y="3314700"/>
            <a:ext cx="799900" cy="3086100"/>
          </a:xfrm>
          <a:custGeom>
            <a:avLst/>
            <a:gdLst/>
            <a:ahLst/>
            <a:cxnLst/>
            <a:rect l="l" t="t" r="r" b="b"/>
            <a:pathLst>
              <a:path w="15998" h="61722" extrusionOk="0">
                <a:moveTo>
                  <a:pt x="0" y="0"/>
                </a:moveTo>
                <a:cubicBezTo>
                  <a:pt x="3513" y="0"/>
                  <a:pt x="5688" y="4214"/>
                  <a:pt x="8001" y="6858"/>
                </a:cubicBezTo>
                <a:cubicBezTo>
                  <a:pt x="14412" y="14184"/>
                  <a:pt x="16829" y="25392"/>
                  <a:pt x="15621" y="35052"/>
                </a:cubicBezTo>
                <a:cubicBezTo>
                  <a:pt x="14343" y="45275"/>
                  <a:pt x="5715" y="53150"/>
                  <a:pt x="0" y="61722"/>
                </a:cubicBezTo>
              </a:path>
            </a:pathLst>
          </a:custGeom>
          <a:noFill/>
          <a:ln w="9525" cap="flat" cmpd="sng">
            <a:solidFill>
              <a:schemeClr val="accent1"/>
            </a:solidFill>
            <a:prstDash val="solid"/>
            <a:round/>
            <a:headEnd type="none" w="med" len="med"/>
            <a:tailEnd type="none" w="med" len="med"/>
          </a:ln>
        </p:spPr>
      </p:sp>
    </p:spTree>
    <p:extLst>
      <p:ext uri="{BB962C8B-B14F-4D97-AF65-F5344CB8AC3E}">
        <p14:creationId xmlns:p14="http://schemas.microsoft.com/office/powerpoint/2010/main" val="1375197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38"/>
        <p:cNvGrpSpPr/>
        <p:nvPr/>
      </p:nvGrpSpPr>
      <p:grpSpPr>
        <a:xfrm>
          <a:off x="0" y="0"/>
          <a:ext cx="0" cy="0"/>
          <a:chOff x="0" y="0"/>
          <a:chExt cx="0" cy="0"/>
        </a:xfrm>
      </p:grpSpPr>
      <p:sp>
        <p:nvSpPr>
          <p:cNvPr id="339" name="Google Shape;339;p17"/>
          <p:cNvSpPr txBox="1">
            <a:spLocks noGrp="1"/>
          </p:cNvSpPr>
          <p:nvPr>
            <p:ph type="title"/>
          </p:nvPr>
        </p:nvSpPr>
        <p:spPr>
          <a:xfrm>
            <a:off x="1426450" y="1079000"/>
            <a:ext cx="7273200" cy="229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40" name="Google Shape;340;p17"/>
          <p:cNvSpPr txBox="1">
            <a:spLocks noGrp="1"/>
          </p:cNvSpPr>
          <p:nvPr>
            <p:ph type="subTitle" idx="1"/>
          </p:nvPr>
        </p:nvSpPr>
        <p:spPr>
          <a:xfrm>
            <a:off x="1426450" y="3372200"/>
            <a:ext cx="7273200" cy="460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a:lvl1pPr>
            <a:lvl2pPr lvl="1" algn="ctr" rtl="0">
              <a:lnSpc>
                <a:spcPct val="100000"/>
              </a:lnSpc>
              <a:spcBef>
                <a:spcPts val="0"/>
              </a:spcBef>
              <a:spcAft>
                <a:spcPts val="0"/>
              </a:spcAft>
              <a:buClr>
                <a:srgbClr val="000000"/>
              </a:buClr>
              <a:buSzPts val="1400"/>
              <a:buFont typeface="Arimo"/>
              <a:buAutoNum type="alphaLcPeriod"/>
              <a:defRPr/>
            </a:lvl2pPr>
            <a:lvl3pPr lvl="2" algn="ctr" rtl="0">
              <a:lnSpc>
                <a:spcPct val="100000"/>
              </a:lnSpc>
              <a:spcBef>
                <a:spcPts val="0"/>
              </a:spcBef>
              <a:spcAft>
                <a:spcPts val="0"/>
              </a:spcAft>
              <a:buClr>
                <a:srgbClr val="000000"/>
              </a:buClr>
              <a:buSzPts val="1400"/>
              <a:buFont typeface="Arimo"/>
              <a:buAutoNum type="romanLcPeriod"/>
              <a:defRPr/>
            </a:lvl3pPr>
            <a:lvl4pPr lvl="3" algn="ctr" rtl="0">
              <a:lnSpc>
                <a:spcPct val="100000"/>
              </a:lnSpc>
              <a:spcBef>
                <a:spcPts val="0"/>
              </a:spcBef>
              <a:spcAft>
                <a:spcPts val="0"/>
              </a:spcAft>
              <a:buClr>
                <a:srgbClr val="000000"/>
              </a:buClr>
              <a:buSzPts val="1400"/>
              <a:buFont typeface="Arimo"/>
              <a:buAutoNum type="arabicPeriod"/>
              <a:defRPr/>
            </a:lvl4pPr>
            <a:lvl5pPr lvl="4" algn="ctr" rtl="0">
              <a:lnSpc>
                <a:spcPct val="100000"/>
              </a:lnSpc>
              <a:spcBef>
                <a:spcPts val="0"/>
              </a:spcBef>
              <a:spcAft>
                <a:spcPts val="0"/>
              </a:spcAft>
              <a:buClr>
                <a:srgbClr val="000000"/>
              </a:buClr>
              <a:buSzPts val="1400"/>
              <a:buFont typeface="Arimo"/>
              <a:buAutoNum type="alphaLcPeriod"/>
              <a:defRPr/>
            </a:lvl5pPr>
            <a:lvl6pPr lvl="5" algn="ctr" rtl="0">
              <a:lnSpc>
                <a:spcPct val="100000"/>
              </a:lnSpc>
              <a:spcBef>
                <a:spcPts val="0"/>
              </a:spcBef>
              <a:spcAft>
                <a:spcPts val="0"/>
              </a:spcAft>
              <a:buClr>
                <a:srgbClr val="000000"/>
              </a:buClr>
              <a:buSzPts val="1400"/>
              <a:buFont typeface="Arimo"/>
              <a:buAutoNum type="romanLcPeriod"/>
              <a:defRPr/>
            </a:lvl6pPr>
            <a:lvl7pPr lvl="6" algn="ctr" rtl="0">
              <a:lnSpc>
                <a:spcPct val="100000"/>
              </a:lnSpc>
              <a:spcBef>
                <a:spcPts val="0"/>
              </a:spcBef>
              <a:spcAft>
                <a:spcPts val="0"/>
              </a:spcAft>
              <a:buClr>
                <a:srgbClr val="000000"/>
              </a:buClr>
              <a:buSzPts val="1400"/>
              <a:buFont typeface="Arimo"/>
              <a:buAutoNum type="arabicPeriod"/>
              <a:defRPr/>
            </a:lvl7pPr>
            <a:lvl8pPr lvl="7" algn="ctr" rtl="0">
              <a:lnSpc>
                <a:spcPct val="100000"/>
              </a:lnSpc>
              <a:spcBef>
                <a:spcPts val="0"/>
              </a:spcBef>
              <a:spcAft>
                <a:spcPts val="0"/>
              </a:spcAft>
              <a:buClr>
                <a:srgbClr val="000000"/>
              </a:buClr>
              <a:buSzPts val="1400"/>
              <a:buFont typeface="Arimo"/>
              <a:buAutoNum type="alphaLcPeriod"/>
              <a:defRPr/>
            </a:lvl8pPr>
            <a:lvl9pPr lvl="8" algn="ctr" rtl="0">
              <a:lnSpc>
                <a:spcPct val="100000"/>
              </a:lnSpc>
              <a:spcBef>
                <a:spcPts val="0"/>
              </a:spcBef>
              <a:spcAft>
                <a:spcPts val="0"/>
              </a:spcAft>
              <a:buClr>
                <a:srgbClr val="000000"/>
              </a:buClr>
              <a:buSzPts val="1400"/>
              <a:buFont typeface="Arimo"/>
              <a:buAutoNum type="romanLcPeriod"/>
              <a:defRPr/>
            </a:lvl9pPr>
          </a:lstStyle>
          <a:p>
            <a:endParaRPr/>
          </a:p>
        </p:txBody>
      </p:sp>
      <p:sp>
        <p:nvSpPr>
          <p:cNvPr id="341" name="Google Shape;341;p17"/>
          <p:cNvSpPr/>
          <p:nvPr/>
        </p:nvSpPr>
        <p:spPr>
          <a:xfrm>
            <a:off x="13422651" y="8312759"/>
            <a:ext cx="4693650" cy="2133450"/>
          </a:xfrm>
          <a:custGeom>
            <a:avLst/>
            <a:gdLst/>
            <a:ahLst/>
            <a:cxnLst/>
            <a:rect l="l" t="t" r="r" b="b"/>
            <a:pathLst>
              <a:path w="93873" h="42669" extrusionOk="0">
                <a:moveTo>
                  <a:pt x="0" y="40952"/>
                </a:moveTo>
                <a:cubicBezTo>
                  <a:pt x="0" y="31778"/>
                  <a:pt x="1525" y="21108"/>
                  <a:pt x="8013" y="14622"/>
                </a:cubicBezTo>
                <a:cubicBezTo>
                  <a:pt x="18300" y="4337"/>
                  <a:pt x="35320" y="3448"/>
                  <a:pt x="49798" y="2029"/>
                </a:cubicBezTo>
                <a:cubicBezTo>
                  <a:pt x="56840" y="1339"/>
                  <a:pt x="64113" y="-1118"/>
                  <a:pt x="70977" y="598"/>
                </a:cubicBezTo>
                <a:cubicBezTo>
                  <a:pt x="86466" y="4471"/>
                  <a:pt x="93873" y="26703"/>
                  <a:pt x="93873" y="42669"/>
                </a:cubicBezTo>
              </a:path>
            </a:pathLst>
          </a:custGeom>
          <a:noFill/>
          <a:ln w="9525" cap="flat" cmpd="sng">
            <a:solidFill>
              <a:schemeClr val="accent1"/>
            </a:solidFill>
            <a:prstDash val="solid"/>
            <a:round/>
            <a:headEnd type="none" w="med" len="med"/>
            <a:tailEnd type="none" w="med" len="med"/>
          </a:ln>
        </p:spPr>
      </p:sp>
      <p:sp>
        <p:nvSpPr>
          <p:cNvPr id="342" name="Google Shape;342;p17"/>
          <p:cNvSpPr/>
          <p:nvPr/>
        </p:nvSpPr>
        <p:spPr>
          <a:xfrm>
            <a:off x="14445557" y="-157400"/>
            <a:ext cx="3999850" cy="3348500"/>
          </a:xfrm>
          <a:custGeom>
            <a:avLst/>
            <a:gdLst/>
            <a:ahLst/>
            <a:cxnLst/>
            <a:rect l="l" t="t" r="r" b="b"/>
            <a:pathLst>
              <a:path w="79997" h="66970" extrusionOk="0">
                <a:moveTo>
                  <a:pt x="5586" y="0"/>
                </a:moveTo>
                <a:cubicBezTo>
                  <a:pt x="3346" y="8002"/>
                  <a:pt x="-444" y="16039"/>
                  <a:pt x="148" y="24327"/>
                </a:cubicBezTo>
                <a:cubicBezTo>
                  <a:pt x="1192" y="38951"/>
                  <a:pt x="12802" y="52777"/>
                  <a:pt x="25334" y="60387"/>
                </a:cubicBezTo>
                <a:cubicBezTo>
                  <a:pt x="33330" y="65243"/>
                  <a:pt x="43460" y="66457"/>
                  <a:pt x="52808" y="66111"/>
                </a:cubicBezTo>
                <a:cubicBezTo>
                  <a:pt x="61869" y="65776"/>
                  <a:pt x="73585" y="60558"/>
                  <a:pt x="79997" y="66970"/>
                </a:cubicBezTo>
              </a:path>
            </a:pathLst>
          </a:custGeom>
          <a:noFill/>
          <a:ln w="9525" cap="flat" cmpd="sng">
            <a:solidFill>
              <a:schemeClr val="accent1"/>
            </a:solidFill>
            <a:prstDash val="solid"/>
            <a:round/>
            <a:headEnd type="none" w="med" len="med"/>
            <a:tailEnd type="none" w="med" len="med"/>
          </a:ln>
        </p:spPr>
      </p:sp>
      <p:cxnSp>
        <p:nvCxnSpPr>
          <p:cNvPr id="343" name="Google Shape;343;p17"/>
          <p:cNvCxnSpPr/>
          <p:nvPr/>
        </p:nvCxnSpPr>
        <p:spPr>
          <a:xfrm rot="10800000" flipH="1">
            <a:off x="-584000" y="-164850"/>
            <a:ext cx="3054600" cy="3174600"/>
          </a:xfrm>
          <a:prstGeom prst="straightConnector1">
            <a:avLst/>
          </a:prstGeom>
          <a:noFill/>
          <a:ln w="9525" cap="flat" cmpd="sng">
            <a:solidFill>
              <a:schemeClr val="accent1"/>
            </a:solidFill>
            <a:prstDash val="solid"/>
            <a:round/>
            <a:headEnd type="none" w="med" len="med"/>
            <a:tailEnd type="none" w="med" len="med"/>
          </a:ln>
        </p:spPr>
      </p:cxnSp>
      <p:sp>
        <p:nvSpPr>
          <p:cNvPr id="344" name="Google Shape;344;p17"/>
          <p:cNvSpPr/>
          <p:nvPr/>
        </p:nvSpPr>
        <p:spPr>
          <a:xfrm>
            <a:off x="-419249" y="-44900"/>
            <a:ext cx="5210850" cy="1306100"/>
          </a:xfrm>
          <a:custGeom>
            <a:avLst/>
            <a:gdLst/>
            <a:ahLst/>
            <a:cxnLst/>
            <a:rect l="l" t="t" r="r" b="b"/>
            <a:pathLst>
              <a:path w="104217" h="26122" extrusionOk="0">
                <a:moveTo>
                  <a:pt x="0" y="14374"/>
                </a:moveTo>
                <a:cubicBezTo>
                  <a:pt x="2431" y="18021"/>
                  <a:pt x="7351" y="19236"/>
                  <a:pt x="11380" y="20963"/>
                </a:cubicBezTo>
                <a:cubicBezTo>
                  <a:pt x="24198" y="26457"/>
                  <a:pt x="39169" y="26889"/>
                  <a:pt x="53007" y="25156"/>
                </a:cubicBezTo>
                <a:cubicBezTo>
                  <a:pt x="71878" y="22792"/>
                  <a:pt x="85199" y="0"/>
                  <a:pt x="104217" y="0"/>
                </a:cubicBezTo>
              </a:path>
            </a:pathLst>
          </a:custGeom>
          <a:noFill/>
          <a:ln w="9525" cap="flat" cmpd="sng">
            <a:solidFill>
              <a:schemeClr val="accent1"/>
            </a:solidFill>
            <a:prstDash val="solid"/>
            <a:round/>
            <a:headEnd type="none" w="med" len="med"/>
            <a:tailEnd type="none" w="med" len="med"/>
          </a:ln>
        </p:spPr>
      </p:sp>
      <p:sp>
        <p:nvSpPr>
          <p:cNvPr id="345" name="Google Shape;345;p17"/>
          <p:cNvSpPr/>
          <p:nvPr/>
        </p:nvSpPr>
        <p:spPr>
          <a:xfrm>
            <a:off x="17764013" y="2003400"/>
            <a:ext cx="752950" cy="2661600"/>
          </a:xfrm>
          <a:custGeom>
            <a:avLst/>
            <a:gdLst/>
            <a:ahLst/>
            <a:cxnLst/>
            <a:rect l="l" t="t" r="r" b="b"/>
            <a:pathLst>
              <a:path w="15059" h="53232" extrusionOk="0">
                <a:moveTo>
                  <a:pt x="14772" y="0"/>
                </a:moveTo>
                <a:cubicBezTo>
                  <a:pt x="11801" y="0"/>
                  <a:pt x="9838" y="3538"/>
                  <a:pt x="8190" y="6010"/>
                </a:cubicBezTo>
                <a:cubicBezTo>
                  <a:pt x="4637" y="11337"/>
                  <a:pt x="973" y="17115"/>
                  <a:pt x="176" y="23468"/>
                </a:cubicBezTo>
                <a:cubicBezTo>
                  <a:pt x="-871" y="31822"/>
                  <a:pt x="3593" y="40576"/>
                  <a:pt x="8762" y="47222"/>
                </a:cubicBezTo>
                <a:cubicBezTo>
                  <a:pt x="10544" y="49512"/>
                  <a:pt x="12157" y="53232"/>
                  <a:pt x="15059" y="53232"/>
                </a:cubicBezTo>
              </a:path>
            </a:pathLst>
          </a:custGeom>
          <a:noFill/>
          <a:ln w="9525" cap="flat" cmpd="sng">
            <a:solidFill>
              <a:schemeClr val="accent1"/>
            </a:solidFill>
            <a:prstDash val="solid"/>
            <a:round/>
            <a:headEnd type="none" w="med" len="med"/>
            <a:tailEnd type="none" w="med" len="med"/>
          </a:ln>
        </p:spPr>
      </p:sp>
      <p:grpSp>
        <p:nvGrpSpPr>
          <p:cNvPr id="346" name="Google Shape;346;p17"/>
          <p:cNvGrpSpPr/>
          <p:nvPr/>
        </p:nvGrpSpPr>
        <p:grpSpPr>
          <a:xfrm flipH="1">
            <a:off x="16861550" y="596000"/>
            <a:ext cx="483000" cy="483000"/>
            <a:chOff x="-1752450" y="4362450"/>
            <a:chExt cx="241500" cy="241500"/>
          </a:xfrm>
        </p:grpSpPr>
        <p:sp>
          <p:nvSpPr>
            <p:cNvPr id="347" name="Google Shape;347;p17"/>
            <p:cNvSpPr/>
            <p:nvPr/>
          </p:nvSpPr>
          <p:spPr>
            <a:xfrm>
              <a:off x="-1752450" y="4362450"/>
              <a:ext cx="114300" cy="24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48" name="Google Shape;348;p17"/>
            <p:cNvSpPr/>
            <p:nvPr/>
          </p:nvSpPr>
          <p:spPr>
            <a:xfrm rot="5400000">
              <a:off x="-1688850" y="4298850"/>
              <a:ext cx="114300" cy="24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349" name="Google Shape;349;p17"/>
          <p:cNvGrpSpPr/>
          <p:nvPr/>
        </p:nvGrpSpPr>
        <p:grpSpPr>
          <a:xfrm>
            <a:off x="1426450" y="9448200"/>
            <a:ext cx="1485900" cy="152400"/>
            <a:chOff x="2647950" y="4676775"/>
            <a:chExt cx="742950" cy="76200"/>
          </a:xfrm>
        </p:grpSpPr>
        <p:sp>
          <p:nvSpPr>
            <p:cNvPr id="350" name="Google Shape;350;p17"/>
            <p:cNvSpPr/>
            <p:nvPr/>
          </p:nvSpPr>
          <p:spPr>
            <a:xfrm>
              <a:off x="264795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1" name="Google Shape;351;p17"/>
            <p:cNvSpPr/>
            <p:nvPr/>
          </p:nvSpPr>
          <p:spPr>
            <a:xfrm>
              <a:off x="287020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2" name="Google Shape;352;p17"/>
            <p:cNvSpPr/>
            <p:nvPr/>
          </p:nvSpPr>
          <p:spPr>
            <a:xfrm>
              <a:off x="309245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53" name="Google Shape;353;p17"/>
            <p:cNvSpPr/>
            <p:nvPr/>
          </p:nvSpPr>
          <p:spPr>
            <a:xfrm>
              <a:off x="331470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456111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77"/>
        <p:cNvGrpSpPr/>
        <p:nvPr/>
      </p:nvGrpSpPr>
      <p:grpSpPr>
        <a:xfrm>
          <a:off x="0" y="0"/>
          <a:ext cx="0" cy="0"/>
          <a:chOff x="0" y="0"/>
          <a:chExt cx="0" cy="0"/>
        </a:xfrm>
      </p:grpSpPr>
      <p:sp>
        <p:nvSpPr>
          <p:cNvPr id="378" name="Google Shape;378;p19"/>
          <p:cNvSpPr txBox="1">
            <a:spLocks noGrp="1"/>
          </p:cNvSpPr>
          <p:nvPr>
            <p:ph type="title"/>
          </p:nvPr>
        </p:nvSpPr>
        <p:spPr>
          <a:xfrm>
            <a:off x="1440000" y="1079000"/>
            <a:ext cx="15408000" cy="1145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79" name="Google Shape;379;p19"/>
          <p:cNvSpPr txBox="1">
            <a:spLocks noGrp="1"/>
          </p:cNvSpPr>
          <p:nvPr>
            <p:ph type="subTitle" idx="1"/>
          </p:nvPr>
        </p:nvSpPr>
        <p:spPr>
          <a:xfrm>
            <a:off x="2902450" y="3719848"/>
            <a:ext cx="5877000" cy="171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80" name="Google Shape;380;p19"/>
          <p:cNvSpPr txBox="1">
            <a:spLocks noGrp="1"/>
          </p:cNvSpPr>
          <p:nvPr>
            <p:ph type="subTitle" idx="2"/>
          </p:nvPr>
        </p:nvSpPr>
        <p:spPr>
          <a:xfrm>
            <a:off x="10984566" y="3719848"/>
            <a:ext cx="5877000" cy="171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81" name="Google Shape;381;p19"/>
          <p:cNvSpPr txBox="1">
            <a:spLocks noGrp="1"/>
          </p:cNvSpPr>
          <p:nvPr>
            <p:ph type="subTitle" idx="3"/>
          </p:nvPr>
        </p:nvSpPr>
        <p:spPr>
          <a:xfrm>
            <a:off x="2902450" y="7184798"/>
            <a:ext cx="5877000" cy="171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82" name="Google Shape;382;p19"/>
          <p:cNvSpPr txBox="1">
            <a:spLocks noGrp="1"/>
          </p:cNvSpPr>
          <p:nvPr>
            <p:ph type="subTitle" idx="4"/>
          </p:nvPr>
        </p:nvSpPr>
        <p:spPr>
          <a:xfrm>
            <a:off x="10984566" y="7184798"/>
            <a:ext cx="5877000" cy="171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83" name="Google Shape;383;p19"/>
          <p:cNvSpPr txBox="1">
            <a:spLocks noGrp="1"/>
          </p:cNvSpPr>
          <p:nvPr>
            <p:ph type="subTitle" idx="5"/>
          </p:nvPr>
        </p:nvSpPr>
        <p:spPr>
          <a:xfrm>
            <a:off x="2902426" y="3062650"/>
            <a:ext cx="5877000" cy="91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100"/>
              <a:buFont typeface="Goldman"/>
              <a:buNone/>
              <a:defRPr sz="4200">
                <a:solidFill>
                  <a:schemeClr val="lt1"/>
                </a:solidFill>
                <a:latin typeface="Goldman"/>
                <a:ea typeface="Goldman"/>
                <a:cs typeface="Goldman"/>
                <a:sym typeface="Goldman"/>
              </a:defRPr>
            </a:lvl1pPr>
            <a:lvl2pPr lvl="1"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2pPr>
            <a:lvl3pPr lvl="2"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3pPr>
            <a:lvl4pPr lvl="3"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4pPr>
            <a:lvl5pPr lvl="4"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5pPr>
            <a:lvl6pPr lvl="5"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6pPr>
            <a:lvl7pPr lvl="6"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7pPr>
            <a:lvl8pPr lvl="7"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8pPr>
            <a:lvl9pPr lvl="8"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9pPr>
          </a:lstStyle>
          <a:p>
            <a:endParaRPr/>
          </a:p>
        </p:txBody>
      </p:sp>
      <p:sp>
        <p:nvSpPr>
          <p:cNvPr id="384" name="Google Shape;384;p19"/>
          <p:cNvSpPr txBox="1">
            <a:spLocks noGrp="1"/>
          </p:cNvSpPr>
          <p:nvPr>
            <p:ph type="subTitle" idx="6"/>
          </p:nvPr>
        </p:nvSpPr>
        <p:spPr>
          <a:xfrm>
            <a:off x="2902450" y="6542850"/>
            <a:ext cx="5877000" cy="91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100"/>
              <a:buFont typeface="Goldman"/>
              <a:buNone/>
              <a:defRPr sz="4200">
                <a:solidFill>
                  <a:schemeClr val="lt1"/>
                </a:solidFill>
                <a:latin typeface="Goldman"/>
                <a:ea typeface="Goldman"/>
                <a:cs typeface="Goldman"/>
                <a:sym typeface="Goldman"/>
              </a:defRPr>
            </a:lvl1pPr>
            <a:lvl2pPr lvl="1"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2pPr>
            <a:lvl3pPr lvl="2"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3pPr>
            <a:lvl4pPr lvl="3"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4pPr>
            <a:lvl5pPr lvl="4"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5pPr>
            <a:lvl6pPr lvl="5"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6pPr>
            <a:lvl7pPr lvl="6"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7pPr>
            <a:lvl8pPr lvl="7"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8pPr>
            <a:lvl9pPr lvl="8"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9pPr>
          </a:lstStyle>
          <a:p>
            <a:endParaRPr/>
          </a:p>
        </p:txBody>
      </p:sp>
      <p:sp>
        <p:nvSpPr>
          <p:cNvPr id="385" name="Google Shape;385;p19"/>
          <p:cNvSpPr txBox="1">
            <a:spLocks noGrp="1"/>
          </p:cNvSpPr>
          <p:nvPr>
            <p:ph type="subTitle" idx="7"/>
          </p:nvPr>
        </p:nvSpPr>
        <p:spPr>
          <a:xfrm>
            <a:off x="10984506" y="3062650"/>
            <a:ext cx="5877000" cy="91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100"/>
              <a:buFont typeface="Goldman"/>
              <a:buNone/>
              <a:defRPr sz="4200">
                <a:solidFill>
                  <a:schemeClr val="lt1"/>
                </a:solidFill>
                <a:latin typeface="Goldman"/>
                <a:ea typeface="Goldman"/>
                <a:cs typeface="Goldman"/>
                <a:sym typeface="Goldman"/>
              </a:defRPr>
            </a:lvl1pPr>
            <a:lvl2pPr lvl="1"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2pPr>
            <a:lvl3pPr lvl="2"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3pPr>
            <a:lvl4pPr lvl="3"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4pPr>
            <a:lvl5pPr lvl="4"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5pPr>
            <a:lvl6pPr lvl="5"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6pPr>
            <a:lvl7pPr lvl="6"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7pPr>
            <a:lvl8pPr lvl="7"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8pPr>
            <a:lvl9pPr lvl="8"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9pPr>
          </a:lstStyle>
          <a:p>
            <a:endParaRPr/>
          </a:p>
        </p:txBody>
      </p:sp>
      <p:sp>
        <p:nvSpPr>
          <p:cNvPr id="386" name="Google Shape;386;p19"/>
          <p:cNvSpPr txBox="1">
            <a:spLocks noGrp="1"/>
          </p:cNvSpPr>
          <p:nvPr>
            <p:ph type="subTitle" idx="8"/>
          </p:nvPr>
        </p:nvSpPr>
        <p:spPr>
          <a:xfrm>
            <a:off x="10984514" y="6542850"/>
            <a:ext cx="5877000" cy="91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100"/>
              <a:buFont typeface="Goldman"/>
              <a:buNone/>
              <a:defRPr sz="4200">
                <a:solidFill>
                  <a:schemeClr val="lt1"/>
                </a:solidFill>
                <a:latin typeface="Goldman"/>
                <a:ea typeface="Goldman"/>
                <a:cs typeface="Goldman"/>
                <a:sym typeface="Goldman"/>
              </a:defRPr>
            </a:lvl1pPr>
            <a:lvl2pPr lvl="1"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2pPr>
            <a:lvl3pPr lvl="2"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3pPr>
            <a:lvl4pPr lvl="3"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4pPr>
            <a:lvl5pPr lvl="4"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5pPr>
            <a:lvl6pPr lvl="5"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6pPr>
            <a:lvl7pPr lvl="6"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7pPr>
            <a:lvl8pPr lvl="7"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8pPr>
            <a:lvl9pPr lvl="8" algn="ctr" rtl="0">
              <a:lnSpc>
                <a:spcPct val="100000"/>
              </a:lnSpc>
              <a:spcBef>
                <a:spcPts val="0"/>
              </a:spcBef>
              <a:spcAft>
                <a:spcPts val="0"/>
              </a:spcAft>
              <a:buClr>
                <a:schemeClr val="lt1"/>
              </a:buClr>
              <a:buSzPts val="2100"/>
              <a:buFont typeface="Goldman"/>
              <a:buNone/>
              <a:defRPr sz="4200">
                <a:solidFill>
                  <a:schemeClr val="lt1"/>
                </a:solidFill>
                <a:latin typeface="Goldman"/>
                <a:ea typeface="Goldman"/>
                <a:cs typeface="Goldman"/>
                <a:sym typeface="Goldman"/>
              </a:defRPr>
            </a:lvl9pPr>
          </a:lstStyle>
          <a:p>
            <a:endParaRPr/>
          </a:p>
        </p:txBody>
      </p:sp>
      <p:sp>
        <p:nvSpPr>
          <p:cNvPr id="387" name="Google Shape;387;p19"/>
          <p:cNvSpPr/>
          <p:nvPr/>
        </p:nvSpPr>
        <p:spPr>
          <a:xfrm>
            <a:off x="-1066799" y="8534400"/>
            <a:ext cx="1924050" cy="2400300"/>
          </a:xfrm>
          <a:custGeom>
            <a:avLst/>
            <a:gdLst/>
            <a:ahLst/>
            <a:cxnLst/>
            <a:rect l="l" t="t" r="r" b="b"/>
            <a:pathLst>
              <a:path w="38481" h="48006" extrusionOk="0">
                <a:moveTo>
                  <a:pt x="0" y="0"/>
                </a:moveTo>
                <a:cubicBezTo>
                  <a:pt x="12200" y="3050"/>
                  <a:pt x="23382" y="12378"/>
                  <a:pt x="29718" y="23241"/>
                </a:cubicBezTo>
                <a:cubicBezTo>
                  <a:pt x="34130" y="30805"/>
                  <a:pt x="34565" y="40174"/>
                  <a:pt x="38481" y="48006"/>
                </a:cubicBezTo>
              </a:path>
            </a:pathLst>
          </a:custGeom>
          <a:noFill/>
          <a:ln w="9525" cap="flat" cmpd="sng">
            <a:solidFill>
              <a:schemeClr val="accent1"/>
            </a:solidFill>
            <a:prstDash val="solid"/>
            <a:round/>
            <a:headEnd type="none" w="med" len="med"/>
            <a:tailEnd type="none" w="med" len="med"/>
          </a:ln>
        </p:spPr>
      </p:sp>
      <p:sp>
        <p:nvSpPr>
          <p:cNvPr id="388" name="Google Shape;388;p19"/>
          <p:cNvSpPr/>
          <p:nvPr/>
        </p:nvSpPr>
        <p:spPr>
          <a:xfrm>
            <a:off x="-1066800" y="9379363"/>
            <a:ext cx="3162300" cy="1555350"/>
          </a:xfrm>
          <a:custGeom>
            <a:avLst/>
            <a:gdLst/>
            <a:ahLst/>
            <a:cxnLst/>
            <a:rect l="l" t="t" r="r" b="b"/>
            <a:pathLst>
              <a:path w="63246" h="31107" extrusionOk="0">
                <a:moveTo>
                  <a:pt x="0" y="10119"/>
                </a:moveTo>
                <a:cubicBezTo>
                  <a:pt x="4954" y="7147"/>
                  <a:pt x="8874" y="1995"/>
                  <a:pt x="14478" y="594"/>
                </a:cubicBezTo>
                <a:cubicBezTo>
                  <a:pt x="20963" y="-1027"/>
                  <a:pt x="29183" y="821"/>
                  <a:pt x="33909" y="5547"/>
                </a:cubicBezTo>
                <a:cubicBezTo>
                  <a:pt x="40450" y="12088"/>
                  <a:pt x="46078" y="19767"/>
                  <a:pt x="53721" y="24978"/>
                </a:cubicBezTo>
                <a:cubicBezTo>
                  <a:pt x="56780" y="27064"/>
                  <a:pt x="59934" y="32349"/>
                  <a:pt x="63246" y="30693"/>
                </a:cubicBezTo>
              </a:path>
            </a:pathLst>
          </a:custGeom>
          <a:noFill/>
          <a:ln w="9525" cap="flat" cmpd="sng">
            <a:solidFill>
              <a:schemeClr val="accent1"/>
            </a:solidFill>
            <a:prstDash val="solid"/>
            <a:round/>
            <a:headEnd type="none" w="med" len="med"/>
            <a:tailEnd type="none" w="med" len="med"/>
          </a:ln>
        </p:spPr>
      </p:sp>
      <p:sp>
        <p:nvSpPr>
          <p:cNvPr id="389" name="Google Shape;389;p19"/>
          <p:cNvSpPr/>
          <p:nvPr/>
        </p:nvSpPr>
        <p:spPr>
          <a:xfrm>
            <a:off x="17789151" y="5340081"/>
            <a:ext cx="1260850" cy="3929550"/>
          </a:xfrm>
          <a:custGeom>
            <a:avLst/>
            <a:gdLst/>
            <a:ahLst/>
            <a:cxnLst/>
            <a:rect l="l" t="t" r="r" b="b"/>
            <a:pathLst>
              <a:path w="25217" h="78591" extrusionOk="0">
                <a:moveTo>
                  <a:pt x="17978" y="486"/>
                </a:moveTo>
                <a:cubicBezTo>
                  <a:pt x="15184" y="486"/>
                  <a:pt x="12190" y="-552"/>
                  <a:pt x="9596" y="486"/>
                </a:cubicBezTo>
                <a:cubicBezTo>
                  <a:pt x="6002" y="1924"/>
                  <a:pt x="4226" y="6099"/>
                  <a:pt x="1976" y="9249"/>
                </a:cubicBezTo>
                <a:cubicBezTo>
                  <a:pt x="-3052" y="16289"/>
                  <a:pt x="3500" y="26506"/>
                  <a:pt x="3500" y="35157"/>
                </a:cubicBezTo>
                <a:cubicBezTo>
                  <a:pt x="3500" y="41021"/>
                  <a:pt x="291" y="47066"/>
                  <a:pt x="1976" y="52683"/>
                </a:cubicBezTo>
                <a:cubicBezTo>
                  <a:pt x="4377" y="60688"/>
                  <a:pt x="10546" y="67373"/>
                  <a:pt x="16835" y="72876"/>
                </a:cubicBezTo>
                <a:cubicBezTo>
                  <a:pt x="19380" y="75103"/>
                  <a:pt x="23341" y="75777"/>
                  <a:pt x="25217" y="78591"/>
                </a:cubicBezTo>
              </a:path>
            </a:pathLst>
          </a:custGeom>
          <a:noFill/>
          <a:ln w="9525" cap="flat" cmpd="sng">
            <a:solidFill>
              <a:schemeClr val="accent1"/>
            </a:solidFill>
            <a:prstDash val="solid"/>
            <a:round/>
            <a:headEnd type="none" w="med" len="med"/>
            <a:tailEnd type="none" w="med" len="med"/>
          </a:ln>
        </p:spPr>
      </p:sp>
      <p:sp>
        <p:nvSpPr>
          <p:cNvPr id="390" name="Google Shape;390;p19"/>
          <p:cNvSpPr/>
          <p:nvPr/>
        </p:nvSpPr>
        <p:spPr>
          <a:xfrm>
            <a:off x="17353173" y="5924550"/>
            <a:ext cx="1468250" cy="4953000"/>
          </a:xfrm>
          <a:custGeom>
            <a:avLst/>
            <a:gdLst/>
            <a:ahLst/>
            <a:cxnLst/>
            <a:rect l="l" t="t" r="r" b="b"/>
            <a:pathLst>
              <a:path w="29365" h="99060" extrusionOk="0">
                <a:moveTo>
                  <a:pt x="29365" y="0"/>
                </a:moveTo>
                <a:cubicBezTo>
                  <a:pt x="16156" y="0"/>
                  <a:pt x="2999" y="14099"/>
                  <a:pt x="409" y="27051"/>
                </a:cubicBezTo>
                <a:cubicBezTo>
                  <a:pt x="-2144" y="39814"/>
                  <a:pt x="9998" y="51504"/>
                  <a:pt x="11839" y="64389"/>
                </a:cubicBezTo>
                <a:cubicBezTo>
                  <a:pt x="12792" y="71057"/>
                  <a:pt x="14451" y="78105"/>
                  <a:pt x="12601" y="84582"/>
                </a:cubicBezTo>
                <a:cubicBezTo>
                  <a:pt x="11162" y="89617"/>
                  <a:pt x="8161" y="94092"/>
                  <a:pt x="6505" y="99060"/>
                </a:cubicBezTo>
              </a:path>
            </a:pathLst>
          </a:custGeom>
          <a:noFill/>
          <a:ln w="9525" cap="flat" cmpd="sng">
            <a:solidFill>
              <a:schemeClr val="accent1"/>
            </a:solidFill>
            <a:prstDash val="solid"/>
            <a:round/>
            <a:headEnd type="none" w="med" len="med"/>
            <a:tailEnd type="none" w="med" len="med"/>
          </a:ln>
        </p:spPr>
      </p:sp>
      <p:sp>
        <p:nvSpPr>
          <p:cNvPr id="391" name="Google Shape;391;p19"/>
          <p:cNvSpPr/>
          <p:nvPr/>
        </p:nvSpPr>
        <p:spPr>
          <a:xfrm>
            <a:off x="8858250" y="-844200"/>
            <a:ext cx="4762500" cy="1592600"/>
          </a:xfrm>
          <a:custGeom>
            <a:avLst/>
            <a:gdLst/>
            <a:ahLst/>
            <a:cxnLst/>
            <a:rect l="l" t="t" r="r" b="b"/>
            <a:pathLst>
              <a:path w="95250" h="31852" extrusionOk="0">
                <a:moveTo>
                  <a:pt x="0" y="2667"/>
                </a:moveTo>
                <a:cubicBezTo>
                  <a:pt x="12952" y="18209"/>
                  <a:pt x="33192" y="33455"/>
                  <a:pt x="53340" y="31623"/>
                </a:cubicBezTo>
                <a:cubicBezTo>
                  <a:pt x="63804" y="30672"/>
                  <a:pt x="73128" y="23830"/>
                  <a:pt x="81534" y="17526"/>
                </a:cubicBezTo>
                <a:cubicBezTo>
                  <a:pt x="84082" y="15615"/>
                  <a:pt x="88045" y="15968"/>
                  <a:pt x="90297" y="13716"/>
                </a:cubicBezTo>
                <a:cubicBezTo>
                  <a:pt x="93734" y="10279"/>
                  <a:pt x="95250" y="4861"/>
                  <a:pt x="95250" y="0"/>
                </a:cubicBezTo>
              </a:path>
            </a:pathLst>
          </a:custGeom>
          <a:noFill/>
          <a:ln w="9525" cap="flat" cmpd="sng">
            <a:solidFill>
              <a:schemeClr val="accent1"/>
            </a:solidFill>
            <a:prstDash val="solid"/>
            <a:round/>
            <a:headEnd type="none" w="med" len="med"/>
            <a:tailEnd type="none" w="med" len="med"/>
          </a:ln>
        </p:spPr>
      </p:sp>
      <p:sp>
        <p:nvSpPr>
          <p:cNvPr id="392" name="Google Shape;392;p19"/>
          <p:cNvSpPr/>
          <p:nvPr/>
        </p:nvSpPr>
        <p:spPr>
          <a:xfrm>
            <a:off x="11182350" y="-323849"/>
            <a:ext cx="4800600" cy="1432650"/>
          </a:xfrm>
          <a:custGeom>
            <a:avLst/>
            <a:gdLst/>
            <a:ahLst/>
            <a:cxnLst/>
            <a:rect l="l" t="t" r="r" b="b"/>
            <a:pathLst>
              <a:path w="96012" h="28653" extrusionOk="0">
                <a:moveTo>
                  <a:pt x="0" y="0"/>
                </a:moveTo>
                <a:cubicBezTo>
                  <a:pt x="14156" y="7078"/>
                  <a:pt x="22751" y="26065"/>
                  <a:pt x="38481" y="27813"/>
                </a:cubicBezTo>
                <a:cubicBezTo>
                  <a:pt x="45182" y="28558"/>
                  <a:pt x="52644" y="29685"/>
                  <a:pt x="58674" y="26670"/>
                </a:cubicBezTo>
                <a:cubicBezTo>
                  <a:pt x="66951" y="22532"/>
                  <a:pt x="71989" y="13810"/>
                  <a:pt x="78867" y="7620"/>
                </a:cubicBezTo>
                <a:cubicBezTo>
                  <a:pt x="83408" y="3533"/>
                  <a:pt x="91692" y="5463"/>
                  <a:pt x="96012" y="1143"/>
                </a:cubicBezTo>
              </a:path>
            </a:pathLst>
          </a:custGeom>
          <a:noFill/>
          <a:ln w="9525" cap="flat" cmpd="sng">
            <a:solidFill>
              <a:schemeClr val="accent1"/>
            </a:solidFill>
            <a:prstDash val="solid"/>
            <a:round/>
            <a:headEnd type="none" w="med" len="med"/>
            <a:tailEnd type="none" w="med" len="med"/>
          </a:ln>
        </p:spPr>
      </p:sp>
      <p:grpSp>
        <p:nvGrpSpPr>
          <p:cNvPr id="393" name="Google Shape;393;p19"/>
          <p:cNvGrpSpPr/>
          <p:nvPr/>
        </p:nvGrpSpPr>
        <p:grpSpPr>
          <a:xfrm flipH="1">
            <a:off x="15375650" y="596000"/>
            <a:ext cx="1485900" cy="152400"/>
            <a:chOff x="2647950" y="4676775"/>
            <a:chExt cx="742950" cy="76200"/>
          </a:xfrm>
        </p:grpSpPr>
        <p:sp>
          <p:nvSpPr>
            <p:cNvPr id="394" name="Google Shape;394;p19"/>
            <p:cNvSpPr/>
            <p:nvPr/>
          </p:nvSpPr>
          <p:spPr>
            <a:xfrm>
              <a:off x="264795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95" name="Google Shape;395;p19"/>
            <p:cNvSpPr/>
            <p:nvPr/>
          </p:nvSpPr>
          <p:spPr>
            <a:xfrm>
              <a:off x="287020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96" name="Google Shape;396;p19"/>
            <p:cNvSpPr/>
            <p:nvPr/>
          </p:nvSpPr>
          <p:spPr>
            <a:xfrm>
              <a:off x="309245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97" name="Google Shape;397;p19"/>
            <p:cNvSpPr/>
            <p:nvPr/>
          </p:nvSpPr>
          <p:spPr>
            <a:xfrm>
              <a:off x="331470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398" name="Google Shape;398;p19"/>
          <p:cNvGrpSpPr/>
          <p:nvPr/>
        </p:nvGrpSpPr>
        <p:grpSpPr>
          <a:xfrm>
            <a:off x="943450" y="596000"/>
            <a:ext cx="483000" cy="483000"/>
            <a:chOff x="-1752450" y="4362450"/>
            <a:chExt cx="241500" cy="241500"/>
          </a:xfrm>
        </p:grpSpPr>
        <p:sp>
          <p:nvSpPr>
            <p:cNvPr id="399" name="Google Shape;399;p19"/>
            <p:cNvSpPr/>
            <p:nvPr/>
          </p:nvSpPr>
          <p:spPr>
            <a:xfrm>
              <a:off x="-1752450" y="4362450"/>
              <a:ext cx="114300" cy="24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00" name="Google Shape;400;p19"/>
            <p:cNvSpPr/>
            <p:nvPr/>
          </p:nvSpPr>
          <p:spPr>
            <a:xfrm rot="5400000">
              <a:off x="-1688850" y="4298850"/>
              <a:ext cx="114300" cy="24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4021151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62"/>
        <p:cNvGrpSpPr/>
        <p:nvPr/>
      </p:nvGrpSpPr>
      <p:grpSpPr>
        <a:xfrm>
          <a:off x="0" y="0"/>
          <a:ext cx="0" cy="0"/>
          <a:chOff x="0" y="0"/>
          <a:chExt cx="0" cy="0"/>
        </a:xfrm>
      </p:grpSpPr>
      <p:sp>
        <p:nvSpPr>
          <p:cNvPr id="463" name="Google Shape;463;p23"/>
          <p:cNvSpPr txBox="1">
            <a:spLocks noGrp="1"/>
          </p:cNvSpPr>
          <p:nvPr>
            <p:ph type="title" hasCustomPrompt="1"/>
          </p:nvPr>
        </p:nvSpPr>
        <p:spPr>
          <a:xfrm>
            <a:off x="1426454" y="3970480"/>
            <a:ext cx="9532800" cy="15378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4500"/>
              <a:buNone/>
              <a:defRPr sz="9000"/>
            </a:lvl1pPr>
            <a:lvl2pPr lvl="1" algn="ctr" rtl="0">
              <a:spcBef>
                <a:spcPts val="0"/>
              </a:spcBef>
              <a:spcAft>
                <a:spcPts val="0"/>
              </a:spcAft>
              <a:buSzPts val="4500"/>
              <a:buFont typeface="Goldman"/>
              <a:buNone/>
              <a:defRPr sz="9000">
                <a:latin typeface="Goldman"/>
                <a:ea typeface="Goldman"/>
                <a:cs typeface="Goldman"/>
                <a:sym typeface="Goldman"/>
              </a:defRPr>
            </a:lvl2pPr>
            <a:lvl3pPr lvl="2" algn="ctr" rtl="0">
              <a:spcBef>
                <a:spcPts val="0"/>
              </a:spcBef>
              <a:spcAft>
                <a:spcPts val="0"/>
              </a:spcAft>
              <a:buSzPts val="4500"/>
              <a:buFont typeface="Goldman"/>
              <a:buNone/>
              <a:defRPr sz="9000">
                <a:latin typeface="Goldman"/>
                <a:ea typeface="Goldman"/>
                <a:cs typeface="Goldman"/>
                <a:sym typeface="Goldman"/>
              </a:defRPr>
            </a:lvl3pPr>
            <a:lvl4pPr lvl="3" algn="ctr" rtl="0">
              <a:spcBef>
                <a:spcPts val="0"/>
              </a:spcBef>
              <a:spcAft>
                <a:spcPts val="0"/>
              </a:spcAft>
              <a:buSzPts val="4500"/>
              <a:buFont typeface="Goldman"/>
              <a:buNone/>
              <a:defRPr sz="9000">
                <a:latin typeface="Goldman"/>
                <a:ea typeface="Goldman"/>
                <a:cs typeface="Goldman"/>
                <a:sym typeface="Goldman"/>
              </a:defRPr>
            </a:lvl4pPr>
            <a:lvl5pPr lvl="4" algn="ctr" rtl="0">
              <a:spcBef>
                <a:spcPts val="0"/>
              </a:spcBef>
              <a:spcAft>
                <a:spcPts val="0"/>
              </a:spcAft>
              <a:buSzPts val="4500"/>
              <a:buFont typeface="Goldman"/>
              <a:buNone/>
              <a:defRPr sz="9000">
                <a:latin typeface="Goldman"/>
                <a:ea typeface="Goldman"/>
                <a:cs typeface="Goldman"/>
                <a:sym typeface="Goldman"/>
              </a:defRPr>
            </a:lvl5pPr>
            <a:lvl6pPr lvl="5" algn="ctr" rtl="0">
              <a:spcBef>
                <a:spcPts val="0"/>
              </a:spcBef>
              <a:spcAft>
                <a:spcPts val="0"/>
              </a:spcAft>
              <a:buSzPts val="4500"/>
              <a:buFont typeface="Goldman"/>
              <a:buNone/>
              <a:defRPr sz="9000">
                <a:latin typeface="Goldman"/>
                <a:ea typeface="Goldman"/>
                <a:cs typeface="Goldman"/>
                <a:sym typeface="Goldman"/>
              </a:defRPr>
            </a:lvl6pPr>
            <a:lvl7pPr lvl="6" algn="ctr" rtl="0">
              <a:spcBef>
                <a:spcPts val="0"/>
              </a:spcBef>
              <a:spcAft>
                <a:spcPts val="0"/>
              </a:spcAft>
              <a:buSzPts val="4500"/>
              <a:buFont typeface="Goldman"/>
              <a:buNone/>
              <a:defRPr sz="9000">
                <a:latin typeface="Goldman"/>
                <a:ea typeface="Goldman"/>
                <a:cs typeface="Goldman"/>
                <a:sym typeface="Goldman"/>
              </a:defRPr>
            </a:lvl7pPr>
            <a:lvl8pPr lvl="7" algn="ctr" rtl="0">
              <a:spcBef>
                <a:spcPts val="0"/>
              </a:spcBef>
              <a:spcAft>
                <a:spcPts val="0"/>
              </a:spcAft>
              <a:buSzPts val="4500"/>
              <a:buFont typeface="Goldman"/>
              <a:buNone/>
              <a:defRPr sz="9000">
                <a:latin typeface="Goldman"/>
                <a:ea typeface="Goldman"/>
                <a:cs typeface="Goldman"/>
                <a:sym typeface="Goldman"/>
              </a:defRPr>
            </a:lvl8pPr>
            <a:lvl9pPr lvl="8" algn="ctr" rtl="0">
              <a:spcBef>
                <a:spcPts val="0"/>
              </a:spcBef>
              <a:spcAft>
                <a:spcPts val="0"/>
              </a:spcAft>
              <a:buSzPts val="4500"/>
              <a:buFont typeface="Goldman"/>
              <a:buNone/>
              <a:defRPr sz="9000">
                <a:latin typeface="Goldman"/>
                <a:ea typeface="Goldman"/>
                <a:cs typeface="Goldman"/>
                <a:sym typeface="Goldman"/>
              </a:defRPr>
            </a:lvl9pPr>
          </a:lstStyle>
          <a:p>
            <a:r>
              <a:t>xx%</a:t>
            </a:r>
          </a:p>
        </p:txBody>
      </p:sp>
      <p:sp>
        <p:nvSpPr>
          <p:cNvPr id="464" name="Google Shape;464;p23"/>
          <p:cNvSpPr txBox="1">
            <a:spLocks noGrp="1"/>
          </p:cNvSpPr>
          <p:nvPr>
            <p:ph type="subTitle" idx="1"/>
          </p:nvPr>
        </p:nvSpPr>
        <p:spPr>
          <a:xfrm>
            <a:off x="1426454" y="5514312"/>
            <a:ext cx="9532800" cy="8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None/>
              <a:defRPr sz="3200">
                <a:solidFill>
                  <a:schemeClr val="dk1"/>
                </a:solidFill>
              </a:defRPr>
            </a:lvl1pPr>
            <a:lvl2pPr lvl="1" algn="ctr" rtl="0">
              <a:lnSpc>
                <a:spcPct val="100000"/>
              </a:lnSpc>
              <a:spcBef>
                <a:spcPts val="0"/>
              </a:spcBef>
              <a:spcAft>
                <a:spcPts val="0"/>
              </a:spcAft>
              <a:buClr>
                <a:schemeClr val="dk1"/>
              </a:buClr>
              <a:buSzPts val="1600"/>
              <a:buNone/>
              <a:defRPr sz="3200">
                <a:solidFill>
                  <a:schemeClr val="dk1"/>
                </a:solidFill>
              </a:defRPr>
            </a:lvl2pPr>
            <a:lvl3pPr lvl="2" algn="ctr" rtl="0">
              <a:lnSpc>
                <a:spcPct val="100000"/>
              </a:lnSpc>
              <a:spcBef>
                <a:spcPts val="0"/>
              </a:spcBef>
              <a:spcAft>
                <a:spcPts val="0"/>
              </a:spcAft>
              <a:buClr>
                <a:schemeClr val="dk1"/>
              </a:buClr>
              <a:buSzPts val="1600"/>
              <a:buNone/>
              <a:defRPr sz="3200">
                <a:solidFill>
                  <a:schemeClr val="dk1"/>
                </a:solidFill>
              </a:defRPr>
            </a:lvl3pPr>
            <a:lvl4pPr lvl="3" algn="ctr" rtl="0">
              <a:lnSpc>
                <a:spcPct val="100000"/>
              </a:lnSpc>
              <a:spcBef>
                <a:spcPts val="0"/>
              </a:spcBef>
              <a:spcAft>
                <a:spcPts val="0"/>
              </a:spcAft>
              <a:buClr>
                <a:schemeClr val="dk1"/>
              </a:buClr>
              <a:buSzPts val="1600"/>
              <a:buNone/>
              <a:defRPr sz="3200">
                <a:solidFill>
                  <a:schemeClr val="dk1"/>
                </a:solidFill>
              </a:defRPr>
            </a:lvl4pPr>
            <a:lvl5pPr lvl="4" algn="ctr" rtl="0">
              <a:lnSpc>
                <a:spcPct val="100000"/>
              </a:lnSpc>
              <a:spcBef>
                <a:spcPts val="0"/>
              </a:spcBef>
              <a:spcAft>
                <a:spcPts val="0"/>
              </a:spcAft>
              <a:buClr>
                <a:schemeClr val="dk1"/>
              </a:buClr>
              <a:buSzPts val="1600"/>
              <a:buNone/>
              <a:defRPr sz="3200">
                <a:solidFill>
                  <a:schemeClr val="dk1"/>
                </a:solidFill>
              </a:defRPr>
            </a:lvl5pPr>
            <a:lvl6pPr lvl="5" algn="ctr" rtl="0">
              <a:lnSpc>
                <a:spcPct val="100000"/>
              </a:lnSpc>
              <a:spcBef>
                <a:spcPts val="0"/>
              </a:spcBef>
              <a:spcAft>
                <a:spcPts val="0"/>
              </a:spcAft>
              <a:buClr>
                <a:schemeClr val="dk1"/>
              </a:buClr>
              <a:buSzPts val="1600"/>
              <a:buNone/>
              <a:defRPr sz="3200">
                <a:solidFill>
                  <a:schemeClr val="dk1"/>
                </a:solidFill>
              </a:defRPr>
            </a:lvl6pPr>
            <a:lvl7pPr lvl="6" algn="ctr" rtl="0">
              <a:lnSpc>
                <a:spcPct val="100000"/>
              </a:lnSpc>
              <a:spcBef>
                <a:spcPts val="0"/>
              </a:spcBef>
              <a:spcAft>
                <a:spcPts val="0"/>
              </a:spcAft>
              <a:buClr>
                <a:schemeClr val="dk1"/>
              </a:buClr>
              <a:buSzPts val="1600"/>
              <a:buNone/>
              <a:defRPr sz="3200">
                <a:solidFill>
                  <a:schemeClr val="dk1"/>
                </a:solidFill>
              </a:defRPr>
            </a:lvl7pPr>
            <a:lvl8pPr lvl="7" algn="ctr" rtl="0">
              <a:lnSpc>
                <a:spcPct val="100000"/>
              </a:lnSpc>
              <a:spcBef>
                <a:spcPts val="0"/>
              </a:spcBef>
              <a:spcAft>
                <a:spcPts val="0"/>
              </a:spcAft>
              <a:buClr>
                <a:schemeClr val="dk1"/>
              </a:buClr>
              <a:buSzPts val="1600"/>
              <a:buNone/>
              <a:defRPr sz="3200">
                <a:solidFill>
                  <a:schemeClr val="dk1"/>
                </a:solidFill>
              </a:defRPr>
            </a:lvl8pPr>
            <a:lvl9pPr lvl="8" algn="ctr" rtl="0">
              <a:lnSpc>
                <a:spcPct val="100000"/>
              </a:lnSpc>
              <a:spcBef>
                <a:spcPts val="0"/>
              </a:spcBef>
              <a:spcAft>
                <a:spcPts val="0"/>
              </a:spcAft>
              <a:buClr>
                <a:schemeClr val="dk1"/>
              </a:buClr>
              <a:buSzPts val="1600"/>
              <a:buNone/>
              <a:defRPr sz="3200">
                <a:solidFill>
                  <a:schemeClr val="dk1"/>
                </a:solidFill>
              </a:defRPr>
            </a:lvl9pPr>
          </a:lstStyle>
          <a:p>
            <a:endParaRPr/>
          </a:p>
        </p:txBody>
      </p:sp>
      <p:sp>
        <p:nvSpPr>
          <p:cNvPr id="465" name="Google Shape;465;p23"/>
          <p:cNvSpPr txBox="1">
            <a:spLocks noGrp="1"/>
          </p:cNvSpPr>
          <p:nvPr>
            <p:ph type="title" idx="2" hasCustomPrompt="1"/>
          </p:nvPr>
        </p:nvSpPr>
        <p:spPr>
          <a:xfrm>
            <a:off x="1426454" y="1079000"/>
            <a:ext cx="9532800" cy="15378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4500"/>
              <a:buNone/>
              <a:defRPr sz="9000"/>
            </a:lvl1pPr>
            <a:lvl2pPr lvl="1" algn="ctr" rtl="0">
              <a:spcBef>
                <a:spcPts val="0"/>
              </a:spcBef>
              <a:spcAft>
                <a:spcPts val="0"/>
              </a:spcAft>
              <a:buSzPts val="4500"/>
              <a:buFont typeface="Goldman"/>
              <a:buNone/>
              <a:defRPr sz="9000">
                <a:latin typeface="Goldman"/>
                <a:ea typeface="Goldman"/>
                <a:cs typeface="Goldman"/>
                <a:sym typeface="Goldman"/>
              </a:defRPr>
            </a:lvl2pPr>
            <a:lvl3pPr lvl="2" algn="ctr" rtl="0">
              <a:spcBef>
                <a:spcPts val="0"/>
              </a:spcBef>
              <a:spcAft>
                <a:spcPts val="0"/>
              </a:spcAft>
              <a:buSzPts val="4500"/>
              <a:buFont typeface="Goldman"/>
              <a:buNone/>
              <a:defRPr sz="9000">
                <a:latin typeface="Goldman"/>
                <a:ea typeface="Goldman"/>
                <a:cs typeface="Goldman"/>
                <a:sym typeface="Goldman"/>
              </a:defRPr>
            </a:lvl3pPr>
            <a:lvl4pPr lvl="3" algn="ctr" rtl="0">
              <a:spcBef>
                <a:spcPts val="0"/>
              </a:spcBef>
              <a:spcAft>
                <a:spcPts val="0"/>
              </a:spcAft>
              <a:buSzPts val="4500"/>
              <a:buFont typeface="Goldman"/>
              <a:buNone/>
              <a:defRPr sz="9000">
                <a:latin typeface="Goldman"/>
                <a:ea typeface="Goldman"/>
                <a:cs typeface="Goldman"/>
                <a:sym typeface="Goldman"/>
              </a:defRPr>
            </a:lvl4pPr>
            <a:lvl5pPr lvl="4" algn="ctr" rtl="0">
              <a:spcBef>
                <a:spcPts val="0"/>
              </a:spcBef>
              <a:spcAft>
                <a:spcPts val="0"/>
              </a:spcAft>
              <a:buSzPts val="4500"/>
              <a:buFont typeface="Goldman"/>
              <a:buNone/>
              <a:defRPr sz="9000">
                <a:latin typeface="Goldman"/>
                <a:ea typeface="Goldman"/>
                <a:cs typeface="Goldman"/>
                <a:sym typeface="Goldman"/>
              </a:defRPr>
            </a:lvl5pPr>
            <a:lvl6pPr lvl="5" algn="ctr" rtl="0">
              <a:spcBef>
                <a:spcPts val="0"/>
              </a:spcBef>
              <a:spcAft>
                <a:spcPts val="0"/>
              </a:spcAft>
              <a:buSzPts val="4500"/>
              <a:buFont typeface="Goldman"/>
              <a:buNone/>
              <a:defRPr sz="9000">
                <a:latin typeface="Goldman"/>
                <a:ea typeface="Goldman"/>
                <a:cs typeface="Goldman"/>
                <a:sym typeface="Goldman"/>
              </a:defRPr>
            </a:lvl6pPr>
            <a:lvl7pPr lvl="6" algn="ctr" rtl="0">
              <a:spcBef>
                <a:spcPts val="0"/>
              </a:spcBef>
              <a:spcAft>
                <a:spcPts val="0"/>
              </a:spcAft>
              <a:buSzPts val="4500"/>
              <a:buFont typeface="Goldman"/>
              <a:buNone/>
              <a:defRPr sz="9000">
                <a:latin typeface="Goldman"/>
                <a:ea typeface="Goldman"/>
                <a:cs typeface="Goldman"/>
                <a:sym typeface="Goldman"/>
              </a:defRPr>
            </a:lvl7pPr>
            <a:lvl8pPr lvl="7" algn="ctr" rtl="0">
              <a:spcBef>
                <a:spcPts val="0"/>
              </a:spcBef>
              <a:spcAft>
                <a:spcPts val="0"/>
              </a:spcAft>
              <a:buSzPts val="4500"/>
              <a:buFont typeface="Goldman"/>
              <a:buNone/>
              <a:defRPr sz="9000">
                <a:latin typeface="Goldman"/>
                <a:ea typeface="Goldman"/>
                <a:cs typeface="Goldman"/>
                <a:sym typeface="Goldman"/>
              </a:defRPr>
            </a:lvl8pPr>
            <a:lvl9pPr lvl="8" algn="ctr" rtl="0">
              <a:spcBef>
                <a:spcPts val="0"/>
              </a:spcBef>
              <a:spcAft>
                <a:spcPts val="0"/>
              </a:spcAft>
              <a:buSzPts val="4500"/>
              <a:buFont typeface="Goldman"/>
              <a:buNone/>
              <a:defRPr sz="9000">
                <a:latin typeface="Goldman"/>
                <a:ea typeface="Goldman"/>
                <a:cs typeface="Goldman"/>
                <a:sym typeface="Goldman"/>
              </a:defRPr>
            </a:lvl9pPr>
          </a:lstStyle>
          <a:p>
            <a:r>
              <a:t>xx%</a:t>
            </a:r>
          </a:p>
        </p:txBody>
      </p:sp>
      <p:sp>
        <p:nvSpPr>
          <p:cNvPr id="466" name="Google Shape;466;p23"/>
          <p:cNvSpPr txBox="1">
            <a:spLocks noGrp="1"/>
          </p:cNvSpPr>
          <p:nvPr>
            <p:ph type="subTitle" idx="3"/>
          </p:nvPr>
        </p:nvSpPr>
        <p:spPr>
          <a:xfrm>
            <a:off x="1426454" y="2628870"/>
            <a:ext cx="9532800" cy="8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None/>
              <a:defRPr sz="3200">
                <a:solidFill>
                  <a:schemeClr val="dk1"/>
                </a:solidFill>
              </a:defRPr>
            </a:lvl1pPr>
            <a:lvl2pPr lvl="1" algn="ctr" rtl="0">
              <a:lnSpc>
                <a:spcPct val="100000"/>
              </a:lnSpc>
              <a:spcBef>
                <a:spcPts val="0"/>
              </a:spcBef>
              <a:spcAft>
                <a:spcPts val="0"/>
              </a:spcAft>
              <a:buClr>
                <a:schemeClr val="dk1"/>
              </a:buClr>
              <a:buSzPts val="1600"/>
              <a:buNone/>
              <a:defRPr sz="3200">
                <a:solidFill>
                  <a:schemeClr val="dk1"/>
                </a:solidFill>
              </a:defRPr>
            </a:lvl2pPr>
            <a:lvl3pPr lvl="2" algn="ctr" rtl="0">
              <a:lnSpc>
                <a:spcPct val="100000"/>
              </a:lnSpc>
              <a:spcBef>
                <a:spcPts val="0"/>
              </a:spcBef>
              <a:spcAft>
                <a:spcPts val="0"/>
              </a:spcAft>
              <a:buClr>
                <a:schemeClr val="dk1"/>
              </a:buClr>
              <a:buSzPts val="1600"/>
              <a:buNone/>
              <a:defRPr sz="3200">
                <a:solidFill>
                  <a:schemeClr val="dk1"/>
                </a:solidFill>
              </a:defRPr>
            </a:lvl3pPr>
            <a:lvl4pPr lvl="3" algn="ctr" rtl="0">
              <a:lnSpc>
                <a:spcPct val="100000"/>
              </a:lnSpc>
              <a:spcBef>
                <a:spcPts val="0"/>
              </a:spcBef>
              <a:spcAft>
                <a:spcPts val="0"/>
              </a:spcAft>
              <a:buClr>
                <a:schemeClr val="dk1"/>
              </a:buClr>
              <a:buSzPts val="1600"/>
              <a:buNone/>
              <a:defRPr sz="3200">
                <a:solidFill>
                  <a:schemeClr val="dk1"/>
                </a:solidFill>
              </a:defRPr>
            </a:lvl4pPr>
            <a:lvl5pPr lvl="4" algn="ctr" rtl="0">
              <a:lnSpc>
                <a:spcPct val="100000"/>
              </a:lnSpc>
              <a:spcBef>
                <a:spcPts val="0"/>
              </a:spcBef>
              <a:spcAft>
                <a:spcPts val="0"/>
              </a:spcAft>
              <a:buClr>
                <a:schemeClr val="dk1"/>
              </a:buClr>
              <a:buSzPts val="1600"/>
              <a:buNone/>
              <a:defRPr sz="3200">
                <a:solidFill>
                  <a:schemeClr val="dk1"/>
                </a:solidFill>
              </a:defRPr>
            </a:lvl5pPr>
            <a:lvl6pPr lvl="5" algn="ctr" rtl="0">
              <a:lnSpc>
                <a:spcPct val="100000"/>
              </a:lnSpc>
              <a:spcBef>
                <a:spcPts val="0"/>
              </a:spcBef>
              <a:spcAft>
                <a:spcPts val="0"/>
              </a:spcAft>
              <a:buClr>
                <a:schemeClr val="dk1"/>
              </a:buClr>
              <a:buSzPts val="1600"/>
              <a:buNone/>
              <a:defRPr sz="3200">
                <a:solidFill>
                  <a:schemeClr val="dk1"/>
                </a:solidFill>
              </a:defRPr>
            </a:lvl6pPr>
            <a:lvl7pPr lvl="6" algn="ctr" rtl="0">
              <a:lnSpc>
                <a:spcPct val="100000"/>
              </a:lnSpc>
              <a:spcBef>
                <a:spcPts val="0"/>
              </a:spcBef>
              <a:spcAft>
                <a:spcPts val="0"/>
              </a:spcAft>
              <a:buClr>
                <a:schemeClr val="dk1"/>
              </a:buClr>
              <a:buSzPts val="1600"/>
              <a:buNone/>
              <a:defRPr sz="3200">
                <a:solidFill>
                  <a:schemeClr val="dk1"/>
                </a:solidFill>
              </a:defRPr>
            </a:lvl7pPr>
            <a:lvl8pPr lvl="7" algn="ctr" rtl="0">
              <a:lnSpc>
                <a:spcPct val="100000"/>
              </a:lnSpc>
              <a:spcBef>
                <a:spcPts val="0"/>
              </a:spcBef>
              <a:spcAft>
                <a:spcPts val="0"/>
              </a:spcAft>
              <a:buClr>
                <a:schemeClr val="dk1"/>
              </a:buClr>
              <a:buSzPts val="1600"/>
              <a:buNone/>
              <a:defRPr sz="3200">
                <a:solidFill>
                  <a:schemeClr val="dk1"/>
                </a:solidFill>
              </a:defRPr>
            </a:lvl8pPr>
            <a:lvl9pPr lvl="8" algn="ctr" rtl="0">
              <a:lnSpc>
                <a:spcPct val="100000"/>
              </a:lnSpc>
              <a:spcBef>
                <a:spcPts val="0"/>
              </a:spcBef>
              <a:spcAft>
                <a:spcPts val="0"/>
              </a:spcAft>
              <a:buClr>
                <a:schemeClr val="dk1"/>
              </a:buClr>
              <a:buSzPts val="1600"/>
              <a:buNone/>
              <a:defRPr sz="3200">
                <a:solidFill>
                  <a:schemeClr val="dk1"/>
                </a:solidFill>
              </a:defRPr>
            </a:lvl9pPr>
          </a:lstStyle>
          <a:p>
            <a:endParaRPr/>
          </a:p>
        </p:txBody>
      </p:sp>
      <p:sp>
        <p:nvSpPr>
          <p:cNvPr id="467" name="Google Shape;467;p23"/>
          <p:cNvSpPr txBox="1">
            <a:spLocks noGrp="1"/>
          </p:cNvSpPr>
          <p:nvPr>
            <p:ph type="title" idx="4" hasCustomPrompt="1"/>
          </p:nvPr>
        </p:nvSpPr>
        <p:spPr>
          <a:xfrm>
            <a:off x="1426454" y="6861958"/>
            <a:ext cx="9532800" cy="15378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4500"/>
              <a:buNone/>
              <a:defRPr sz="9000"/>
            </a:lvl1pPr>
            <a:lvl2pPr lvl="1" algn="ctr" rtl="0">
              <a:spcBef>
                <a:spcPts val="0"/>
              </a:spcBef>
              <a:spcAft>
                <a:spcPts val="0"/>
              </a:spcAft>
              <a:buSzPts val="4500"/>
              <a:buFont typeface="Goldman"/>
              <a:buNone/>
              <a:defRPr sz="9000">
                <a:latin typeface="Goldman"/>
                <a:ea typeface="Goldman"/>
                <a:cs typeface="Goldman"/>
                <a:sym typeface="Goldman"/>
              </a:defRPr>
            </a:lvl2pPr>
            <a:lvl3pPr lvl="2" algn="ctr" rtl="0">
              <a:spcBef>
                <a:spcPts val="0"/>
              </a:spcBef>
              <a:spcAft>
                <a:spcPts val="0"/>
              </a:spcAft>
              <a:buSzPts val="4500"/>
              <a:buFont typeface="Goldman"/>
              <a:buNone/>
              <a:defRPr sz="9000">
                <a:latin typeface="Goldman"/>
                <a:ea typeface="Goldman"/>
                <a:cs typeface="Goldman"/>
                <a:sym typeface="Goldman"/>
              </a:defRPr>
            </a:lvl3pPr>
            <a:lvl4pPr lvl="3" algn="ctr" rtl="0">
              <a:spcBef>
                <a:spcPts val="0"/>
              </a:spcBef>
              <a:spcAft>
                <a:spcPts val="0"/>
              </a:spcAft>
              <a:buSzPts val="4500"/>
              <a:buFont typeface="Goldman"/>
              <a:buNone/>
              <a:defRPr sz="9000">
                <a:latin typeface="Goldman"/>
                <a:ea typeface="Goldman"/>
                <a:cs typeface="Goldman"/>
                <a:sym typeface="Goldman"/>
              </a:defRPr>
            </a:lvl4pPr>
            <a:lvl5pPr lvl="4" algn="ctr" rtl="0">
              <a:spcBef>
                <a:spcPts val="0"/>
              </a:spcBef>
              <a:spcAft>
                <a:spcPts val="0"/>
              </a:spcAft>
              <a:buSzPts val="4500"/>
              <a:buFont typeface="Goldman"/>
              <a:buNone/>
              <a:defRPr sz="9000">
                <a:latin typeface="Goldman"/>
                <a:ea typeface="Goldman"/>
                <a:cs typeface="Goldman"/>
                <a:sym typeface="Goldman"/>
              </a:defRPr>
            </a:lvl5pPr>
            <a:lvl6pPr lvl="5" algn="ctr" rtl="0">
              <a:spcBef>
                <a:spcPts val="0"/>
              </a:spcBef>
              <a:spcAft>
                <a:spcPts val="0"/>
              </a:spcAft>
              <a:buSzPts val="4500"/>
              <a:buFont typeface="Goldman"/>
              <a:buNone/>
              <a:defRPr sz="9000">
                <a:latin typeface="Goldman"/>
                <a:ea typeface="Goldman"/>
                <a:cs typeface="Goldman"/>
                <a:sym typeface="Goldman"/>
              </a:defRPr>
            </a:lvl6pPr>
            <a:lvl7pPr lvl="6" algn="ctr" rtl="0">
              <a:spcBef>
                <a:spcPts val="0"/>
              </a:spcBef>
              <a:spcAft>
                <a:spcPts val="0"/>
              </a:spcAft>
              <a:buSzPts val="4500"/>
              <a:buFont typeface="Goldman"/>
              <a:buNone/>
              <a:defRPr sz="9000">
                <a:latin typeface="Goldman"/>
                <a:ea typeface="Goldman"/>
                <a:cs typeface="Goldman"/>
                <a:sym typeface="Goldman"/>
              </a:defRPr>
            </a:lvl7pPr>
            <a:lvl8pPr lvl="7" algn="ctr" rtl="0">
              <a:spcBef>
                <a:spcPts val="0"/>
              </a:spcBef>
              <a:spcAft>
                <a:spcPts val="0"/>
              </a:spcAft>
              <a:buSzPts val="4500"/>
              <a:buFont typeface="Goldman"/>
              <a:buNone/>
              <a:defRPr sz="9000">
                <a:latin typeface="Goldman"/>
                <a:ea typeface="Goldman"/>
                <a:cs typeface="Goldman"/>
                <a:sym typeface="Goldman"/>
              </a:defRPr>
            </a:lvl8pPr>
            <a:lvl9pPr lvl="8" algn="ctr" rtl="0">
              <a:spcBef>
                <a:spcPts val="0"/>
              </a:spcBef>
              <a:spcAft>
                <a:spcPts val="0"/>
              </a:spcAft>
              <a:buSzPts val="4500"/>
              <a:buFont typeface="Goldman"/>
              <a:buNone/>
              <a:defRPr sz="9000">
                <a:latin typeface="Goldman"/>
                <a:ea typeface="Goldman"/>
                <a:cs typeface="Goldman"/>
                <a:sym typeface="Goldman"/>
              </a:defRPr>
            </a:lvl9pPr>
          </a:lstStyle>
          <a:p>
            <a:r>
              <a:t>xx%</a:t>
            </a:r>
          </a:p>
        </p:txBody>
      </p:sp>
      <p:sp>
        <p:nvSpPr>
          <p:cNvPr id="468" name="Google Shape;468;p23"/>
          <p:cNvSpPr txBox="1">
            <a:spLocks noGrp="1"/>
          </p:cNvSpPr>
          <p:nvPr>
            <p:ph type="subTitle" idx="5"/>
          </p:nvPr>
        </p:nvSpPr>
        <p:spPr>
          <a:xfrm>
            <a:off x="1426454" y="8399752"/>
            <a:ext cx="9532800" cy="82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None/>
              <a:defRPr sz="3200">
                <a:solidFill>
                  <a:schemeClr val="dk1"/>
                </a:solidFill>
              </a:defRPr>
            </a:lvl1pPr>
            <a:lvl2pPr lvl="1" algn="ctr" rtl="0">
              <a:lnSpc>
                <a:spcPct val="100000"/>
              </a:lnSpc>
              <a:spcBef>
                <a:spcPts val="0"/>
              </a:spcBef>
              <a:spcAft>
                <a:spcPts val="0"/>
              </a:spcAft>
              <a:buClr>
                <a:schemeClr val="dk1"/>
              </a:buClr>
              <a:buSzPts val="1600"/>
              <a:buNone/>
              <a:defRPr sz="3200">
                <a:solidFill>
                  <a:schemeClr val="dk1"/>
                </a:solidFill>
              </a:defRPr>
            </a:lvl2pPr>
            <a:lvl3pPr lvl="2" algn="ctr" rtl="0">
              <a:lnSpc>
                <a:spcPct val="100000"/>
              </a:lnSpc>
              <a:spcBef>
                <a:spcPts val="0"/>
              </a:spcBef>
              <a:spcAft>
                <a:spcPts val="0"/>
              </a:spcAft>
              <a:buClr>
                <a:schemeClr val="dk1"/>
              </a:buClr>
              <a:buSzPts val="1600"/>
              <a:buNone/>
              <a:defRPr sz="3200">
                <a:solidFill>
                  <a:schemeClr val="dk1"/>
                </a:solidFill>
              </a:defRPr>
            </a:lvl3pPr>
            <a:lvl4pPr lvl="3" algn="ctr" rtl="0">
              <a:lnSpc>
                <a:spcPct val="100000"/>
              </a:lnSpc>
              <a:spcBef>
                <a:spcPts val="0"/>
              </a:spcBef>
              <a:spcAft>
                <a:spcPts val="0"/>
              </a:spcAft>
              <a:buClr>
                <a:schemeClr val="dk1"/>
              </a:buClr>
              <a:buSzPts val="1600"/>
              <a:buNone/>
              <a:defRPr sz="3200">
                <a:solidFill>
                  <a:schemeClr val="dk1"/>
                </a:solidFill>
              </a:defRPr>
            </a:lvl4pPr>
            <a:lvl5pPr lvl="4" algn="ctr" rtl="0">
              <a:lnSpc>
                <a:spcPct val="100000"/>
              </a:lnSpc>
              <a:spcBef>
                <a:spcPts val="0"/>
              </a:spcBef>
              <a:spcAft>
                <a:spcPts val="0"/>
              </a:spcAft>
              <a:buClr>
                <a:schemeClr val="dk1"/>
              </a:buClr>
              <a:buSzPts val="1600"/>
              <a:buNone/>
              <a:defRPr sz="3200">
                <a:solidFill>
                  <a:schemeClr val="dk1"/>
                </a:solidFill>
              </a:defRPr>
            </a:lvl5pPr>
            <a:lvl6pPr lvl="5" algn="ctr" rtl="0">
              <a:lnSpc>
                <a:spcPct val="100000"/>
              </a:lnSpc>
              <a:spcBef>
                <a:spcPts val="0"/>
              </a:spcBef>
              <a:spcAft>
                <a:spcPts val="0"/>
              </a:spcAft>
              <a:buClr>
                <a:schemeClr val="dk1"/>
              </a:buClr>
              <a:buSzPts val="1600"/>
              <a:buNone/>
              <a:defRPr sz="3200">
                <a:solidFill>
                  <a:schemeClr val="dk1"/>
                </a:solidFill>
              </a:defRPr>
            </a:lvl6pPr>
            <a:lvl7pPr lvl="6" algn="ctr" rtl="0">
              <a:lnSpc>
                <a:spcPct val="100000"/>
              </a:lnSpc>
              <a:spcBef>
                <a:spcPts val="0"/>
              </a:spcBef>
              <a:spcAft>
                <a:spcPts val="0"/>
              </a:spcAft>
              <a:buClr>
                <a:schemeClr val="dk1"/>
              </a:buClr>
              <a:buSzPts val="1600"/>
              <a:buNone/>
              <a:defRPr sz="3200">
                <a:solidFill>
                  <a:schemeClr val="dk1"/>
                </a:solidFill>
              </a:defRPr>
            </a:lvl7pPr>
            <a:lvl8pPr lvl="7" algn="ctr" rtl="0">
              <a:lnSpc>
                <a:spcPct val="100000"/>
              </a:lnSpc>
              <a:spcBef>
                <a:spcPts val="0"/>
              </a:spcBef>
              <a:spcAft>
                <a:spcPts val="0"/>
              </a:spcAft>
              <a:buClr>
                <a:schemeClr val="dk1"/>
              </a:buClr>
              <a:buSzPts val="1600"/>
              <a:buNone/>
              <a:defRPr sz="3200">
                <a:solidFill>
                  <a:schemeClr val="dk1"/>
                </a:solidFill>
              </a:defRPr>
            </a:lvl8pPr>
            <a:lvl9pPr lvl="8" algn="ctr" rtl="0">
              <a:lnSpc>
                <a:spcPct val="100000"/>
              </a:lnSpc>
              <a:spcBef>
                <a:spcPts val="0"/>
              </a:spcBef>
              <a:spcAft>
                <a:spcPts val="0"/>
              </a:spcAft>
              <a:buClr>
                <a:schemeClr val="dk1"/>
              </a:buClr>
              <a:buSzPts val="1600"/>
              <a:buNone/>
              <a:defRPr sz="3200">
                <a:solidFill>
                  <a:schemeClr val="dk1"/>
                </a:solidFill>
              </a:defRPr>
            </a:lvl9pPr>
          </a:lstStyle>
          <a:p>
            <a:endParaRPr/>
          </a:p>
        </p:txBody>
      </p:sp>
      <p:grpSp>
        <p:nvGrpSpPr>
          <p:cNvPr id="469" name="Google Shape;469;p23"/>
          <p:cNvGrpSpPr/>
          <p:nvPr/>
        </p:nvGrpSpPr>
        <p:grpSpPr>
          <a:xfrm flipH="1">
            <a:off x="16850200" y="596000"/>
            <a:ext cx="483000" cy="483000"/>
            <a:chOff x="-1752450" y="4362450"/>
            <a:chExt cx="241500" cy="241500"/>
          </a:xfrm>
        </p:grpSpPr>
        <p:sp>
          <p:nvSpPr>
            <p:cNvPr id="470" name="Google Shape;470;p23"/>
            <p:cNvSpPr/>
            <p:nvPr/>
          </p:nvSpPr>
          <p:spPr>
            <a:xfrm>
              <a:off x="-1752450" y="4362450"/>
              <a:ext cx="114300" cy="24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1" name="Google Shape;471;p23"/>
            <p:cNvSpPr/>
            <p:nvPr/>
          </p:nvSpPr>
          <p:spPr>
            <a:xfrm rot="5400000">
              <a:off x="-1688850" y="4298850"/>
              <a:ext cx="114300" cy="24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472" name="Google Shape;472;p23"/>
          <p:cNvGrpSpPr/>
          <p:nvPr/>
        </p:nvGrpSpPr>
        <p:grpSpPr>
          <a:xfrm flipH="1">
            <a:off x="1426450" y="9353550"/>
            <a:ext cx="1485900" cy="152400"/>
            <a:chOff x="2647950" y="4676775"/>
            <a:chExt cx="742950" cy="76200"/>
          </a:xfrm>
        </p:grpSpPr>
        <p:sp>
          <p:nvSpPr>
            <p:cNvPr id="473" name="Google Shape;473;p23"/>
            <p:cNvSpPr/>
            <p:nvPr/>
          </p:nvSpPr>
          <p:spPr>
            <a:xfrm>
              <a:off x="264795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4" name="Google Shape;474;p23"/>
            <p:cNvSpPr/>
            <p:nvPr/>
          </p:nvSpPr>
          <p:spPr>
            <a:xfrm>
              <a:off x="287020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5" name="Google Shape;475;p23"/>
            <p:cNvSpPr/>
            <p:nvPr/>
          </p:nvSpPr>
          <p:spPr>
            <a:xfrm>
              <a:off x="309245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76" name="Google Shape;476;p23"/>
            <p:cNvSpPr/>
            <p:nvPr/>
          </p:nvSpPr>
          <p:spPr>
            <a:xfrm>
              <a:off x="331470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1296154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91"/>
        <p:cNvGrpSpPr/>
        <p:nvPr/>
      </p:nvGrpSpPr>
      <p:grpSpPr>
        <a:xfrm>
          <a:off x="0" y="0"/>
          <a:ext cx="0" cy="0"/>
          <a:chOff x="0" y="0"/>
          <a:chExt cx="0" cy="0"/>
        </a:xfrm>
      </p:grpSpPr>
      <p:grpSp>
        <p:nvGrpSpPr>
          <p:cNvPr id="492" name="Google Shape;492;p25"/>
          <p:cNvGrpSpPr/>
          <p:nvPr/>
        </p:nvGrpSpPr>
        <p:grpSpPr>
          <a:xfrm flipH="1">
            <a:off x="16861550" y="596000"/>
            <a:ext cx="483000" cy="483000"/>
            <a:chOff x="-1752450" y="4362450"/>
            <a:chExt cx="241500" cy="241500"/>
          </a:xfrm>
        </p:grpSpPr>
        <p:sp>
          <p:nvSpPr>
            <p:cNvPr id="493" name="Google Shape;493;p25"/>
            <p:cNvSpPr/>
            <p:nvPr/>
          </p:nvSpPr>
          <p:spPr>
            <a:xfrm>
              <a:off x="-1752450" y="4362450"/>
              <a:ext cx="114300" cy="24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4" name="Google Shape;494;p25"/>
            <p:cNvSpPr/>
            <p:nvPr/>
          </p:nvSpPr>
          <p:spPr>
            <a:xfrm rot="5400000">
              <a:off x="-1688850" y="4298850"/>
              <a:ext cx="114300" cy="24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495" name="Google Shape;495;p25"/>
          <p:cNvGrpSpPr/>
          <p:nvPr/>
        </p:nvGrpSpPr>
        <p:grpSpPr>
          <a:xfrm>
            <a:off x="1426450" y="9606650"/>
            <a:ext cx="1485900" cy="152400"/>
            <a:chOff x="2647950" y="4676775"/>
            <a:chExt cx="742950" cy="76200"/>
          </a:xfrm>
        </p:grpSpPr>
        <p:sp>
          <p:nvSpPr>
            <p:cNvPr id="496" name="Google Shape;496;p25"/>
            <p:cNvSpPr/>
            <p:nvPr/>
          </p:nvSpPr>
          <p:spPr>
            <a:xfrm>
              <a:off x="264795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7" name="Google Shape;497;p25"/>
            <p:cNvSpPr/>
            <p:nvPr/>
          </p:nvSpPr>
          <p:spPr>
            <a:xfrm>
              <a:off x="287020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8" name="Google Shape;498;p25"/>
            <p:cNvSpPr/>
            <p:nvPr/>
          </p:nvSpPr>
          <p:spPr>
            <a:xfrm>
              <a:off x="309245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99" name="Google Shape;499;p25"/>
            <p:cNvSpPr/>
            <p:nvPr/>
          </p:nvSpPr>
          <p:spPr>
            <a:xfrm>
              <a:off x="331470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500" name="Google Shape;500;p25"/>
          <p:cNvGrpSpPr/>
          <p:nvPr/>
        </p:nvGrpSpPr>
        <p:grpSpPr>
          <a:xfrm flipH="1">
            <a:off x="11153796" y="3208399"/>
            <a:ext cx="6190760" cy="7079202"/>
            <a:chOff x="123998" y="1604199"/>
            <a:chExt cx="3095380" cy="3539601"/>
          </a:xfrm>
        </p:grpSpPr>
        <p:grpSp>
          <p:nvGrpSpPr>
            <p:cNvPr id="501" name="Google Shape;501;p25"/>
            <p:cNvGrpSpPr/>
            <p:nvPr/>
          </p:nvGrpSpPr>
          <p:grpSpPr>
            <a:xfrm>
              <a:off x="123998" y="1604199"/>
              <a:ext cx="1665589" cy="3538917"/>
              <a:chOff x="3733925" y="3400424"/>
              <a:chExt cx="1079728" cy="2294274"/>
            </a:xfrm>
          </p:grpSpPr>
          <p:sp>
            <p:nvSpPr>
              <p:cNvPr id="502" name="Google Shape;502;p25"/>
              <p:cNvSpPr/>
              <p:nvPr/>
            </p:nvSpPr>
            <p:spPr>
              <a:xfrm>
                <a:off x="3733925" y="3445303"/>
                <a:ext cx="1079728" cy="42375"/>
              </a:xfrm>
              <a:custGeom>
                <a:avLst/>
                <a:gdLst/>
                <a:ahLst/>
                <a:cxnLst/>
                <a:rect l="l" t="t" r="r" b="b"/>
                <a:pathLst>
                  <a:path w="24563" h="964" extrusionOk="0">
                    <a:moveTo>
                      <a:pt x="1" y="1"/>
                    </a:moveTo>
                    <a:lnTo>
                      <a:pt x="1" y="964"/>
                    </a:lnTo>
                    <a:lnTo>
                      <a:pt x="24562" y="964"/>
                    </a:lnTo>
                    <a:lnTo>
                      <a:pt x="245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3" name="Google Shape;503;p25"/>
              <p:cNvSpPr/>
              <p:nvPr/>
            </p:nvSpPr>
            <p:spPr>
              <a:xfrm>
                <a:off x="4252166" y="3400424"/>
                <a:ext cx="43254" cy="2294274"/>
              </a:xfrm>
              <a:custGeom>
                <a:avLst/>
                <a:gdLst/>
                <a:ahLst/>
                <a:cxnLst/>
                <a:rect l="l" t="t" r="r" b="b"/>
                <a:pathLst>
                  <a:path w="984" h="52193" extrusionOk="0">
                    <a:moveTo>
                      <a:pt x="0" y="1"/>
                    </a:moveTo>
                    <a:lnTo>
                      <a:pt x="0" y="52193"/>
                    </a:lnTo>
                    <a:lnTo>
                      <a:pt x="983" y="52193"/>
                    </a:lnTo>
                    <a:lnTo>
                      <a:pt x="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4" name="Google Shape;504;p25"/>
              <p:cNvSpPr/>
              <p:nvPr/>
            </p:nvSpPr>
            <p:spPr>
              <a:xfrm>
                <a:off x="3761178" y="3401523"/>
                <a:ext cx="83036" cy="80047"/>
              </a:xfrm>
              <a:custGeom>
                <a:avLst/>
                <a:gdLst/>
                <a:ahLst/>
                <a:cxnLst/>
                <a:rect l="l" t="t" r="r" b="b"/>
                <a:pathLst>
                  <a:path w="1889" h="1821" extrusionOk="0">
                    <a:moveTo>
                      <a:pt x="945" y="1"/>
                    </a:moveTo>
                    <a:cubicBezTo>
                      <a:pt x="473" y="1"/>
                      <a:pt x="1" y="304"/>
                      <a:pt x="10" y="911"/>
                    </a:cubicBezTo>
                    <a:cubicBezTo>
                      <a:pt x="1" y="1517"/>
                      <a:pt x="473" y="1820"/>
                      <a:pt x="945" y="1820"/>
                    </a:cubicBezTo>
                    <a:cubicBezTo>
                      <a:pt x="1416" y="1820"/>
                      <a:pt x="1888" y="1517"/>
                      <a:pt x="1879" y="911"/>
                    </a:cubicBezTo>
                    <a:cubicBezTo>
                      <a:pt x="1888" y="304"/>
                      <a:pt x="1416" y="1"/>
                      <a:pt x="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5" name="Google Shape;505;p25"/>
              <p:cNvSpPr/>
              <p:nvPr/>
            </p:nvSpPr>
            <p:spPr>
              <a:xfrm>
                <a:off x="4703374" y="3401523"/>
                <a:ext cx="82992" cy="80047"/>
              </a:xfrm>
              <a:custGeom>
                <a:avLst/>
                <a:gdLst/>
                <a:ahLst/>
                <a:cxnLst/>
                <a:rect l="l" t="t" r="r" b="b"/>
                <a:pathLst>
                  <a:path w="1888" h="1821" extrusionOk="0">
                    <a:moveTo>
                      <a:pt x="944" y="1"/>
                    </a:moveTo>
                    <a:cubicBezTo>
                      <a:pt x="472" y="1"/>
                      <a:pt x="0" y="304"/>
                      <a:pt x="9" y="911"/>
                    </a:cubicBezTo>
                    <a:cubicBezTo>
                      <a:pt x="0" y="1517"/>
                      <a:pt x="472" y="1820"/>
                      <a:pt x="944" y="1820"/>
                    </a:cubicBezTo>
                    <a:cubicBezTo>
                      <a:pt x="1416" y="1820"/>
                      <a:pt x="1887" y="1517"/>
                      <a:pt x="1878" y="911"/>
                    </a:cubicBezTo>
                    <a:cubicBezTo>
                      <a:pt x="1887" y="304"/>
                      <a:pt x="1416" y="1"/>
                      <a:pt x="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506" name="Google Shape;506;p25"/>
            <p:cNvGrpSpPr/>
            <p:nvPr/>
          </p:nvGrpSpPr>
          <p:grpSpPr>
            <a:xfrm>
              <a:off x="1415091" y="2586831"/>
              <a:ext cx="1203249" cy="2556968"/>
              <a:chOff x="3733925" y="3400424"/>
              <a:chExt cx="1079728" cy="2294274"/>
            </a:xfrm>
          </p:grpSpPr>
          <p:sp>
            <p:nvSpPr>
              <p:cNvPr id="507" name="Google Shape;507;p25"/>
              <p:cNvSpPr/>
              <p:nvPr/>
            </p:nvSpPr>
            <p:spPr>
              <a:xfrm>
                <a:off x="3733925" y="3445303"/>
                <a:ext cx="1079728" cy="42375"/>
              </a:xfrm>
              <a:custGeom>
                <a:avLst/>
                <a:gdLst/>
                <a:ahLst/>
                <a:cxnLst/>
                <a:rect l="l" t="t" r="r" b="b"/>
                <a:pathLst>
                  <a:path w="24563" h="964" extrusionOk="0">
                    <a:moveTo>
                      <a:pt x="1" y="1"/>
                    </a:moveTo>
                    <a:lnTo>
                      <a:pt x="1" y="964"/>
                    </a:lnTo>
                    <a:lnTo>
                      <a:pt x="24562" y="964"/>
                    </a:lnTo>
                    <a:lnTo>
                      <a:pt x="245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8" name="Google Shape;508;p25"/>
              <p:cNvSpPr/>
              <p:nvPr/>
            </p:nvSpPr>
            <p:spPr>
              <a:xfrm>
                <a:off x="4252166" y="3400424"/>
                <a:ext cx="43254" cy="2294274"/>
              </a:xfrm>
              <a:custGeom>
                <a:avLst/>
                <a:gdLst/>
                <a:ahLst/>
                <a:cxnLst/>
                <a:rect l="l" t="t" r="r" b="b"/>
                <a:pathLst>
                  <a:path w="984" h="52193" extrusionOk="0">
                    <a:moveTo>
                      <a:pt x="0" y="1"/>
                    </a:moveTo>
                    <a:lnTo>
                      <a:pt x="0" y="52193"/>
                    </a:lnTo>
                    <a:lnTo>
                      <a:pt x="983" y="52193"/>
                    </a:lnTo>
                    <a:lnTo>
                      <a:pt x="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9" name="Google Shape;509;p25"/>
              <p:cNvSpPr/>
              <p:nvPr/>
            </p:nvSpPr>
            <p:spPr>
              <a:xfrm>
                <a:off x="3761178" y="3401523"/>
                <a:ext cx="83036" cy="80047"/>
              </a:xfrm>
              <a:custGeom>
                <a:avLst/>
                <a:gdLst/>
                <a:ahLst/>
                <a:cxnLst/>
                <a:rect l="l" t="t" r="r" b="b"/>
                <a:pathLst>
                  <a:path w="1889" h="1821" extrusionOk="0">
                    <a:moveTo>
                      <a:pt x="945" y="1"/>
                    </a:moveTo>
                    <a:cubicBezTo>
                      <a:pt x="473" y="1"/>
                      <a:pt x="1" y="304"/>
                      <a:pt x="10" y="911"/>
                    </a:cubicBezTo>
                    <a:cubicBezTo>
                      <a:pt x="1" y="1517"/>
                      <a:pt x="473" y="1820"/>
                      <a:pt x="945" y="1820"/>
                    </a:cubicBezTo>
                    <a:cubicBezTo>
                      <a:pt x="1416" y="1820"/>
                      <a:pt x="1888" y="1517"/>
                      <a:pt x="1879" y="911"/>
                    </a:cubicBezTo>
                    <a:cubicBezTo>
                      <a:pt x="1888" y="304"/>
                      <a:pt x="1416" y="1"/>
                      <a:pt x="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0" name="Google Shape;510;p25"/>
              <p:cNvSpPr/>
              <p:nvPr/>
            </p:nvSpPr>
            <p:spPr>
              <a:xfrm>
                <a:off x="4703374" y="3401523"/>
                <a:ext cx="82992" cy="80047"/>
              </a:xfrm>
              <a:custGeom>
                <a:avLst/>
                <a:gdLst/>
                <a:ahLst/>
                <a:cxnLst/>
                <a:rect l="l" t="t" r="r" b="b"/>
                <a:pathLst>
                  <a:path w="1888" h="1821" extrusionOk="0">
                    <a:moveTo>
                      <a:pt x="944" y="1"/>
                    </a:moveTo>
                    <a:cubicBezTo>
                      <a:pt x="472" y="1"/>
                      <a:pt x="0" y="304"/>
                      <a:pt x="9" y="911"/>
                    </a:cubicBezTo>
                    <a:cubicBezTo>
                      <a:pt x="0" y="1517"/>
                      <a:pt x="472" y="1820"/>
                      <a:pt x="944" y="1820"/>
                    </a:cubicBezTo>
                    <a:cubicBezTo>
                      <a:pt x="1416" y="1820"/>
                      <a:pt x="1887" y="1517"/>
                      <a:pt x="1878" y="911"/>
                    </a:cubicBezTo>
                    <a:cubicBezTo>
                      <a:pt x="1887" y="304"/>
                      <a:pt x="1416" y="1"/>
                      <a:pt x="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511" name="Google Shape;511;p25"/>
            <p:cNvSpPr/>
            <p:nvPr/>
          </p:nvSpPr>
          <p:spPr>
            <a:xfrm>
              <a:off x="233272" y="1668407"/>
              <a:ext cx="1212175" cy="965991"/>
            </a:xfrm>
            <a:custGeom>
              <a:avLst/>
              <a:gdLst/>
              <a:ahLst/>
              <a:cxnLst/>
              <a:rect l="l" t="t" r="r" b="b"/>
              <a:pathLst>
                <a:path w="31432" h="25050" extrusionOk="0">
                  <a:moveTo>
                    <a:pt x="0" y="0"/>
                  </a:moveTo>
                  <a:cubicBezTo>
                    <a:pt x="8720" y="10171"/>
                    <a:pt x="18137" y="23393"/>
                    <a:pt x="31432" y="25050"/>
                  </a:cubicBezTo>
                </a:path>
              </a:pathLst>
            </a:custGeom>
            <a:noFill/>
            <a:ln w="9525" cap="flat" cmpd="sng">
              <a:solidFill>
                <a:schemeClr val="accent1"/>
              </a:solidFill>
              <a:prstDash val="solid"/>
              <a:round/>
              <a:headEnd type="none" w="med" len="med"/>
              <a:tailEnd type="none" w="med" len="med"/>
            </a:ln>
          </p:spPr>
        </p:sp>
        <p:sp>
          <p:nvSpPr>
            <p:cNvPr id="512" name="Google Shape;512;p25"/>
            <p:cNvSpPr/>
            <p:nvPr/>
          </p:nvSpPr>
          <p:spPr>
            <a:xfrm>
              <a:off x="218575" y="1657375"/>
              <a:ext cx="2342385" cy="966016"/>
            </a:xfrm>
            <a:custGeom>
              <a:avLst/>
              <a:gdLst/>
              <a:ahLst/>
              <a:cxnLst/>
              <a:rect l="l" t="t" r="r" b="b"/>
              <a:pathLst>
                <a:path w="58769" h="24670" extrusionOk="0">
                  <a:moveTo>
                    <a:pt x="0" y="0"/>
                  </a:moveTo>
                  <a:cubicBezTo>
                    <a:pt x="16766" y="13049"/>
                    <a:pt x="39766" y="15169"/>
                    <a:pt x="58769" y="24670"/>
                  </a:cubicBezTo>
                </a:path>
              </a:pathLst>
            </a:custGeom>
            <a:noFill/>
            <a:ln w="9525" cap="flat" cmpd="sng">
              <a:solidFill>
                <a:schemeClr val="accent1"/>
              </a:solidFill>
              <a:prstDash val="solid"/>
              <a:round/>
              <a:headEnd type="none" w="med" len="med"/>
              <a:tailEnd type="none" w="med" len="med"/>
            </a:ln>
          </p:spPr>
        </p:sp>
        <p:sp>
          <p:nvSpPr>
            <p:cNvPr id="513" name="Google Shape;513;p25"/>
            <p:cNvSpPr/>
            <p:nvPr/>
          </p:nvSpPr>
          <p:spPr>
            <a:xfrm>
              <a:off x="1489480" y="1661050"/>
              <a:ext cx="203630" cy="966016"/>
            </a:xfrm>
            <a:custGeom>
              <a:avLst/>
              <a:gdLst/>
              <a:ahLst/>
              <a:cxnLst/>
              <a:rect l="l" t="t" r="r" b="b"/>
              <a:pathLst>
                <a:path w="7184" h="24670" extrusionOk="0">
                  <a:moveTo>
                    <a:pt x="7049" y="0"/>
                  </a:moveTo>
                  <a:cubicBezTo>
                    <a:pt x="7897" y="8510"/>
                    <a:pt x="3825" y="17020"/>
                    <a:pt x="0" y="24670"/>
                  </a:cubicBezTo>
                </a:path>
              </a:pathLst>
            </a:custGeom>
            <a:noFill/>
            <a:ln w="9525" cap="flat" cmpd="sng">
              <a:solidFill>
                <a:schemeClr val="accent1"/>
              </a:solidFill>
              <a:prstDash val="solid"/>
              <a:round/>
              <a:headEnd type="none" w="med" len="med"/>
              <a:tailEnd type="none" w="med" len="med"/>
            </a:ln>
          </p:spPr>
        </p:sp>
        <p:sp>
          <p:nvSpPr>
            <p:cNvPr id="514" name="Google Shape;514;p25"/>
            <p:cNvSpPr/>
            <p:nvPr/>
          </p:nvSpPr>
          <p:spPr>
            <a:xfrm>
              <a:off x="1702600" y="1719800"/>
              <a:ext cx="858354" cy="914591"/>
            </a:xfrm>
            <a:custGeom>
              <a:avLst/>
              <a:gdLst/>
              <a:ahLst/>
              <a:cxnLst/>
              <a:rect l="l" t="t" r="r" b="b"/>
              <a:pathLst>
                <a:path w="20193" h="23241" extrusionOk="0">
                  <a:moveTo>
                    <a:pt x="20193" y="23241"/>
                  </a:moveTo>
                  <a:cubicBezTo>
                    <a:pt x="15103" y="14330"/>
                    <a:pt x="3239" y="9738"/>
                    <a:pt x="0" y="0"/>
                  </a:cubicBezTo>
                </a:path>
              </a:pathLst>
            </a:custGeom>
            <a:noFill/>
            <a:ln w="9525" cap="flat" cmpd="sng">
              <a:solidFill>
                <a:schemeClr val="accent1"/>
              </a:solidFill>
              <a:prstDash val="solid"/>
              <a:round/>
              <a:headEnd type="none" w="med" len="med"/>
              <a:tailEnd type="none" w="med" len="med"/>
            </a:ln>
          </p:spPr>
        </p:sp>
        <p:grpSp>
          <p:nvGrpSpPr>
            <p:cNvPr id="515" name="Google Shape;515;p25"/>
            <p:cNvGrpSpPr/>
            <p:nvPr/>
          </p:nvGrpSpPr>
          <p:grpSpPr>
            <a:xfrm>
              <a:off x="2243844" y="3070646"/>
              <a:ext cx="975534" cy="2073106"/>
              <a:chOff x="3733925" y="3400424"/>
              <a:chExt cx="1079728" cy="2294274"/>
            </a:xfrm>
          </p:grpSpPr>
          <p:sp>
            <p:nvSpPr>
              <p:cNvPr id="516" name="Google Shape;516;p25"/>
              <p:cNvSpPr/>
              <p:nvPr/>
            </p:nvSpPr>
            <p:spPr>
              <a:xfrm>
                <a:off x="3733925" y="3445303"/>
                <a:ext cx="1079728" cy="42375"/>
              </a:xfrm>
              <a:custGeom>
                <a:avLst/>
                <a:gdLst/>
                <a:ahLst/>
                <a:cxnLst/>
                <a:rect l="l" t="t" r="r" b="b"/>
                <a:pathLst>
                  <a:path w="24563" h="964" extrusionOk="0">
                    <a:moveTo>
                      <a:pt x="1" y="1"/>
                    </a:moveTo>
                    <a:lnTo>
                      <a:pt x="1" y="964"/>
                    </a:lnTo>
                    <a:lnTo>
                      <a:pt x="24562" y="964"/>
                    </a:lnTo>
                    <a:lnTo>
                      <a:pt x="245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7" name="Google Shape;517;p25"/>
              <p:cNvSpPr/>
              <p:nvPr/>
            </p:nvSpPr>
            <p:spPr>
              <a:xfrm>
                <a:off x="4252166" y="3400424"/>
                <a:ext cx="43254" cy="2294274"/>
              </a:xfrm>
              <a:custGeom>
                <a:avLst/>
                <a:gdLst/>
                <a:ahLst/>
                <a:cxnLst/>
                <a:rect l="l" t="t" r="r" b="b"/>
                <a:pathLst>
                  <a:path w="984" h="52193" extrusionOk="0">
                    <a:moveTo>
                      <a:pt x="0" y="1"/>
                    </a:moveTo>
                    <a:lnTo>
                      <a:pt x="0" y="52193"/>
                    </a:lnTo>
                    <a:lnTo>
                      <a:pt x="983" y="52193"/>
                    </a:lnTo>
                    <a:lnTo>
                      <a:pt x="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8" name="Google Shape;518;p25"/>
              <p:cNvSpPr/>
              <p:nvPr/>
            </p:nvSpPr>
            <p:spPr>
              <a:xfrm>
                <a:off x="3761178" y="3401523"/>
                <a:ext cx="83036" cy="80047"/>
              </a:xfrm>
              <a:custGeom>
                <a:avLst/>
                <a:gdLst/>
                <a:ahLst/>
                <a:cxnLst/>
                <a:rect l="l" t="t" r="r" b="b"/>
                <a:pathLst>
                  <a:path w="1889" h="1821" extrusionOk="0">
                    <a:moveTo>
                      <a:pt x="945" y="1"/>
                    </a:moveTo>
                    <a:cubicBezTo>
                      <a:pt x="473" y="1"/>
                      <a:pt x="1" y="304"/>
                      <a:pt x="10" y="911"/>
                    </a:cubicBezTo>
                    <a:cubicBezTo>
                      <a:pt x="1" y="1517"/>
                      <a:pt x="473" y="1820"/>
                      <a:pt x="945" y="1820"/>
                    </a:cubicBezTo>
                    <a:cubicBezTo>
                      <a:pt x="1416" y="1820"/>
                      <a:pt x="1888" y="1517"/>
                      <a:pt x="1879" y="911"/>
                    </a:cubicBezTo>
                    <a:cubicBezTo>
                      <a:pt x="1888" y="304"/>
                      <a:pt x="1416" y="1"/>
                      <a:pt x="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19" name="Google Shape;519;p25"/>
              <p:cNvSpPr/>
              <p:nvPr/>
            </p:nvSpPr>
            <p:spPr>
              <a:xfrm>
                <a:off x="4703374" y="3401523"/>
                <a:ext cx="82992" cy="80047"/>
              </a:xfrm>
              <a:custGeom>
                <a:avLst/>
                <a:gdLst/>
                <a:ahLst/>
                <a:cxnLst/>
                <a:rect l="l" t="t" r="r" b="b"/>
                <a:pathLst>
                  <a:path w="1888" h="1821" extrusionOk="0">
                    <a:moveTo>
                      <a:pt x="944" y="1"/>
                    </a:moveTo>
                    <a:cubicBezTo>
                      <a:pt x="472" y="1"/>
                      <a:pt x="0" y="304"/>
                      <a:pt x="9" y="911"/>
                    </a:cubicBezTo>
                    <a:cubicBezTo>
                      <a:pt x="0" y="1517"/>
                      <a:pt x="472" y="1820"/>
                      <a:pt x="944" y="1820"/>
                    </a:cubicBezTo>
                    <a:cubicBezTo>
                      <a:pt x="1416" y="1820"/>
                      <a:pt x="1887" y="1517"/>
                      <a:pt x="1878" y="911"/>
                    </a:cubicBezTo>
                    <a:cubicBezTo>
                      <a:pt x="1887" y="304"/>
                      <a:pt x="1416" y="1"/>
                      <a:pt x="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520" name="Google Shape;520;p25"/>
            <p:cNvSpPr/>
            <p:nvPr/>
          </p:nvSpPr>
          <p:spPr>
            <a:xfrm>
              <a:off x="1483525" y="2631275"/>
              <a:ext cx="804850" cy="459600"/>
            </a:xfrm>
            <a:custGeom>
              <a:avLst/>
              <a:gdLst/>
              <a:ahLst/>
              <a:cxnLst/>
              <a:rect l="l" t="t" r="r" b="b"/>
              <a:pathLst>
                <a:path w="32194" h="18384" extrusionOk="0">
                  <a:moveTo>
                    <a:pt x="0" y="0"/>
                  </a:moveTo>
                  <a:cubicBezTo>
                    <a:pt x="7086" y="10124"/>
                    <a:pt x="19933" y="16839"/>
                    <a:pt x="32194" y="18384"/>
                  </a:cubicBezTo>
                </a:path>
              </a:pathLst>
            </a:custGeom>
            <a:noFill/>
            <a:ln w="9525" cap="flat" cmpd="sng">
              <a:solidFill>
                <a:schemeClr val="accent1"/>
              </a:solidFill>
              <a:prstDash val="solid"/>
              <a:round/>
              <a:headEnd type="none" w="med" len="med"/>
              <a:tailEnd type="none" w="med" len="med"/>
            </a:ln>
          </p:spPr>
        </p:sp>
        <p:sp>
          <p:nvSpPr>
            <p:cNvPr id="521" name="Google Shape;521;p25"/>
            <p:cNvSpPr/>
            <p:nvPr/>
          </p:nvSpPr>
          <p:spPr>
            <a:xfrm>
              <a:off x="1476375" y="2631275"/>
              <a:ext cx="1695450" cy="473875"/>
            </a:xfrm>
            <a:custGeom>
              <a:avLst/>
              <a:gdLst/>
              <a:ahLst/>
              <a:cxnLst/>
              <a:rect l="l" t="t" r="r" b="b"/>
              <a:pathLst>
                <a:path w="67818" h="18955" extrusionOk="0">
                  <a:moveTo>
                    <a:pt x="0" y="0"/>
                  </a:moveTo>
                  <a:cubicBezTo>
                    <a:pt x="17915" y="15166"/>
                    <a:pt x="48712" y="5320"/>
                    <a:pt x="67818" y="18955"/>
                  </a:cubicBezTo>
                </a:path>
              </a:pathLst>
            </a:custGeom>
            <a:noFill/>
            <a:ln w="9525" cap="flat" cmpd="sng">
              <a:solidFill>
                <a:schemeClr val="accent1"/>
              </a:solidFill>
              <a:prstDash val="solid"/>
              <a:round/>
              <a:headEnd type="none" w="med" len="med"/>
              <a:tailEnd type="none" w="med" len="med"/>
            </a:ln>
          </p:spPr>
        </p:sp>
        <p:sp>
          <p:nvSpPr>
            <p:cNvPr id="522" name="Google Shape;522;p25"/>
            <p:cNvSpPr/>
            <p:nvPr/>
          </p:nvSpPr>
          <p:spPr>
            <a:xfrm>
              <a:off x="2297288" y="2631275"/>
              <a:ext cx="257779" cy="473875"/>
            </a:xfrm>
            <a:custGeom>
              <a:avLst/>
              <a:gdLst/>
              <a:ahLst/>
              <a:cxnLst/>
              <a:rect l="l" t="t" r="r" b="b"/>
              <a:pathLst>
                <a:path w="8953" h="18955" extrusionOk="0">
                  <a:moveTo>
                    <a:pt x="8953" y="0"/>
                  </a:moveTo>
                  <a:cubicBezTo>
                    <a:pt x="4589" y="5458"/>
                    <a:pt x="864" y="12021"/>
                    <a:pt x="0" y="18955"/>
                  </a:cubicBezTo>
                </a:path>
              </a:pathLst>
            </a:custGeom>
            <a:noFill/>
            <a:ln w="9525" cap="flat" cmpd="sng">
              <a:solidFill>
                <a:schemeClr val="accent1"/>
              </a:solidFill>
              <a:prstDash val="solid"/>
              <a:round/>
              <a:headEnd type="none" w="med" len="med"/>
              <a:tailEnd type="none" w="med" len="med"/>
            </a:ln>
          </p:spPr>
        </p:sp>
        <p:sp>
          <p:nvSpPr>
            <p:cNvPr id="523" name="Google Shape;523;p25"/>
            <p:cNvSpPr/>
            <p:nvPr/>
          </p:nvSpPr>
          <p:spPr>
            <a:xfrm>
              <a:off x="2521750" y="2636050"/>
              <a:ext cx="642925" cy="457200"/>
            </a:xfrm>
            <a:custGeom>
              <a:avLst/>
              <a:gdLst/>
              <a:ahLst/>
              <a:cxnLst/>
              <a:rect l="l" t="t" r="r" b="b"/>
              <a:pathLst>
                <a:path w="25717" h="18288" extrusionOk="0">
                  <a:moveTo>
                    <a:pt x="0" y="0"/>
                  </a:moveTo>
                  <a:cubicBezTo>
                    <a:pt x="6573" y="8212"/>
                    <a:pt x="17159" y="12172"/>
                    <a:pt x="25717" y="18288"/>
                  </a:cubicBezTo>
                </a:path>
              </a:pathLst>
            </a:custGeom>
            <a:noFill/>
            <a:ln w="9525" cap="flat" cmpd="sng">
              <a:solidFill>
                <a:schemeClr val="accent1"/>
              </a:solidFill>
              <a:prstDash val="solid"/>
              <a:round/>
              <a:headEnd type="none" w="med" len="med"/>
              <a:tailEnd type="none" w="med" len="med"/>
            </a:ln>
          </p:spPr>
        </p:sp>
      </p:grpSp>
    </p:spTree>
    <p:extLst>
      <p:ext uri="{BB962C8B-B14F-4D97-AF65-F5344CB8AC3E}">
        <p14:creationId xmlns:p14="http://schemas.microsoft.com/office/powerpoint/2010/main" val="234895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24"/>
        <p:cNvGrpSpPr/>
        <p:nvPr/>
      </p:nvGrpSpPr>
      <p:grpSpPr>
        <a:xfrm>
          <a:off x="0" y="0"/>
          <a:ext cx="0" cy="0"/>
          <a:chOff x="0" y="0"/>
          <a:chExt cx="0" cy="0"/>
        </a:xfrm>
      </p:grpSpPr>
      <p:grpSp>
        <p:nvGrpSpPr>
          <p:cNvPr id="525" name="Google Shape;525;p26"/>
          <p:cNvGrpSpPr/>
          <p:nvPr/>
        </p:nvGrpSpPr>
        <p:grpSpPr>
          <a:xfrm flipH="1">
            <a:off x="16861550" y="596000"/>
            <a:ext cx="483000" cy="483000"/>
            <a:chOff x="-1752450" y="4362450"/>
            <a:chExt cx="241500" cy="241500"/>
          </a:xfrm>
        </p:grpSpPr>
        <p:sp>
          <p:nvSpPr>
            <p:cNvPr id="526" name="Google Shape;526;p26"/>
            <p:cNvSpPr/>
            <p:nvPr/>
          </p:nvSpPr>
          <p:spPr>
            <a:xfrm>
              <a:off x="-1752450" y="4362450"/>
              <a:ext cx="114300" cy="24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27" name="Google Shape;527;p26"/>
            <p:cNvSpPr/>
            <p:nvPr/>
          </p:nvSpPr>
          <p:spPr>
            <a:xfrm rot="5400000">
              <a:off x="-1688850" y="4298850"/>
              <a:ext cx="114300" cy="24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528" name="Google Shape;528;p26"/>
          <p:cNvGrpSpPr/>
          <p:nvPr/>
        </p:nvGrpSpPr>
        <p:grpSpPr>
          <a:xfrm>
            <a:off x="8401050" y="9353550"/>
            <a:ext cx="1485900" cy="152400"/>
            <a:chOff x="2647950" y="4676775"/>
            <a:chExt cx="742950" cy="76200"/>
          </a:xfrm>
        </p:grpSpPr>
        <p:sp>
          <p:nvSpPr>
            <p:cNvPr id="529" name="Google Shape;529;p26"/>
            <p:cNvSpPr/>
            <p:nvPr/>
          </p:nvSpPr>
          <p:spPr>
            <a:xfrm>
              <a:off x="264795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0" name="Google Shape;530;p26"/>
            <p:cNvSpPr/>
            <p:nvPr/>
          </p:nvSpPr>
          <p:spPr>
            <a:xfrm>
              <a:off x="287020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1" name="Google Shape;531;p26"/>
            <p:cNvSpPr/>
            <p:nvPr/>
          </p:nvSpPr>
          <p:spPr>
            <a:xfrm>
              <a:off x="309245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2" name="Google Shape;532;p26"/>
            <p:cNvSpPr/>
            <p:nvPr/>
          </p:nvSpPr>
          <p:spPr>
            <a:xfrm>
              <a:off x="331470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533" name="Google Shape;533;p26"/>
          <p:cNvSpPr/>
          <p:nvPr/>
        </p:nvSpPr>
        <p:spPr>
          <a:xfrm>
            <a:off x="-1182750" y="4746651"/>
            <a:ext cx="1621100" cy="3081450"/>
          </a:xfrm>
          <a:custGeom>
            <a:avLst/>
            <a:gdLst/>
            <a:ahLst/>
            <a:cxnLst/>
            <a:rect l="l" t="t" r="r" b="b"/>
            <a:pathLst>
              <a:path w="32422" h="61629" extrusionOk="0">
                <a:moveTo>
                  <a:pt x="0" y="0"/>
                </a:moveTo>
                <a:cubicBezTo>
                  <a:pt x="9403" y="1908"/>
                  <a:pt x="23734" y="1481"/>
                  <a:pt x="26768" y="10583"/>
                </a:cubicBezTo>
                <a:cubicBezTo>
                  <a:pt x="28742" y="16505"/>
                  <a:pt x="26752" y="16863"/>
                  <a:pt x="27701" y="23033"/>
                </a:cubicBezTo>
                <a:cubicBezTo>
                  <a:pt x="28809" y="30233"/>
                  <a:pt x="34237" y="37664"/>
                  <a:pt x="31748" y="44510"/>
                </a:cubicBezTo>
                <a:cubicBezTo>
                  <a:pt x="28990" y="52094"/>
                  <a:pt x="21194" y="56936"/>
                  <a:pt x="14629" y="61629"/>
                </a:cubicBezTo>
              </a:path>
            </a:pathLst>
          </a:custGeom>
          <a:noFill/>
          <a:ln w="9525" cap="flat" cmpd="sng">
            <a:solidFill>
              <a:schemeClr val="accent1"/>
            </a:solidFill>
            <a:prstDash val="solid"/>
            <a:round/>
            <a:headEnd type="none" w="med" len="med"/>
            <a:tailEnd type="none" w="med" len="med"/>
          </a:ln>
        </p:spPr>
      </p:sp>
      <p:sp>
        <p:nvSpPr>
          <p:cNvPr id="534" name="Google Shape;534;p26"/>
          <p:cNvSpPr/>
          <p:nvPr/>
        </p:nvSpPr>
        <p:spPr>
          <a:xfrm>
            <a:off x="-638050" y="3984051"/>
            <a:ext cx="1319500" cy="5042350"/>
          </a:xfrm>
          <a:custGeom>
            <a:avLst/>
            <a:gdLst/>
            <a:ahLst/>
            <a:cxnLst/>
            <a:rect l="l" t="t" r="r" b="b"/>
            <a:pathLst>
              <a:path w="26390" h="100847" extrusionOk="0">
                <a:moveTo>
                  <a:pt x="0" y="0"/>
                </a:moveTo>
                <a:cubicBezTo>
                  <a:pt x="5152" y="1057"/>
                  <a:pt x="11115" y="798"/>
                  <a:pt x="15251" y="4047"/>
                </a:cubicBezTo>
                <a:cubicBezTo>
                  <a:pt x="21202" y="8723"/>
                  <a:pt x="24901" y="16502"/>
                  <a:pt x="26145" y="23967"/>
                </a:cubicBezTo>
                <a:cubicBezTo>
                  <a:pt x="28103" y="35718"/>
                  <a:pt x="14006" y="45669"/>
                  <a:pt x="14006" y="57583"/>
                </a:cubicBezTo>
                <a:cubicBezTo>
                  <a:pt x="14006" y="63817"/>
                  <a:pt x="18804" y="69191"/>
                  <a:pt x="19920" y="75324"/>
                </a:cubicBezTo>
                <a:cubicBezTo>
                  <a:pt x="21675" y="84972"/>
                  <a:pt x="15097" y="100847"/>
                  <a:pt x="5291" y="100847"/>
                </a:cubicBezTo>
              </a:path>
            </a:pathLst>
          </a:custGeom>
          <a:noFill/>
          <a:ln w="9525" cap="flat" cmpd="sng">
            <a:solidFill>
              <a:schemeClr val="accent1"/>
            </a:solidFill>
            <a:prstDash val="solid"/>
            <a:round/>
            <a:headEnd type="none" w="med" len="med"/>
            <a:tailEnd type="none" w="med" len="med"/>
          </a:ln>
        </p:spPr>
      </p:sp>
      <p:sp>
        <p:nvSpPr>
          <p:cNvPr id="535" name="Google Shape;535;p26"/>
          <p:cNvSpPr/>
          <p:nvPr/>
        </p:nvSpPr>
        <p:spPr>
          <a:xfrm>
            <a:off x="12637000" y="-140049"/>
            <a:ext cx="3428600" cy="1265250"/>
          </a:xfrm>
          <a:custGeom>
            <a:avLst/>
            <a:gdLst/>
            <a:ahLst/>
            <a:cxnLst/>
            <a:rect l="l" t="t" r="r" b="b"/>
            <a:pathLst>
              <a:path w="68572" h="25305" extrusionOk="0">
                <a:moveTo>
                  <a:pt x="0" y="0"/>
                </a:moveTo>
                <a:cubicBezTo>
                  <a:pt x="4623" y="11943"/>
                  <a:pt x="16756" y="27678"/>
                  <a:pt x="29258" y="24900"/>
                </a:cubicBezTo>
                <a:cubicBezTo>
                  <a:pt x="37321" y="23108"/>
                  <a:pt x="42443" y="14584"/>
                  <a:pt x="50112" y="11516"/>
                </a:cubicBezTo>
                <a:cubicBezTo>
                  <a:pt x="54976" y="9571"/>
                  <a:pt x="61053" y="11802"/>
                  <a:pt x="65675" y="9337"/>
                </a:cubicBezTo>
                <a:cubicBezTo>
                  <a:pt x="67904" y="8148"/>
                  <a:pt x="69293" y="4439"/>
                  <a:pt x="68165" y="2178"/>
                </a:cubicBezTo>
              </a:path>
            </a:pathLst>
          </a:custGeom>
          <a:noFill/>
          <a:ln w="9525" cap="flat" cmpd="sng">
            <a:solidFill>
              <a:schemeClr val="accent1"/>
            </a:solidFill>
            <a:prstDash val="solid"/>
            <a:round/>
            <a:headEnd type="none" w="med" len="med"/>
            <a:tailEnd type="none" w="med" len="med"/>
          </a:ln>
        </p:spPr>
      </p:sp>
      <p:sp>
        <p:nvSpPr>
          <p:cNvPr id="536" name="Google Shape;536;p26"/>
          <p:cNvSpPr/>
          <p:nvPr/>
        </p:nvSpPr>
        <p:spPr>
          <a:xfrm>
            <a:off x="15002501" y="8248301"/>
            <a:ext cx="3626150" cy="2054250"/>
          </a:xfrm>
          <a:custGeom>
            <a:avLst/>
            <a:gdLst/>
            <a:ahLst/>
            <a:cxnLst/>
            <a:rect l="l" t="t" r="r" b="b"/>
            <a:pathLst>
              <a:path w="72523" h="41085" extrusionOk="0">
                <a:moveTo>
                  <a:pt x="0" y="41085"/>
                </a:moveTo>
                <a:cubicBezTo>
                  <a:pt x="8093" y="34705"/>
                  <a:pt x="7708" y="34184"/>
                  <a:pt x="16186" y="28324"/>
                </a:cubicBezTo>
                <a:cubicBezTo>
                  <a:pt x="24312" y="22708"/>
                  <a:pt x="36435" y="25298"/>
                  <a:pt x="44510" y="19609"/>
                </a:cubicBezTo>
                <a:cubicBezTo>
                  <a:pt x="49506" y="16089"/>
                  <a:pt x="51577" y="9434"/>
                  <a:pt x="56338" y="5602"/>
                </a:cubicBezTo>
                <a:cubicBezTo>
                  <a:pt x="60785" y="2022"/>
                  <a:pt x="66814" y="0"/>
                  <a:pt x="72523" y="0"/>
                </a:cubicBezTo>
              </a:path>
            </a:pathLst>
          </a:custGeom>
          <a:noFill/>
          <a:ln w="9525" cap="flat" cmpd="sng">
            <a:solidFill>
              <a:schemeClr val="accent1"/>
            </a:solidFill>
            <a:prstDash val="solid"/>
            <a:round/>
            <a:headEnd type="none" w="med" len="med"/>
            <a:tailEnd type="none" w="med" len="med"/>
          </a:ln>
        </p:spPr>
      </p:sp>
      <p:sp>
        <p:nvSpPr>
          <p:cNvPr id="537" name="Google Shape;537;p26"/>
          <p:cNvSpPr/>
          <p:nvPr/>
        </p:nvSpPr>
        <p:spPr>
          <a:xfrm>
            <a:off x="17813864" y="6085050"/>
            <a:ext cx="1110500" cy="3050300"/>
          </a:xfrm>
          <a:custGeom>
            <a:avLst/>
            <a:gdLst/>
            <a:ahLst/>
            <a:cxnLst/>
            <a:rect l="l" t="t" r="r" b="b"/>
            <a:pathLst>
              <a:path w="22210" h="61006" extrusionOk="0">
                <a:moveTo>
                  <a:pt x="20031" y="0"/>
                </a:moveTo>
                <a:cubicBezTo>
                  <a:pt x="8589" y="5724"/>
                  <a:pt x="-2089" y="20448"/>
                  <a:pt x="422" y="32993"/>
                </a:cubicBezTo>
                <a:cubicBezTo>
                  <a:pt x="2744" y="44592"/>
                  <a:pt x="13839" y="52648"/>
                  <a:pt x="22210" y="61006"/>
                </a:cubicBezTo>
              </a:path>
            </a:pathLst>
          </a:custGeom>
          <a:noFill/>
          <a:ln w="9525" cap="flat" cmpd="sng">
            <a:solidFill>
              <a:schemeClr val="accent1"/>
            </a:solidFill>
            <a:prstDash val="solid"/>
            <a:round/>
            <a:headEnd type="none" w="med" len="med"/>
            <a:tailEnd type="none" w="med" len="med"/>
          </a:ln>
        </p:spPr>
      </p:sp>
      <p:sp>
        <p:nvSpPr>
          <p:cNvPr id="538" name="Google Shape;538;p26"/>
          <p:cNvSpPr/>
          <p:nvPr/>
        </p:nvSpPr>
        <p:spPr>
          <a:xfrm>
            <a:off x="11594251" y="-62250"/>
            <a:ext cx="2754650" cy="1288500"/>
          </a:xfrm>
          <a:custGeom>
            <a:avLst/>
            <a:gdLst/>
            <a:ahLst/>
            <a:cxnLst/>
            <a:rect l="l" t="t" r="r" b="b"/>
            <a:pathLst>
              <a:path w="55093" h="25770" extrusionOk="0">
                <a:moveTo>
                  <a:pt x="55093" y="311"/>
                </a:moveTo>
                <a:cubicBezTo>
                  <a:pt x="55093" y="6478"/>
                  <a:pt x="54218" y="13076"/>
                  <a:pt x="51046" y="18364"/>
                </a:cubicBezTo>
                <a:cubicBezTo>
                  <a:pt x="47963" y="23504"/>
                  <a:pt x="40462" y="26509"/>
                  <a:pt x="34550" y="25523"/>
                </a:cubicBezTo>
                <a:cubicBezTo>
                  <a:pt x="20427" y="23167"/>
                  <a:pt x="13585" y="4523"/>
                  <a:pt x="0" y="0"/>
                </a:cubicBezTo>
              </a:path>
            </a:pathLst>
          </a:custGeom>
          <a:noFill/>
          <a:ln w="9525" cap="flat" cmpd="sng">
            <a:solidFill>
              <a:schemeClr val="accent1"/>
            </a:solidFill>
            <a:prstDash val="solid"/>
            <a:round/>
            <a:headEnd type="none" w="med" len="med"/>
            <a:tailEnd type="none" w="med" len="med"/>
          </a:ln>
        </p:spPr>
      </p:sp>
      <p:grpSp>
        <p:nvGrpSpPr>
          <p:cNvPr id="539" name="Google Shape;539;p26"/>
          <p:cNvGrpSpPr/>
          <p:nvPr/>
        </p:nvGrpSpPr>
        <p:grpSpPr>
          <a:xfrm>
            <a:off x="943450" y="596000"/>
            <a:ext cx="483000" cy="483000"/>
            <a:chOff x="-1752450" y="4362450"/>
            <a:chExt cx="241500" cy="241500"/>
          </a:xfrm>
        </p:grpSpPr>
        <p:sp>
          <p:nvSpPr>
            <p:cNvPr id="540" name="Google Shape;540;p26"/>
            <p:cNvSpPr/>
            <p:nvPr/>
          </p:nvSpPr>
          <p:spPr>
            <a:xfrm>
              <a:off x="-1752450" y="4362450"/>
              <a:ext cx="114300" cy="24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1" name="Google Shape;541;p26"/>
            <p:cNvSpPr/>
            <p:nvPr/>
          </p:nvSpPr>
          <p:spPr>
            <a:xfrm rot="5400000">
              <a:off x="-1688850" y="4298850"/>
              <a:ext cx="114300" cy="24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3096928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1142999"/>
            <a:ext cx="13712429" cy="8001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905395" y="1142999"/>
            <a:ext cx="4387977" cy="800100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604772" y="1947672"/>
            <a:ext cx="10972800" cy="4882896"/>
          </a:xfrm>
        </p:spPr>
        <p:txBody>
          <a:bodyPr anchor="b">
            <a:normAutofit/>
          </a:bodyPr>
          <a:lstStyle>
            <a:lvl1pPr algn="l">
              <a:defRPr sz="8850" spc="-15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650023" y="7005369"/>
            <a:ext cx="10972800" cy="1371600"/>
          </a:xfrm>
        </p:spPr>
        <p:txBody>
          <a:bodyPr anchor="t">
            <a:normAutofit/>
          </a:bodyPr>
          <a:lstStyle>
            <a:lvl1pPr marL="0" indent="0" algn="l">
              <a:buNone/>
              <a:defRPr sz="3300" cap="none" spc="0" baseline="0">
                <a:solidFill>
                  <a:schemeClr val="accent1">
                    <a:lumMod val="20000"/>
                    <a:lumOff val="80000"/>
                  </a:schemeClr>
                </a:solidFill>
              </a:defRPr>
            </a:lvl1pPr>
            <a:lvl2pPr marL="685800" indent="0" algn="ctr">
              <a:buNone/>
              <a:defRPr sz="3300"/>
            </a:lvl2pPr>
            <a:lvl3pPr marL="1371600" indent="0" algn="ctr">
              <a:buNone/>
              <a:defRPr sz="3300"/>
            </a:lvl3pPr>
            <a:lvl4pPr marL="2057400" indent="0" algn="ctr">
              <a:buNone/>
              <a:defRPr sz="3000"/>
            </a:lvl4pPr>
            <a:lvl5pPr marL="2743200" indent="0" algn="ctr">
              <a:buNone/>
              <a:defRPr sz="3000"/>
            </a:lvl5pPr>
            <a:lvl6pPr marL="3429000" indent="0" algn="ctr">
              <a:buNone/>
              <a:defRPr sz="3000"/>
            </a:lvl6pPr>
            <a:lvl7pPr marL="4114800" indent="0" algn="ctr">
              <a:buNone/>
              <a:defRPr sz="3000"/>
            </a:lvl7pPr>
            <a:lvl8pPr marL="4800600" indent="0" algn="ctr">
              <a:buNone/>
              <a:defRPr sz="3000"/>
            </a:lvl8pPr>
            <a:lvl9pPr marL="5486400" indent="0" algn="ctr">
              <a:buNone/>
              <a:defRPr sz="3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274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192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1440000" y="1079000"/>
            <a:ext cx="15408000" cy="11454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3" name="Google Shape;33;p4"/>
          <p:cNvSpPr txBox="1">
            <a:spLocks noGrp="1"/>
          </p:cNvSpPr>
          <p:nvPr>
            <p:ph type="body" idx="1"/>
          </p:nvPr>
        </p:nvSpPr>
        <p:spPr>
          <a:xfrm>
            <a:off x="1440000" y="2431502"/>
            <a:ext cx="15408000" cy="2125800"/>
          </a:xfrm>
          <a:prstGeom prst="rect">
            <a:avLst/>
          </a:prstGeom>
        </p:spPr>
        <p:txBody>
          <a:bodyPr spcFirstLastPara="1" wrap="square" lIns="91425" tIns="91425" rIns="91425" bIns="91425" anchor="t" anchorCtr="0">
            <a:noAutofit/>
          </a:bodyPr>
          <a:lstStyle>
            <a:lvl1pPr marL="914400" lvl="0" indent="-609600" rtl="0">
              <a:lnSpc>
                <a:spcPct val="100000"/>
              </a:lnSpc>
              <a:spcBef>
                <a:spcPts val="0"/>
              </a:spcBef>
              <a:spcAft>
                <a:spcPts val="0"/>
              </a:spcAft>
              <a:buSzPts val="1200"/>
              <a:buFont typeface="Nunito Light"/>
              <a:buChar char="◇"/>
              <a:defRPr/>
            </a:lvl1pPr>
            <a:lvl2pPr marL="1828800" lvl="1" indent="-609600" rtl="0">
              <a:lnSpc>
                <a:spcPct val="100000"/>
              </a:lnSpc>
              <a:spcBef>
                <a:spcPts val="0"/>
              </a:spcBef>
              <a:spcAft>
                <a:spcPts val="0"/>
              </a:spcAft>
              <a:buSzPts val="1200"/>
              <a:buFont typeface="Nunito Light"/>
              <a:buChar char="○"/>
              <a:defRPr/>
            </a:lvl2pPr>
            <a:lvl3pPr marL="2743200" lvl="2" indent="-609600" rtl="0">
              <a:lnSpc>
                <a:spcPct val="100000"/>
              </a:lnSpc>
              <a:spcBef>
                <a:spcPts val="0"/>
              </a:spcBef>
              <a:spcAft>
                <a:spcPts val="0"/>
              </a:spcAft>
              <a:buSzPts val="1200"/>
              <a:buFont typeface="Nunito Light"/>
              <a:buChar char="■"/>
              <a:defRPr/>
            </a:lvl3pPr>
            <a:lvl4pPr marL="3657600" lvl="3" indent="-609600" rtl="0">
              <a:lnSpc>
                <a:spcPct val="100000"/>
              </a:lnSpc>
              <a:spcBef>
                <a:spcPts val="0"/>
              </a:spcBef>
              <a:spcAft>
                <a:spcPts val="0"/>
              </a:spcAft>
              <a:buSzPts val="1200"/>
              <a:buFont typeface="Nunito Light"/>
              <a:buChar char="●"/>
              <a:defRPr/>
            </a:lvl4pPr>
            <a:lvl5pPr marL="4572000" lvl="4" indent="-609600" rtl="0">
              <a:lnSpc>
                <a:spcPct val="100000"/>
              </a:lnSpc>
              <a:spcBef>
                <a:spcPts val="0"/>
              </a:spcBef>
              <a:spcAft>
                <a:spcPts val="0"/>
              </a:spcAft>
              <a:buSzPts val="1200"/>
              <a:buFont typeface="Nunito Light"/>
              <a:buChar char="○"/>
              <a:defRPr/>
            </a:lvl5pPr>
            <a:lvl6pPr marL="5486400" lvl="5" indent="-609600" rtl="0">
              <a:lnSpc>
                <a:spcPct val="100000"/>
              </a:lnSpc>
              <a:spcBef>
                <a:spcPts val="0"/>
              </a:spcBef>
              <a:spcAft>
                <a:spcPts val="0"/>
              </a:spcAft>
              <a:buSzPts val="1200"/>
              <a:buFont typeface="Nunito Light"/>
              <a:buChar char="■"/>
              <a:defRPr/>
            </a:lvl6pPr>
            <a:lvl7pPr marL="6400800" lvl="6" indent="-609600" rtl="0">
              <a:lnSpc>
                <a:spcPct val="100000"/>
              </a:lnSpc>
              <a:spcBef>
                <a:spcPts val="0"/>
              </a:spcBef>
              <a:spcAft>
                <a:spcPts val="0"/>
              </a:spcAft>
              <a:buSzPts val="1200"/>
              <a:buFont typeface="Nunito Light"/>
              <a:buChar char="●"/>
              <a:defRPr/>
            </a:lvl7pPr>
            <a:lvl8pPr marL="7315200" lvl="7" indent="-609600" rtl="0">
              <a:lnSpc>
                <a:spcPct val="100000"/>
              </a:lnSpc>
              <a:spcBef>
                <a:spcPts val="0"/>
              </a:spcBef>
              <a:spcAft>
                <a:spcPts val="0"/>
              </a:spcAft>
              <a:buSzPts val="1200"/>
              <a:buFont typeface="Nunito Light"/>
              <a:buChar char="○"/>
              <a:defRPr/>
            </a:lvl8pPr>
            <a:lvl9pPr marL="8229600" lvl="8" indent="-609600" rtl="0">
              <a:lnSpc>
                <a:spcPct val="100000"/>
              </a:lnSpc>
              <a:spcBef>
                <a:spcPts val="0"/>
              </a:spcBef>
              <a:spcAft>
                <a:spcPts val="0"/>
              </a:spcAft>
              <a:buSzPts val="1200"/>
              <a:buFont typeface="Nunito Light"/>
              <a:buChar char="■"/>
              <a:defRPr/>
            </a:lvl9pPr>
          </a:lstStyle>
          <a:p>
            <a:endParaRPr/>
          </a:p>
        </p:txBody>
      </p:sp>
      <p:grpSp>
        <p:nvGrpSpPr>
          <p:cNvPr id="34" name="Google Shape;34;p4"/>
          <p:cNvGrpSpPr/>
          <p:nvPr/>
        </p:nvGrpSpPr>
        <p:grpSpPr>
          <a:xfrm>
            <a:off x="943450" y="596000"/>
            <a:ext cx="483000" cy="483000"/>
            <a:chOff x="-1752450" y="4362450"/>
            <a:chExt cx="241500" cy="241500"/>
          </a:xfrm>
        </p:grpSpPr>
        <p:sp>
          <p:nvSpPr>
            <p:cNvPr id="35" name="Google Shape;35;p4"/>
            <p:cNvSpPr/>
            <p:nvPr/>
          </p:nvSpPr>
          <p:spPr>
            <a:xfrm>
              <a:off x="-1752450" y="4362450"/>
              <a:ext cx="114300" cy="24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6" name="Google Shape;36;p4"/>
            <p:cNvSpPr/>
            <p:nvPr/>
          </p:nvSpPr>
          <p:spPr>
            <a:xfrm rot="5400000">
              <a:off x="-1688850" y="4298850"/>
              <a:ext cx="114300" cy="24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37" name="Google Shape;37;p4"/>
          <p:cNvGrpSpPr/>
          <p:nvPr/>
        </p:nvGrpSpPr>
        <p:grpSpPr>
          <a:xfrm rot="5400000">
            <a:off x="16525400" y="8393550"/>
            <a:ext cx="1485900" cy="152400"/>
            <a:chOff x="2647950" y="4676775"/>
            <a:chExt cx="742950" cy="76200"/>
          </a:xfrm>
        </p:grpSpPr>
        <p:sp>
          <p:nvSpPr>
            <p:cNvPr id="38" name="Google Shape;38;p4"/>
            <p:cNvSpPr/>
            <p:nvPr/>
          </p:nvSpPr>
          <p:spPr>
            <a:xfrm>
              <a:off x="264795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9" name="Google Shape;39;p4"/>
            <p:cNvSpPr/>
            <p:nvPr/>
          </p:nvSpPr>
          <p:spPr>
            <a:xfrm>
              <a:off x="287020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0" name="Google Shape;40;p4"/>
            <p:cNvSpPr/>
            <p:nvPr/>
          </p:nvSpPr>
          <p:spPr>
            <a:xfrm>
              <a:off x="309245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41" name="Google Shape;41;p4"/>
            <p:cNvSpPr/>
            <p:nvPr/>
          </p:nvSpPr>
          <p:spPr>
            <a:xfrm>
              <a:off x="331470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3237454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01868" y="1947672"/>
            <a:ext cx="10972800" cy="4882896"/>
          </a:xfrm>
        </p:spPr>
        <p:txBody>
          <a:bodyPr anchor="b">
            <a:normAutofit/>
          </a:bodyPr>
          <a:lstStyle>
            <a:lvl1pPr>
              <a:defRPr sz="8850" b="0" spc="-15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29300" y="7008876"/>
            <a:ext cx="10972800" cy="1371600"/>
          </a:xfrm>
        </p:spPr>
        <p:txBody>
          <a:bodyPr anchor="t">
            <a:normAutofit/>
          </a:bodyPr>
          <a:lstStyle>
            <a:lvl1pPr marL="0" indent="0">
              <a:buNone/>
              <a:defRPr sz="3300" cap="none" spc="0" baseline="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1006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01868" y="1303020"/>
            <a:ext cx="5212080" cy="7680960"/>
          </a:xfrm>
        </p:spPr>
        <p:txBody>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727180" y="1303020"/>
            <a:ext cx="5212080" cy="7680960"/>
          </a:xfrm>
        </p:spPr>
        <p:txBody>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D8BD707-D9CF-40AE-B4C6-C98DA3205C09}" type="datetimeFigureOut">
              <a:rPr lang="en-US" smtClean="0"/>
              <a:pPr/>
              <a:t>3/20/25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9228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801868" y="1535379"/>
            <a:ext cx="5212080" cy="1211580"/>
          </a:xfrm>
        </p:spPr>
        <p:txBody>
          <a:bodyPr anchor="b">
            <a:normAutofit/>
          </a:bodyPr>
          <a:lstStyle>
            <a:lvl1pPr marL="0" indent="0">
              <a:spcBef>
                <a:spcPts val="0"/>
              </a:spcBef>
              <a:buNone/>
              <a:defRPr sz="3000" b="1">
                <a:solidFill>
                  <a:schemeClr val="tx1">
                    <a:lumMod val="65000"/>
                    <a:lumOff val="3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5801868" y="2896404"/>
            <a:ext cx="5212080" cy="6035040"/>
          </a:xfrm>
        </p:spPr>
        <p:txBody>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727695" y="1535380"/>
            <a:ext cx="5212080" cy="1219757"/>
          </a:xfrm>
        </p:spPr>
        <p:txBody>
          <a:bodyPr anchor="b">
            <a:normAutofit/>
          </a:bodyPr>
          <a:lstStyle>
            <a:lvl1pPr marL="0" indent="0">
              <a:spcBef>
                <a:spcPts val="0"/>
              </a:spcBef>
              <a:buNone/>
              <a:defRPr sz="3000" b="1">
                <a:solidFill>
                  <a:schemeClr val="tx1">
                    <a:lumMod val="65000"/>
                    <a:lumOff val="3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11727695" y="2896404"/>
            <a:ext cx="5212080" cy="6035040"/>
          </a:xfrm>
        </p:spPr>
        <p:txBody>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3/20/25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2740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3/20/25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6633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8929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1714500"/>
            <a:ext cx="4251960" cy="3566160"/>
          </a:xfrm>
        </p:spPr>
        <p:txBody>
          <a:bodyPr anchor="b">
            <a:normAutofit/>
          </a:bodyPr>
          <a:lstStyle>
            <a:lvl1pPr>
              <a:defRPr sz="4800" b="0" baseline="0"/>
            </a:lvl1pPr>
          </a:lstStyle>
          <a:p>
            <a:r>
              <a:rPr lang="en-US"/>
              <a:t>Click to edit Master title style</a:t>
            </a:r>
            <a:endParaRPr lang="en-US" dirty="0"/>
          </a:p>
        </p:txBody>
      </p:sp>
      <p:sp>
        <p:nvSpPr>
          <p:cNvPr id="3" name="Content Placeholder 2"/>
          <p:cNvSpPr>
            <a:spLocks noGrp="1"/>
          </p:cNvSpPr>
          <p:nvPr>
            <p:ph idx="1"/>
          </p:nvPr>
        </p:nvSpPr>
        <p:spPr>
          <a:xfrm>
            <a:off x="5801868" y="1303020"/>
            <a:ext cx="10972800" cy="7680960"/>
          </a:xfrm>
        </p:spPr>
        <p:txBody>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4048" y="5241264"/>
            <a:ext cx="4251960" cy="3482985"/>
          </a:xfrm>
        </p:spPr>
        <p:txBody>
          <a:bodyPr anchor="t">
            <a:normAutofit/>
          </a:bodyPr>
          <a:lstStyle>
            <a:lvl1pPr marL="0" indent="0">
              <a:lnSpc>
                <a:spcPct val="100000"/>
              </a:lnSpc>
              <a:buNone/>
              <a:defRPr sz="2100">
                <a:solidFill>
                  <a:srgbClr val="FFFFFF"/>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3/20/25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0728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1714500"/>
            <a:ext cx="4251960" cy="3566160"/>
          </a:xfrm>
        </p:spPr>
        <p:txBody>
          <a:bodyPr anchor="b">
            <a:normAutofit/>
          </a:bodyPr>
          <a:lstStyle>
            <a:lvl1pPr>
              <a:defRPr sz="4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5966" y="1151129"/>
            <a:ext cx="12172845" cy="7996428"/>
          </a:xfrm>
          <a:solidFill>
            <a:schemeClr val="bg1">
              <a:lumMod val="75000"/>
            </a:schemeClr>
          </a:solidFill>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384048" y="5239512"/>
            <a:ext cx="4251960" cy="3483864"/>
          </a:xfrm>
        </p:spPr>
        <p:txBody>
          <a:bodyPr anchor="t">
            <a:normAutofit/>
          </a:bodyPr>
          <a:lstStyle>
            <a:lvl1pPr marL="0" indent="0">
              <a:lnSpc>
                <a:spcPct val="100000"/>
              </a:lnSpc>
              <a:buNone/>
              <a:defRPr sz="2100">
                <a:solidFill>
                  <a:srgbClr val="FFFFFF"/>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3/20/25</a:t>
            </a:fld>
            <a:endParaRPr lang="en-US"/>
          </a:p>
        </p:txBody>
      </p:sp>
      <p:sp>
        <p:nvSpPr>
          <p:cNvPr id="9" name="Footer Placeholder 8"/>
          <p:cNvSpPr>
            <a:spLocks noGrp="1"/>
          </p:cNvSpPr>
          <p:nvPr>
            <p:ph type="ftr" sz="quarter" idx="11"/>
          </p:nvPr>
        </p:nvSpPr>
        <p:spPr>
          <a:xfrm>
            <a:off x="5248652" y="9534526"/>
            <a:ext cx="8867276" cy="547688"/>
          </a:xfrm>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8630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2671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 y="1485900"/>
            <a:ext cx="4229100" cy="74295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01868" y="1303020"/>
            <a:ext cx="10972800" cy="768096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510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1440000" y="1079000"/>
            <a:ext cx="15408000" cy="1145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4" name="Google Shape;44;p5"/>
          <p:cNvSpPr txBox="1">
            <a:spLocks noGrp="1"/>
          </p:cNvSpPr>
          <p:nvPr>
            <p:ph type="subTitle" idx="1"/>
          </p:nvPr>
        </p:nvSpPr>
        <p:spPr>
          <a:xfrm>
            <a:off x="9846274" y="5198544"/>
            <a:ext cx="5011200" cy="351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5" name="Google Shape;45;p5"/>
          <p:cNvSpPr txBox="1">
            <a:spLocks noGrp="1"/>
          </p:cNvSpPr>
          <p:nvPr>
            <p:ph type="subTitle" idx="2"/>
          </p:nvPr>
        </p:nvSpPr>
        <p:spPr>
          <a:xfrm>
            <a:off x="3430526" y="5198544"/>
            <a:ext cx="5011200" cy="351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6" name="Google Shape;46;p5"/>
          <p:cNvSpPr txBox="1">
            <a:spLocks noGrp="1"/>
          </p:cNvSpPr>
          <p:nvPr>
            <p:ph type="subTitle" idx="3"/>
          </p:nvPr>
        </p:nvSpPr>
        <p:spPr>
          <a:xfrm>
            <a:off x="3430526" y="4538680"/>
            <a:ext cx="5011200" cy="91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Font typeface="Goldman"/>
              <a:buNone/>
              <a:defRPr sz="4200">
                <a:solidFill>
                  <a:schemeClr val="lt1"/>
                </a:solidFill>
                <a:latin typeface="Goldman"/>
                <a:ea typeface="Goldman"/>
                <a:cs typeface="Goldman"/>
                <a:sym typeface="Goldman"/>
              </a:defRPr>
            </a:lvl1pPr>
            <a:lvl2pPr lvl="1" algn="ctr" rtl="0">
              <a:lnSpc>
                <a:spcPct val="100000"/>
              </a:lnSpc>
              <a:spcBef>
                <a:spcPts val="0"/>
              </a:spcBef>
              <a:spcAft>
                <a:spcPts val="0"/>
              </a:spcAft>
              <a:buSzPts val="2100"/>
              <a:buFont typeface="Goldman"/>
              <a:buNone/>
              <a:defRPr sz="4200">
                <a:latin typeface="Goldman"/>
                <a:ea typeface="Goldman"/>
                <a:cs typeface="Goldman"/>
                <a:sym typeface="Goldman"/>
              </a:defRPr>
            </a:lvl2pPr>
            <a:lvl3pPr lvl="2" algn="ctr" rtl="0">
              <a:lnSpc>
                <a:spcPct val="100000"/>
              </a:lnSpc>
              <a:spcBef>
                <a:spcPts val="0"/>
              </a:spcBef>
              <a:spcAft>
                <a:spcPts val="0"/>
              </a:spcAft>
              <a:buSzPts val="2100"/>
              <a:buFont typeface="Goldman"/>
              <a:buNone/>
              <a:defRPr sz="4200">
                <a:latin typeface="Goldman"/>
                <a:ea typeface="Goldman"/>
                <a:cs typeface="Goldman"/>
                <a:sym typeface="Goldman"/>
              </a:defRPr>
            </a:lvl3pPr>
            <a:lvl4pPr lvl="3" algn="ctr" rtl="0">
              <a:lnSpc>
                <a:spcPct val="100000"/>
              </a:lnSpc>
              <a:spcBef>
                <a:spcPts val="0"/>
              </a:spcBef>
              <a:spcAft>
                <a:spcPts val="0"/>
              </a:spcAft>
              <a:buSzPts val="2100"/>
              <a:buFont typeface="Goldman"/>
              <a:buNone/>
              <a:defRPr sz="4200">
                <a:latin typeface="Goldman"/>
                <a:ea typeface="Goldman"/>
                <a:cs typeface="Goldman"/>
                <a:sym typeface="Goldman"/>
              </a:defRPr>
            </a:lvl4pPr>
            <a:lvl5pPr lvl="4" algn="ctr" rtl="0">
              <a:lnSpc>
                <a:spcPct val="100000"/>
              </a:lnSpc>
              <a:spcBef>
                <a:spcPts val="0"/>
              </a:spcBef>
              <a:spcAft>
                <a:spcPts val="0"/>
              </a:spcAft>
              <a:buSzPts val="2100"/>
              <a:buFont typeface="Goldman"/>
              <a:buNone/>
              <a:defRPr sz="4200">
                <a:latin typeface="Goldman"/>
                <a:ea typeface="Goldman"/>
                <a:cs typeface="Goldman"/>
                <a:sym typeface="Goldman"/>
              </a:defRPr>
            </a:lvl5pPr>
            <a:lvl6pPr lvl="5" algn="ctr" rtl="0">
              <a:lnSpc>
                <a:spcPct val="100000"/>
              </a:lnSpc>
              <a:spcBef>
                <a:spcPts val="0"/>
              </a:spcBef>
              <a:spcAft>
                <a:spcPts val="0"/>
              </a:spcAft>
              <a:buSzPts val="2100"/>
              <a:buFont typeface="Goldman"/>
              <a:buNone/>
              <a:defRPr sz="4200">
                <a:latin typeface="Goldman"/>
                <a:ea typeface="Goldman"/>
                <a:cs typeface="Goldman"/>
                <a:sym typeface="Goldman"/>
              </a:defRPr>
            </a:lvl6pPr>
            <a:lvl7pPr lvl="6" algn="ctr" rtl="0">
              <a:lnSpc>
                <a:spcPct val="100000"/>
              </a:lnSpc>
              <a:spcBef>
                <a:spcPts val="0"/>
              </a:spcBef>
              <a:spcAft>
                <a:spcPts val="0"/>
              </a:spcAft>
              <a:buSzPts val="2100"/>
              <a:buFont typeface="Goldman"/>
              <a:buNone/>
              <a:defRPr sz="4200">
                <a:latin typeface="Goldman"/>
                <a:ea typeface="Goldman"/>
                <a:cs typeface="Goldman"/>
                <a:sym typeface="Goldman"/>
              </a:defRPr>
            </a:lvl7pPr>
            <a:lvl8pPr lvl="7" algn="ctr" rtl="0">
              <a:lnSpc>
                <a:spcPct val="100000"/>
              </a:lnSpc>
              <a:spcBef>
                <a:spcPts val="0"/>
              </a:spcBef>
              <a:spcAft>
                <a:spcPts val="0"/>
              </a:spcAft>
              <a:buSzPts val="2100"/>
              <a:buFont typeface="Goldman"/>
              <a:buNone/>
              <a:defRPr sz="4200">
                <a:latin typeface="Goldman"/>
                <a:ea typeface="Goldman"/>
                <a:cs typeface="Goldman"/>
                <a:sym typeface="Goldman"/>
              </a:defRPr>
            </a:lvl8pPr>
            <a:lvl9pPr lvl="8" algn="ctr" rtl="0">
              <a:lnSpc>
                <a:spcPct val="100000"/>
              </a:lnSpc>
              <a:spcBef>
                <a:spcPts val="0"/>
              </a:spcBef>
              <a:spcAft>
                <a:spcPts val="0"/>
              </a:spcAft>
              <a:buSzPts val="2100"/>
              <a:buFont typeface="Goldman"/>
              <a:buNone/>
              <a:defRPr sz="4200">
                <a:latin typeface="Goldman"/>
                <a:ea typeface="Goldman"/>
                <a:cs typeface="Goldman"/>
                <a:sym typeface="Goldman"/>
              </a:defRPr>
            </a:lvl9pPr>
          </a:lstStyle>
          <a:p>
            <a:endParaRPr/>
          </a:p>
        </p:txBody>
      </p:sp>
      <p:sp>
        <p:nvSpPr>
          <p:cNvPr id="47" name="Google Shape;47;p5"/>
          <p:cNvSpPr txBox="1">
            <a:spLocks noGrp="1"/>
          </p:cNvSpPr>
          <p:nvPr>
            <p:ph type="subTitle" idx="4"/>
          </p:nvPr>
        </p:nvSpPr>
        <p:spPr>
          <a:xfrm>
            <a:off x="9846274" y="4538680"/>
            <a:ext cx="5011200" cy="91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100"/>
              <a:buFont typeface="Goldman"/>
              <a:buNone/>
              <a:defRPr sz="4200">
                <a:solidFill>
                  <a:schemeClr val="lt1"/>
                </a:solidFill>
                <a:latin typeface="Goldman"/>
                <a:ea typeface="Goldman"/>
                <a:cs typeface="Goldman"/>
                <a:sym typeface="Goldman"/>
              </a:defRPr>
            </a:lvl1pPr>
            <a:lvl2pPr lvl="1" algn="ctr" rtl="0">
              <a:lnSpc>
                <a:spcPct val="100000"/>
              </a:lnSpc>
              <a:spcBef>
                <a:spcPts val="0"/>
              </a:spcBef>
              <a:spcAft>
                <a:spcPts val="0"/>
              </a:spcAft>
              <a:buSzPts val="2100"/>
              <a:buFont typeface="Goldman"/>
              <a:buNone/>
              <a:defRPr sz="4200">
                <a:latin typeface="Goldman"/>
                <a:ea typeface="Goldman"/>
                <a:cs typeface="Goldman"/>
                <a:sym typeface="Goldman"/>
              </a:defRPr>
            </a:lvl2pPr>
            <a:lvl3pPr lvl="2" algn="ctr" rtl="0">
              <a:lnSpc>
                <a:spcPct val="100000"/>
              </a:lnSpc>
              <a:spcBef>
                <a:spcPts val="0"/>
              </a:spcBef>
              <a:spcAft>
                <a:spcPts val="0"/>
              </a:spcAft>
              <a:buSzPts val="2100"/>
              <a:buFont typeface="Goldman"/>
              <a:buNone/>
              <a:defRPr sz="4200">
                <a:latin typeface="Goldman"/>
                <a:ea typeface="Goldman"/>
                <a:cs typeface="Goldman"/>
                <a:sym typeface="Goldman"/>
              </a:defRPr>
            </a:lvl3pPr>
            <a:lvl4pPr lvl="3" algn="ctr" rtl="0">
              <a:lnSpc>
                <a:spcPct val="100000"/>
              </a:lnSpc>
              <a:spcBef>
                <a:spcPts val="0"/>
              </a:spcBef>
              <a:spcAft>
                <a:spcPts val="0"/>
              </a:spcAft>
              <a:buSzPts val="2100"/>
              <a:buFont typeface="Goldman"/>
              <a:buNone/>
              <a:defRPr sz="4200">
                <a:latin typeface="Goldman"/>
                <a:ea typeface="Goldman"/>
                <a:cs typeface="Goldman"/>
                <a:sym typeface="Goldman"/>
              </a:defRPr>
            </a:lvl4pPr>
            <a:lvl5pPr lvl="4" algn="ctr" rtl="0">
              <a:lnSpc>
                <a:spcPct val="100000"/>
              </a:lnSpc>
              <a:spcBef>
                <a:spcPts val="0"/>
              </a:spcBef>
              <a:spcAft>
                <a:spcPts val="0"/>
              </a:spcAft>
              <a:buSzPts val="2100"/>
              <a:buFont typeface="Goldman"/>
              <a:buNone/>
              <a:defRPr sz="4200">
                <a:latin typeface="Goldman"/>
                <a:ea typeface="Goldman"/>
                <a:cs typeface="Goldman"/>
                <a:sym typeface="Goldman"/>
              </a:defRPr>
            </a:lvl5pPr>
            <a:lvl6pPr lvl="5" algn="ctr" rtl="0">
              <a:lnSpc>
                <a:spcPct val="100000"/>
              </a:lnSpc>
              <a:spcBef>
                <a:spcPts val="0"/>
              </a:spcBef>
              <a:spcAft>
                <a:spcPts val="0"/>
              </a:spcAft>
              <a:buSzPts val="2100"/>
              <a:buFont typeface="Goldman"/>
              <a:buNone/>
              <a:defRPr sz="4200">
                <a:latin typeface="Goldman"/>
                <a:ea typeface="Goldman"/>
                <a:cs typeface="Goldman"/>
                <a:sym typeface="Goldman"/>
              </a:defRPr>
            </a:lvl6pPr>
            <a:lvl7pPr lvl="6" algn="ctr" rtl="0">
              <a:lnSpc>
                <a:spcPct val="100000"/>
              </a:lnSpc>
              <a:spcBef>
                <a:spcPts val="0"/>
              </a:spcBef>
              <a:spcAft>
                <a:spcPts val="0"/>
              </a:spcAft>
              <a:buSzPts val="2100"/>
              <a:buFont typeface="Goldman"/>
              <a:buNone/>
              <a:defRPr sz="4200">
                <a:latin typeface="Goldman"/>
                <a:ea typeface="Goldman"/>
                <a:cs typeface="Goldman"/>
                <a:sym typeface="Goldman"/>
              </a:defRPr>
            </a:lvl7pPr>
            <a:lvl8pPr lvl="7" algn="ctr" rtl="0">
              <a:lnSpc>
                <a:spcPct val="100000"/>
              </a:lnSpc>
              <a:spcBef>
                <a:spcPts val="0"/>
              </a:spcBef>
              <a:spcAft>
                <a:spcPts val="0"/>
              </a:spcAft>
              <a:buSzPts val="2100"/>
              <a:buFont typeface="Goldman"/>
              <a:buNone/>
              <a:defRPr sz="4200">
                <a:latin typeface="Goldman"/>
                <a:ea typeface="Goldman"/>
                <a:cs typeface="Goldman"/>
                <a:sym typeface="Goldman"/>
              </a:defRPr>
            </a:lvl8pPr>
            <a:lvl9pPr lvl="8" algn="ctr" rtl="0">
              <a:lnSpc>
                <a:spcPct val="100000"/>
              </a:lnSpc>
              <a:spcBef>
                <a:spcPts val="0"/>
              </a:spcBef>
              <a:spcAft>
                <a:spcPts val="0"/>
              </a:spcAft>
              <a:buSzPts val="2100"/>
              <a:buFont typeface="Goldman"/>
              <a:buNone/>
              <a:defRPr sz="4200">
                <a:latin typeface="Goldman"/>
                <a:ea typeface="Goldman"/>
                <a:cs typeface="Goldman"/>
                <a:sym typeface="Goldman"/>
              </a:defRPr>
            </a:lvl9pPr>
          </a:lstStyle>
          <a:p>
            <a:endParaRPr/>
          </a:p>
        </p:txBody>
      </p:sp>
      <p:grpSp>
        <p:nvGrpSpPr>
          <p:cNvPr id="48" name="Google Shape;48;p5"/>
          <p:cNvGrpSpPr/>
          <p:nvPr/>
        </p:nvGrpSpPr>
        <p:grpSpPr>
          <a:xfrm flipH="1">
            <a:off x="16861550" y="596000"/>
            <a:ext cx="483000" cy="483000"/>
            <a:chOff x="-1752450" y="4362450"/>
            <a:chExt cx="241500" cy="241500"/>
          </a:xfrm>
        </p:grpSpPr>
        <p:sp>
          <p:nvSpPr>
            <p:cNvPr id="49" name="Google Shape;49;p5"/>
            <p:cNvSpPr/>
            <p:nvPr/>
          </p:nvSpPr>
          <p:spPr>
            <a:xfrm>
              <a:off x="-1752450" y="4362450"/>
              <a:ext cx="114300" cy="24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0" name="Google Shape;50;p5"/>
            <p:cNvSpPr/>
            <p:nvPr/>
          </p:nvSpPr>
          <p:spPr>
            <a:xfrm rot="5400000">
              <a:off x="-1688850" y="4298850"/>
              <a:ext cx="114300" cy="24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51" name="Google Shape;51;p5"/>
          <p:cNvGrpSpPr/>
          <p:nvPr/>
        </p:nvGrpSpPr>
        <p:grpSpPr>
          <a:xfrm>
            <a:off x="8401050" y="9353550"/>
            <a:ext cx="1485900" cy="152400"/>
            <a:chOff x="2647950" y="4676775"/>
            <a:chExt cx="742950" cy="76200"/>
          </a:xfrm>
        </p:grpSpPr>
        <p:sp>
          <p:nvSpPr>
            <p:cNvPr id="52" name="Google Shape;52;p5"/>
            <p:cNvSpPr/>
            <p:nvPr/>
          </p:nvSpPr>
          <p:spPr>
            <a:xfrm>
              <a:off x="264795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3" name="Google Shape;53;p5"/>
            <p:cNvSpPr/>
            <p:nvPr/>
          </p:nvSpPr>
          <p:spPr>
            <a:xfrm>
              <a:off x="287020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 name="Google Shape;54;p5"/>
            <p:cNvSpPr/>
            <p:nvPr/>
          </p:nvSpPr>
          <p:spPr>
            <a:xfrm>
              <a:off x="309245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5" name="Google Shape;55;p5"/>
            <p:cNvSpPr/>
            <p:nvPr/>
          </p:nvSpPr>
          <p:spPr>
            <a:xfrm>
              <a:off x="331470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56" name="Google Shape;56;p5"/>
          <p:cNvGrpSpPr/>
          <p:nvPr/>
        </p:nvGrpSpPr>
        <p:grpSpPr>
          <a:xfrm>
            <a:off x="148178" y="5753151"/>
            <a:ext cx="2230780" cy="6388878"/>
            <a:chOff x="74089" y="2876575"/>
            <a:chExt cx="1115390" cy="3194439"/>
          </a:xfrm>
        </p:grpSpPr>
        <p:grpSp>
          <p:nvGrpSpPr>
            <p:cNvPr id="57" name="Google Shape;57;p5"/>
            <p:cNvGrpSpPr/>
            <p:nvPr/>
          </p:nvGrpSpPr>
          <p:grpSpPr>
            <a:xfrm>
              <a:off x="74089" y="2876575"/>
              <a:ext cx="639140" cy="2632464"/>
              <a:chOff x="3265400" y="517275"/>
              <a:chExt cx="1212100" cy="4991400"/>
            </a:xfrm>
          </p:grpSpPr>
          <p:sp>
            <p:nvSpPr>
              <p:cNvPr id="58" name="Google Shape;58;p5"/>
              <p:cNvSpPr/>
              <p:nvPr/>
            </p:nvSpPr>
            <p:spPr>
              <a:xfrm>
                <a:off x="3827250" y="517275"/>
                <a:ext cx="88425" cy="3974750"/>
              </a:xfrm>
              <a:custGeom>
                <a:avLst/>
                <a:gdLst/>
                <a:ahLst/>
                <a:cxnLst/>
                <a:rect l="l" t="t" r="r" b="b"/>
                <a:pathLst>
                  <a:path w="3537" h="158990" extrusionOk="0">
                    <a:moveTo>
                      <a:pt x="1768" y="1"/>
                    </a:moveTo>
                    <a:cubicBezTo>
                      <a:pt x="791" y="1"/>
                      <a:pt x="0" y="792"/>
                      <a:pt x="0" y="1769"/>
                    </a:cubicBezTo>
                    <a:lnTo>
                      <a:pt x="0" y="157222"/>
                    </a:lnTo>
                    <a:cubicBezTo>
                      <a:pt x="0" y="158199"/>
                      <a:pt x="791" y="158990"/>
                      <a:pt x="1768" y="158990"/>
                    </a:cubicBezTo>
                    <a:cubicBezTo>
                      <a:pt x="2745" y="158990"/>
                      <a:pt x="3536" y="158199"/>
                      <a:pt x="3536" y="157222"/>
                    </a:cubicBezTo>
                    <a:lnTo>
                      <a:pt x="3536" y="1769"/>
                    </a:lnTo>
                    <a:cubicBezTo>
                      <a:pt x="3536" y="792"/>
                      <a:pt x="2745" y="1"/>
                      <a:pt x="17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9" name="Google Shape;59;p5"/>
              <p:cNvSpPr/>
              <p:nvPr/>
            </p:nvSpPr>
            <p:spPr>
              <a:xfrm>
                <a:off x="3703950" y="4283000"/>
                <a:ext cx="335025" cy="1225675"/>
              </a:xfrm>
              <a:custGeom>
                <a:avLst/>
                <a:gdLst/>
                <a:ahLst/>
                <a:cxnLst/>
                <a:rect l="l" t="t" r="r" b="b"/>
                <a:pathLst>
                  <a:path w="13401" h="49027" extrusionOk="0">
                    <a:moveTo>
                      <a:pt x="2637" y="1"/>
                    </a:moveTo>
                    <a:cubicBezTo>
                      <a:pt x="1179" y="1"/>
                      <a:pt x="0" y="1180"/>
                      <a:pt x="0" y="2638"/>
                    </a:cubicBezTo>
                    <a:lnTo>
                      <a:pt x="0" y="46375"/>
                    </a:lnTo>
                    <a:cubicBezTo>
                      <a:pt x="0" y="47833"/>
                      <a:pt x="1179" y="49027"/>
                      <a:pt x="2637" y="49027"/>
                    </a:cubicBezTo>
                    <a:lnTo>
                      <a:pt x="10764" y="49027"/>
                    </a:lnTo>
                    <a:cubicBezTo>
                      <a:pt x="12222" y="49027"/>
                      <a:pt x="13400" y="47833"/>
                      <a:pt x="13400" y="46375"/>
                    </a:cubicBezTo>
                    <a:lnTo>
                      <a:pt x="13400" y="2638"/>
                    </a:lnTo>
                    <a:cubicBezTo>
                      <a:pt x="13400" y="1180"/>
                      <a:pt x="12222" y="1"/>
                      <a:pt x="10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0" name="Google Shape;60;p5"/>
              <p:cNvSpPr/>
              <p:nvPr/>
            </p:nvSpPr>
            <p:spPr>
              <a:xfrm>
                <a:off x="3265400" y="813900"/>
                <a:ext cx="1212100" cy="76425"/>
              </a:xfrm>
              <a:custGeom>
                <a:avLst/>
                <a:gdLst/>
                <a:ahLst/>
                <a:cxnLst/>
                <a:rect l="l" t="t" r="r" b="b"/>
                <a:pathLst>
                  <a:path w="48484" h="3057" extrusionOk="0">
                    <a:moveTo>
                      <a:pt x="993" y="1"/>
                    </a:moveTo>
                    <a:cubicBezTo>
                      <a:pt x="435" y="1"/>
                      <a:pt x="1" y="451"/>
                      <a:pt x="1" y="993"/>
                    </a:cubicBezTo>
                    <a:lnTo>
                      <a:pt x="1" y="2048"/>
                    </a:lnTo>
                    <a:cubicBezTo>
                      <a:pt x="1" y="2606"/>
                      <a:pt x="435" y="3056"/>
                      <a:pt x="993" y="3056"/>
                    </a:cubicBezTo>
                    <a:lnTo>
                      <a:pt x="47491" y="3056"/>
                    </a:lnTo>
                    <a:cubicBezTo>
                      <a:pt x="48049" y="3056"/>
                      <a:pt x="48484" y="2606"/>
                      <a:pt x="48484" y="2048"/>
                    </a:cubicBezTo>
                    <a:lnTo>
                      <a:pt x="48484" y="993"/>
                    </a:lnTo>
                    <a:cubicBezTo>
                      <a:pt x="48484" y="451"/>
                      <a:pt x="48049" y="1"/>
                      <a:pt x="47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1" name="Google Shape;61;p5"/>
              <p:cNvSpPr/>
              <p:nvPr/>
            </p:nvSpPr>
            <p:spPr>
              <a:xfrm>
                <a:off x="3394900" y="755350"/>
                <a:ext cx="19425" cy="63225"/>
              </a:xfrm>
              <a:custGeom>
                <a:avLst/>
                <a:gdLst/>
                <a:ahLst/>
                <a:cxnLst/>
                <a:rect l="l" t="t" r="r" b="b"/>
                <a:pathLst>
                  <a:path w="777" h="2529" extrusionOk="0">
                    <a:moveTo>
                      <a:pt x="1" y="1"/>
                    </a:moveTo>
                    <a:lnTo>
                      <a:pt x="1" y="2529"/>
                    </a:lnTo>
                    <a:lnTo>
                      <a:pt x="776" y="2529"/>
                    </a:lnTo>
                    <a:lnTo>
                      <a:pt x="7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2" name="Google Shape;62;p5"/>
              <p:cNvSpPr/>
              <p:nvPr/>
            </p:nvSpPr>
            <p:spPr>
              <a:xfrm>
                <a:off x="3593425" y="755350"/>
                <a:ext cx="19025" cy="63225"/>
              </a:xfrm>
              <a:custGeom>
                <a:avLst/>
                <a:gdLst/>
                <a:ahLst/>
                <a:cxnLst/>
                <a:rect l="l" t="t" r="r" b="b"/>
                <a:pathLst>
                  <a:path w="761" h="2529" extrusionOk="0">
                    <a:moveTo>
                      <a:pt x="1" y="1"/>
                    </a:moveTo>
                    <a:lnTo>
                      <a:pt x="1" y="2529"/>
                    </a:lnTo>
                    <a:lnTo>
                      <a:pt x="761" y="2529"/>
                    </a:lnTo>
                    <a:lnTo>
                      <a:pt x="7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3" name="Google Shape;63;p5"/>
              <p:cNvSpPr/>
              <p:nvPr/>
            </p:nvSpPr>
            <p:spPr>
              <a:xfrm>
                <a:off x="4130450" y="755350"/>
                <a:ext cx="19025" cy="63225"/>
              </a:xfrm>
              <a:custGeom>
                <a:avLst/>
                <a:gdLst/>
                <a:ahLst/>
                <a:cxnLst/>
                <a:rect l="l" t="t" r="r" b="b"/>
                <a:pathLst>
                  <a:path w="761" h="2529" extrusionOk="0">
                    <a:moveTo>
                      <a:pt x="1" y="1"/>
                    </a:moveTo>
                    <a:lnTo>
                      <a:pt x="1" y="2529"/>
                    </a:lnTo>
                    <a:lnTo>
                      <a:pt x="761" y="2529"/>
                    </a:lnTo>
                    <a:lnTo>
                      <a:pt x="7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4" name="Google Shape;64;p5"/>
              <p:cNvSpPr/>
              <p:nvPr/>
            </p:nvSpPr>
            <p:spPr>
              <a:xfrm>
                <a:off x="4328600" y="755350"/>
                <a:ext cx="19400" cy="63225"/>
              </a:xfrm>
              <a:custGeom>
                <a:avLst/>
                <a:gdLst/>
                <a:ahLst/>
                <a:cxnLst/>
                <a:rect l="l" t="t" r="r" b="b"/>
                <a:pathLst>
                  <a:path w="776" h="2529" extrusionOk="0">
                    <a:moveTo>
                      <a:pt x="0" y="1"/>
                    </a:moveTo>
                    <a:lnTo>
                      <a:pt x="0" y="2529"/>
                    </a:lnTo>
                    <a:lnTo>
                      <a:pt x="776" y="2529"/>
                    </a:lnTo>
                    <a:lnTo>
                      <a:pt x="7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5" name="Google Shape;65;p5"/>
              <p:cNvSpPr/>
              <p:nvPr/>
            </p:nvSpPr>
            <p:spPr>
              <a:xfrm>
                <a:off x="4296800" y="725125"/>
                <a:ext cx="83000" cy="41500"/>
              </a:xfrm>
              <a:custGeom>
                <a:avLst/>
                <a:gdLst/>
                <a:ahLst/>
                <a:cxnLst/>
                <a:rect l="l" t="t" r="r" b="b"/>
                <a:pathLst>
                  <a:path w="3320" h="1660" extrusionOk="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6" name="Google Shape;66;p5"/>
              <p:cNvSpPr/>
              <p:nvPr/>
            </p:nvSpPr>
            <p:spPr>
              <a:xfrm>
                <a:off x="4098650" y="725125"/>
                <a:ext cx="83000" cy="41500"/>
              </a:xfrm>
              <a:custGeom>
                <a:avLst/>
                <a:gdLst/>
                <a:ahLst/>
                <a:cxnLst/>
                <a:rect l="l" t="t" r="r" b="b"/>
                <a:pathLst>
                  <a:path w="3320" h="1660" extrusionOk="0">
                    <a:moveTo>
                      <a:pt x="1660" y="0"/>
                    </a:moveTo>
                    <a:cubicBezTo>
                      <a:pt x="745" y="0"/>
                      <a:pt x="1" y="744"/>
                      <a:pt x="1" y="1660"/>
                    </a:cubicBezTo>
                    <a:lnTo>
                      <a:pt x="3320" y="1660"/>
                    </a:lnTo>
                    <a:cubicBezTo>
                      <a:pt x="3320" y="744"/>
                      <a:pt x="2575"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7" name="Google Shape;67;p5"/>
              <p:cNvSpPr/>
              <p:nvPr/>
            </p:nvSpPr>
            <p:spPr>
              <a:xfrm>
                <a:off x="3561250" y="725125"/>
                <a:ext cx="83400" cy="41500"/>
              </a:xfrm>
              <a:custGeom>
                <a:avLst/>
                <a:gdLst/>
                <a:ahLst/>
                <a:cxnLst/>
                <a:rect l="l" t="t" r="r" b="b"/>
                <a:pathLst>
                  <a:path w="3336" h="1660" extrusionOk="0">
                    <a:moveTo>
                      <a:pt x="1660" y="0"/>
                    </a:moveTo>
                    <a:cubicBezTo>
                      <a:pt x="745" y="0"/>
                      <a:pt x="1" y="744"/>
                      <a:pt x="1" y="1660"/>
                    </a:cubicBezTo>
                    <a:lnTo>
                      <a:pt x="3335" y="1660"/>
                    </a:lnTo>
                    <a:cubicBezTo>
                      <a:pt x="3335" y="744"/>
                      <a:pt x="2591"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68" name="Google Shape;68;p5"/>
              <p:cNvSpPr/>
              <p:nvPr/>
            </p:nvSpPr>
            <p:spPr>
              <a:xfrm>
                <a:off x="3363125" y="725125"/>
                <a:ext cx="83000" cy="41500"/>
              </a:xfrm>
              <a:custGeom>
                <a:avLst/>
                <a:gdLst/>
                <a:ahLst/>
                <a:cxnLst/>
                <a:rect l="l" t="t" r="r" b="b"/>
                <a:pathLst>
                  <a:path w="3320" h="1660" extrusionOk="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69" name="Google Shape;69;p5"/>
            <p:cNvGrpSpPr/>
            <p:nvPr/>
          </p:nvGrpSpPr>
          <p:grpSpPr>
            <a:xfrm>
              <a:off x="550339" y="3438550"/>
              <a:ext cx="639140" cy="2632464"/>
              <a:chOff x="3265400" y="517275"/>
              <a:chExt cx="1212100" cy="4991400"/>
            </a:xfrm>
          </p:grpSpPr>
          <p:sp>
            <p:nvSpPr>
              <p:cNvPr id="70" name="Google Shape;70;p5"/>
              <p:cNvSpPr/>
              <p:nvPr/>
            </p:nvSpPr>
            <p:spPr>
              <a:xfrm>
                <a:off x="3827250" y="517275"/>
                <a:ext cx="88425" cy="3974750"/>
              </a:xfrm>
              <a:custGeom>
                <a:avLst/>
                <a:gdLst/>
                <a:ahLst/>
                <a:cxnLst/>
                <a:rect l="l" t="t" r="r" b="b"/>
                <a:pathLst>
                  <a:path w="3537" h="158990" extrusionOk="0">
                    <a:moveTo>
                      <a:pt x="1768" y="1"/>
                    </a:moveTo>
                    <a:cubicBezTo>
                      <a:pt x="791" y="1"/>
                      <a:pt x="0" y="792"/>
                      <a:pt x="0" y="1769"/>
                    </a:cubicBezTo>
                    <a:lnTo>
                      <a:pt x="0" y="157222"/>
                    </a:lnTo>
                    <a:cubicBezTo>
                      <a:pt x="0" y="158199"/>
                      <a:pt x="791" y="158990"/>
                      <a:pt x="1768" y="158990"/>
                    </a:cubicBezTo>
                    <a:cubicBezTo>
                      <a:pt x="2745" y="158990"/>
                      <a:pt x="3536" y="158199"/>
                      <a:pt x="3536" y="157222"/>
                    </a:cubicBezTo>
                    <a:lnTo>
                      <a:pt x="3536" y="1769"/>
                    </a:lnTo>
                    <a:cubicBezTo>
                      <a:pt x="3536" y="792"/>
                      <a:pt x="2745" y="1"/>
                      <a:pt x="17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1" name="Google Shape;71;p5"/>
              <p:cNvSpPr/>
              <p:nvPr/>
            </p:nvSpPr>
            <p:spPr>
              <a:xfrm>
                <a:off x="3703950" y="4283000"/>
                <a:ext cx="335025" cy="1225675"/>
              </a:xfrm>
              <a:custGeom>
                <a:avLst/>
                <a:gdLst/>
                <a:ahLst/>
                <a:cxnLst/>
                <a:rect l="l" t="t" r="r" b="b"/>
                <a:pathLst>
                  <a:path w="13401" h="49027" extrusionOk="0">
                    <a:moveTo>
                      <a:pt x="2637" y="1"/>
                    </a:moveTo>
                    <a:cubicBezTo>
                      <a:pt x="1179" y="1"/>
                      <a:pt x="0" y="1180"/>
                      <a:pt x="0" y="2638"/>
                    </a:cubicBezTo>
                    <a:lnTo>
                      <a:pt x="0" y="46375"/>
                    </a:lnTo>
                    <a:cubicBezTo>
                      <a:pt x="0" y="47833"/>
                      <a:pt x="1179" y="49027"/>
                      <a:pt x="2637" y="49027"/>
                    </a:cubicBezTo>
                    <a:lnTo>
                      <a:pt x="10764" y="49027"/>
                    </a:lnTo>
                    <a:cubicBezTo>
                      <a:pt x="12222" y="49027"/>
                      <a:pt x="13400" y="47833"/>
                      <a:pt x="13400" y="46375"/>
                    </a:cubicBezTo>
                    <a:lnTo>
                      <a:pt x="13400" y="2638"/>
                    </a:lnTo>
                    <a:cubicBezTo>
                      <a:pt x="13400" y="1180"/>
                      <a:pt x="12222" y="1"/>
                      <a:pt x="10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2" name="Google Shape;72;p5"/>
              <p:cNvSpPr/>
              <p:nvPr/>
            </p:nvSpPr>
            <p:spPr>
              <a:xfrm>
                <a:off x="3265400" y="813900"/>
                <a:ext cx="1212100" cy="76425"/>
              </a:xfrm>
              <a:custGeom>
                <a:avLst/>
                <a:gdLst/>
                <a:ahLst/>
                <a:cxnLst/>
                <a:rect l="l" t="t" r="r" b="b"/>
                <a:pathLst>
                  <a:path w="48484" h="3057" extrusionOk="0">
                    <a:moveTo>
                      <a:pt x="993" y="1"/>
                    </a:moveTo>
                    <a:cubicBezTo>
                      <a:pt x="435" y="1"/>
                      <a:pt x="1" y="451"/>
                      <a:pt x="1" y="993"/>
                    </a:cubicBezTo>
                    <a:lnTo>
                      <a:pt x="1" y="2048"/>
                    </a:lnTo>
                    <a:cubicBezTo>
                      <a:pt x="1" y="2606"/>
                      <a:pt x="435" y="3056"/>
                      <a:pt x="993" y="3056"/>
                    </a:cubicBezTo>
                    <a:lnTo>
                      <a:pt x="47491" y="3056"/>
                    </a:lnTo>
                    <a:cubicBezTo>
                      <a:pt x="48049" y="3056"/>
                      <a:pt x="48484" y="2606"/>
                      <a:pt x="48484" y="2048"/>
                    </a:cubicBezTo>
                    <a:lnTo>
                      <a:pt x="48484" y="993"/>
                    </a:lnTo>
                    <a:cubicBezTo>
                      <a:pt x="48484" y="451"/>
                      <a:pt x="48049" y="1"/>
                      <a:pt x="47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3" name="Google Shape;73;p5"/>
              <p:cNvSpPr/>
              <p:nvPr/>
            </p:nvSpPr>
            <p:spPr>
              <a:xfrm>
                <a:off x="3394900" y="755350"/>
                <a:ext cx="19425" cy="63225"/>
              </a:xfrm>
              <a:custGeom>
                <a:avLst/>
                <a:gdLst/>
                <a:ahLst/>
                <a:cxnLst/>
                <a:rect l="l" t="t" r="r" b="b"/>
                <a:pathLst>
                  <a:path w="777" h="2529" extrusionOk="0">
                    <a:moveTo>
                      <a:pt x="1" y="1"/>
                    </a:moveTo>
                    <a:lnTo>
                      <a:pt x="1" y="2529"/>
                    </a:lnTo>
                    <a:lnTo>
                      <a:pt x="776" y="2529"/>
                    </a:lnTo>
                    <a:lnTo>
                      <a:pt x="7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4" name="Google Shape;74;p5"/>
              <p:cNvSpPr/>
              <p:nvPr/>
            </p:nvSpPr>
            <p:spPr>
              <a:xfrm>
                <a:off x="3593425" y="755350"/>
                <a:ext cx="19025" cy="63225"/>
              </a:xfrm>
              <a:custGeom>
                <a:avLst/>
                <a:gdLst/>
                <a:ahLst/>
                <a:cxnLst/>
                <a:rect l="l" t="t" r="r" b="b"/>
                <a:pathLst>
                  <a:path w="761" h="2529" extrusionOk="0">
                    <a:moveTo>
                      <a:pt x="1" y="1"/>
                    </a:moveTo>
                    <a:lnTo>
                      <a:pt x="1" y="2529"/>
                    </a:lnTo>
                    <a:lnTo>
                      <a:pt x="761" y="2529"/>
                    </a:lnTo>
                    <a:lnTo>
                      <a:pt x="7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5" name="Google Shape;75;p5"/>
              <p:cNvSpPr/>
              <p:nvPr/>
            </p:nvSpPr>
            <p:spPr>
              <a:xfrm>
                <a:off x="4130450" y="755350"/>
                <a:ext cx="19025" cy="63225"/>
              </a:xfrm>
              <a:custGeom>
                <a:avLst/>
                <a:gdLst/>
                <a:ahLst/>
                <a:cxnLst/>
                <a:rect l="l" t="t" r="r" b="b"/>
                <a:pathLst>
                  <a:path w="761" h="2529" extrusionOk="0">
                    <a:moveTo>
                      <a:pt x="1" y="1"/>
                    </a:moveTo>
                    <a:lnTo>
                      <a:pt x="1" y="2529"/>
                    </a:lnTo>
                    <a:lnTo>
                      <a:pt x="761" y="2529"/>
                    </a:lnTo>
                    <a:lnTo>
                      <a:pt x="7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6" name="Google Shape;76;p5"/>
              <p:cNvSpPr/>
              <p:nvPr/>
            </p:nvSpPr>
            <p:spPr>
              <a:xfrm>
                <a:off x="4328600" y="755350"/>
                <a:ext cx="19400" cy="63225"/>
              </a:xfrm>
              <a:custGeom>
                <a:avLst/>
                <a:gdLst/>
                <a:ahLst/>
                <a:cxnLst/>
                <a:rect l="l" t="t" r="r" b="b"/>
                <a:pathLst>
                  <a:path w="776" h="2529" extrusionOk="0">
                    <a:moveTo>
                      <a:pt x="0" y="1"/>
                    </a:moveTo>
                    <a:lnTo>
                      <a:pt x="0" y="2529"/>
                    </a:lnTo>
                    <a:lnTo>
                      <a:pt x="776" y="2529"/>
                    </a:lnTo>
                    <a:lnTo>
                      <a:pt x="7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7" name="Google Shape;77;p5"/>
              <p:cNvSpPr/>
              <p:nvPr/>
            </p:nvSpPr>
            <p:spPr>
              <a:xfrm>
                <a:off x="4296800" y="725125"/>
                <a:ext cx="83000" cy="41500"/>
              </a:xfrm>
              <a:custGeom>
                <a:avLst/>
                <a:gdLst/>
                <a:ahLst/>
                <a:cxnLst/>
                <a:rect l="l" t="t" r="r" b="b"/>
                <a:pathLst>
                  <a:path w="3320" h="1660" extrusionOk="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8" name="Google Shape;78;p5"/>
              <p:cNvSpPr/>
              <p:nvPr/>
            </p:nvSpPr>
            <p:spPr>
              <a:xfrm>
                <a:off x="4098650" y="725125"/>
                <a:ext cx="83000" cy="41500"/>
              </a:xfrm>
              <a:custGeom>
                <a:avLst/>
                <a:gdLst/>
                <a:ahLst/>
                <a:cxnLst/>
                <a:rect l="l" t="t" r="r" b="b"/>
                <a:pathLst>
                  <a:path w="3320" h="1660" extrusionOk="0">
                    <a:moveTo>
                      <a:pt x="1660" y="0"/>
                    </a:moveTo>
                    <a:cubicBezTo>
                      <a:pt x="745" y="0"/>
                      <a:pt x="1" y="744"/>
                      <a:pt x="1" y="1660"/>
                    </a:cubicBezTo>
                    <a:lnTo>
                      <a:pt x="3320" y="1660"/>
                    </a:lnTo>
                    <a:cubicBezTo>
                      <a:pt x="3320" y="744"/>
                      <a:pt x="2575"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79" name="Google Shape;79;p5"/>
              <p:cNvSpPr/>
              <p:nvPr/>
            </p:nvSpPr>
            <p:spPr>
              <a:xfrm>
                <a:off x="3561250" y="725125"/>
                <a:ext cx="83400" cy="41500"/>
              </a:xfrm>
              <a:custGeom>
                <a:avLst/>
                <a:gdLst/>
                <a:ahLst/>
                <a:cxnLst/>
                <a:rect l="l" t="t" r="r" b="b"/>
                <a:pathLst>
                  <a:path w="3336" h="1660" extrusionOk="0">
                    <a:moveTo>
                      <a:pt x="1660" y="0"/>
                    </a:moveTo>
                    <a:cubicBezTo>
                      <a:pt x="745" y="0"/>
                      <a:pt x="1" y="744"/>
                      <a:pt x="1" y="1660"/>
                    </a:cubicBezTo>
                    <a:lnTo>
                      <a:pt x="3335" y="1660"/>
                    </a:lnTo>
                    <a:cubicBezTo>
                      <a:pt x="3335" y="744"/>
                      <a:pt x="2591"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0" name="Google Shape;80;p5"/>
              <p:cNvSpPr/>
              <p:nvPr/>
            </p:nvSpPr>
            <p:spPr>
              <a:xfrm>
                <a:off x="3363125" y="725125"/>
                <a:ext cx="83000" cy="41500"/>
              </a:xfrm>
              <a:custGeom>
                <a:avLst/>
                <a:gdLst/>
                <a:ahLst/>
                <a:cxnLst/>
                <a:rect l="l" t="t" r="r" b="b"/>
                <a:pathLst>
                  <a:path w="3320" h="1660" extrusionOk="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81" name="Google Shape;81;p5"/>
            <p:cNvSpPr/>
            <p:nvPr/>
          </p:nvSpPr>
          <p:spPr>
            <a:xfrm>
              <a:off x="147650" y="3000375"/>
              <a:ext cx="476254" cy="552439"/>
            </a:xfrm>
            <a:custGeom>
              <a:avLst/>
              <a:gdLst/>
              <a:ahLst/>
              <a:cxnLst/>
              <a:rect l="l" t="t" r="r" b="b"/>
              <a:pathLst>
                <a:path w="19431" h="23241" extrusionOk="0">
                  <a:moveTo>
                    <a:pt x="0" y="0"/>
                  </a:moveTo>
                  <a:cubicBezTo>
                    <a:pt x="628" y="10078"/>
                    <a:pt x="10601" y="18342"/>
                    <a:pt x="19431" y="23241"/>
                  </a:cubicBezTo>
                </a:path>
              </a:pathLst>
            </a:custGeom>
            <a:noFill/>
            <a:ln w="9525" cap="flat" cmpd="sng">
              <a:solidFill>
                <a:schemeClr val="accent1"/>
              </a:solidFill>
              <a:prstDash val="solid"/>
              <a:round/>
              <a:headEnd type="none" w="med" len="med"/>
              <a:tailEnd type="none" w="med" len="med"/>
            </a:ln>
          </p:spPr>
        </p:sp>
        <p:sp>
          <p:nvSpPr>
            <p:cNvPr id="82" name="Google Shape;82;p5"/>
            <p:cNvSpPr/>
            <p:nvPr/>
          </p:nvSpPr>
          <p:spPr>
            <a:xfrm>
              <a:off x="254800" y="3036100"/>
              <a:ext cx="476250" cy="516725"/>
            </a:xfrm>
            <a:custGeom>
              <a:avLst/>
              <a:gdLst/>
              <a:ahLst/>
              <a:cxnLst/>
              <a:rect l="l" t="t" r="r" b="b"/>
              <a:pathLst>
                <a:path w="19050" h="20669" extrusionOk="0">
                  <a:moveTo>
                    <a:pt x="0" y="0"/>
                  </a:moveTo>
                  <a:cubicBezTo>
                    <a:pt x="4483" y="8228"/>
                    <a:pt x="10914" y="16022"/>
                    <a:pt x="19050" y="20669"/>
                  </a:cubicBezTo>
                </a:path>
              </a:pathLst>
            </a:custGeom>
            <a:noFill/>
            <a:ln w="9525" cap="flat" cmpd="sng">
              <a:solidFill>
                <a:schemeClr val="accent1"/>
              </a:solidFill>
              <a:prstDash val="solid"/>
              <a:round/>
              <a:headEnd type="none" w="med" len="med"/>
              <a:tailEnd type="none" w="med" len="med"/>
            </a:ln>
          </p:spPr>
        </p:sp>
        <p:sp>
          <p:nvSpPr>
            <p:cNvPr id="83" name="Google Shape;83;p5"/>
            <p:cNvSpPr/>
            <p:nvPr/>
          </p:nvSpPr>
          <p:spPr>
            <a:xfrm>
              <a:off x="533400" y="3032525"/>
              <a:ext cx="469100" cy="523875"/>
            </a:xfrm>
            <a:custGeom>
              <a:avLst/>
              <a:gdLst/>
              <a:ahLst/>
              <a:cxnLst/>
              <a:rect l="l" t="t" r="r" b="b"/>
              <a:pathLst>
                <a:path w="18764" h="20955" extrusionOk="0">
                  <a:moveTo>
                    <a:pt x="0" y="0"/>
                  </a:moveTo>
                  <a:cubicBezTo>
                    <a:pt x="2280" y="9095"/>
                    <a:pt x="11136" y="15503"/>
                    <a:pt x="18764" y="20955"/>
                  </a:cubicBezTo>
                </a:path>
              </a:pathLst>
            </a:custGeom>
            <a:noFill/>
            <a:ln w="9525" cap="flat" cmpd="sng">
              <a:solidFill>
                <a:schemeClr val="accent1"/>
              </a:solidFill>
              <a:prstDash val="solid"/>
              <a:round/>
              <a:headEnd type="none" w="med" len="med"/>
              <a:tailEnd type="none" w="med" len="med"/>
            </a:ln>
          </p:spPr>
        </p:sp>
        <p:sp>
          <p:nvSpPr>
            <p:cNvPr id="84" name="Google Shape;84;p5"/>
            <p:cNvSpPr/>
            <p:nvPr/>
          </p:nvSpPr>
          <p:spPr>
            <a:xfrm>
              <a:off x="642950" y="3038475"/>
              <a:ext cx="471475" cy="514350"/>
            </a:xfrm>
            <a:custGeom>
              <a:avLst/>
              <a:gdLst/>
              <a:ahLst/>
              <a:cxnLst/>
              <a:rect l="l" t="t" r="r" b="b"/>
              <a:pathLst>
                <a:path w="18859" h="20574" extrusionOk="0">
                  <a:moveTo>
                    <a:pt x="0" y="0"/>
                  </a:moveTo>
                  <a:cubicBezTo>
                    <a:pt x="2087" y="9066"/>
                    <a:pt x="10149" y="17305"/>
                    <a:pt x="18859" y="20574"/>
                  </a:cubicBezTo>
                </a:path>
              </a:pathLst>
            </a:custGeom>
            <a:noFill/>
            <a:ln w="9525" cap="flat" cmpd="sng">
              <a:solidFill>
                <a:schemeClr val="accent1"/>
              </a:solidFill>
              <a:prstDash val="solid"/>
              <a:round/>
              <a:headEnd type="none" w="med" len="med"/>
              <a:tailEnd type="none" w="med" len="med"/>
            </a:ln>
          </p:spPr>
        </p:sp>
      </p:grpSp>
      <p:grpSp>
        <p:nvGrpSpPr>
          <p:cNvPr id="85" name="Google Shape;85;p5"/>
          <p:cNvGrpSpPr/>
          <p:nvPr/>
        </p:nvGrpSpPr>
        <p:grpSpPr>
          <a:xfrm>
            <a:off x="16861528" y="5753150"/>
            <a:ext cx="1440180" cy="5264928"/>
            <a:chOff x="8430764" y="2876575"/>
            <a:chExt cx="720090" cy="2632464"/>
          </a:xfrm>
        </p:grpSpPr>
        <p:grpSp>
          <p:nvGrpSpPr>
            <p:cNvPr id="86" name="Google Shape;86;p5"/>
            <p:cNvGrpSpPr/>
            <p:nvPr/>
          </p:nvGrpSpPr>
          <p:grpSpPr>
            <a:xfrm>
              <a:off x="8430764" y="2876575"/>
              <a:ext cx="639140" cy="2632464"/>
              <a:chOff x="3265400" y="517275"/>
              <a:chExt cx="1212100" cy="4991400"/>
            </a:xfrm>
          </p:grpSpPr>
          <p:sp>
            <p:nvSpPr>
              <p:cNvPr id="87" name="Google Shape;87;p5"/>
              <p:cNvSpPr/>
              <p:nvPr/>
            </p:nvSpPr>
            <p:spPr>
              <a:xfrm>
                <a:off x="3827250" y="517275"/>
                <a:ext cx="88425" cy="3974750"/>
              </a:xfrm>
              <a:custGeom>
                <a:avLst/>
                <a:gdLst/>
                <a:ahLst/>
                <a:cxnLst/>
                <a:rect l="l" t="t" r="r" b="b"/>
                <a:pathLst>
                  <a:path w="3537" h="158990" extrusionOk="0">
                    <a:moveTo>
                      <a:pt x="1768" y="1"/>
                    </a:moveTo>
                    <a:cubicBezTo>
                      <a:pt x="791" y="1"/>
                      <a:pt x="0" y="792"/>
                      <a:pt x="0" y="1769"/>
                    </a:cubicBezTo>
                    <a:lnTo>
                      <a:pt x="0" y="157222"/>
                    </a:lnTo>
                    <a:cubicBezTo>
                      <a:pt x="0" y="158199"/>
                      <a:pt x="791" y="158990"/>
                      <a:pt x="1768" y="158990"/>
                    </a:cubicBezTo>
                    <a:cubicBezTo>
                      <a:pt x="2745" y="158990"/>
                      <a:pt x="3536" y="158199"/>
                      <a:pt x="3536" y="157222"/>
                    </a:cubicBezTo>
                    <a:lnTo>
                      <a:pt x="3536" y="1769"/>
                    </a:lnTo>
                    <a:cubicBezTo>
                      <a:pt x="3536" y="792"/>
                      <a:pt x="2745" y="1"/>
                      <a:pt x="17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8" name="Google Shape;88;p5"/>
              <p:cNvSpPr/>
              <p:nvPr/>
            </p:nvSpPr>
            <p:spPr>
              <a:xfrm>
                <a:off x="3703950" y="4283000"/>
                <a:ext cx="335025" cy="1225675"/>
              </a:xfrm>
              <a:custGeom>
                <a:avLst/>
                <a:gdLst/>
                <a:ahLst/>
                <a:cxnLst/>
                <a:rect l="l" t="t" r="r" b="b"/>
                <a:pathLst>
                  <a:path w="13401" h="49027" extrusionOk="0">
                    <a:moveTo>
                      <a:pt x="2637" y="1"/>
                    </a:moveTo>
                    <a:cubicBezTo>
                      <a:pt x="1179" y="1"/>
                      <a:pt x="0" y="1180"/>
                      <a:pt x="0" y="2638"/>
                    </a:cubicBezTo>
                    <a:lnTo>
                      <a:pt x="0" y="46375"/>
                    </a:lnTo>
                    <a:cubicBezTo>
                      <a:pt x="0" y="47833"/>
                      <a:pt x="1179" y="49027"/>
                      <a:pt x="2637" y="49027"/>
                    </a:cubicBezTo>
                    <a:lnTo>
                      <a:pt x="10764" y="49027"/>
                    </a:lnTo>
                    <a:cubicBezTo>
                      <a:pt x="12222" y="49027"/>
                      <a:pt x="13400" y="47833"/>
                      <a:pt x="13400" y="46375"/>
                    </a:cubicBezTo>
                    <a:lnTo>
                      <a:pt x="13400" y="2638"/>
                    </a:lnTo>
                    <a:cubicBezTo>
                      <a:pt x="13400" y="1180"/>
                      <a:pt x="12222" y="1"/>
                      <a:pt x="10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89" name="Google Shape;89;p5"/>
              <p:cNvSpPr/>
              <p:nvPr/>
            </p:nvSpPr>
            <p:spPr>
              <a:xfrm>
                <a:off x="3265400" y="813900"/>
                <a:ext cx="1212100" cy="76425"/>
              </a:xfrm>
              <a:custGeom>
                <a:avLst/>
                <a:gdLst/>
                <a:ahLst/>
                <a:cxnLst/>
                <a:rect l="l" t="t" r="r" b="b"/>
                <a:pathLst>
                  <a:path w="48484" h="3057" extrusionOk="0">
                    <a:moveTo>
                      <a:pt x="993" y="1"/>
                    </a:moveTo>
                    <a:cubicBezTo>
                      <a:pt x="435" y="1"/>
                      <a:pt x="1" y="451"/>
                      <a:pt x="1" y="993"/>
                    </a:cubicBezTo>
                    <a:lnTo>
                      <a:pt x="1" y="2048"/>
                    </a:lnTo>
                    <a:cubicBezTo>
                      <a:pt x="1" y="2606"/>
                      <a:pt x="435" y="3056"/>
                      <a:pt x="993" y="3056"/>
                    </a:cubicBezTo>
                    <a:lnTo>
                      <a:pt x="47491" y="3056"/>
                    </a:lnTo>
                    <a:cubicBezTo>
                      <a:pt x="48049" y="3056"/>
                      <a:pt x="48484" y="2606"/>
                      <a:pt x="48484" y="2048"/>
                    </a:cubicBezTo>
                    <a:lnTo>
                      <a:pt x="48484" y="993"/>
                    </a:lnTo>
                    <a:cubicBezTo>
                      <a:pt x="48484" y="451"/>
                      <a:pt x="48049" y="1"/>
                      <a:pt x="47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0" name="Google Shape;90;p5"/>
              <p:cNvSpPr/>
              <p:nvPr/>
            </p:nvSpPr>
            <p:spPr>
              <a:xfrm>
                <a:off x="3394900" y="755350"/>
                <a:ext cx="19425" cy="63225"/>
              </a:xfrm>
              <a:custGeom>
                <a:avLst/>
                <a:gdLst/>
                <a:ahLst/>
                <a:cxnLst/>
                <a:rect l="l" t="t" r="r" b="b"/>
                <a:pathLst>
                  <a:path w="777" h="2529" extrusionOk="0">
                    <a:moveTo>
                      <a:pt x="1" y="1"/>
                    </a:moveTo>
                    <a:lnTo>
                      <a:pt x="1" y="2529"/>
                    </a:lnTo>
                    <a:lnTo>
                      <a:pt x="776" y="2529"/>
                    </a:lnTo>
                    <a:lnTo>
                      <a:pt x="7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1" name="Google Shape;91;p5"/>
              <p:cNvSpPr/>
              <p:nvPr/>
            </p:nvSpPr>
            <p:spPr>
              <a:xfrm>
                <a:off x="3593425" y="755350"/>
                <a:ext cx="19025" cy="63225"/>
              </a:xfrm>
              <a:custGeom>
                <a:avLst/>
                <a:gdLst/>
                <a:ahLst/>
                <a:cxnLst/>
                <a:rect l="l" t="t" r="r" b="b"/>
                <a:pathLst>
                  <a:path w="761" h="2529" extrusionOk="0">
                    <a:moveTo>
                      <a:pt x="1" y="1"/>
                    </a:moveTo>
                    <a:lnTo>
                      <a:pt x="1" y="2529"/>
                    </a:lnTo>
                    <a:lnTo>
                      <a:pt x="761" y="2529"/>
                    </a:lnTo>
                    <a:lnTo>
                      <a:pt x="7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2" name="Google Shape;92;p5"/>
              <p:cNvSpPr/>
              <p:nvPr/>
            </p:nvSpPr>
            <p:spPr>
              <a:xfrm>
                <a:off x="4130450" y="755350"/>
                <a:ext cx="19025" cy="63225"/>
              </a:xfrm>
              <a:custGeom>
                <a:avLst/>
                <a:gdLst/>
                <a:ahLst/>
                <a:cxnLst/>
                <a:rect l="l" t="t" r="r" b="b"/>
                <a:pathLst>
                  <a:path w="761" h="2529" extrusionOk="0">
                    <a:moveTo>
                      <a:pt x="1" y="1"/>
                    </a:moveTo>
                    <a:lnTo>
                      <a:pt x="1" y="2529"/>
                    </a:lnTo>
                    <a:lnTo>
                      <a:pt x="761" y="2529"/>
                    </a:lnTo>
                    <a:lnTo>
                      <a:pt x="7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3" name="Google Shape;93;p5"/>
              <p:cNvSpPr/>
              <p:nvPr/>
            </p:nvSpPr>
            <p:spPr>
              <a:xfrm>
                <a:off x="4328600" y="755350"/>
                <a:ext cx="19400" cy="63225"/>
              </a:xfrm>
              <a:custGeom>
                <a:avLst/>
                <a:gdLst/>
                <a:ahLst/>
                <a:cxnLst/>
                <a:rect l="l" t="t" r="r" b="b"/>
                <a:pathLst>
                  <a:path w="776" h="2529" extrusionOk="0">
                    <a:moveTo>
                      <a:pt x="0" y="1"/>
                    </a:moveTo>
                    <a:lnTo>
                      <a:pt x="0" y="2529"/>
                    </a:lnTo>
                    <a:lnTo>
                      <a:pt x="776" y="2529"/>
                    </a:lnTo>
                    <a:lnTo>
                      <a:pt x="7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4" name="Google Shape;94;p5"/>
              <p:cNvSpPr/>
              <p:nvPr/>
            </p:nvSpPr>
            <p:spPr>
              <a:xfrm>
                <a:off x="4296800" y="725125"/>
                <a:ext cx="83000" cy="41500"/>
              </a:xfrm>
              <a:custGeom>
                <a:avLst/>
                <a:gdLst/>
                <a:ahLst/>
                <a:cxnLst/>
                <a:rect l="l" t="t" r="r" b="b"/>
                <a:pathLst>
                  <a:path w="3320" h="1660" extrusionOk="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5" name="Google Shape;95;p5"/>
              <p:cNvSpPr/>
              <p:nvPr/>
            </p:nvSpPr>
            <p:spPr>
              <a:xfrm>
                <a:off x="4098650" y="725125"/>
                <a:ext cx="83000" cy="41500"/>
              </a:xfrm>
              <a:custGeom>
                <a:avLst/>
                <a:gdLst/>
                <a:ahLst/>
                <a:cxnLst/>
                <a:rect l="l" t="t" r="r" b="b"/>
                <a:pathLst>
                  <a:path w="3320" h="1660" extrusionOk="0">
                    <a:moveTo>
                      <a:pt x="1660" y="0"/>
                    </a:moveTo>
                    <a:cubicBezTo>
                      <a:pt x="745" y="0"/>
                      <a:pt x="1" y="744"/>
                      <a:pt x="1" y="1660"/>
                    </a:cubicBezTo>
                    <a:lnTo>
                      <a:pt x="3320" y="1660"/>
                    </a:lnTo>
                    <a:cubicBezTo>
                      <a:pt x="3320" y="744"/>
                      <a:pt x="2575"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6" name="Google Shape;96;p5"/>
              <p:cNvSpPr/>
              <p:nvPr/>
            </p:nvSpPr>
            <p:spPr>
              <a:xfrm>
                <a:off x="3561250" y="725125"/>
                <a:ext cx="83400" cy="41500"/>
              </a:xfrm>
              <a:custGeom>
                <a:avLst/>
                <a:gdLst/>
                <a:ahLst/>
                <a:cxnLst/>
                <a:rect l="l" t="t" r="r" b="b"/>
                <a:pathLst>
                  <a:path w="3336" h="1660" extrusionOk="0">
                    <a:moveTo>
                      <a:pt x="1660" y="0"/>
                    </a:moveTo>
                    <a:cubicBezTo>
                      <a:pt x="745" y="0"/>
                      <a:pt x="1" y="744"/>
                      <a:pt x="1" y="1660"/>
                    </a:cubicBezTo>
                    <a:lnTo>
                      <a:pt x="3335" y="1660"/>
                    </a:lnTo>
                    <a:cubicBezTo>
                      <a:pt x="3335" y="744"/>
                      <a:pt x="2591"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97" name="Google Shape;97;p5"/>
              <p:cNvSpPr/>
              <p:nvPr/>
            </p:nvSpPr>
            <p:spPr>
              <a:xfrm>
                <a:off x="3363125" y="725125"/>
                <a:ext cx="83000" cy="41500"/>
              </a:xfrm>
              <a:custGeom>
                <a:avLst/>
                <a:gdLst/>
                <a:ahLst/>
                <a:cxnLst/>
                <a:rect l="l" t="t" r="r" b="b"/>
                <a:pathLst>
                  <a:path w="3320" h="1660" extrusionOk="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98" name="Google Shape;98;p5"/>
            <p:cNvSpPr/>
            <p:nvPr/>
          </p:nvSpPr>
          <p:spPr>
            <a:xfrm>
              <a:off x="8610600" y="3062300"/>
              <a:ext cx="433400" cy="419100"/>
            </a:xfrm>
            <a:custGeom>
              <a:avLst/>
              <a:gdLst/>
              <a:ahLst/>
              <a:cxnLst/>
              <a:rect l="l" t="t" r="r" b="b"/>
              <a:pathLst>
                <a:path w="17336" h="16764" extrusionOk="0">
                  <a:moveTo>
                    <a:pt x="0" y="0"/>
                  </a:moveTo>
                  <a:cubicBezTo>
                    <a:pt x="0" y="8039"/>
                    <a:pt x="9297" y="16764"/>
                    <a:pt x="17336" y="16764"/>
                  </a:cubicBezTo>
                </a:path>
              </a:pathLst>
            </a:custGeom>
            <a:noFill/>
            <a:ln w="9525" cap="flat" cmpd="sng">
              <a:solidFill>
                <a:schemeClr val="accent1"/>
              </a:solidFill>
              <a:prstDash val="solid"/>
              <a:round/>
              <a:headEnd type="none" w="med" len="med"/>
              <a:tailEnd type="none" w="med" len="med"/>
            </a:ln>
          </p:spPr>
        </p:sp>
        <p:sp>
          <p:nvSpPr>
            <p:cNvPr id="99" name="Google Shape;99;p5"/>
            <p:cNvSpPr/>
            <p:nvPr/>
          </p:nvSpPr>
          <p:spPr>
            <a:xfrm>
              <a:off x="8884704" y="3057525"/>
              <a:ext cx="266150" cy="1247775"/>
            </a:xfrm>
            <a:custGeom>
              <a:avLst/>
              <a:gdLst/>
              <a:ahLst/>
              <a:cxnLst/>
              <a:rect l="l" t="t" r="r" b="b"/>
              <a:pathLst>
                <a:path w="10646" h="49911" extrusionOk="0">
                  <a:moveTo>
                    <a:pt x="466" y="0"/>
                  </a:moveTo>
                  <a:cubicBezTo>
                    <a:pt x="-2858" y="16620"/>
                    <a:pt x="13499" y="33290"/>
                    <a:pt x="10182" y="49911"/>
                  </a:cubicBezTo>
                </a:path>
              </a:pathLst>
            </a:custGeom>
            <a:noFill/>
            <a:ln w="9525" cap="flat" cmpd="sng">
              <a:solidFill>
                <a:schemeClr val="accent1"/>
              </a:solidFill>
              <a:prstDash val="solid"/>
              <a:round/>
              <a:headEnd type="none" w="med" len="med"/>
              <a:tailEnd type="none" w="med" len="med"/>
            </a:ln>
          </p:spPr>
        </p:sp>
        <p:sp>
          <p:nvSpPr>
            <p:cNvPr id="100" name="Google Shape;100;p5"/>
            <p:cNvSpPr/>
            <p:nvPr/>
          </p:nvSpPr>
          <p:spPr>
            <a:xfrm>
              <a:off x="8498997" y="3048000"/>
              <a:ext cx="148925" cy="1000125"/>
            </a:xfrm>
            <a:custGeom>
              <a:avLst/>
              <a:gdLst/>
              <a:ahLst/>
              <a:cxnLst/>
              <a:rect l="l" t="t" r="r" b="b"/>
              <a:pathLst>
                <a:path w="5957" h="40005" extrusionOk="0">
                  <a:moveTo>
                    <a:pt x="274" y="0"/>
                  </a:moveTo>
                  <a:cubicBezTo>
                    <a:pt x="-1319" y="7172"/>
                    <a:pt x="5069" y="14026"/>
                    <a:pt x="5798" y="21336"/>
                  </a:cubicBezTo>
                  <a:cubicBezTo>
                    <a:pt x="6434" y="27711"/>
                    <a:pt x="4526" y="34513"/>
                    <a:pt x="1226" y="40005"/>
                  </a:cubicBezTo>
                </a:path>
              </a:pathLst>
            </a:custGeom>
            <a:noFill/>
            <a:ln w="9525" cap="flat" cmpd="sng">
              <a:solidFill>
                <a:schemeClr val="accent1"/>
              </a:solidFill>
              <a:prstDash val="solid"/>
              <a:round/>
              <a:headEnd type="none" w="med" len="med"/>
              <a:tailEnd type="none" w="med" len="med"/>
            </a:ln>
          </p:spPr>
        </p:sp>
        <p:sp>
          <p:nvSpPr>
            <p:cNvPr id="101" name="Google Shape;101;p5"/>
            <p:cNvSpPr/>
            <p:nvPr/>
          </p:nvSpPr>
          <p:spPr>
            <a:xfrm>
              <a:off x="8898743" y="3062300"/>
              <a:ext cx="102375" cy="1114425"/>
            </a:xfrm>
            <a:custGeom>
              <a:avLst/>
              <a:gdLst/>
              <a:ahLst/>
              <a:cxnLst/>
              <a:rect l="l" t="t" r="r" b="b"/>
              <a:pathLst>
                <a:path w="4095" h="44577" extrusionOk="0">
                  <a:moveTo>
                    <a:pt x="4095" y="0"/>
                  </a:moveTo>
                  <a:cubicBezTo>
                    <a:pt x="4095" y="12504"/>
                    <a:pt x="-1580" y="25004"/>
                    <a:pt x="476" y="37338"/>
                  </a:cubicBezTo>
                  <a:cubicBezTo>
                    <a:pt x="920" y="39999"/>
                    <a:pt x="1397" y="44577"/>
                    <a:pt x="4095" y="44577"/>
                  </a:cubicBezTo>
                </a:path>
              </a:pathLst>
            </a:custGeom>
            <a:noFill/>
            <a:ln w="9525" cap="flat" cmpd="sng">
              <a:solidFill>
                <a:schemeClr val="accent1"/>
              </a:solidFill>
              <a:prstDash val="solid"/>
              <a:round/>
              <a:headEnd type="none" w="med" len="med"/>
              <a:tailEnd type="none" w="med" len="med"/>
            </a:ln>
          </p:spPr>
        </p:sp>
      </p:grpSp>
      <p:grpSp>
        <p:nvGrpSpPr>
          <p:cNvPr id="102" name="Google Shape;102;p5"/>
          <p:cNvGrpSpPr/>
          <p:nvPr/>
        </p:nvGrpSpPr>
        <p:grpSpPr>
          <a:xfrm>
            <a:off x="943450" y="596000"/>
            <a:ext cx="483000" cy="483000"/>
            <a:chOff x="-1752450" y="4362450"/>
            <a:chExt cx="241500" cy="241500"/>
          </a:xfrm>
        </p:grpSpPr>
        <p:sp>
          <p:nvSpPr>
            <p:cNvPr id="103" name="Google Shape;103;p5"/>
            <p:cNvSpPr/>
            <p:nvPr/>
          </p:nvSpPr>
          <p:spPr>
            <a:xfrm>
              <a:off x="-1752450" y="4362450"/>
              <a:ext cx="114300" cy="24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04" name="Google Shape;104;p5"/>
            <p:cNvSpPr/>
            <p:nvPr/>
          </p:nvSpPr>
          <p:spPr>
            <a:xfrm rot="5400000">
              <a:off x="-1688850" y="4298850"/>
              <a:ext cx="114300" cy="24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3166013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6"/>
        <p:cNvGrpSpPr/>
        <p:nvPr/>
      </p:nvGrpSpPr>
      <p:grpSpPr>
        <a:xfrm>
          <a:off x="0" y="0"/>
          <a:ext cx="0" cy="0"/>
          <a:chOff x="0" y="0"/>
          <a:chExt cx="0" cy="0"/>
        </a:xfrm>
      </p:grpSpPr>
      <p:sp>
        <p:nvSpPr>
          <p:cNvPr id="127" name="Google Shape;127;p7"/>
          <p:cNvSpPr txBox="1">
            <a:spLocks noGrp="1"/>
          </p:cNvSpPr>
          <p:nvPr>
            <p:ph type="title"/>
          </p:nvPr>
        </p:nvSpPr>
        <p:spPr>
          <a:xfrm>
            <a:off x="8271950" y="2795100"/>
            <a:ext cx="8589600" cy="11454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8" name="Google Shape;128;p7"/>
          <p:cNvSpPr txBox="1">
            <a:spLocks noGrp="1"/>
          </p:cNvSpPr>
          <p:nvPr>
            <p:ph type="subTitle" idx="1"/>
          </p:nvPr>
        </p:nvSpPr>
        <p:spPr>
          <a:xfrm>
            <a:off x="8271950" y="3940500"/>
            <a:ext cx="8589600" cy="355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Font typeface="Mulish Light"/>
              <a:buChar char="◇"/>
              <a:defRPr/>
            </a:lvl1pPr>
            <a:lvl2pPr lvl="1" algn="ctr" rtl="0">
              <a:lnSpc>
                <a:spcPct val="100000"/>
              </a:lnSpc>
              <a:spcBef>
                <a:spcPts val="0"/>
              </a:spcBef>
              <a:spcAft>
                <a:spcPts val="0"/>
              </a:spcAft>
              <a:buClr>
                <a:srgbClr val="E76A28"/>
              </a:buClr>
              <a:buSzPts val="1200"/>
              <a:buFont typeface="Nunito Light"/>
              <a:buChar char="○"/>
              <a:defRPr/>
            </a:lvl2pPr>
            <a:lvl3pPr lvl="2" algn="ctr" rtl="0">
              <a:lnSpc>
                <a:spcPct val="100000"/>
              </a:lnSpc>
              <a:spcBef>
                <a:spcPts val="0"/>
              </a:spcBef>
              <a:spcAft>
                <a:spcPts val="0"/>
              </a:spcAft>
              <a:buClr>
                <a:srgbClr val="E76A28"/>
              </a:buClr>
              <a:buSzPts val="1200"/>
              <a:buFont typeface="Nunito Light"/>
              <a:buChar char="■"/>
              <a:defRPr/>
            </a:lvl3pPr>
            <a:lvl4pPr lvl="3" algn="ctr" rtl="0">
              <a:lnSpc>
                <a:spcPct val="100000"/>
              </a:lnSpc>
              <a:spcBef>
                <a:spcPts val="0"/>
              </a:spcBef>
              <a:spcAft>
                <a:spcPts val="0"/>
              </a:spcAft>
              <a:buClr>
                <a:srgbClr val="E76A28"/>
              </a:buClr>
              <a:buSzPts val="12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200"/>
              <a:buFont typeface="Nunito Light"/>
              <a:buChar char="●"/>
              <a:defRPr/>
            </a:lvl7pPr>
            <a:lvl8pPr lvl="7" algn="ctr" rtl="0">
              <a:lnSpc>
                <a:spcPct val="100000"/>
              </a:lnSpc>
              <a:spcBef>
                <a:spcPts val="0"/>
              </a:spcBef>
              <a:spcAft>
                <a:spcPts val="0"/>
              </a:spcAft>
              <a:buClr>
                <a:srgbClr val="999999"/>
              </a:buClr>
              <a:buSzPts val="12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
        <p:nvSpPr>
          <p:cNvPr id="129" name="Google Shape;129;p7"/>
          <p:cNvSpPr/>
          <p:nvPr/>
        </p:nvSpPr>
        <p:spPr>
          <a:xfrm>
            <a:off x="-677499" y="-138249"/>
            <a:ext cx="3885250" cy="2792250"/>
          </a:xfrm>
          <a:custGeom>
            <a:avLst/>
            <a:gdLst/>
            <a:ahLst/>
            <a:cxnLst/>
            <a:rect l="l" t="t" r="r" b="b"/>
            <a:pathLst>
              <a:path w="77705" h="55845" extrusionOk="0">
                <a:moveTo>
                  <a:pt x="0" y="55583"/>
                </a:moveTo>
                <a:cubicBezTo>
                  <a:pt x="14533" y="57034"/>
                  <a:pt x="30839" y="52011"/>
                  <a:pt x="41756" y="42309"/>
                </a:cubicBezTo>
                <a:cubicBezTo>
                  <a:pt x="55589" y="30015"/>
                  <a:pt x="62310" y="10270"/>
                  <a:pt x="77705" y="0"/>
                </a:cubicBezTo>
              </a:path>
            </a:pathLst>
          </a:custGeom>
          <a:noFill/>
          <a:ln w="9525" cap="flat" cmpd="sng">
            <a:solidFill>
              <a:schemeClr val="accent1"/>
            </a:solidFill>
            <a:prstDash val="solid"/>
            <a:round/>
            <a:headEnd type="none" w="med" len="med"/>
            <a:tailEnd type="none" w="med" len="med"/>
          </a:ln>
        </p:spPr>
      </p:sp>
      <p:grpSp>
        <p:nvGrpSpPr>
          <p:cNvPr id="130" name="Google Shape;130;p7"/>
          <p:cNvGrpSpPr/>
          <p:nvPr/>
        </p:nvGrpSpPr>
        <p:grpSpPr>
          <a:xfrm flipH="1">
            <a:off x="16850504" y="596000"/>
            <a:ext cx="483000" cy="483000"/>
            <a:chOff x="-1752450" y="4362450"/>
            <a:chExt cx="241500" cy="241500"/>
          </a:xfrm>
        </p:grpSpPr>
        <p:sp>
          <p:nvSpPr>
            <p:cNvPr id="131" name="Google Shape;131;p7"/>
            <p:cNvSpPr/>
            <p:nvPr/>
          </p:nvSpPr>
          <p:spPr>
            <a:xfrm>
              <a:off x="-1752450" y="4362450"/>
              <a:ext cx="114300" cy="24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2" name="Google Shape;132;p7"/>
            <p:cNvSpPr/>
            <p:nvPr/>
          </p:nvSpPr>
          <p:spPr>
            <a:xfrm rot="5400000">
              <a:off x="-1688850" y="4298850"/>
              <a:ext cx="114300" cy="241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133" name="Google Shape;133;p7"/>
          <p:cNvGrpSpPr/>
          <p:nvPr/>
        </p:nvGrpSpPr>
        <p:grpSpPr>
          <a:xfrm flipH="1">
            <a:off x="15364604" y="9353550"/>
            <a:ext cx="1485900" cy="152400"/>
            <a:chOff x="2647950" y="4676775"/>
            <a:chExt cx="742950" cy="76200"/>
          </a:xfrm>
        </p:grpSpPr>
        <p:sp>
          <p:nvSpPr>
            <p:cNvPr id="134" name="Google Shape;134;p7"/>
            <p:cNvSpPr/>
            <p:nvPr/>
          </p:nvSpPr>
          <p:spPr>
            <a:xfrm>
              <a:off x="264795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5" name="Google Shape;135;p7"/>
            <p:cNvSpPr/>
            <p:nvPr/>
          </p:nvSpPr>
          <p:spPr>
            <a:xfrm>
              <a:off x="287020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6" name="Google Shape;136;p7"/>
            <p:cNvSpPr/>
            <p:nvPr/>
          </p:nvSpPr>
          <p:spPr>
            <a:xfrm>
              <a:off x="309245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37" name="Google Shape;137;p7"/>
            <p:cNvSpPr/>
            <p:nvPr/>
          </p:nvSpPr>
          <p:spPr>
            <a:xfrm>
              <a:off x="3314700" y="4676775"/>
              <a:ext cx="76200" cy="76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138" name="Google Shape;138;p7"/>
          <p:cNvSpPr/>
          <p:nvPr/>
        </p:nvSpPr>
        <p:spPr>
          <a:xfrm>
            <a:off x="-594549" y="-96799"/>
            <a:ext cx="1479450" cy="3387550"/>
          </a:xfrm>
          <a:custGeom>
            <a:avLst/>
            <a:gdLst/>
            <a:ahLst/>
            <a:cxnLst/>
            <a:rect l="l" t="t" r="r" b="b"/>
            <a:pathLst>
              <a:path w="29589" h="67751" extrusionOk="0">
                <a:moveTo>
                  <a:pt x="0" y="67751"/>
                </a:moveTo>
                <a:cubicBezTo>
                  <a:pt x="24643" y="67751"/>
                  <a:pt x="29589" y="24643"/>
                  <a:pt x="29589" y="0"/>
                </a:cubicBezTo>
              </a:path>
            </a:pathLst>
          </a:custGeom>
          <a:noFill/>
          <a:ln w="9525" cap="flat" cmpd="sng">
            <a:solidFill>
              <a:schemeClr val="accent1"/>
            </a:solidFill>
            <a:prstDash val="solid"/>
            <a:round/>
            <a:headEnd type="none" w="med" len="med"/>
            <a:tailEnd type="none" w="med" len="med"/>
          </a:ln>
        </p:spPr>
      </p:sp>
      <p:sp>
        <p:nvSpPr>
          <p:cNvPr id="139" name="Google Shape;139;p7"/>
          <p:cNvSpPr/>
          <p:nvPr/>
        </p:nvSpPr>
        <p:spPr>
          <a:xfrm>
            <a:off x="-152099" y="9576514"/>
            <a:ext cx="2309050" cy="862600"/>
          </a:xfrm>
          <a:custGeom>
            <a:avLst/>
            <a:gdLst/>
            <a:ahLst/>
            <a:cxnLst/>
            <a:rect l="l" t="t" r="r" b="b"/>
            <a:pathLst>
              <a:path w="46181" h="17252" extrusionOk="0">
                <a:moveTo>
                  <a:pt x="0" y="8679"/>
                </a:moveTo>
                <a:cubicBezTo>
                  <a:pt x="4878" y="6240"/>
                  <a:pt x="8859" y="1881"/>
                  <a:pt x="14103" y="383"/>
                </a:cubicBezTo>
                <a:cubicBezTo>
                  <a:pt x="20214" y="-1363"/>
                  <a:pt x="26560" y="3590"/>
                  <a:pt x="32078" y="6744"/>
                </a:cubicBezTo>
                <a:cubicBezTo>
                  <a:pt x="37168" y="9653"/>
                  <a:pt x="46181" y="11390"/>
                  <a:pt x="46181" y="17252"/>
                </a:cubicBezTo>
              </a:path>
            </a:pathLst>
          </a:custGeom>
          <a:noFill/>
          <a:ln w="9525" cap="flat" cmpd="sng">
            <a:solidFill>
              <a:schemeClr val="accent1"/>
            </a:solidFill>
            <a:prstDash val="solid"/>
            <a:round/>
            <a:headEnd type="none" w="med" len="med"/>
            <a:tailEnd type="none" w="med" len="med"/>
          </a:ln>
        </p:spPr>
      </p:sp>
      <p:sp>
        <p:nvSpPr>
          <p:cNvPr id="140" name="Google Shape;140;p7"/>
          <p:cNvSpPr/>
          <p:nvPr/>
        </p:nvSpPr>
        <p:spPr>
          <a:xfrm>
            <a:off x="1230551" y="9678231"/>
            <a:ext cx="2156950" cy="816150"/>
          </a:xfrm>
          <a:custGeom>
            <a:avLst/>
            <a:gdLst/>
            <a:ahLst/>
            <a:cxnLst/>
            <a:rect l="l" t="t" r="r" b="b"/>
            <a:pathLst>
              <a:path w="43139" h="16323" extrusionOk="0">
                <a:moveTo>
                  <a:pt x="0" y="16323"/>
                </a:moveTo>
                <a:cubicBezTo>
                  <a:pt x="6381" y="7391"/>
                  <a:pt x="17933" y="-1524"/>
                  <a:pt x="28760" y="284"/>
                </a:cubicBezTo>
                <a:cubicBezTo>
                  <a:pt x="35446" y="1400"/>
                  <a:pt x="39380" y="9023"/>
                  <a:pt x="43139" y="14664"/>
                </a:cubicBezTo>
              </a:path>
            </a:pathLst>
          </a:custGeom>
          <a:noFill/>
          <a:ln w="9525" cap="flat" cmpd="sng">
            <a:solidFill>
              <a:schemeClr val="accent1"/>
            </a:solidFill>
            <a:prstDash val="solid"/>
            <a:round/>
            <a:headEnd type="none" w="med" len="med"/>
            <a:tailEnd type="none" w="med" len="med"/>
          </a:ln>
        </p:spPr>
      </p:sp>
      <p:sp>
        <p:nvSpPr>
          <p:cNvPr id="141" name="Google Shape;141;p7"/>
          <p:cNvSpPr>
            <a:spLocks noGrp="1"/>
          </p:cNvSpPr>
          <p:nvPr>
            <p:ph type="pic" idx="2"/>
          </p:nvPr>
        </p:nvSpPr>
        <p:spPr>
          <a:xfrm flipH="1">
            <a:off x="1426450" y="1079000"/>
            <a:ext cx="6030600" cy="8128800"/>
          </a:xfrm>
          <a:prstGeom prst="rect">
            <a:avLst/>
          </a:prstGeom>
          <a:noFill/>
          <a:ln>
            <a:noFill/>
          </a:ln>
        </p:spPr>
      </p:sp>
    </p:spTree>
    <p:extLst>
      <p:ext uri="{BB962C8B-B14F-4D97-AF65-F5344CB8AC3E}">
        <p14:creationId xmlns:p14="http://schemas.microsoft.com/office/powerpoint/2010/main" val="151001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2"/>
        <p:cNvGrpSpPr/>
        <p:nvPr/>
      </p:nvGrpSpPr>
      <p:grpSpPr>
        <a:xfrm>
          <a:off x="0" y="0"/>
          <a:ext cx="0" cy="0"/>
          <a:chOff x="0" y="0"/>
          <a:chExt cx="0" cy="0"/>
        </a:xfrm>
      </p:grpSpPr>
      <p:sp>
        <p:nvSpPr>
          <p:cNvPr id="143" name="Google Shape;143;p8"/>
          <p:cNvSpPr txBox="1">
            <a:spLocks noGrp="1"/>
          </p:cNvSpPr>
          <p:nvPr>
            <p:ph type="title"/>
          </p:nvPr>
        </p:nvSpPr>
        <p:spPr>
          <a:xfrm>
            <a:off x="7840750" y="2614200"/>
            <a:ext cx="9016200" cy="5058600"/>
          </a:xfrm>
          <a:prstGeom prst="rect">
            <a:avLst/>
          </a:prstGeom>
        </p:spPr>
        <p:txBody>
          <a:bodyPr spcFirstLastPara="1" wrap="square" lIns="91425" tIns="91425" rIns="91425" bIns="91425" anchor="ctr" anchorCtr="0">
            <a:noAutofit/>
          </a:bodyPr>
          <a:lstStyle>
            <a:lvl1pPr lvl="0" algn="r">
              <a:lnSpc>
                <a:spcPct val="80000"/>
              </a:lnSpc>
              <a:spcBef>
                <a:spcPts val="0"/>
              </a:spcBef>
              <a:spcAft>
                <a:spcPts val="0"/>
              </a:spcAft>
              <a:buSzPts val="6000"/>
              <a:buNone/>
              <a:defRPr sz="12000"/>
            </a:lvl1pPr>
            <a:lvl2pPr lvl="1" algn="r">
              <a:spcBef>
                <a:spcPts val="0"/>
              </a:spcBef>
              <a:spcAft>
                <a:spcPts val="0"/>
              </a:spcAft>
              <a:buSzPts val="6000"/>
              <a:buFont typeface="Goldman"/>
              <a:buNone/>
              <a:defRPr sz="12000">
                <a:latin typeface="Goldman"/>
                <a:ea typeface="Goldman"/>
                <a:cs typeface="Goldman"/>
                <a:sym typeface="Goldman"/>
              </a:defRPr>
            </a:lvl2pPr>
            <a:lvl3pPr lvl="2" algn="r">
              <a:spcBef>
                <a:spcPts val="0"/>
              </a:spcBef>
              <a:spcAft>
                <a:spcPts val="0"/>
              </a:spcAft>
              <a:buSzPts val="6000"/>
              <a:buFont typeface="Goldman"/>
              <a:buNone/>
              <a:defRPr sz="12000">
                <a:latin typeface="Goldman"/>
                <a:ea typeface="Goldman"/>
                <a:cs typeface="Goldman"/>
                <a:sym typeface="Goldman"/>
              </a:defRPr>
            </a:lvl3pPr>
            <a:lvl4pPr lvl="3" algn="r">
              <a:spcBef>
                <a:spcPts val="0"/>
              </a:spcBef>
              <a:spcAft>
                <a:spcPts val="0"/>
              </a:spcAft>
              <a:buSzPts val="6000"/>
              <a:buFont typeface="Goldman"/>
              <a:buNone/>
              <a:defRPr sz="12000">
                <a:latin typeface="Goldman"/>
                <a:ea typeface="Goldman"/>
                <a:cs typeface="Goldman"/>
                <a:sym typeface="Goldman"/>
              </a:defRPr>
            </a:lvl4pPr>
            <a:lvl5pPr lvl="4" algn="r">
              <a:spcBef>
                <a:spcPts val="0"/>
              </a:spcBef>
              <a:spcAft>
                <a:spcPts val="0"/>
              </a:spcAft>
              <a:buSzPts val="6000"/>
              <a:buFont typeface="Goldman"/>
              <a:buNone/>
              <a:defRPr sz="12000">
                <a:latin typeface="Goldman"/>
                <a:ea typeface="Goldman"/>
                <a:cs typeface="Goldman"/>
                <a:sym typeface="Goldman"/>
              </a:defRPr>
            </a:lvl5pPr>
            <a:lvl6pPr lvl="5" algn="r">
              <a:spcBef>
                <a:spcPts val="0"/>
              </a:spcBef>
              <a:spcAft>
                <a:spcPts val="0"/>
              </a:spcAft>
              <a:buSzPts val="6000"/>
              <a:buFont typeface="Goldman"/>
              <a:buNone/>
              <a:defRPr sz="12000">
                <a:latin typeface="Goldman"/>
                <a:ea typeface="Goldman"/>
                <a:cs typeface="Goldman"/>
                <a:sym typeface="Goldman"/>
              </a:defRPr>
            </a:lvl6pPr>
            <a:lvl7pPr lvl="6" algn="r">
              <a:spcBef>
                <a:spcPts val="0"/>
              </a:spcBef>
              <a:spcAft>
                <a:spcPts val="0"/>
              </a:spcAft>
              <a:buSzPts val="6000"/>
              <a:buFont typeface="Goldman"/>
              <a:buNone/>
              <a:defRPr sz="12000">
                <a:latin typeface="Goldman"/>
                <a:ea typeface="Goldman"/>
                <a:cs typeface="Goldman"/>
                <a:sym typeface="Goldman"/>
              </a:defRPr>
            </a:lvl7pPr>
            <a:lvl8pPr lvl="7" algn="r">
              <a:spcBef>
                <a:spcPts val="0"/>
              </a:spcBef>
              <a:spcAft>
                <a:spcPts val="0"/>
              </a:spcAft>
              <a:buSzPts val="6000"/>
              <a:buFont typeface="Goldman"/>
              <a:buNone/>
              <a:defRPr sz="12000">
                <a:latin typeface="Goldman"/>
                <a:ea typeface="Goldman"/>
                <a:cs typeface="Goldman"/>
                <a:sym typeface="Goldman"/>
              </a:defRPr>
            </a:lvl8pPr>
            <a:lvl9pPr lvl="8" algn="r">
              <a:spcBef>
                <a:spcPts val="0"/>
              </a:spcBef>
              <a:spcAft>
                <a:spcPts val="0"/>
              </a:spcAft>
              <a:buSzPts val="6000"/>
              <a:buFont typeface="Goldman"/>
              <a:buNone/>
              <a:defRPr sz="12000">
                <a:latin typeface="Goldman"/>
                <a:ea typeface="Goldman"/>
                <a:cs typeface="Goldman"/>
                <a:sym typeface="Goldman"/>
              </a:defRPr>
            </a:lvl9pPr>
          </a:lstStyle>
          <a:p>
            <a:endParaRPr/>
          </a:p>
        </p:txBody>
      </p:sp>
      <p:grpSp>
        <p:nvGrpSpPr>
          <p:cNvPr id="144" name="Google Shape;144;p8"/>
          <p:cNvGrpSpPr/>
          <p:nvPr/>
        </p:nvGrpSpPr>
        <p:grpSpPr>
          <a:xfrm>
            <a:off x="943450" y="596000"/>
            <a:ext cx="483000" cy="483000"/>
            <a:chOff x="-1752450" y="4362450"/>
            <a:chExt cx="241500" cy="241500"/>
          </a:xfrm>
        </p:grpSpPr>
        <p:sp>
          <p:nvSpPr>
            <p:cNvPr id="145" name="Google Shape;145;p8"/>
            <p:cNvSpPr/>
            <p:nvPr/>
          </p:nvSpPr>
          <p:spPr>
            <a:xfrm>
              <a:off x="-1752450" y="4362450"/>
              <a:ext cx="114300" cy="24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6" name="Google Shape;146;p8"/>
            <p:cNvSpPr/>
            <p:nvPr/>
          </p:nvSpPr>
          <p:spPr>
            <a:xfrm rot="5400000">
              <a:off x="-1688850" y="4298850"/>
              <a:ext cx="114300" cy="24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147" name="Google Shape;147;p8"/>
          <p:cNvGrpSpPr/>
          <p:nvPr/>
        </p:nvGrpSpPr>
        <p:grpSpPr>
          <a:xfrm>
            <a:off x="15371050" y="9606650"/>
            <a:ext cx="1485900" cy="152400"/>
            <a:chOff x="2647950" y="4676775"/>
            <a:chExt cx="742950" cy="76200"/>
          </a:xfrm>
        </p:grpSpPr>
        <p:sp>
          <p:nvSpPr>
            <p:cNvPr id="148" name="Google Shape;148;p8"/>
            <p:cNvSpPr/>
            <p:nvPr/>
          </p:nvSpPr>
          <p:spPr>
            <a:xfrm>
              <a:off x="264795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49" name="Google Shape;149;p8"/>
            <p:cNvSpPr/>
            <p:nvPr/>
          </p:nvSpPr>
          <p:spPr>
            <a:xfrm>
              <a:off x="287020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50" name="Google Shape;150;p8"/>
            <p:cNvSpPr/>
            <p:nvPr/>
          </p:nvSpPr>
          <p:spPr>
            <a:xfrm>
              <a:off x="309245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51" name="Google Shape;151;p8"/>
            <p:cNvSpPr/>
            <p:nvPr/>
          </p:nvSpPr>
          <p:spPr>
            <a:xfrm>
              <a:off x="331470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152" name="Google Shape;152;p8"/>
          <p:cNvGrpSpPr/>
          <p:nvPr/>
        </p:nvGrpSpPr>
        <p:grpSpPr>
          <a:xfrm flipH="1">
            <a:off x="943446" y="3208399"/>
            <a:ext cx="6190760" cy="7079202"/>
            <a:chOff x="123998" y="1604199"/>
            <a:chExt cx="3095380" cy="3539601"/>
          </a:xfrm>
        </p:grpSpPr>
        <p:grpSp>
          <p:nvGrpSpPr>
            <p:cNvPr id="153" name="Google Shape;153;p8"/>
            <p:cNvGrpSpPr/>
            <p:nvPr/>
          </p:nvGrpSpPr>
          <p:grpSpPr>
            <a:xfrm>
              <a:off x="123998" y="1604199"/>
              <a:ext cx="1665589" cy="3538917"/>
              <a:chOff x="3733925" y="3400424"/>
              <a:chExt cx="1079728" cy="2294274"/>
            </a:xfrm>
          </p:grpSpPr>
          <p:sp>
            <p:nvSpPr>
              <p:cNvPr id="154" name="Google Shape;154;p8"/>
              <p:cNvSpPr/>
              <p:nvPr/>
            </p:nvSpPr>
            <p:spPr>
              <a:xfrm>
                <a:off x="3733925" y="3445303"/>
                <a:ext cx="1079728" cy="42375"/>
              </a:xfrm>
              <a:custGeom>
                <a:avLst/>
                <a:gdLst/>
                <a:ahLst/>
                <a:cxnLst/>
                <a:rect l="l" t="t" r="r" b="b"/>
                <a:pathLst>
                  <a:path w="24563" h="964" extrusionOk="0">
                    <a:moveTo>
                      <a:pt x="1" y="1"/>
                    </a:moveTo>
                    <a:lnTo>
                      <a:pt x="1" y="964"/>
                    </a:lnTo>
                    <a:lnTo>
                      <a:pt x="24562" y="964"/>
                    </a:lnTo>
                    <a:lnTo>
                      <a:pt x="245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55" name="Google Shape;155;p8"/>
              <p:cNvSpPr/>
              <p:nvPr/>
            </p:nvSpPr>
            <p:spPr>
              <a:xfrm>
                <a:off x="4252166" y="3400424"/>
                <a:ext cx="43254" cy="2294274"/>
              </a:xfrm>
              <a:custGeom>
                <a:avLst/>
                <a:gdLst/>
                <a:ahLst/>
                <a:cxnLst/>
                <a:rect l="l" t="t" r="r" b="b"/>
                <a:pathLst>
                  <a:path w="984" h="52193" extrusionOk="0">
                    <a:moveTo>
                      <a:pt x="0" y="1"/>
                    </a:moveTo>
                    <a:lnTo>
                      <a:pt x="0" y="52193"/>
                    </a:lnTo>
                    <a:lnTo>
                      <a:pt x="983" y="52193"/>
                    </a:lnTo>
                    <a:lnTo>
                      <a:pt x="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56" name="Google Shape;156;p8"/>
              <p:cNvSpPr/>
              <p:nvPr/>
            </p:nvSpPr>
            <p:spPr>
              <a:xfrm>
                <a:off x="3761178" y="3401523"/>
                <a:ext cx="83036" cy="80047"/>
              </a:xfrm>
              <a:custGeom>
                <a:avLst/>
                <a:gdLst/>
                <a:ahLst/>
                <a:cxnLst/>
                <a:rect l="l" t="t" r="r" b="b"/>
                <a:pathLst>
                  <a:path w="1889" h="1821" extrusionOk="0">
                    <a:moveTo>
                      <a:pt x="945" y="1"/>
                    </a:moveTo>
                    <a:cubicBezTo>
                      <a:pt x="473" y="1"/>
                      <a:pt x="1" y="304"/>
                      <a:pt x="10" y="911"/>
                    </a:cubicBezTo>
                    <a:cubicBezTo>
                      <a:pt x="1" y="1517"/>
                      <a:pt x="473" y="1820"/>
                      <a:pt x="945" y="1820"/>
                    </a:cubicBezTo>
                    <a:cubicBezTo>
                      <a:pt x="1416" y="1820"/>
                      <a:pt x="1888" y="1517"/>
                      <a:pt x="1879" y="911"/>
                    </a:cubicBezTo>
                    <a:cubicBezTo>
                      <a:pt x="1888" y="304"/>
                      <a:pt x="1416" y="1"/>
                      <a:pt x="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57" name="Google Shape;157;p8"/>
              <p:cNvSpPr/>
              <p:nvPr/>
            </p:nvSpPr>
            <p:spPr>
              <a:xfrm>
                <a:off x="4703374" y="3401523"/>
                <a:ext cx="82992" cy="80047"/>
              </a:xfrm>
              <a:custGeom>
                <a:avLst/>
                <a:gdLst/>
                <a:ahLst/>
                <a:cxnLst/>
                <a:rect l="l" t="t" r="r" b="b"/>
                <a:pathLst>
                  <a:path w="1888" h="1821" extrusionOk="0">
                    <a:moveTo>
                      <a:pt x="944" y="1"/>
                    </a:moveTo>
                    <a:cubicBezTo>
                      <a:pt x="472" y="1"/>
                      <a:pt x="0" y="304"/>
                      <a:pt x="9" y="911"/>
                    </a:cubicBezTo>
                    <a:cubicBezTo>
                      <a:pt x="0" y="1517"/>
                      <a:pt x="472" y="1820"/>
                      <a:pt x="944" y="1820"/>
                    </a:cubicBezTo>
                    <a:cubicBezTo>
                      <a:pt x="1416" y="1820"/>
                      <a:pt x="1887" y="1517"/>
                      <a:pt x="1878" y="911"/>
                    </a:cubicBezTo>
                    <a:cubicBezTo>
                      <a:pt x="1887" y="304"/>
                      <a:pt x="1416" y="1"/>
                      <a:pt x="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158" name="Google Shape;158;p8"/>
            <p:cNvGrpSpPr/>
            <p:nvPr/>
          </p:nvGrpSpPr>
          <p:grpSpPr>
            <a:xfrm>
              <a:off x="1415091" y="2586831"/>
              <a:ext cx="1203249" cy="2556968"/>
              <a:chOff x="3733925" y="3400424"/>
              <a:chExt cx="1079728" cy="2294274"/>
            </a:xfrm>
          </p:grpSpPr>
          <p:sp>
            <p:nvSpPr>
              <p:cNvPr id="159" name="Google Shape;159;p8"/>
              <p:cNvSpPr/>
              <p:nvPr/>
            </p:nvSpPr>
            <p:spPr>
              <a:xfrm>
                <a:off x="3733925" y="3445303"/>
                <a:ext cx="1079728" cy="42375"/>
              </a:xfrm>
              <a:custGeom>
                <a:avLst/>
                <a:gdLst/>
                <a:ahLst/>
                <a:cxnLst/>
                <a:rect l="l" t="t" r="r" b="b"/>
                <a:pathLst>
                  <a:path w="24563" h="964" extrusionOk="0">
                    <a:moveTo>
                      <a:pt x="1" y="1"/>
                    </a:moveTo>
                    <a:lnTo>
                      <a:pt x="1" y="964"/>
                    </a:lnTo>
                    <a:lnTo>
                      <a:pt x="24562" y="964"/>
                    </a:lnTo>
                    <a:lnTo>
                      <a:pt x="245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60" name="Google Shape;160;p8"/>
              <p:cNvSpPr/>
              <p:nvPr/>
            </p:nvSpPr>
            <p:spPr>
              <a:xfrm>
                <a:off x="4252166" y="3400424"/>
                <a:ext cx="43254" cy="2294274"/>
              </a:xfrm>
              <a:custGeom>
                <a:avLst/>
                <a:gdLst/>
                <a:ahLst/>
                <a:cxnLst/>
                <a:rect l="l" t="t" r="r" b="b"/>
                <a:pathLst>
                  <a:path w="984" h="52193" extrusionOk="0">
                    <a:moveTo>
                      <a:pt x="0" y="1"/>
                    </a:moveTo>
                    <a:lnTo>
                      <a:pt x="0" y="52193"/>
                    </a:lnTo>
                    <a:lnTo>
                      <a:pt x="983" y="52193"/>
                    </a:lnTo>
                    <a:lnTo>
                      <a:pt x="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61" name="Google Shape;161;p8"/>
              <p:cNvSpPr/>
              <p:nvPr/>
            </p:nvSpPr>
            <p:spPr>
              <a:xfrm>
                <a:off x="3761178" y="3401523"/>
                <a:ext cx="83036" cy="80047"/>
              </a:xfrm>
              <a:custGeom>
                <a:avLst/>
                <a:gdLst/>
                <a:ahLst/>
                <a:cxnLst/>
                <a:rect l="l" t="t" r="r" b="b"/>
                <a:pathLst>
                  <a:path w="1889" h="1821" extrusionOk="0">
                    <a:moveTo>
                      <a:pt x="945" y="1"/>
                    </a:moveTo>
                    <a:cubicBezTo>
                      <a:pt x="473" y="1"/>
                      <a:pt x="1" y="304"/>
                      <a:pt x="10" y="911"/>
                    </a:cubicBezTo>
                    <a:cubicBezTo>
                      <a:pt x="1" y="1517"/>
                      <a:pt x="473" y="1820"/>
                      <a:pt x="945" y="1820"/>
                    </a:cubicBezTo>
                    <a:cubicBezTo>
                      <a:pt x="1416" y="1820"/>
                      <a:pt x="1888" y="1517"/>
                      <a:pt x="1879" y="911"/>
                    </a:cubicBezTo>
                    <a:cubicBezTo>
                      <a:pt x="1888" y="304"/>
                      <a:pt x="1416" y="1"/>
                      <a:pt x="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62" name="Google Shape;162;p8"/>
              <p:cNvSpPr/>
              <p:nvPr/>
            </p:nvSpPr>
            <p:spPr>
              <a:xfrm>
                <a:off x="4703374" y="3401523"/>
                <a:ext cx="82992" cy="80047"/>
              </a:xfrm>
              <a:custGeom>
                <a:avLst/>
                <a:gdLst/>
                <a:ahLst/>
                <a:cxnLst/>
                <a:rect l="l" t="t" r="r" b="b"/>
                <a:pathLst>
                  <a:path w="1888" h="1821" extrusionOk="0">
                    <a:moveTo>
                      <a:pt x="944" y="1"/>
                    </a:moveTo>
                    <a:cubicBezTo>
                      <a:pt x="472" y="1"/>
                      <a:pt x="0" y="304"/>
                      <a:pt x="9" y="911"/>
                    </a:cubicBezTo>
                    <a:cubicBezTo>
                      <a:pt x="0" y="1517"/>
                      <a:pt x="472" y="1820"/>
                      <a:pt x="944" y="1820"/>
                    </a:cubicBezTo>
                    <a:cubicBezTo>
                      <a:pt x="1416" y="1820"/>
                      <a:pt x="1887" y="1517"/>
                      <a:pt x="1878" y="911"/>
                    </a:cubicBezTo>
                    <a:cubicBezTo>
                      <a:pt x="1887" y="304"/>
                      <a:pt x="1416" y="1"/>
                      <a:pt x="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163" name="Google Shape;163;p8"/>
            <p:cNvSpPr/>
            <p:nvPr/>
          </p:nvSpPr>
          <p:spPr>
            <a:xfrm>
              <a:off x="233272" y="1668407"/>
              <a:ext cx="1212175" cy="965991"/>
            </a:xfrm>
            <a:custGeom>
              <a:avLst/>
              <a:gdLst/>
              <a:ahLst/>
              <a:cxnLst/>
              <a:rect l="l" t="t" r="r" b="b"/>
              <a:pathLst>
                <a:path w="31432" h="25050" extrusionOk="0">
                  <a:moveTo>
                    <a:pt x="0" y="0"/>
                  </a:moveTo>
                  <a:cubicBezTo>
                    <a:pt x="8720" y="10171"/>
                    <a:pt x="18137" y="23393"/>
                    <a:pt x="31432" y="25050"/>
                  </a:cubicBezTo>
                </a:path>
              </a:pathLst>
            </a:custGeom>
            <a:noFill/>
            <a:ln w="9525" cap="flat" cmpd="sng">
              <a:solidFill>
                <a:schemeClr val="accent1"/>
              </a:solidFill>
              <a:prstDash val="solid"/>
              <a:round/>
              <a:headEnd type="none" w="med" len="med"/>
              <a:tailEnd type="none" w="med" len="med"/>
            </a:ln>
          </p:spPr>
        </p:sp>
        <p:sp>
          <p:nvSpPr>
            <p:cNvPr id="164" name="Google Shape;164;p8"/>
            <p:cNvSpPr/>
            <p:nvPr/>
          </p:nvSpPr>
          <p:spPr>
            <a:xfrm>
              <a:off x="218575" y="1657375"/>
              <a:ext cx="2342385" cy="966016"/>
            </a:xfrm>
            <a:custGeom>
              <a:avLst/>
              <a:gdLst/>
              <a:ahLst/>
              <a:cxnLst/>
              <a:rect l="l" t="t" r="r" b="b"/>
              <a:pathLst>
                <a:path w="58769" h="24670" extrusionOk="0">
                  <a:moveTo>
                    <a:pt x="0" y="0"/>
                  </a:moveTo>
                  <a:cubicBezTo>
                    <a:pt x="16766" y="13049"/>
                    <a:pt x="39766" y="15169"/>
                    <a:pt x="58769" y="24670"/>
                  </a:cubicBezTo>
                </a:path>
              </a:pathLst>
            </a:custGeom>
            <a:noFill/>
            <a:ln w="9525" cap="flat" cmpd="sng">
              <a:solidFill>
                <a:schemeClr val="accent1"/>
              </a:solidFill>
              <a:prstDash val="solid"/>
              <a:round/>
              <a:headEnd type="none" w="med" len="med"/>
              <a:tailEnd type="none" w="med" len="med"/>
            </a:ln>
          </p:spPr>
        </p:sp>
        <p:sp>
          <p:nvSpPr>
            <p:cNvPr id="165" name="Google Shape;165;p8"/>
            <p:cNvSpPr/>
            <p:nvPr/>
          </p:nvSpPr>
          <p:spPr>
            <a:xfrm>
              <a:off x="1489480" y="1661050"/>
              <a:ext cx="203630" cy="966016"/>
            </a:xfrm>
            <a:custGeom>
              <a:avLst/>
              <a:gdLst/>
              <a:ahLst/>
              <a:cxnLst/>
              <a:rect l="l" t="t" r="r" b="b"/>
              <a:pathLst>
                <a:path w="7184" h="24670" extrusionOk="0">
                  <a:moveTo>
                    <a:pt x="7049" y="0"/>
                  </a:moveTo>
                  <a:cubicBezTo>
                    <a:pt x="7897" y="8510"/>
                    <a:pt x="3825" y="17020"/>
                    <a:pt x="0" y="24670"/>
                  </a:cubicBezTo>
                </a:path>
              </a:pathLst>
            </a:custGeom>
            <a:noFill/>
            <a:ln w="9525" cap="flat" cmpd="sng">
              <a:solidFill>
                <a:schemeClr val="accent1"/>
              </a:solidFill>
              <a:prstDash val="solid"/>
              <a:round/>
              <a:headEnd type="none" w="med" len="med"/>
              <a:tailEnd type="none" w="med" len="med"/>
            </a:ln>
          </p:spPr>
        </p:sp>
        <p:sp>
          <p:nvSpPr>
            <p:cNvPr id="166" name="Google Shape;166;p8"/>
            <p:cNvSpPr/>
            <p:nvPr/>
          </p:nvSpPr>
          <p:spPr>
            <a:xfrm>
              <a:off x="1702600" y="1719800"/>
              <a:ext cx="858354" cy="914591"/>
            </a:xfrm>
            <a:custGeom>
              <a:avLst/>
              <a:gdLst/>
              <a:ahLst/>
              <a:cxnLst/>
              <a:rect l="l" t="t" r="r" b="b"/>
              <a:pathLst>
                <a:path w="20193" h="23241" extrusionOk="0">
                  <a:moveTo>
                    <a:pt x="20193" y="23241"/>
                  </a:moveTo>
                  <a:cubicBezTo>
                    <a:pt x="15103" y="14330"/>
                    <a:pt x="3239" y="9738"/>
                    <a:pt x="0" y="0"/>
                  </a:cubicBezTo>
                </a:path>
              </a:pathLst>
            </a:custGeom>
            <a:noFill/>
            <a:ln w="9525" cap="flat" cmpd="sng">
              <a:solidFill>
                <a:schemeClr val="accent1"/>
              </a:solidFill>
              <a:prstDash val="solid"/>
              <a:round/>
              <a:headEnd type="none" w="med" len="med"/>
              <a:tailEnd type="none" w="med" len="med"/>
            </a:ln>
          </p:spPr>
        </p:sp>
        <p:grpSp>
          <p:nvGrpSpPr>
            <p:cNvPr id="167" name="Google Shape;167;p8"/>
            <p:cNvGrpSpPr/>
            <p:nvPr/>
          </p:nvGrpSpPr>
          <p:grpSpPr>
            <a:xfrm>
              <a:off x="2243844" y="3070646"/>
              <a:ext cx="975534" cy="2073106"/>
              <a:chOff x="3733925" y="3400424"/>
              <a:chExt cx="1079728" cy="2294274"/>
            </a:xfrm>
          </p:grpSpPr>
          <p:sp>
            <p:nvSpPr>
              <p:cNvPr id="168" name="Google Shape;168;p8"/>
              <p:cNvSpPr/>
              <p:nvPr/>
            </p:nvSpPr>
            <p:spPr>
              <a:xfrm>
                <a:off x="3733925" y="3445303"/>
                <a:ext cx="1079728" cy="42375"/>
              </a:xfrm>
              <a:custGeom>
                <a:avLst/>
                <a:gdLst/>
                <a:ahLst/>
                <a:cxnLst/>
                <a:rect l="l" t="t" r="r" b="b"/>
                <a:pathLst>
                  <a:path w="24563" h="964" extrusionOk="0">
                    <a:moveTo>
                      <a:pt x="1" y="1"/>
                    </a:moveTo>
                    <a:lnTo>
                      <a:pt x="1" y="964"/>
                    </a:lnTo>
                    <a:lnTo>
                      <a:pt x="24562" y="964"/>
                    </a:lnTo>
                    <a:lnTo>
                      <a:pt x="245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69" name="Google Shape;169;p8"/>
              <p:cNvSpPr/>
              <p:nvPr/>
            </p:nvSpPr>
            <p:spPr>
              <a:xfrm>
                <a:off x="4252166" y="3400424"/>
                <a:ext cx="43254" cy="2294274"/>
              </a:xfrm>
              <a:custGeom>
                <a:avLst/>
                <a:gdLst/>
                <a:ahLst/>
                <a:cxnLst/>
                <a:rect l="l" t="t" r="r" b="b"/>
                <a:pathLst>
                  <a:path w="984" h="52193" extrusionOk="0">
                    <a:moveTo>
                      <a:pt x="0" y="1"/>
                    </a:moveTo>
                    <a:lnTo>
                      <a:pt x="0" y="52193"/>
                    </a:lnTo>
                    <a:lnTo>
                      <a:pt x="983" y="52193"/>
                    </a:lnTo>
                    <a:lnTo>
                      <a:pt x="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70" name="Google Shape;170;p8"/>
              <p:cNvSpPr/>
              <p:nvPr/>
            </p:nvSpPr>
            <p:spPr>
              <a:xfrm>
                <a:off x="3761178" y="3401523"/>
                <a:ext cx="83036" cy="80047"/>
              </a:xfrm>
              <a:custGeom>
                <a:avLst/>
                <a:gdLst/>
                <a:ahLst/>
                <a:cxnLst/>
                <a:rect l="l" t="t" r="r" b="b"/>
                <a:pathLst>
                  <a:path w="1889" h="1821" extrusionOk="0">
                    <a:moveTo>
                      <a:pt x="945" y="1"/>
                    </a:moveTo>
                    <a:cubicBezTo>
                      <a:pt x="473" y="1"/>
                      <a:pt x="1" y="304"/>
                      <a:pt x="10" y="911"/>
                    </a:cubicBezTo>
                    <a:cubicBezTo>
                      <a:pt x="1" y="1517"/>
                      <a:pt x="473" y="1820"/>
                      <a:pt x="945" y="1820"/>
                    </a:cubicBezTo>
                    <a:cubicBezTo>
                      <a:pt x="1416" y="1820"/>
                      <a:pt x="1888" y="1517"/>
                      <a:pt x="1879" y="911"/>
                    </a:cubicBezTo>
                    <a:cubicBezTo>
                      <a:pt x="1888" y="304"/>
                      <a:pt x="1416" y="1"/>
                      <a:pt x="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71" name="Google Shape;171;p8"/>
              <p:cNvSpPr/>
              <p:nvPr/>
            </p:nvSpPr>
            <p:spPr>
              <a:xfrm>
                <a:off x="4703374" y="3401523"/>
                <a:ext cx="82992" cy="80047"/>
              </a:xfrm>
              <a:custGeom>
                <a:avLst/>
                <a:gdLst/>
                <a:ahLst/>
                <a:cxnLst/>
                <a:rect l="l" t="t" r="r" b="b"/>
                <a:pathLst>
                  <a:path w="1888" h="1821" extrusionOk="0">
                    <a:moveTo>
                      <a:pt x="944" y="1"/>
                    </a:moveTo>
                    <a:cubicBezTo>
                      <a:pt x="472" y="1"/>
                      <a:pt x="0" y="304"/>
                      <a:pt x="9" y="911"/>
                    </a:cubicBezTo>
                    <a:cubicBezTo>
                      <a:pt x="0" y="1517"/>
                      <a:pt x="472" y="1820"/>
                      <a:pt x="944" y="1820"/>
                    </a:cubicBezTo>
                    <a:cubicBezTo>
                      <a:pt x="1416" y="1820"/>
                      <a:pt x="1887" y="1517"/>
                      <a:pt x="1878" y="911"/>
                    </a:cubicBezTo>
                    <a:cubicBezTo>
                      <a:pt x="1887" y="304"/>
                      <a:pt x="1416" y="1"/>
                      <a:pt x="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172" name="Google Shape;172;p8"/>
            <p:cNvSpPr/>
            <p:nvPr/>
          </p:nvSpPr>
          <p:spPr>
            <a:xfrm>
              <a:off x="1483525" y="2631275"/>
              <a:ext cx="804850" cy="459600"/>
            </a:xfrm>
            <a:custGeom>
              <a:avLst/>
              <a:gdLst/>
              <a:ahLst/>
              <a:cxnLst/>
              <a:rect l="l" t="t" r="r" b="b"/>
              <a:pathLst>
                <a:path w="32194" h="18384" extrusionOk="0">
                  <a:moveTo>
                    <a:pt x="0" y="0"/>
                  </a:moveTo>
                  <a:cubicBezTo>
                    <a:pt x="7086" y="10124"/>
                    <a:pt x="19933" y="16839"/>
                    <a:pt x="32194" y="18384"/>
                  </a:cubicBezTo>
                </a:path>
              </a:pathLst>
            </a:custGeom>
            <a:noFill/>
            <a:ln w="9525" cap="flat" cmpd="sng">
              <a:solidFill>
                <a:schemeClr val="accent1"/>
              </a:solidFill>
              <a:prstDash val="solid"/>
              <a:round/>
              <a:headEnd type="none" w="med" len="med"/>
              <a:tailEnd type="none" w="med" len="med"/>
            </a:ln>
          </p:spPr>
        </p:sp>
        <p:sp>
          <p:nvSpPr>
            <p:cNvPr id="173" name="Google Shape;173;p8"/>
            <p:cNvSpPr/>
            <p:nvPr/>
          </p:nvSpPr>
          <p:spPr>
            <a:xfrm>
              <a:off x="1476375" y="2631275"/>
              <a:ext cx="1695450" cy="473875"/>
            </a:xfrm>
            <a:custGeom>
              <a:avLst/>
              <a:gdLst/>
              <a:ahLst/>
              <a:cxnLst/>
              <a:rect l="l" t="t" r="r" b="b"/>
              <a:pathLst>
                <a:path w="67818" h="18955" extrusionOk="0">
                  <a:moveTo>
                    <a:pt x="0" y="0"/>
                  </a:moveTo>
                  <a:cubicBezTo>
                    <a:pt x="17915" y="15166"/>
                    <a:pt x="48712" y="5320"/>
                    <a:pt x="67818" y="18955"/>
                  </a:cubicBezTo>
                </a:path>
              </a:pathLst>
            </a:custGeom>
            <a:noFill/>
            <a:ln w="9525" cap="flat" cmpd="sng">
              <a:solidFill>
                <a:schemeClr val="accent1"/>
              </a:solidFill>
              <a:prstDash val="solid"/>
              <a:round/>
              <a:headEnd type="none" w="med" len="med"/>
              <a:tailEnd type="none" w="med" len="med"/>
            </a:ln>
          </p:spPr>
        </p:sp>
        <p:sp>
          <p:nvSpPr>
            <p:cNvPr id="174" name="Google Shape;174;p8"/>
            <p:cNvSpPr/>
            <p:nvPr/>
          </p:nvSpPr>
          <p:spPr>
            <a:xfrm>
              <a:off x="2297288" y="2631275"/>
              <a:ext cx="257779" cy="473875"/>
            </a:xfrm>
            <a:custGeom>
              <a:avLst/>
              <a:gdLst/>
              <a:ahLst/>
              <a:cxnLst/>
              <a:rect l="l" t="t" r="r" b="b"/>
              <a:pathLst>
                <a:path w="8953" h="18955" extrusionOk="0">
                  <a:moveTo>
                    <a:pt x="8953" y="0"/>
                  </a:moveTo>
                  <a:cubicBezTo>
                    <a:pt x="4589" y="5458"/>
                    <a:pt x="864" y="12021"/>
                    <a:pt x="0" y="18955"/>
                  </a:cubicBezTo>
                </a:path>
              </a:pathLst>
            </a:custGeom>
            <a:noFill/>
            <a:ln w="9525" cap="flat" cmpd="sng">
              <a:solidFill>
                <a:schemeClr val="accent1"/>
              </a:solidFill>
              <a:prstDash val="solid"/>
              <a:round/>
              <a:headEnd type="none" w="med" len="med"/>
              <a:tailEnd type="none" w="med" len="med"/>
            </a:ln>
          </p:spPr>
        </p:sp>
        <p:sp>
          <p:nvSpPr>
            <p:cNvPr id="175" name="Google Shape;175;p8"/>
            <p:cNvSpPr/>
            <p:nvPr/>
          </p:nvSpPr>
          <p:spPr>
            <a:xfrm>
              <a:off x="2521750" y="2636050"/>
              <a:ext cx="642925" cy="457200"/>
            </a:xfrm>
            <a:custGeom>
              <a:avLst/>
              <a:gdLst/>
              <a:ahLst/>
              <a:cxnLst/>
              <a:rect l="l" t="t" r="r" b="b"/>
              <a:pathLst>
                <a:path w="25717" h="18288" extrusionOk="0">
                  <a:moveTo>
                    <a:pt x="0" y="0"/>
                  </a:moveTo>
                  <a:cubicBezTo>
                    <a:pt x="6573" y="8212"/>
                    <a:pt x="17159" y="12172"/>
                    <a:pt x="25717" y="18288"/>
                  </a:cubicBezTo>
                </a:path>
              </a:pathLst>
            </a:custGeom>
            <a:noFill/>
            <a:ln w="9525" cap="flat" cmpd="sng">
              <a:solidFill>
                <a:schemeClr val="accent1"/>
              </a:solidFill>
              <a:prstDash val="solid"/>
              <a:round/>
              <a:headEnd type="none" w="med" len="med"/>
              <a:tailEnd type="none" w="med" len="med"/>
            </a:ln>
          </p:spPr>
        </p:sp>
      </p:grpSp>
    </p:spTree>
    <p:extLst>
      <p:ext uri="{BB962C8B-B14F-4D97-AF65-F5344CB8AC3E}">
        <p14:creationId xmlns:p14="http://schemas.microsoft.com/office/powerpoint/2010/main" val="959821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6"/>
        <p:cNvGrpSpPr/>
        <p:nvPr/>
      </p:nvGrpSpPr>
      <p:grpSpPr>
        <a:xfrm>
          <a:off x="0" y="0"/>
          <a:ext cx="0" cy="0"/>
          <a:chOff x="0" y="0"/>
          <a:chExt cx="0" cy="0"/>
        </a:xfrm>
      </p:grpSpPr>
      <p:sp>
        <p:nvSpPr>
          <p:cNvPr id="177" name="Google Shape;177;p9"/>
          <p:cNvSpPr txBox="1">
            <a:spLocks noGrp="1"/>
          </p:cNvSpPr>
          <p:nvPr>
            <p:ph type="title"/>
          </p:nvPr>
        </p:nvSpPr>
        <p:spPr>
          <a:xfrm>
            <a:off x="4271100" y="2378200"/>
            <a:ext cx="9745800" cy="392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0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178" name="Google Shape;178;p9"/>
          <p:cNvSpPr txBox="1">
            <a:spLocks noGrp="1"/>
          </p:cNvSpPr>
          <p:nvPr>
            <p:ph type="subTitle" idx="1"/>
          </p:nvPr>
        </p:nvSpPr>
        <p:spPr>
          <a:xfrm>
            <a:off x="4271100" y="6307000"/>
            <a:ext cx="9745800" cy="134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3200"/>
            </a:lvl1pPr>
            <a:lvl2pPr lvl="1" algn="ctr" rtl="0">
              <a:lnSpc>
                <a:spcPct val="100000"/>
              </a:lnSpc>
              <a:spcBef>
                <a:spcPts val="0"/>
              </a:spcBef>
              <a:spcAft>
                <a:spcPts val="0"/>
              </a:spcAft>
              <a:buSzPts val="1600"/>
              <a:buNone/>
              <a:defRPr sz="3200"/>
            </a:lvl2pPr>
            <a:lvl3pPr lvl="2" algn="ctr" rtl="0">
              <a:lnSpc>
                <a:spcPct val="100000"/>
              </a:lnSpc>
              <a:spcBef>
                <a:spcPts val="0"/>
              </a:spcBef>
              <a:spcAft>
                <a:spcPts val="0"/>
              </a:spcAft>
              <a:buSzPts val="1600"/>
              <a:buNone/>
              <a:defRPr sz="3200"/>
            </a:lvl3pPr>
            <a:lvl4pPr lvl="3" algn="ctr" rtl="0">
              <a:lnSpc>
                <a:spcPct val="100000"/>
              </a:lnSpc>
              <a:spcBef>
                <a:spcPts val="0"/>
              </a:spcBef>
              <a:spcAft>
                <a:spcPts val="0"/>
              </a:spcAft>
              <a:buSzPts val="1600"/>
              <a:buNone/>
              <a:defRPr sz="3200"/>
            </a:lvl4pPr>
            <a:lvl5pPr lvl="4" algn="ctr" rtl="0">
              <a:lnSpc>
                <a:spcPct val="100000"/>
              </a:lnSpc>
              <a:spcBef>
                <a:spcPts val="0"/>
              </a:spcBef>
              <a:spcAft>
                <a:spcPts val="0"/>
              </a:spcAft>
              <a:buSzPts val="1600"/>
              <a:buNone/>
              <a:defRPr sz="3200"/>
            </a:lvl5pPr>
            <a:lvl6pPr lvl="5" algn="ctr" rtl="0">
              <a:lnSpc>
                <a:spcPct val="100000"/>
              </a:lnSpc>
              <a:spcBef>
                <a:spcPts val="0"/>
              </a:spcBef>
              <a:spcAft>
                <a:spcPts val="0"/>
              </a:spcAft>
              <a:buSzPts val="1600"/>
              <a:buNone/>
              <a:defRPr sz="3200"/>
            </a:lvl6pPr>
            <a:lvl7pPr lvl="6" algn="ctr" rtl="0">
              <a:lnSpc>
                <a:spcPct val="100000"/>
              </a:lnSpc>
              <a:spcBef>
                <a:spcPts val="0"/>
              </a:spcBef>
              <a:spcAft>
                <a:spcPts val="0"/>
              </a:spcAft>
              <a:buSzPts val="1600"/>
              <a:buNone/>
              <a:defRPr sz="3200"/>
            </a:lvl7pPr>
            <a:lvl8pPr lvl="7" algn="ctr" rtl="0">
              <a:lnSpc>
                <a:spcPct val="100000"/>
              </a:lnSpc>
              <a:spcBef>
                <a:spcPts val="0"/>
              </a:spcBef>
              <a:spcAft>
                <a:spcPts val="0"/>
              </a:spcAft>
              <a:buSzPts val="1600"/>
              <a:buNone/>
              <a:defRPr sz="3200"/>
            </a:lvl8pPr>
            <a:lvl9pPr lvl="8" algn="ctr" rtl="0">
              <a:lnSpc>
                <a:spcPct val="100000"/>
              </a:lnSpc>
              <a:spcBef>
                <a:spcPts val="0"/>
              </a:spcBef>
              <a:spcAft>
                <a:spcPts val="0"/>
              </a:spcAft>
              <a:buSzPts val="1600"/>
              <a:buNone/>
              <a:defRPr sz="3200"/>
            </a:lvl9pPr>
          </a:lstStyle>
          <a:p>
            <a:endParaRPr/>
          </a:p>
        </p:txBody>
      </p:sp>
      <p:grpSp>
        <p:nvGrpSpPr>
          <p:cNvPr id="179" name="Google Shape;179;p9"/>
          <p:cNvGrpSpPr/>
          <p:nvPr/>
        </p:nvGrpSpPr>
        <p:grpSpPr>
          <a:xfrm flipH="1">
            <a:off x="16861550" y="596000"/>
            <a:ext cx="483000" cy="483000"/>
            <a:chOff x="-1752450" y="4362450"/>
            <a:chExt cx="241500" cy="241500"/>
          </a:xfrm>
        </p:grpSpPr>
        <p:sp>
          <p:nvSpPr>
            <p:cNvPr id="180" name="Google Shape;180;p9"/>
            <p:cNvSpPr/>
            <p:nvPr/>
          </p:nvSpPr>
          <p:spPr>
            <a:xfrm>
              <a:off x="-1752450" y="4362450"/>
              <a:ext cx="114300" cy="24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81" name="Google Shape;181;p9"/>
            <p:cNvSpPr/>
            <p:nvPr/>
          </p:nvSpPr>
          <p:spPr>
            <a:xfrm rot="5400000">
              <a:off x="-1688850" y="4298850"/>
              <a:ext cx="114300" cy="24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182" name="Google Shape;182;p9"/>
          <p:cNvGrpSpPr/>
          <p:nvPr/>
        </p:nvGrpSpPr>
        <p:grpSpPr>
          <a:xfrm>
            <a:off x="8401050" y="9353550"/>
            <a:ext cx="1485900" cy="152400"/>
            <a:chOff x="2647950" y="4676775"/>
            <a:chExt cx="742950" cy="76200"/>
          </a:xfrm>
        </p:grpSpPr>
        <p:sp>
          <p:nvSpPr>
            <p:cNvPr id="183" name="Google Shape;183;p9"/>
            <p:cNvSpPr/>
            <p:nvPr/>
          </p:nvSpPr>
          <p:spPr>
            <a:xfrm>
              <a:off x="264795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84" name="Google Shape;184;p9"/>
            <p:cNvSpPr/>
            <p:nvPr/>
          </p:nvSpPr>
          <p:spPr>
            <a:xfrm>
              <a:off x="287020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85" name="Google Shape;185;p9"/>
            <p:cNvSpPr/>
            <p:nvPr/>
          </p:nvSpPr>
          <p:spPr>
            <a:xfrm>
              <a:off x="309245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86" name="Google Shape;186;p9"/>
            <p:cNvSpPr/>
            <p:nvPr/>
          </p:nvSpPr>
          <p:spPr>
            <a:xfrm>
              <a:off x="331470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187" name="Google Shape;187;p9"/>
          <p:cNvGrpSpPr/>
          <p:nvPr/>
        </p:nvGrpSpPr>
        <p:grpSpPr>
          <a:xfrm>
            <a:off x="943450" y="596000"/>
            <a:ext cx="483000" cy="483000"/>
            <a:chOff x="-1752450" y="4362450"/>
            <a:chExt cx="241500" cy="241500"/>
          </a:xfrm>
        </p:grpSpPr>
        <p:sp>
          <p:nvSpPr>
            <p:cNvPr id="188" name="Google Shape;188;p9"/>
            <p:cNvSpPr/>
            <p:nvPr/>
          </p:nvSpPr>
          <p:spPr>
            <a:xfrm>
              <a:off x="-1752450" y="4362450"/>
              <a:ext cx="114300" cy="24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89" name="Google Shape;189;p9"/>
            <p:cNvSpPr/>
            <p:nvPr/>
          </p:nvSpPr>
          <p:spPr>
            <a:xfrm rot="5400000">
              <a:off x="-1688850" y="4298850"/>
              <a:ext cx="114300" cy="24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190" name="Google Shape;190;p9"/>
          <p:cNvGrpSpPr/>
          <p:nvPr/>
        </p:nvGrpSpPr>
        <p:grpSpPr>
          <a:xfrm>
            <a:off x="276557" y="3053366"/>
            <a:ext cx="3173286" cy="9088180"/>
            <a:chOff x="74089" y="2876575"/>
            <a:chExt cx="1115390" cy="3194439"/>
          </a:xfrm>
        </p:grpSpPr>
        <p:grpSp>
          <p:nvGrpSpPr>
            <p:cNvPr id="191" name="Google Shape;191;p9"/>
            <p:cNvGrpSpPr/>
            <p:nvPr/>
          </p:nvGrpSpPr>
          <p:grpSpPr>
            <a:xfrm>
              <a:off x="74089" y="2876575"/>
              <a:ext cx="639140" cy="2632464"/>
              <a:chOff x="3265400" y="517275"/>
              <a:chExt cx="1212100" cy="4991400"/>
            </a:xfrm>
          </p:grpSpPr>
          <p:sp>
            <p:nvSpPr>
              <p:cNvPr id="192" name="Google Shape;192;p9"/>
              <p:cNvSpPr/>
              <p:nvPr/>
            </p:nvSpPr>
            <p:spPr>
              <a:xfrm>
                <a:off x="3827250" y="517275"/>
                <a:ext cx="88425" cy="3974750"/>
              </a:xfrm>
              <a:custGeom>
                <a:avLst/>
                <a:gdLst/>
                <a:ahLst/>
                <a:cxnLst/>
                <a:rect l="l" t="t" r="r" b="b"/>
                <a:pathLst>
                  <a:path w="3537" h="158990" extrusionOk="0">
                    <a:moveTo>
                      <a:pt x="1768" y="1"/>
                    </a:moveTo>
                    <a:cubicBezTo>
                      <a:pt x="791" y="1"/>
                      <a:pt x="0" y="792"/>
                      <a:pt x="0" y="1769"/>
                    </a:cubicBezTo>
                    <a:lnTo>
                      <a:pt x="0" y="157222"/>
                    </a:lnTo>
                    <a:cubicBezTo>
                      <a:pt x="0" y="158199"/>
                      <a:pt x="791" y="158990"/>
                      <a:pt x="1768" y="158990"/>
                    </a:cubicBezTo>
                    <a:cubicBezTo>
                      <a:pt x="2745" y="158990"/>
                      <a:pt x="3536" y="158199"/>
                      <a:pt x="3536" y="157222"/>
                    </a:cubicBezTo>
                    <a:lnTo>
                      <a:pt x="3536" y="1769"/>
                    </a:lnTo>
                    <a:cubicBezTo>
                      <a:pt x="3536" y="792"/>
                      <a:pt x="2745" y="1"/>
                      <a:pt x="17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93" name="Google Shape;193;p9"/>
              <p:cNvSpPr/>
              <p:nvPr/>
            </p:nvSpPr>
            <p:spPr>
              <a:xfrm>
                <a:off x="3703950" y="4283000"/>
                <a:ext cx="335025" cy="1225675"/>
              </a:xfrm>
              <a:custGeom>
                <a:avLst/>
                <a:gdLst/>
                <a:ahLst/>
                <a:cxnLst/>
                <a:rect l="l" t="t" r="r" b="b"/>
                <a:pathLst>
                  <a:path w="13401" h="49027" extrusionOk="0">
                    <a:moveTo>
                      <a:pt x="2637" y="1"/>
                    </a:moveTo>
                    <a:cubicBezTo>
                      <a:pt x="1179" y="1"/>
                      <a:pt x="0" y="1180"/>
                      <a:pt x="0" y="2638"/>
                    </a:cubicBezTo>
                    <a:lnTo>
                      <a:pt x="0" y="46375"/>
                    </a:lnTo>
                    <a:cubicBezTo>
                      <a:pt x="0" y="47833"/>
                      <a:pt x="1179" y="49027"/>
                      <a:pt x="2637" y="49027"/>
                    </a:cubicBezTo>
                    <a:lnTo>
                      <a:pt x="10764" y="49027"/>
                    </a:lnTo>
                    <a:cubicBezTo>
                      <a:pt x="12222" y="49027"/>
                      <a:pt x="13400" y="47833"/>
                      <a:pt x="13400" y="46375"/>
                    </a:cubicBezTo>
                    <a:lnTo>
                      <a:pt x="13400" y="2638"/>
                    </a:lnTo>
                    <a:cubicBezTo>
                      <a:pt x="13400" y="1180"/>
                      <a:pt x="12222" y="1"/>
                      <a:pt x="10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94" name="Google Shape;194;p9"/>
              <p:cNvSpPr/>
              <p:nvPr/>
            </p:nvSpPr>
            <p:spPr>
              <a:xfrm>
                <a:off x="3265400" y="813900"/>
                <a:ext cx="1212100" cy="76425"/>
              </a:xfrm>
              <a:custGeom>
                <a:avLst/>
                <a:gdLst/>
                <a:ahLst/>
                <a:cxnLst/>
                <a:rect l="l" t="t" r="r" b="b"/>
                <a:pathLst>
                  <a:path w="48484" h="3057" extrusionOk="0">
                    <a:moveTo>
                      <a:pt x="993" y="1"/>
                    </a:moveTo>
                    <a:cubicBezTo>
                      <a:pt x="435" y="1"/>
                      <a:pt x="1" y="451"/>
                      <a:pt x="1" y="993"/>
                    </a:cubicBezTo>
                    <a:lnTo>
                      <a:pt x="1" y="2048"/>
                    </a:lnTo>
                    <a:cubicBezTo>
                      <a:pt x="1" y="2606"/>
                      <a:pt x="435" y="3056"/>
                      <a:pt x="993" y="3056"/>
                    </a:cubicBezTo>
                    <a:lnTo>
                      <a:pt x="47491" y="3056"/>
                    </a:lnTo>
                    <a:cubicBezTo>
                      <a:pt x="48049" y="3056"/>
                      <a:pt x="48484" y="2606"/>
                      <a:pt x="48484" y="2048"/>
                    </a:cubicBezTo>
                    <a:lnTo>
                      <a:pt x="48484" y="993"/>
                    </a:lnTo>
                    <a:cubicBezTo>
                      <a:pt x="48484" y="451"/>
                      <a:pt x="48049" y="1"/>
                      <a:pt x="47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95" name="Google Shape;195;p9"/>
              <p:cNvSpPr/>
              <p:nvPr/>
            </p:nvSpPr>
            <p:spPr>
              <a:xfrm>
                <a:off x="3394900" y="755350"/>
                <a:ext cx="19425" cy="63225"/>
              </a:xfrm>
              <a:custGeom>
                <a:avLst/>
                <a:gdLst/>
                <a:ahLst/>
                <a:cxnLst/>
                <a:rect l="l" t="t" r="r" b="b"/>
                <a:pathLst>
                  <a:path w="777" h="2529" extrusionOk="0">
                    <a:moveTo>
                      <a:pt x="1" y="1"/>
                    </a:moveTo>
                    <a:lnTo>
                      <a:pt x="1" y="2529"/>
                    </a:lnTo>
                    <a:lnTo>
                      <a:pt x="776" y="2529"/>
                    </a:lnTo>
                    <a:lnTo>
                      <a:pt x="7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96" name="Google Shape;196;p9"/>
              <p:cNvSpPr/>
              <p:nvPr/>
            </p:nvSpPr>
            <p:spPr>
              <a:xfrm>
                <a:off x="3593425" y="755350"/>
                <a:ext cx="19025" cy="63225"/>
              </a:xfrm>
              <a:custGeom>
                <a:avLst/>
                <a:gdLst/>
                <a:ahLst/>
                <a:cxnLst/>
                <a:rect l="l" t="t" r="r" b="b"/>
                <a:pathLst>
                  <a:path w="761" h="2529" extrusionOk="0">
                    <a:moveTo>
                      <a:pt x="1" y="1"/>
                    </a:moveTo>
                    <a:lnTo>
                      <a:pt x="1" y="2529"/>
                    </a:lnTo>
                    <a:lnTo>
                      <a:pt x="761" y="2529"/>
                    </a:lnTo>
                    <a:lnTo>
                      <a:pt x="7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97" name="Google Shape;197;p9"/>
              <p:cNvSpPr/>
              <p:nvPr/>
            </p:nvSpPr>
            <p:spPr>
              <a:xfrm>
                <a:off x="4130450" y="755350"/>
                <a:ext cx="19025" cy="63225"/>
              </a:xfrm>
              <a:custGeom>
                <a:avLst/>
                <a:gdLst/>
                <a:ahLst/>
                <a:cxnLst/>
                <a:rect l="l" t="t" r="r" b="b"/>
                <a:pathLst>
                  <a:path w="761" h="2529" extrusionOk="0">
                    <a:moveTo>
                      <a:pt x="1" y="1"/>
                    </a:moveTo>
                    <a:lnTo>
                      <a:pt x="1" y="2529"/>
                    </a:lnTo>
                    <a:lnTo>
                      <a:pt x="761" y="2529"/>
                    </a:lnTo>
                    <a:lnTo>
                      <a:pt x="7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98" name="Google Shape;198;p9"/>
              <p:cNvSpPr/>
              <p:nvPr/>
            </p:nvSpPr>
            <p:spPr>
              <a:xfrm>
                <a:off x="4328600" y="755350"/>
                <a:ext cx="19400" cy="63225"/>
              </a:xfrm>
              <a:custGeom>
                <a:avLst/>
                <a:gdLst/>
                <a:ahLst/>
                <a:cxnLst/>
                <a:rect l="l" t="t" r="r" b="b"/>
                <a:pathLst>
                  <a:path w="776" h="2529" extrusionOk="0">
                    <a:moveTo>
                      <a:pt x="0" y="1"/>
                    </a:moveTo>
                    <a:lnTo>
                      <a:pt x="0" y="2529"/>
                    </a:lnTo>
                    <a:lnTo>
                      <a:pt x="776" y="2529"/>
                    </a:lnTo>
                    <a:lnTo>
                      <a:pt x="7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199" name="Google Shape;199;p9"/>
              <p:cNvSpPr/>
              <p:nvPr/>
            </p:nvSpPr>
            <p:spPr>
              <a:xfrm>
                <a:off x="4296800" y="725125"/>
                <a:ext cx="83000" cy="41500"/>
              </a:xfrm>
              <a:custGeom>
                <a:avLst/>
                <a:gdLst/>
                <a:ahLst/>
                <a:cxnLst/>
                <a:rect l="l" t="t" r="r" b="b"/>
                <a:pathLst>
                  <a:path w="3320" h="1660" extrusionOk="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00" name="Google Shape;200;p9"/>
              <p:cNvSpPr/>
              <p:nvPr/>
            </p:nvSpPr>
            <p:spPr>
              <a:xfrm>
                <a:off x="4098650" y="725125"/>
                <a:ext cx="83000" cy="41500"/>
              </a:xfrm>
              <a:custGeom>
                <a:avLst/>
                <a:gdLst/>
                <a:ahLst/>
                <a:cxnLst/>
                <a:rect l="l" t="t" r="r" b="b"/>
                <a:pathLst>
                  <a:path w="3320" h="1660" extrusionOk="0">
                    <a:moveTo>
                      <a:pt x="1660" y="0"/>
                    </a:moveTo>
                    <a:cubicBezTo>
                      <a:pt x="745" y="0"/>
                      <a:pt x="1" y="744"/>
                      <a:pt x="1" y="1660"/>
                    </a:cubicBezTo>
                    <a:lnTo>
                      <a:pt x="3320" y="1660"/>
                    </a:lnTo>
                    <a:cubicBezTo>
                      <a:pt x="3320" y="744"/>
                      <a:pt x="2575"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01" name="Google Shape;201;p9"/>
              <p:cNvSpPr/>
              <p:nvPr/>
            </p:nvSpPr>
            <p:spPr>
              <a:xfrm>
                <a:off x="3561250" y="725125"/>
                <a:ext cx="83400" cy="41500"/>
              </a:xfrm>
              <a:custGeom>
                <a:avLst/>
                <a:gdLst/>
                <a:ahLst/>
                <a:cxnLst/>
                <a:rect l="l" t="t" r="r" b="b"/>
                <a:pathLst>
                  <a:path w="3336" h="1660" extrusionOk="0">
                    <a:moveTo>
                      <a:pt x="1660" y="0"/>
                    </a:moveTo>
                    <a:cubicBezTo>
                      <a:pt x="745" y="0"/>
                      <a:pt x="1" y="744"/>
                      <a:pt x="1" y="1660"/>
                    </a:cubicBezTo>
                    <a:lnTo>
                      <a:pt x="3335" y="1660"/>
                    </a:lnTo>
                    <a:cubicBezTo>
                      <a:pt x="3335" y="744"/>
                      <a:pt x="2591"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02" name="Google Shape;202;p9"/>
              <p:cNvSpPr/>
              <p:nvPr/>
            </p:nvSpPr>
            <p:spPr>
              <a:xfrm>
                <a:off x="3363125" y="725125"/>
                <a:ext cx="83000" cy="41500"/>
              </a:xfrm>
              <a:custGeom>
                <a:avLst/>
                <a:gdLst/>
                <a:ahLst/>
                <a:cxnLst/>
                <a:rect l="l" t="t" r="r" b="b"/>
                <a:pathLst>
                  <a:path w="3320" h="1660" extrusionOk="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203" name="Google Shape;203;p9"/>
            <p:cNvGrpSpPr/>
            <p:nvPr/>
          </p:nvGrpSpPr>
          <p:grpSpPr>
            <a:xfrm>
              <a:off x="550339" y="3438550"/>
              <a:ext cx="639140" cy="2632464"/>
              <a:chOff x="3265400" y="517275"/>
              <a:chExt cx="1212100" cy="4991400"/>
            </a:xfrm>
          </p:grpSpPr>
          <p:sp>
            <p:nvSpPr>
              <p:cNvPr id="204" name="Google Shape;204;p9"/>
              <p:cNvSpPr/>
              <p:nvPr/>
            </p:nvSpPr>
            <p:spPr>
              <a:xfrm>
                <a:off x="3827250" y="517275"/>
                <a:ext cx="88425" cy="3974750"/>
              </a:xfrm>
              <a:custGeom>
                <a:avLst/>
                <a:gdLst/>
                <a:ahLst/>
                <a:cxnLst/>
                <a:rect l="l" t="t" r="r" b="b"/>
                <a:pathLst>
                  <a:path w="3537" h="158990" extrusionOk="0">
                    <a:moveTo>
                      <a:pt x="1768" y="1"/>
                    </a:moveTo>
                    <a:cubicBezTo>
                      <a:pt x="791" y="1"/>
                      <a:pt x="0" y="792"/>
                      <a:pt x="0" y="1769"/>
                    </a:cubicBezTo>
                    <a:lnTo>
                      <a:pt x="0" y="157222"/>
                    </a:lnTo>
                    <a:cubicBezTo>
                      <a:pt x="0" y="158199"/>
                      <a:pt x="791" y="158990"/>
                      <a:pt x="1768" y="158990"/>
                    </a:cubicBezTo>
                    <a:cubicBezTo>
                      <a:pt x="2745" y="158990"/>
                      <a:pt x="3536" y="158199"/>
                      <a:pt x="3536" y="157222"/>
                    </a:cubicBezTo>
                    <a:lnTo>
                      <a:pt x="3536" y="1769"/>
                    </a:lnTo>
                    <a:cubicBezTo>
                      <a:pt x="3536" y="792"/>
                      <a:pt x="2745" y="1"/>
                      <a:pt x="17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05" name="Google Shape;205;p9"/>
              <p:cNvSpPr/>
              <p:nvPr/>
            </p:nvSpPr>
            <p:spPr>
              <a:xfrm>
                <a:off x="3703950" y="4283000"/>
                <a:ext cx="335025" cy="1225675"/>
              </a:xfrm>
              <a:custGeom>
                <a:avLst/>
                <a:gdLst/>
                <a:ahLst/>
                <a:cxnLst/>
                <a:rect l="l" t="t" r="r" b="b"/>
                <a:pathLst>
                  <a:path w="13401" h="49027" extrusionOk="0">
                    <a:moveTo>
                      <a:pt x="2637" y="1"/>
                    </a:moveTo>
                    <a:cubicBezTo>
                      <a:pt x="1179" y="1"/>
                      <a:pt x="0" y="1180"/>
                      <a:pt x="0" y="2638"/>
                    </a:cubicBezTo>
                    <a:lnTo>
                      <a:pt x="0" y="46375"/>
                    </a:lnTo>
                    <a:cubicBezTo>
                      <a:pt x="0" y="47833"/>
                      <a:pt x="1179" y="49027"/>
                      <a:pt x="2637" y="49027"/>
                    </a:cubicBezTo>
                    <a:lnTo>
                      <a:pt x="10764" y="49027"/>
                    </a:lnTo>
                    <a:cubicBezTo>
                      <a:pt x="12222" y="49027"/>
                      <a:pt x="13400" y="47833"/>
                      <a:pt x="13400" y="46375"/>
                    </a:cubicBezTo>
                    <a:lnTo>
                      <a:pt x="13400" y="2638"/>
                    </a:lnTo>
                    <a:cubicBezTo>
                      <a:pt x="13400" y="1180"/>
                      <a:pt x="12222" y="1"/>
                      <a:pt x="10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06" name="Google Shape;206;p9"/>
              <p:cNvSpPr/>
              <p:nvPr/>
            </p:nvSpPr>
            <p:spPr>
              <a:xfrm>
                <a:off x="3265400" y="813900"/>
                <a:ext cx="1212100" cy="76425"/>
              </a:xfrm>
              <a:custGeom>
                <a:avLst/>
                <a:gdLst/>
                <a:ahLst/>
                <a:cxnLst/>
                <a:rect l="l" t="t" r="r" b="b"/>
                <a:pathLst>
                  <a:path w="48484" h="3057" extrusionOk="0">
                    <a:moveTo>
                      <a:pt x="993" y="1"/>
                    </a:moveTo>
                    <a:cubicBezTo>
                      <a:pt x="435" y="1"/>
                      <a:pt x="1" y="451"/>
                      <a:pt x="1" y="993"/>
                    </a:cubicBezTo>
                    <a:lnTo>
                      <a:pt x="1" y="2048"/>
                    </a:lnTo>
                    <a:cubicBezTo>
                      <a:pt x="1" y="2606"/>
                      <a:pt x="435" y="3056"/>
                      <a:pt x="993" y="3056"/>
                    </a:cubicBezTo>
                    <a:lnTo>
                      <a:pt x="47491" y="3056"/>
                    </a:lnTo>
                    <a:cubicBezTo>
                      <a:pt x="48049" y="3056"/>
                      <a:pt x="48484" y="2606"/>
                      <a:pt x="48484" y="2048"/>
                    </a:cubicBezTo>
                    <a:lnTo>
                      <a:pt x="48484" y="993"/>
                    </a:lnTo>
                    <a:cubicBezTo>
                      <a:pt x="48484" y="451"/>
                      <a:pt x="48049" y="1"/>
                      <a:pt x="47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07" name="Google Shape;207;p9"/>
              <p:cNvSpPr/>
              <p:nvPr/>
            </p:nvSpPr>
            <p:spPr>
              <a:xfrm>
                <a:off x="3394900" y="755350"/>
                <a:ext cx="19425" cy="63225"/>
              </a:xfrm>
              <a:custGeom>
                <a:avLst/>
                <a:gdLst/>
                <a:ahLst/>
                <a:cxnLst/>
                <a:rect l="l" t="t" r="r" b="b"/>
                <a:pathLst>
                  <a:path w="777" h="2529" extrusionOk="0">
                    <a:moveTo>
                      <a:pt x="1" y="1"/>
                    </a:moveTo>
                    <a:lnTo>
                      <a:pt x="1" y="2529"/>
                    </a:lnTo>
                    <a:lnTo>
                      <a:pt x="776" y="2529"/>
                    </a:lnTo>
                    <a:lnTo>
                      <a:pt x="7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08" name="Google Shape;208;p9"/>
              <p:cNvSpPr/>
              <p:nvPr/>
            </p:nvSpPr>
            <p:spPr>
              <a:xfrm>
                <a:off x="3593425" y="755350"/>
                <a:ext cx="19025" cy="63225"/>
              </a:xfrm>
              <a:custGeom>
                <a:avLst/>
                <a:gdLst/>
                <a:ahLst/>
                <a:cxnLst/>
                <a:rect l="l" t="t" r="r" b="b"/>
                <a:pathLst>
                  <a:path w="761" h="2529" extrusionOk="0">
                    <a:moveTo>
                      <a:pt x="1" y="1"/>
                    </a:moveTo>
                    <a:lnTo>
                      <a:pt x="1" y="2529"/>
                    </a:lnTo>
                    <a:lnTo>
                      <a:pt x="761" y="2529"/>
                    </a:lnTo>
                    <a:lnTo>
                      <a:pt x="7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09" name="Google Shape;209;p9"/>
              <p:cNvSpPr/>
              <p:nvPr/>
            </p:nvSpPr>
            <p:spPr>
              <a:xfrm>
                <a:off x="4130450" y="755350"/>
                <a:ext cx="19025" cy="63225"/>
              </a:xfrm>
              <a:custGeom>
                <a:avLst/>
                <a:gdLst/>
                <a:ahLst/>
                <a:cxnLst/>
                <a:rect l="l" t="t" r="r" b="b"/>
                <a:pathLst>
                  <a:path w="761" h="2529" extrusionOk="0">
                    <a:moveTo>
                      <a:pt x="1" y="1"/>
                    </a:moveTo>
                    <a:lnTo>
                      <a:pt x="1" y="2529"/>
                    </a:lnTo>
                    <a:lnTo>
                      <a:pt x="761" y="2529"/>
                    </a:lnTo>
                    <a:lnTo>
                      <a:pt x="7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10" name="Google Shape;210;p9"/>
              <p:cNvSpPr/>
              <p:nvPr/>
            </p:nvSpPr>
            <p:spPr>
              <a:xfrm>
                <a:off x="4328600" y="755350"/>
                <a:ext cx="19400" cy="63225"/>
              </a:xfrm>
              <a:custGeom>
                <a:avLst/>
                <a:gdLst/>
                <a:ahLst/>
                <a:cxnLst/>
                <a:rect l="l" t="t" r="r" b="b"/>
                <a:pathLst>
                  <a:path w="776" h="2529" extrusionOk="0">
                    <a:moveTo>
                      <a:pt x="0" y="1"/>
                    </a:moveTo>
                    <a:lnTo>
                      <a:pt x="0" y="2529"/>
                    </a:lnTo>
                    <a:lnTo>
                      <a:pt x="776" y="2529"/>
                    </a:lnTo>
                    <a:lnTo>
                      <a:pt x="7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11" name="Google Shape;211;p9"/>
              <p:cNvSpPr/>
              <p:nvPr/>
            </p:nvSpPr>
            <p:spPr>
              <a:xfrm>
                <a:off x="4296800" y="725125"/>
                <a:ext cx="83000" cy="41500"/>
              </a:xfrm>
              <a:custGeom>
                <a:avLst/>
                <a:gdLst/>
                <a:ahLst/>
                <a:cxnLst/>
                <a:rect l="l" t="t" r="r" b="b"/>
                <a:pathLst>
                  <a:path w="3320" h="1660" extrusionOk="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12" name="Google Shape;212;p9"/>
              <p:cNvSpPr/>
              <p:nvPr/>
            </p:nvSpPr>
            <p:spPr>
              <a:xfrm>
                <a:off x="4098650" y="725125"/>
                <a:ext cx="83000" cy="41500"/>
              </a:xfrm>
              <a:custGeom>
                <a:avLst/>
                <a:gdLst/>
                <a:ahLst/>
                <a:cxnLst/>
                <a:rect l="l" t="t" r="r" b="b"/>
                <a:pathLst>
                  <a:path w="3320" h="1660" extrusionOk="0">
                    <a:moveTo>
                      <a:pt x="1660" y="0"/>
                    </a:moveTo>
                    <a:cubicBezTo>
                      <a:pt x="745" y="0"/>
                      <a:pt x="1" y="744"/>
                      <a:pt x="1" y="1660"/>
                    </a:cubicBezTo>
                    <a:lnTo>
                      <a:pt x="3320" y="1660"/>
                    </a:lnTo>
                    <a:cubicBezTo>
                      <a:pt x="3320" y="744"/>
                      <a:pt x="2575"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13" name="Google Shape;213;p9"/>
              <p:cNvSpPr/>
              <p:nvPr/>
            </p:nvSpPr>
            <p:spPr>
              <a:xfrm>
                <a:off x="3561250" y="725125"/>
                <a:ext cx="83400" cy="41500"/>
              </a:xfrm>
              <a:custGeom>
                <a:avLst/>
                <a:gdLst/>
                <a:ahLst/>
                <a:cxnLst/>
                <a:rect l="l" t="t" r="r" b="b"/>
                <a:pathLst>
                  <a:path w="3336" h="1660" extrusionOk="0">
                    <a:moveTo>
                      <a:pt x="1660" y="0"/>
                    </a:moveTo>
                    <a:cubicBezTo>
                      <a:pt x="745" y="0"/>
                      <a:pt x="1" y="744"/>
                      <a:pt x="1" y="1660"/>
                    </a:cubicBezTo>
                    <a:lnTo>
                      <a:pt x="3335" y="1660"/>
                    </a:lnTo>
                    <a:cubicBezTo>
                      <a:pt x="3335" y="744"/>
                      <a:pt x="2591"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14" name="Google Shape;214;p9"/>
              <p:cNvSpPr/>
              <p:nvPr/>
            </p:nvSpPr>
            <p:spPr>
              <a:xfrm>
                <a:off x="3363125" y="725125"/>
                <a:ext cx="83000" cy="41500"/>
              </a:xfrm>
              <a:custGeom>
                <a:avLst/>
                <a:gdLst/>
                <a:ahLst/>
                <a:cxnLst/>
                <a:rect l="l" t="t" r="r" b="b"/>
                <a:pathLst>
                  <a:path w="3320" h="1660" extrusionOk="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215" name="Google Shape;215;p9"/>
            <p:cNvSpPr/>
            <p:nvPr/>
          </p:nvSpPr>
          <p:spPr>
            <a:xfrm>
              <a:off x="147650" y="3000375"/>
              <a:ext cx="476254" cy="552439"/>
            </a:xfrm>
            <a:custGeom>
              <a:avLst/>
              <a:gdLst/>
              <a:ahLst/>
              <a:cxnLst/>
              <a:rect l="l" t="t" r="r" b="b"/>
              <a:pathLst>
                <a:path w="19431" h="23241" extrusionOk="0">
                  <a:moveTo>
                    <a:pt x="0" y="0"/>
                  </a:moveTo>
                  <a:cubicBezTo>
                    <a:pt x="628" y="10078"/>
                    <a:pt x="10601" y="18342"/>
                    <a:pt x="19431" y="23241"/>
                  </a:cubicBezTo>
                </a:path>
              </a:pathLst>
            </a:custGeom>
            <a:noFill/>
            <a:ln w="9525" cap="flat" cmpd="sng">
              <a:solidFill>
                <a:schemeClr val="accent1"/>
              </a:solidFill>
              <a:prstDash val="solid"/>
              <a:round/>
              <a:headEnd type="none" w="med" len="med"/>
              <a:tailEnd type="none" w="med" len="med"/>
            </a:ln>
          </p:spPr>
        </p:sp>
        <p:sp>
          <p:nvSpPr>
            <p:cNvPr id="216" name="Google Shape;216;p9"/>
            <p:cNvSpPr/>
            <p:nvPr/>
          </p:nvSpPr>
          <p:spPr>
            <a:xfrm>
              <a:off x="254800" y="3036100"/>
              <a:ext cx="476250" cy="516725"/>
            </a:xfrm>
            <a:custGeom>
              <a:avLst/>
              <a:gdLst/>
              <a:ahLst/>
              <a:cxnLst/>
              <a:rect l="l" t="t" r="r" b="b"/>
              <a:pathLst>
                <a:path w="19050" h="20669" extrusionOk="0">
                  <a:moveTo>
                    <a:pt x="0" y="0"/>
                  </a:moveTo>
                  <a:cubicBezTo>
                    <a:pt x="4483" y="8228"/>
                    <a:pt x="10914" y="16022"/>
                    <a:pt x="19050" y="20669"/>
                  </a:cubicBezTo>
                </a:path>
              </a:pathLst>
            </a:custGeom>
            <a:noFill/>
            <a:ln w="9525" cap="flat" cmpd="sng">
              <a:solidFill>
                <a:schemeClr val="accent1"/>
              </a:solidFill>
              <a:prstDash val="solid"/>
              <a:round/>
              <a:headEnd type="none" w="med" len="med"/>
              <a:tailEnd type="none" w="med" len="med"/>
            </a:ln>
          </p:spPr>
        </p:sp>
        <p:sp>
          <p:nvSpPr>
            <p:cNvPr id="217" name="Google Shape;217;p9"/>
            <p:cNvSpPr/>
            <p:nvPr/>
          </p:nvSpPr>
          <p:spPr>
            <a:xfrm>
              <a:off x="533400" y="3032525"/>
              <a:ext cx="469100" cy="523875"/>
            </a:xfrm>
            <a:custGeom>
              <a:avLst/>
              <a:gdLst/>
              <a:ahLst/>
              <a:cxnLst/>
              <a:rect l="l" t="t" r="r" b="b"/>
              <a:pathLst>
                <a:path w="18764" h="20955" extrusionOk="0">
                  <a:moveTo>
                    <a:pt x="0" y="0"/>
                  </a:moveTo>
                  <a:cubicBezTo>
                    <a:pt x="2280" y="9095"/>
                    <a:pt x="11136" y="15503"/>
                    <a:pt x="18764" y="20955"/>
                  </a:cubicBezTo>
                </a:path>
              </a:pathLst>
            </a:custGeom>
            <a:noFill/>
            <a:ln w="9525" cap="flat" cmpd="sng">
              <a:solidFill>
                <a:schemeClr val="accent1"/>
              </a:solidFill>
              <a:prstDash val="solid"/>
              <a:round/>
              <a:headEnd type="none" w="med" len="med"/>
              <a:tailEnd type="none" w="med" len="med"/>
            </a:ln>
          </p:spPr>
        </p:sp>
        <p:sp>
          <p:nvSpPr>
            <p:cNvPr id="218" name="Google Shape;218;p9"/>
            <p:cNvSpPr/>
            <p:nvPr/>
          </p:nvSpPr>
          <p:spPr>
            <a:xfrm>
              <a:off x="642950" y="3038475"/>
              <a:ext cx="471475" cy="514350"/>
            </a:xfrm>
            <a:custGeom>
              <a:avLst/>
              <a:gdLst/>
              <a:ahLst/>
              <a:cxnLst/>
              <a:rect l="l" t="t" r="r" b="b"/>
              <a:pathLst>
                <a:path w="18859" h="20574" extrusionOk="0">
                  <a:moveTo>
                    <a:pt x="0" y="0"/>
                  </a:moveTo>
                  <a:cubicBezTo>
                    <a:pt x="2087" y="9066"/>
                    <a:pt x="10149" y="17305"/>
                    <a:pt x="18859" y="20574"/>
                  </a:cubicBezTo>
                </a:path>
              </a:pathLst>
            </a:custGeom>
            <a:noFill/>
            <a:ln w="9525" cap="flat" cmpd="sng">
              <a:solidFill>
                <a:schemeClr val="accent1"/>
              </a:solidFill>
              <a:prstDash val="solid"/>
              <a:round/>
              <a:headEnd type="none" w="med" len="med"/>
              <a:tailEnd type="none" w="med" len="med"/>
            </a:ln>
          </p:spPr>
        </p:sp>
      </p:grpSp>
      <p:grpSp>
        <p:nvGrpSpPr>
          <p:cNvPr id="219" name="Google Shape;219;p9"/>
          <p:cNvGrpSpPr/>
          <p:nvPr/>
        </p:nvGrpSpPr>
        <p:grpSpPr>
          <a:xfrm flipH="1">
            <a:off x="14838157" y="3053366"/>
            <a:ext cx="3173286" cy="9088180"/>
            <a:chOff x="74089" y="2876575"/>
            <a:chExt cx="1115390" cy="3194439"/>
          </a:xfrm>
        </p:grpSpPr>
        <p:grpSp>
          <p:nvGrpSpPr>
            <p:cNvPr id="220" name="Google Shape;220;p9"/>
            <p:cNvGrpSpPr/>
            <p:nvPr/>
          </p:nvGrpSpPr>
          <p:grpSpPr>
            <a:xfrm>
              <a:off x="74089" y="2876575"/>
              <a:ext cx="639140" cy="2632464"/>
              <a:chOff x="3265400" y="517275"/>
              <a:chExt cx="1212100" cy="4991400"/>
            </a:xfrm>
          </p:grpSpPr>
          <p:sp>
            <p:nvSpPr>
              <p:cNvPr id="221" name="Google Shape;221;p9"/>
              <p:cNvSpPr/>
              <p:nvPr/>
            </p:nvSpPr>
            <p:spPr>
              <a:xfrm>
                <a:off x="3827250" y="517275"/>
                <a:ext cx="88425" cy="3974750"/>
              </a:xfrm>
              <a:custGeom>
                <a:avLst/>
                <a:gdLst/>
                <a:ahLst/>
                <a:cxnLst/>
                <a:rect l="l" t="t" r="r" b="b"/>
                <a:pathLst>
                  <a:path w="3537" h="158990" extrusionOk="0">
                    <a:moveTo>
                      <a:pt x="1768" y="1"/>
                    </a:moveTo>
                    <a:cubicBezTo>
                      <a:pt x="791" y="1"/>
                      <a:pt x="0" y="792"/>
                      <a:pt x="0" y="1769"/>
                    </a:cubicBezTo>
                    <a:lnTo>
                      <a:pt x="0" y="157222"/>
                    </a:lnTo>
                    <a:cubicBezTo>
                      <a:pt x="0" y="158199"/>
                      <a:pt x="791" y="158990"/>
                      <a:pt x="1768" y="158990"/>
                    </a:cubicBezTo>
                    <a:cubicBezTo>
                      <a:pt x="2745" y="158990"/>
                      <a:pt x="3536" y="158199"/>
                      <a:pt x="3536" y="157222"/>
                    </a:cubicBezTo>
                    <a:lnTo>
                      <a:pt x="3536" y="1769"/>
                    </a:lnTo>
                    <a:cubicBezTo>
                      <a:pt x="3536" y="792"/>
                      <a:pt x="2745" y="1"/>
                      <a:pt x="17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22" name="Google Shape;222;p9"/>
              <p:cNvSpPr/>
              <p:nvPr/>
            </p:nvSpPr>
            <p:spPr>
              <a:xfrm>
                <a:off x="3703950" y="4283000"/>
                <a:ext cx="335025" cy="1225675"/>
              </a:xfrm>
              <a:custGeom>
                <a:avLst/>
                <a:gdLst/>
                <a:ahLst/>
                <a:cxnLst/>
                <a:rect l="l" t="t" r="r" b="b"/>
                <a:pathLst>
                  <a:path w="13401" h="49027" extrusionOk="0">
                    <a:moveTo>
                      <a:pt x="2637" y="1"/>
                    </a:moveTo>
                    <a:cubicBezTo>
                      <a:pt x="1179" y="1"/>
                      <a:pt x="0" y="1180"/>
                      <a:pt x="0" y="2638"/>
                    </a:cubicBezTo>
                    <a:lnTo>
                      <a:pt x="0" y="46375"/>
                    </a:lnTo>
                    <a:cubicBezTo>
                      <a:pt x="0" y="47833"/>
                      <a:pt x="1179" y="49027"/>
                      <a:pt x="2637" y="49027"/>
                    </a:cubicBezTo>
                    <a:lnTo>
                      <a:pt x="10764" y="49027"/>
                    </a:lnTo>
                    <a:cubicBezTo>
                      <a:pt x="12222" y="49027"/>
                      <a:pt x="13400" y="47833"/>
                      <a:pt x="13400" y="46375"/>
                    </a:cubicBezTo>
                    <a:lnTo>
                      <a:pt x="13400" y="2638"/>
                    </a:lnTo>
                    <a:cubicBezTo>
                      <a:pt x="13400" y="1180"/>
                      <a:pt x="12222" y="1"/>
                      <a:pt x="10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23" name="Google Shape;223;p9"/>
              <p:cNvSpPr/>
              <p:nvPr/>
            </p:nvSpPr>
            <p:spPr>
              <a:xfrm>
                <a:off x="3265400" y="813900"/>
                <a:ext cx="1212100" cy="76425"/>
              </a:xfrm>
              <a:custGeom>
                <a:avLst/>
                <a:gdLst/>
                <a:ahLst/>
                <a:cxnLst/>
                <a:rect l="l" t="t" r="r" b="b"/>
                <a:pathLst>
                  <a:path w="48484" h="3057" extrusionOk="0">
                    <a:moveTo>
                      <a:pt x="993" y="1"/>
                    </a:moveTo>
                    <a:cubicBezTo>
                      <a:pt x="435" y="1"/>
                      <a:pt x="1" y="451"/>
                      <a:pt x="1" y="993"/>
                    </a:cubicBezTo>
                    <a:lnTo>
                      <a:pt x="1" y="2048"/>
                    </a:lnTo>
                    <a:cubicBezTo>
                      <a:pt x="1" y="2606"/>
                      <a:pt x="435" y="3056"/>
                      <a:pt x="993" y="3056"/>
                    </a:cubicBezTo>
                    <a:lnTo>
                      <a:pt x="47491" y="3056"/>
                    </a:lnTo>
                    <a:cubicBezTo>
                      <a:pt x="48049" y="3056"/>
                      <a:pt x="48484" y="2606"/>
                      <a:pt x="48484" y="2048"/>
                    </a:cubicBezTo>
                    <a:lnTo>
                      <a:pt x="48484" y="993"/>
                    </a:lnTo>
                    <a:cubicBezTo>
                      <a:pt x="48484" y="451"/>
                      <a:pt x="48049" y="1"/>
                      <a:pt x="47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24" name="Google Shape;224;p9"/>
              <p:cNvSpPr/>
              <p:nvPr/>
            </p:nvSpPr>
            <p:spPr>
              <a:xfrm>
                <a:off x="3394900" y="755350"/>
                <a:ext cx="19425" cy="63225"/>
              </a:xfrm>
              <a:custGeom>
                <a:avLst/>
                <a:gdLst/>
                <a:ahLst/>
                <a:cxnLst/>
                <a:rect l="l" t="t" r="r" b="b"/>
                <a:pathLst>
                  <a:path w="777" h="2529" extrusionOk="0">
                    <a:moveTo>
                      <a:pt x="1" y="1"/>
                    </a:moveTo>
                    <a:lnTo>
                      <a:pt x="1" y="2529"/>
                    </a:lnTo>
                    <a:lnTo>
                      <a:pt x="776" y="2529"/>
                    </a:lnTo>
                    <a:lnTo>
                      <a:pt x="7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25" name="Google Shape;225;p9"/>
              <p:cNvSpPr/>
              <p:nvPr/>
            </p:nvSpPr>
            <p:spPr>
              <a:xfrm>
                <a:off x="3593425" y="755350"/>
                <a:ext cx="19025" cy="63225"/>
              </a:xfrm>
              <a:custGeom>
                <a:avLst/>
                <a:gdLst/>
                <a:ahLst/>
                <a:cxnLst/>
                <a:rect l="l" t="t" r="r" b="b"/>
                <a:pathLst>
                  <a:path w="761" h="2529" extrusionOk="0">
                    <a:moveTo>
                      <a:pt x="1" y="1"/>
                    </a:moveTo>
                    <a:lnTo>
                      <a:pt x="1" y="2529"/>
                    </a:lnTo>
                    <a:lnTo>
                      <a:pt x="761" y="2529"/>
                    </a:lnTo>
                    <a:lnTo>
                      <a:pt x="7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26" name="Google Shape;226;p9"/>
              <p:cNvSpPr/>
              <p:nvPr/>
            </p:nvSpPr>
            <p:spPr>
              <a:xfrm>
                <a:off x="4130450" y="755350"/>
                <a:ext cx="19025" cy="63225"/>
              </a:xfrm>
              <a:custGeom>
                <a:avLst/>
                <a:gdLst/>
                <a:ahLst/>
                <a:cxnLst/>
                <a:rect l="l" t="t" r="r" b="b"/>
                <a:pathLst>
                  <a:path w="761" h="2529" extrusionOk="0">
                    <a:moveTo>
                      <a:pt x="1" y="1"/>
                    </a:moveTo>
                    <a:lnTo>
                      <a:pt x="1" y="2529"/>
                    </a:lnTo>
                    <a:lnTo>
                      <a:pt x="761" y="2529"/>
                    </a:lnTo>
                    <a:lnTo>
                      <a:pt x="7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27" name="Google Shape;227;p9"/>
              <p:cNvSpPr/>
              <p:nvPr/>
            </p:nvSpPr>
            <p:spPr>
              <a:xfrm>
                <a:off x="4328600" y="755350"/>
                <a:ext cx="19400" cy="63225"/>
              </a:xfrm>
              <a:custGeom>
                <a:avLst/>
                <a:gdLst/>
                <a:ahLst/>
                <a:cxnLst/>
                <a:rect l="l" t="t" r="r" b="b"/>
                <a:pathLst>
                  <a:path w="776" h="2529" extrusionOk="0">
                    <a:moveTo>
                      <a:pt x="0" y="1"/>
                    </a:moveTo>
                    <a:lnTo>
                      <a:pt x="0" y="2529"/>
                    </a:lnTo>
                    <a:lnTo>
                      <a:pt x="776" y="2529"/>
                    </a:lnTo>
                    <a:lnTo>
                      <a:pt x="7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28" name="Google Shape;228;p9"/>
              <p:cNvSpPr/>
              <p:nvPr/>
            </p:nvSpPr>
            <p:spPr>
              <a:xfrm>
                <a:off x="4296800" y="725125"/>
                <a:ext cx="83000" cy="41500"/>
              </a:xfrm>
              <a:custGeom>
                <a:avLst/>
                <a:gdLst/>
                <a:ahLst/>
                <a:cxnLst/>
                <a:rect l="l" t="t" r="r" b="b"/>
                <a:pathLst>
                  <a:path w="3320" h="1660" extrusionOk="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29" name="Google Shape;229;p9"/>
              <p:cNvSpPr/>
              <p:nvPr/>
            </p:nvSpPr>
            <p:spPr>
              <a:xfrm>
                <a:off x="4098650" y="725125"/>
                <a:ext cx="83000" cy="41500"/>
              </a:xfrm>
              <a:custGeom>
                <a:avLst/>
                <a:gdLst/>
                <a:ahLst/>
                <a:cxnLst/>
                <a:rect l="l" t="t" r="r" b="b"/>
                <a:pathLst>
                  <a:path w="3320" h="1660" extrusionOk="0">
                    <a:moveTo>
                      <a:pt x="1660" y="0"/>
                    </a:moveTo>
                    <a:cubicBezTo>
                      <a:pt x="745" y="0"/>
                      <a:pt x="1" y="744"/>
                      <a:pt x="1" y="1660"/>
                    </a:cubicBezTo>
                    <a:lnTo>
                      <a:pt x="3320" y="1660"/>
                    </a:lnTo>
                    <a:cubicBezTo>
                      <a:pt x="3320" y="744"/>
                      <a:pt x="2575"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30" name="Google Shape;230;p9"/>
              <p:cNvSpPr/>
              <p:nvPr/>
            </p:nvSpPr>
            <p:spPr>
              <a:xfrm>
                <a:off x="3561250" y="725125"/>
                <a:ext cx="83400" cy="41500"/>
              </a:xfrm>
              <a:custGeom>
                <a:avLst/>
                <a:gdLst/>
                <a:ahLst/>
                <a:cxnLst/>
                <a:rect l="l" t="t" r="r" b="b"/>
                <a:pathLst>
                  <a:path w="3336" h="1660" extrusionOk="0">
                    <a:moveTo>
                      <a:pt x="1660" y="0"/>
                    </a:moveTo>
                    <a:cubicBezTo>
                      <a:pt x="745" y="0"/>
                      <a:pt x="1" y="744"/>
                      <a:pt x="1" y="1660"/>
                    </a:cubicBezTo>
                    <a:lnTo>
                      <a:pt x="3335" y="1660"/>
                    </a:lnTo>
                    <a:cubicBezTo>
                      <a:pt x="3335" y="744"/>
                      <a:pt x="2591"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31" name="Google Shape;231;p9"/>
              <p:cNvSpPr/>
              <p:nvPr/>
            </p:nvSpPr>
            <p:spPr>
              <a:xfrm>
                <a:off x="3363125" y="725125"/>
                <a:ext cx="83000" cy="41500"/>
              </a:xfrm>
              <a:custGeom>
                <a:avLst/>
                <a:gdLst/>
                <a:ahLst/>
                <a:cxnLst/>
                <a:rect l="l" t="t" r="r" b="b"/>
                <a:pathLst>
                  <a:path w="3320" h="1660" extrusionOk="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232" name="Google Shape;232;p9"/>
            <p:cNvGrpSpPr/>
            <p:nvPr/>
          </p:nvGrpSpPr>
          <p:grpSpPr>
            <a:xfrm>
              <a:off x="550339" y="3438550"/>
              <a:ext cx="639140" cy="2632464"/>
              <a:chOff x="3265400" y="517275"/>
              <a:chExt cx="1212100" cy="4991400"/>
            </a:xfrm>
          </p:grpSpPr>
          <p:sp>
            <p:nvSpPr>
              <p:cNvPr id="233" name="Google Shape;233;p9"/>
              <p:cNvSpPr/>
              <p:nvPr/>
            </p:nvSpPr>
            <p:spPr>
              <a:xfrm>
                <a:off x="3827250" y="517275"/>
                <a:ext cx="88425" cy="3974750"/>
              </a:xfrm>
              <a:custGeom>
                <a:avLst/>
                <a:gdLst/>
                <a:ahLst/>
                <a:cxnLst/>
                <a:rect l="l" t="t" r="r" b="b"/>
                <a:pathLst>
                  <a:path w="3537" h="158990" extrusionOk="0">
                    <a:moveTo>
                      <a:pt x="1768" y="1"/>
                    </a:moveTo>
                    <a:cubicBezTo>
                      <a:pt x="791" y="1"/>
                      <a:pt x="0" y="792"/>
                      <a:pt x="0" y="1769"/>
                    </a:cubicBezTo>
                    <a:lnTo>
                      <a:pt x="0" y="157222"/>
                    </a:lnTo>
                    <a:cubicBezTo>
                      <a:pt x="0" y="158199"/>
                      <a:pt x="791" y="158990"/>
                      <a:pt x="1768" y="158990"/>
                    </a:cubicBezTo>
                    <a:cubicBezTo>
                      <a:pt x="2745" y="158990"/>
                      <a:pt x="3536" y="158199"/>
                      <a:pt x="3536" y="157222"/>
                    </a:cubicBezTo>
                    <a:lnTo>
                      <a:pt x="3536" y="1769"/>
                    </a:lnTo>
                    <a:cubicBezTo>
                      <a:pt x="3536" y="792"/>
                      <a:pt x="2745" y="1"/>
                      <a:pt x="17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34" name="Google Shape;234;p9"/>
              <p:cNvSpPr/>
              <p:nvPr/>
            </p:nvSpPr>
            <p:spPr>
              <a:xfrm>
                <a:off x="3703950" y="4283000"/>
                <a:ext cx="335025" cy="1225675"/>
              </a:xfrm>
              <a:custGeom>
                <a:avLst/>
                <a:gdLst/>
                <a:ahLst/>
                <a:cxnLst/>
                <a:rect l="l" t="t" r="r" b="b"/>
                <a:pathLst>
                  <a:path w="13401" h="49027" extrusionOk="0">
                    <a:moveTo>
                      <a:pt x="2637" y="1"/>
                    </a:moveTo>
                    <a:cubicBezTo>
                      <a:pt x="1179" y="1"/>
                      <a:pt x="0" y="1180"/>
                      <a:pt x="0" y="2638"/>
                    </a:cubicBezTo>
                    <a:lnTo>
                      <a:pt x="0" y="46375"/>
                    </a:lnTo>
                    <a:cubicBezTo>
                      <a:pt x="0" y="47833"/>
                      <a:pt x="1179" y="49027"/>
                      <a:pt x="2637" y="49027"/>
                    </a:cubicBezTo>
                    <a:lnTo>
                      <a:pt x="10764" y="49027"/>
                    </a:lnTo>
                    <a:cubicBezTo>
                      <a:pt x="12222" y="49027"/>
                      <a:pt x="13400" y="47833"/>
                      <a:pt x="13400" y="46375"/>
                    </a:cubicBezTo>
                    <a:lnTo>
                      <a:pt x="13400" y="2638"/>
                    </a:lnTo>
                    <a:cubicBezTo>
                      <a:pt x="13400" y="1180"/>
                      <a:pt x="12222" y="1"/>
                      <a:pt x="10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35" name="Google Shape;235;p9"/>
              <p:cNvSpPr/>
              <p:nvPr/>
            </p:nvSpPr>
            <p:spPr>
              <a:xfrm>
                <a:off x="3265400" y="813900"/>
                <a:ext cx="1212100" cy="76425"/>
              </a:xfrm>
              <a:custGeom>
                <a:avLst/>
                <a:gdLst/>
                <a:ahLst/>
                <a:cxnLst/>
                <a:rect l="l" t="t" r="r" b="b"/>
                <a:pathLst>
                  <a:path w="48484" h="3057" extrusionOk="0">
                    <a:moveTo>
                      <a:pt x="993" y="1"/>
                    </a:moveTo>
                    <a:cubicBezTo>
                      <a:pt x="435" y="1"/>
                      <a:pt x="1" y="451"/>
                      <a:pt x="1" y="993"/>
                    </a:cubicBezTo>
                    <a:lnTo>
                      <a:pt x="1" y="2048"/>
                    </a:lnTo>
                    <a:cubicBezTo>
                      <a:pt x="1" y="2606"/>
                      <a:pt x="435" y="3056"/>
                      <a:pt x="993" y="3056"/>
                    </a:cubicBezTo>
                    <a:lnTo>
                      <a:pt x="47491" y="3056"/>
                    </a:lnTo>
                    <a:cubicBezTo>
                      <a:pt x="48049" y="3056"/>
                      <a:pt x="48484" y="2606"/>
                      <a:pt x="48484" y="2048"/>
                    </a:cubicBezTo>
                    <a:lnTo>
                      <a:pt x="48484" y="993"/>
                    </a:lnTo>
                    <a:cubicBezTo>
                      <a:pt x="48484" y="451"/>
                      <a:pt x="48049" y="1"/>
                      <a:pt x="47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36" name="Google Shape;236;p9"/>
              <p:cNvSpPr/>
              <p:nvPr/>
            </p:nvSpPr>
            <p:spPr>
              <a:xfrm>
                <a:off x="3394900" y="755350"/>
                <a:ext cx="19425" cy="63225"/>
              </a:xfrm>
              <a:custGeom>
                <a:avLst/>
                <a:gdLst/>
                <a:ahLst/>
                <a:cxnLst/>
                <a:rect l="l" t="t" r="r" b="b"/>
                <a:pathLst>
                  <a:path w="777" h="2529" extrusionOk="0">
                    <a:moveTo>
                      <a:pt x="1" y="1"/>
                    </a:moveTo>
                    <a:lnTo>
                      <a:pt x="1" y="2529"/>
                    </a:lnTo>
                    <a:lnTo>
                      <a:pt x="776" y="2529"/>
                    </a:lnTo>
                    <a:lnTo>
                      <a:pt x="7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37" name="Google Shape;237;p9"/>
              <p:cNvSpPr/>
              <p:nvPr/>
            </p:nvSpPr>
            <p:spPr>
              <a:xfrm>
                <a:off x="3593425" y="755350"/>
                <a:ext cx="19025" cy="63225"/>
              </a:xfrm>
              <a:custGeom>
                <a:avLst/>
                <a:gdLst/>
                <a:ahLst/>
                <a:cxnLst/>
                <a:rect l="l" t="t" r="r" b="b"/>
                <a:pathLst>
                  <a:path w="761" h="2529" extrusionOk="0">
                    <a:moveTo>
                      <a:pt x="1" y="1"/>
                    </a:moveTo>
                    <a:lnTo>
                      <a:pt x="1" y="2529"/>
                    </a:lnTo>
                    <a:lnTo>
                      <a:pt x="761" y="2529"/>
                    </a:lnTo>
                    <a:lnTo>
                      <a:pt x="7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38" name="Google Shape;238;p9"/>
              <p:cNvSpPr/>
              <p:nvPr/>
            </p:nvSpPr>
            <p:spPr>
              <a:xfrm>
                <a:off x="4130450" y="755350"/>
                <a:ext cx="19025" cy="63225"/>
              </a:xfrm>
              <a:custGeom>
                <a:avLst/>
                <a:gdLst/>
                <a:ahLst/>
                <a:cxnLst/>
                <a:rect l="l" t="t" r="r" b="b"/>
                <a:pathLst>
                  <a:path w="761" h="2529" extrusionOk="0">
                    <a:moveTo>
                      <a:pt x="1" y="1"/>
                    </a:moveTo>
                    <a:lnTo>
                      <a:pt x="1" y="2529"/>
                    </a:lnTo>
                    <a:lnTo>
                      <a:pt x="761" y="2529"/>
                    </a:lnTo>
                    <a:lnTo>
                      <a:pt x="7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39" name="Google Shape;239;p9"/>
              <p:cNvSpPr/>
              <p:nvPr/>
            </p:nvSpPr>
            <p:spPr>
              <a:xfrm>
                <a:off x="4328600" y="755350"/>
                <a:ext cx="19400" cy="63225"/>
              </a:xfrm>
              <a:custGeom>
                <a:avLst/>
                <a:gdLst/>
                <a:ahLst/>
                <a:cxnLst/>
                <a:rect l="l" t="t" r="r" b="b"/>
                <a:pathLst>
                  <a:path w="776" h="2529" extrusionOk="0">
                    <a:moveTo>
                      <a:pt x="0" y="1"/>
                    </a:moveTo>
                    <a:lnTo>
                      <a:pt x="0" y="2529"/>
                    </a:lnTo>
                    <a:lnTo>
                      <a:pt x="776" y="2529"/>
                    </a:lnTo>
                    <a:lnTo>
                      <a:pt x="7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40" name="Google Shape;240;p9"/>
              <p:cNvSpPr/>
              <p:nvPr/>
            </p:nvSpPr>
            <p:spPr>
              <a:xfrm>
                <a:off x="4296800" y="725125"/>
                <a:ext cx="83000" cy="41500"/>
              </a:xfrm>
              <a:custGeom>
                <a:avLst/>
                <a:gdLst/>
                <a:ahLst/>
                <a:cxnLst/>
                <a:rect l="l" t="t" r="r" b="b"/>
                <a:pathLst>
                  <a:path w="3320" h="1660" extrusionOk="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41" name="Google Shape;241;p9"/>
              <p:cNvSpPr/>
              <p:nvPr/>
            </p:nvSpPr>
            <p:spPr>
              <a:xfrm>
                <a:off x="4098650" y="725125"/>
                <a:ext cx="83000" cy="41500"/>
              </a:xfrm>
              <a:custGeom>
                <a:avLst/>
                <a:gdLst/>
                <a:ahLst/>
                <a:cxnLst/>
                <a:rect l="l" t="t" r="r" b="b"/>
                <a:pathLst>
                  <a:path w="3320" h="1660" extrusionOk="0">
                    <a:moveTo>
                      <a:pt x="1660" y="0"/>
                    </a:moveTo>
                    <a:cubicBezTo>
                      <a:pt x="745" y="0"/>
                      <a:pt x="1" y="744"/>
                      <a:pt x="1" y="1660"/>
                    </a:cubicBezTo>
                    <a:lnTo>
                      <a:pt x="3320" y="1660"/>
                    </a:lnTo>
                    <a:cubicBezTo>
                      <a:pt x="3320" y="744"/>
                      <a:pt x="2575"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42" name="Google Shape;242;p9"/>
              <p:cNvSpPr/>
              <p:nvPr/>
            </p:nvSpPr>
            <p:spPr>
              <a:xfrm>
                <a:off x="3561250" y="725125"/>
                <a:ext cx="83400" cy="41500"/>
              </a:xfrm>
              <a:custGeom>
                <a:avLst/>
                <a:gdLst/>
                <a:ahLst/>
                <a:cxnLst/>
                <a:rect l="l" t="t" r="r" b="b"/>
                <a:pathLst>
                  <a:path w="3336" h="1660" extrusionOk="0">
                    <a:moveTo>
                      <a:pt x="1660" y="0"/>
                    </a:moveTo>
                    <a:cubicBezTo>
                      <a:pt x="745" y="0"/>
                      <a:pt x="1" y="744"/>
                      <a:pt x="1" y="1660"/>
                    </a:cubicBezTo>
                    <a:lnTo>
                      <a:pt x="3335" y="1660"/>
                    </a:lnTo>
                    <a:cubicBezTo>
                      <a:pt x="3335" y="744"/>
                      <a:pt x="2591"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43" name="Google Shape;243;p9"/>
              <p:cNvSpPr/>
              <p:nvPr/>
            </p:nvSpPr>
            <p:spPr>
              <a:xfrm>
                <a:off x="3363125" y="725125"/>
                <a:ext cx="83000" cy="41500"/>
              </a:xfrm>
              <a:custGeom>
                <a:avLst/>
                <a:gdLst/>
                <a:ahLst/>
                <a:cxnLst/>
                <a:rect l="l" t="t" r="r" b="b"/>
                <a:pathLst>
                  <a:path w="3320" h="1660" extrusionOk="0">
                    <a:moveTo>
                      <a:pt x="1660" y="0"/>
                    </a:moveTo>
                    <a:cubicBezTo>
                      <a:pt x="745" y="0"/>
                      <a:pt x="0" y="744"/>
                      <a:pt x="0" y="1660"/>
                    </a:cubicBezTo>
                    <a:lnTo>
                      <a:pt x="3319" y="1660"/>
                    </a:lnTo>
                    <a:cubicBezTo>
                      <a:pt x="3319" y="744"/>
                      <a:pt x="2575" y="0"/>
                      <a:pt x="1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244" name="Google Shape;244;p9"/>
            <p:cNvSpPr/>
            <p:nvPr/>
          </p:nvSpPr>
          <p:spPr>
            <a:xfrm>
              <a:off x="147650" y="3000375"/>
              <a:ext cx="476254" cy="552439"/>
            </a:xfrm>
            <a:custGeom>
              <a:avLst/>
              <a:gdLst/>
              <a:ahLst/>
              <a:cxnLst/>
              <a:rect l="l" t="t" r="r" b="b"/>
              <a:pathLst>
                <a:path w="19431" h="23241" extrusionOk="0">
                  <a:moveTo>
                    <a:pt x="0" y="0"/>
                  </a:moveTo>
                  <a:cubicBezTo>
                    <a:pt x="628" y="10078"/>
                    <a:pt x="10601" y="18342"/>
                    <a:pt x="19431" y="23241"/>
                  </a:cubicBezTo>
                </a:path>
              </a:pathLst>
            </a:custGeom>
            <a:noFill/>
            <a:ln w="9525" cap="flat" cmpd="sng">
              <a:solidFill>
                <a:schemeClr val="accent1"/>
              </a:solidFill>
              <a:prstDash val="solid"/>
              <a:round/>
              <a:headEnd type="none" w="med" len="med"/>
              <a:tailEnd type="none" w="med" len="med"/>
            </a:ln>
          </p:spPr>
        </p:sp>
        <p:sp>
          <p:nvSpPr>
            <p:cNvPr id="245" name="Google Shape;245;p9"/>
            <p:cNvSpPr/>
            <p:nvPr/>
          </p:nvSpPr>
          <p:spPr>
            <a:xfrm>
              <a:off x="254800" y="3036100"/>
              <a:ext cx="476250" cy="516725"/>
            </a:xfrm>
            <a:custGeom>
              <a:avLst/>
              <a:gdLst/>
              <a:ahLst/>
              <a:cxnLst/>
              <a:rect l="l" t="t" r="r" b="b"/>
              <a:pathLst>
                <a:path w="19050" h="20669" extrusionOk="0">
                  <a:moveTo>
                    <a:pt x="0" y="0"/>
                  </a:moveTo>
                  <a:cubicBezTo>
                    <a:pt x="4483" y="8228"/>
                    <a:pt x="10914" y="16022"/>
                    <a:pt x="19050" y="20669"/>
                  </a:cubicBezTo>
                </a:path>
              </a:pathLst>
            </a:custGeom>
            <a:noFill/>
            <a:ln w="9525" cap="flat" cmpd="sng">
              <a:solidFill>
                <a:schemeClr val="accent1"/>
              </a:solidFill>
              <a:prstDash val="solid"/>
              <a:round/>
              <a:headEnd type="none" w="med" len="med"/>
              <a:tailEnd type="none" w="med" len="med"/>
            </a:ln>
          </p:spPr>
        </p:sp>
        <p:sp>
          <p:nvSpPr>
            <p:cNvPr id="246" name="Google Shape;246;p9"/>
            <p:cNvSpPr/>
            <p:nvPr/>
          </p:nvSpPr>
          <p:spPr>
            <a:xfrm>
              <a:off x="533400" y="3032525"/>
              <a:ext cx="469100" cy="523875"/>
            </a:xfrm>
            <a:custGeom>
              <a:avLst/>
              <a:gdLst/>
              <a:ahLst/>
              <a:cxnLst/>
              <a:rect l="l" t="t" r="r" b="b"/>
              <a:pathLst>
                <a:path w="18764" h="20955" extrusionOk="0">
                  <a:moveTo>
                    <a:pt x="0" y="0"/>
                  </a:moveTo>
                  <a:cubicBezTo>
                    <a:pt x="2280" y="9095"/>
                    <a:pt x="11136" y="15503"/>
                    <a:pt x="18764" y="20955"/>
                  </a:cubicBezTo>
                </a:path>
              </a:pathLst>
            </a:custGeom>
            <a:noFill/>
            <a:ln w="9525" cap="flat" cmpd="sng">
              <a:solidFill>
                <a:schemeClr val="accent1"/>
              </a:solidFill>
              <a:prstDash val="solid"/>
              <a:round/>
              <a:headEnd type="none" w="med" len="med"/>
              <a:tailEnd type="none" w="med" len="med"/>
            </a:ln>
          </p:spPr>
        </p:sp>
        <p:sp>
          <p:nvSpPr>
            <p:cNvPr id="247" name="Google Shape;247;p9"/>
            <p:cNvSpPr/>
            <p:nvPr/>
          </p:nvSpPr>
          <p:spPr>
            <a:xfrm>
              <a:off x="642950" y="3038475"/>
              <a:ext cx="471475" cy="514350"/>
            </a:xfrm>
            <a:custGeom>
              <a:avLst/>
              <a:gdLst/>
              <a:ahLst/>
              <a:cxnLst/>
              <a:rect l="l" t="t" r="r" b="b"/>
              <a:pathLst>
                <a:path w="18859" h="20574" extrusionOk="0">
                  <a:moveTo>
                    <a:pt x="0" y="0"/>
                  </a:moveTo>
                  <a:cubicBezTo>
                    <a:pt x="2087" y="9066"/>
                    <a:pt x="10149" y="17305"/>
                    <a:pt x="18859" y="20574"/>
                  </a:cubicBezTo>
                </a:path>
              </a:pathLst>
            </a:custGeom>
            <a:noFill/>
            <a:ln w="9525" cap="flat" cmpd="sng">
              <a:solidFill>
                <a:schemeClr val="accent1"/>
              </a:solidFill>
              <a:prstDash val="solid"/>
              <a:round/>
              <a:headEnd type="none" w="med" len="med"/>
              <a:tailEnd type="none" w="med" len="med"/>
            </a:ln>
          </p:spPr>
        </p:sp>
      </p:grpSp>
    </p:spTree>
    <p:extLst>
      <p:ext uri="{BB962C8B-B14F-4D97-AF65-F5344CB8AC3E}">
        <p14:creationId xmlns:p14="http://schemas.microsoft.com/office/powerpoint/2010/main" val="2123736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48"/>
        <p:cNvGrpSpPr/>
        <p:nvPr/>
      </p:nvGrpSpPr>
      <p:grpSpPr>
        <a:xfrm>
          <a:off x="0" y="0"/>
          <a:ext cx="0" cy="0"/>
          <a:chOff x="0" y="0"/>
          <a:chExt cx="0" cy="0"/>
        </a:xfrm>
      </p:grpSpPr>
      <p:sp>
        <p:nvSpPr>
          <p:cNvPr id="249" name="Google Shape;249;p10"/>
          <p:cNvSpPr>
            <a:spLocks noGrp="1"/>
          </p:cNvSpPr>
          <p:nvPr>
            <p:ph type="pic" idx="2"/>
          </p:nvPr>
        </p:nvSpPr>
        <p:spPr>
          <a:xfrm>
            <a:off x="-14000" y="-14000"/>
            <a:ext cx="18301800" cy="10300800"/>
          </a:xfrm>
          <a:prstGeom prst="rect">
            <a:avLst/>
          </a:prstGeom>
          <a:noFill/>
          <a:ln>
            <a:noFill/>
          </a:ln>
        </p:spPr>
      </p:sp>
      <p:sp>
        <p:nvSpPr>
          <p:cNvPr id="250" name="Google Shape;250;p10"/>
          <p:cNvSpPr txBox="1">
            <a:spLocks noGrp="1"/>
          </p:cNvSpPr>
          <p:nvPr>
            <p:ph type="title"/>
          </p:nvPr>
        </p:nvSpPr>
        <p:spPr>
          <a:xfrm>
            <a:off x="1440000" y="8028900"/>
            <a:ext cx="15408000" cy="11454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Font typeface="Goldman"/>
              <a:buNone/>
              <a:defRPr>
                <a:latin typeface="Goldman"/>
                <a:ea typeface="Goldman"/>
                <a:cs typeface="Goldman"/>
                <a:sym typeface="Goldman"/>
              </a:defRPr>
            </a:lvl2pPr>
            <a:lvl3pPr lvl="2" algn="ctr" rtl="0">
              <a:spcBef>
                <a:spcPts val="0"/>
              </a:spcBef>
              <a:spcAft>
                <a:spcPts val="0"/>
              </a:spcAft>
              <a:buSzPts val="3200"/>
              <a:buFont typeface="Goldman"/>
              <a:buNone/>
              <a:defRPr>
                <a:latin typeface="Goldman"/>
                <a:ea typeface="Goldman"/>
                <a:cs typeface="Goldman"/>
                <a:sym typeface="Goldman"/>
              </a:defRPr>
            </a:lvl3pPr>
            <a:lvl4pPr lvl="3" algn="ctr" rtl="0">
              <a:spcBef>
                <a:spcPts val="0"/>
              </a:spcBef>
              <a:spcAft>
                <a:spcPts val="0"/>
              </a:spcAft>
              <a:buSzPts val="3200"/>
              <a:buFont typeface="Goldman"/>
              <a:buNone/>
              <a:defRPr>
                <a:latin typeface="Goldman"/>
                <a:ea typeface="Goldman"/>
                <a:cs typeface="Goldman"/>
                <a:sym typeface="Goldman"/>
              </a:defRPr>
            </a:lvl4pPr>
            <a:lvl5pPr lvl="4" algn="ctr" rtl="0">
              <a:spcBef>
                <a:spcPts val="0"/>
              </a:spcBef>
              <a:spcAft>
                <a:spcPts val="0"/>
              </a:spcAft>
              <a:buSzPts val="3200"/>
              <a:buFont typeface="Goldman"/>
              <a:buNone/>
              <a:defRPr>
                <a:latin typeface="Goldman"/>
                <a:ea typeface="Goldman"/>
                <a:cs typeface="Goldman"/>
                <a:sym typeface="Goldman"/>
              </a:defRPr>
            </a:lvl5pPr>
            <a:lvl6pPr lvl="5" algn="ctr" rtl="0">
              <a:spcBef>
                <a:spcPts val="0"/>
              </a:spcBef>
              <a:spcAft>
                <a:spcPts val="0"/>
              </a:spcAft>
              <a:buSzPts val="3200"/>
              <a:buFont typeface="Goldman"/>
              <a:buNone/>
              <a:defRPr>
                <a:latin typeface="Goldman"/>
                <a:ea typeface="Goldman"/>
                <a:cs typeface="Goldman"/>
                <a:sym typeface="Goldman"/>
              </a:defRPr>
            </a:lvl6pPr>
            <a:lvl7pPr lvl="6" algn="ctr" rtl="0">
              <a:spcBef>
                <a:spcPts val="0"/>
              </a:spcBef>
              <a:spcAft>
                <a:spcPts val="0"/>
              </a:spcAft>
              <a:buSzPts val="3200"/>
              <a:buFont typeface="Goldman"/>
              <a:buNone/>
              <a:defRPr>
                <a:latin typeface="Goldman"/>
                <a:ea typeface="Goldman"/>
                <a:cs typeface="Goldman"/>
                <a:sym typeface="Goldman"/>
              </a:defRPr>
            </a:lvl7pPr>
            <a:lvl8pPr lvl="7" algn="ctr" rtl="0">
              <a:spcBef>
                <a:spcPts val="0"/>
              </a:spcBef>
              <a:spcAft>
                <a:spcPts val="0"/>
              </a:spcAft>
              <a:buSzPts val="3200"/>
              <a:buFont typeface="Goldman"/>
              <a:buNone/>
              <a:defRPr>
                <a:latin typeface="Goldman"/>
                <a:ea typeface="Goldman"/>
                <a:cs typeface="Goldman"/>
                <a:sym typeface="Goldman"/>
              </a:defRPr>
            </a:lvl8pPr>
            <a:lvl9pPr lvl="8" algn="ctr" rtl="0">
              <a:spcBef>
                <a:spcPts val="0"/>
              </a:spcBef>
              <a:spcAft>
                <a:spcPts val="0"/>
              </a:spcAft>
              <a:buSzPts val="3200"/>
              <a:buFont typeface="Goldman"/>
              <a:buNone/>
              <a:defRPr>
                <a:latin typeface="Goldman"/>
                <a:ea typeface="Goldman"/>
                <a:cs typeface="Goldman"/>
                <a:sym typeface="Goldman"/>
              </a:defRPr>
            </a:lvl9pPr>
          </a:lstStyle>
          <a:p>
            <a:endParaRPr/>
          </a:p>
        </p:txBody>
      </p:sp>
    </p:spTree>
    <p:extLst>
      <p:ext uri="{BB962C8B-B14F-4D97-AF65-F5344CB8AC3E}">
        <p14:creationId xmlns:p14="http://schemas.microsoft.com/office/powerpoint/2010/main" val="3012719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51"/>
        <p:cNvGrpSpPr/>
        <p:nvPr/>
      </p:nvGrpSpPr>
      <p:grpSpPr>
        <a:xfrm>
          <a:off x="0" y="0"/>
          <a:ext cx="0" cy="0"/>
          <a:chOff x="0" y="0"/>
          <a:chExt cx="0" cy="0"/>
        </a:xfrm>
      </p:grpSpPr>
      <p:sp>
        <p:nvSpPr>
          <p:cNvPr id="252" name="Google Shape;252;p11"/>
          <p:cNvSpPr txBox="1">
            <a:spLocks noGrp="1"/>
          </p:cNvSpPr>
          <p:nvPr>
            <p:ph type="title" hasCustomPrompt="1"/>
          </p:nvPr>
        </p:nvSpPr>
        <p:spPr>
          <a:xfrm>
            <a:off x="4419600" y="3359000"/>
            <a:ext cx="12442200" cy="2574600"/>
          </a:xfrm>
          <a:prstGeom prst="rect">
            <a:avLst/>
          </a:prstGeom>
          <a:solidFill>
            <a:schemeClr val="lt2"/>
          </a:solidFill>
          <a:ln>
            <a:noFill/>
          </a:ln>
        </p:spPr>
        <p:txBody>
          <a:bodyPr spcFirstLastPara="1" wrap="square" lIns="91425" tIns="91425" rIns="91425" bIns="91425" anchor="ctr" anchorCtr="0">
            <a:noAutofit/>
          </a:bodyPr>
          <a:lstStyle>
            <a:lvl1pPr lvl="0" algn="r">
              <a:spcBef>
                <a:spcPts val="0"/>
              </a:spcBef>
              <a:spcAft>
                <a:spcPts val="0"/>
              </a:spcAft>
              <a:buSzPts val="5500"/>
              <a:buNone/>
              <a:defRPr sz="11000"/>
            </a:lvl1pPr>
            <a:lvl2pPr lvl="1" algn="ctr">
              <a:spcBef>
                <a:spcPts val="0"/>
              </a:spcBef>
              <a:spcAft>
                <a:spcPts val="0"/>
              </a:spcAft>
              <a:buSzPts val="5500"/>
              <a:buFont typeface="Goldman"/>
              <a:buNone/>
              <a:defRPr sz="11000">
                <a:latin typeface="Goldman"/>
                <a:ea typeface="Goldman"/>
                <a:cs typeface="Goldman"/>
                <a:sym typeface="Goldman"/>
              </a:defRPr>
            </a:lvl2pPr>
            <a:lvl3pPr lvl="2" algn="ctr">
              <a:spcBef>
                <a:spcPts val="0"/>
              </a:spcBef>
              <a:spcAft>
                <a:spcPts val="0"/>
              </a:spcAft>
              <a:buSzPts val="5500"/>
              <a:buFont typeface="Goldman"/>
              <a:buNone/>
              <a:defRPr sz="11000">
                <a:latin typeface="Goldman"/>
                <a:ea typeface="Goldman"/>
                <a:cs typeface="Goldman"/>
                <a:sym typeface="Goldman"/>
              </a:defRPr>
            </a:lvl3pPr>
            <a:lvl4pPr lvl="3" algn="ctr">
              <a:spcBef>
                <a:spcPts val="0"/>
              </a:spcBef>
              <a:spcAft>
                <a:spcPts val="0"/>
              </a:spcAft>
              <a:buSzPts val="5500"/>
              <a:buFont typeface="Goldman"/>
              <a:buNone/>
              <a:defRPr sz="11000">
                <a:latin typeface="Goldman"/>
                <a:ea typeface="Goldman"/>
                <a:cs typeface="Goldman"/>
                <a:sym typeface="Goldman"/>
              </a:defRPr>
            </a:lvl4pPr>
            <a:lvl5pPr lvl="4" algn="ctr">
              <a:spcBef>
                <a:spcPts val="0"/>
              </a:spcBef>
              <a:spcAft>
                <a:spcPts val="0"/>
              </a:spcAft>
              <a:buSzPts val="5500"/>
              <a:buFont typeface="Goldman"/>
              <a:buNone/>
              <a:defRPr sz="11000">
                <a:latin typeface="Goldman"/>
                <a:ea typeface="Goldman"/>
                <a:cs typeface="Goldman"/>
                <a:sym typeface="Goldman"/>
              </a:defRPr>
            </a:lvl5pPr>
            <a:lvl6pPr lvl="5" algn="ctr">
              <a:spcBef>
                <a:spcPts val="0"/>
              </a:spcBef>
              <a:spcAft>
                <a:spcPts val="0"/>
              </a:spcAft>
              <a:buSzPts val="5500"/>
              <a:buFont typeface="Goldman"/>
              <a:buNone/>
              <a:defRPr sz="11000">
                <a:latin typeface="Goldman"/>
                <a:ea typeface="Goldman"/>
                <a:cs typeface="Goldman"/>
                <a:sym typeface="Goldman"/>
              </a:defRPr>
            </a:lvl6pPr>
            <a:lvl7pPr lvl="6" algn="ctr">
              <a:spcBef>
                <a:spcPts val="0"/>
              </a:spcBef>
              <a:spcAft>
                <a:spcPts val="0"/>
              </a:spcAft>
              <a:buSzPts val="5500"/>
              <a:buFont typeface="Goldman"/>
              <a:buNone/>
              <a:defRPr sz="11000">
                <a:latin typeface="Goldman"/>
                <a:ea typeface="Goldman"/>
                <a:cs typeface="Goldman"/>
                <a:sym typeface="Goldman"/>
              </a:defRPr>
            </a:lvl7pPr>
            <a:lvl8pPr lvl="7" algn="ctr">
              <a:spcBef>
                <a:spcPts val="0"/>
              </a:spcBef>
              <a:spcAft>
                <a:spcPts val="0"/>
              </a:spcAft>
              <a:buSzPts val="5500"/>
              <a:buFont typeface="Goldman"/>
              <a:buNone/>
              <a:defRPr sz="11000">
                <a:latin typeface="Goldman"/>
                <a:ea typeface="Goldman"/>
                <a:cs typeface="Goldman"/>
                <a:sym typeface="Goldman"/>
              </a:defRPr>
            </a:lvl8pPr>
            <a:lvl9pPr lvl="8" algn="ctr">
              <a:spcBef>
                <a:spcPts val="0"/>
              </a:spcBef>
              <a:spcAft>
                <a:spcPts val="0"/>
              </a:spcAft>
              <a:buSzPts val="5500"/>
              <a:buFont typeface="Goldman"/>
              <a:buNone/>
              <a:defRPr sz="11000">
                <a:latin typeface="Goldman"/>
                <a:ea typeface="Goldman"/>
                <a:cs typeface="Goldman"/>
                <a:sym typeface="Goldman"/>
              </a:defRPr>
            </a:lvl9pPr>
          </a:lstStyle>
          <a:p>
            <a:r>
              <a:t>xx%</a:t>
            </a:r>
          </a:p>
        </p:txBody>
      </p:sp>
      <p:sp>
        <p:nvSpPr>
          <p:cNvPr id="253" name="Google Shape;253;p11"/>
          <p:cNvSpPr txBox="1">
            <a:spLocks noGrp="1"/>
          </p:cNvSpPr>
          <p:nvPr>
            <p:ph type="subTitle" idx="1"/>
          </p:nvPr>
        </p:nvSpPr>
        <p:spPr>
          <a:xfrm>
            <a:off x="4419600" y="5933800"/>
            <a:ext cx="12442200" cy="82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3200"/>
            </a:lvl1pPr>
            <a:lvl2pPr lvl="1" algn="ctr" rtl="0">
              <a:lnSpc>
                <a:spcPct val="100000"/>
              </a:lnSpc>
              <a:spcBef>
                <a:spcPts val="0"/>
              </a:spcBef>
              <a:spcAft>
                <a:spcPts val="0"/>
              </a:spcAft>
              <a:buSzPts val="1600"/>
              <a:buNone/>
              <a:defRPr sz="3200"/>
            </a:lvl2pPr>
            <a:lvl3pPr lvl="2" algn="ctr" rtl="0">
              <a:lnSpc>
                <a:spcPct val="100000"/>
              </a:lnSpc>
              <a:spcBef>
                <a:spcPts val="0"/>
              </a:spcBef>
              <a:spcAft>
                <a:spcPts val="0"/>
              </a:spcAft>
              <a:buSzPts val="1600"/>
              <a:buNone/>
              <a:defRPr sz="3200"/>
            </a:lvl3pPr>
            <a:lvl4pPr lvl="3" algn="ctr" rtl="0">
              <a:lnSpc>
                <a:spcPct val="100000"/>
              </a:lnSpc>
              <a:spcBef>
                <a:spcPts val="0"/>
              </a:spcBef>
              <a:spcAft>
                <a:spcPts val="0"/>
              </a:spcAft>
              <a:buSzPts val="1600"/>
              <a:buNone/>
              <a:defRPr sz="3200"/>
            </a:lvl4pPr>
            <a:lvl5pPr lvl="4" algn="ctr" rtl="0">
              <a:lnSpc>
                <a:spcPct val="100000"/>
              </a:lnSpc>
              <a:spcBef>
                <a:spcPts val="0"/>
              </a:spcBef>
              <a:spcAft>
                <a:spcPts val="0"/>
              </a:spcAft>
              <a:buSzPts val="1600"/>
              <a:buNone/>
              <a:defRPr sz="3200"/>
            </a:lvl5pPr>
            <a:lvl6pPr lvl="5" algn="ctr" rtl="0">
              <a:lnSpc>
                <a:spcPct val="100000"/>
              </a:lnSpc>
              <a:spcBef>
                <a:spcPts val="0"/>
              </a:spcBef>
              <a:spcAft>
                <a:spcPts val="0"/>
              </a:spcAft>
              <a:buSzPts val="1600"/>
              <a:buNone/>
              <a:defRPr sz="3200"/>
            </a:lvl6pPr>
            <a:lvl7pPr lvl="6" algn="ctr" rtl="0">
              <a:lnSpc>
                <a:spcPct val="100000"/>
              </a:lnSpc>
              <a:spcBef>
                <a:spcPts val="0"/>
              </a:spcBef>
              <a:spcAft>
                <a:spcPts val="0"/>
              </a:spcAft>
              <a:buSzPts val="1600"/>
              <a:buNone/>
              <a:defRPr sz="3200"/>
            </a:lvl7pPr>
            <a:lvl8pPr lvl="7" algn="ctr" rtl="0">
              <a:lnSpc>
                <a:spcPct val="100000"/>
              </a:lnSpc>
              <a:spcBef>
                <a:spcPts val="0"/>
              </a:spcBef>
              <a:spcAft>
                <a:spcPts val="0"/>
              </a:spcAft>
              <a:buSzPts val="1600"/>
              <a:buNone/>
              <a:defRPr sz="3200"/>
            </a:lvl8pPr>
            <a:lvl9pPr lvl="8" algn="ctr" rtl="0">
              <a:lnSpc>
                <a:spcPct val="100000"/>
              </a:lnSpc>
              <a:spcBef>
                <a:spcPts val="0"/>
              </a:spcBef>
              <a:spcAft>
                <a:spcPts val="0"/>
              </a:spcAft>
              <a:buSzPts val="1600"/>
              <a:buNone/>
              <a:defRPr sz="3200"/>
            </a:lvl9pPr>
          </a:lstStyle>
          <a:p>
            <a:endParaRPr/>
          </a:p>
        </p:txBody>
      </p:sp>
      <p:grpSp>
        <p:nvGrpSpPr>
          <p:cNvPr id="254" name="Google Shape;254;p11"/>
          <p:cNvGrpSpPr/>
          <p:nvPr/>
        </p:nvGrpSpPr>
        <p:grpSpPr>
          <a:xfrm flipH="1">
            <a:off x="16861550" y="596000"/>
            <a:ext cx="483000" cy="483000"/>
            <a:chOff x="-1752450" y="4362450"/>
            <a:chExt cx="241500" cy="241500"/>
          </a:xfrm>
        </p:grpSpPr>
        <p:sp>
          <p:nvSpPr>
            <p:cNvPr id="255" name="Google Shape;255;p11"/>
            <p:cNvSpPr/>
            <p:nvPr/>
          </p:nvSpPr>
          <p:spPr>
            <a:xfrm>
              <a:off x="-1752450" y="4362450"/>
              <a:ext cx="114300" cy="24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56" name="Google Shape;256;p11"/>
            <p:cNvSpPr/>
            <p:nvPr/>
          </p:nvSpPr>
          <p:spPr>
            <a:xfrm rot="5400000">
              <a:off x="-1688850" y="4298850"/>
              <a:ext cx="114300" cy="24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257" name="Google Shape;257;p11"/>
          <p:cNvGrpSpPr/>
          <p:nvPr/>
        </p:nvGrpSpPr>
        <p:grpSpPr>
          <a:xfrm>
            <a:off x="8401050" y="9353550"/>
            <a:ext cx="1485900" cy="152400"/>
            <a:chOff x="2647950" y="4676775"/>
            <a:chExt cx="742950" cy="76200"/>
          </a:xfrm>
        </p:grpSpPr>
        <p:sp>
          <p:nvSpPr>
            <p:cNvPr id="258" name="Google Shape;258;p11"/>
            <p:cNvSpPr/>
            <p:nvPr/>
          </p:nvSpPr>
          <p:spPr>
            <a:xfrm>
              <a:off x="264795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59" name="Google Shape;259;p11"/>
            <p:cNvSpPr/>
            <p:nvPr/>
          </p:nvSpPr>
          <p:spPr>
            <a:xfrm>
              <a:off x="287020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60" name="Google Shape;260;p11"/>
            <p:cNvSpPr/>
            <p:nvPr/>
          </p:nvSpPr>
          <p:spPr>
            <a:xfrm>
              <a:off x="309245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61" name="Google Shape;261;p11"/>
            <p:cNvSpPr/>
            <p:nvPr/>
          </p:nvSpPr>
          <p:spPr>
            <a:xfrm>
              <a:off x="3314700" y="4676775"/>
              <a:ext cx="76200" cy="7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262" name="Google Shape;262;p11"/>
          <p:cNvGrpSpPr/>
          <p:nvPr/>
        </p:nvGrpSpPr>
        <p:grpSpPr>
          <a:xfrm>
            <a:off x="935750" y="596000"/>
            <a:ext cx="483000" cy="483000"/>
            <a:chOff x="-1752450" y="4362450"/>
            <a:chExt cx="241500" cy="241500"/>
          </a:xfrm>
        </p:grpSpPr>
        <p:sp>
          <p:nvSpPr>
            <p:cNvPr id="263" name="Google Shape;263;p11"/>
            <p:cNvSpPr/>
            <p:nvPr/>
          </p:nvSpPr>
          <p:spPr>
            <a:xfrm>
              <a:off x="-1752450" y="4362450"/>
              <a:ext cx="114300" cy="24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64" name="Google Shape;264;p11"/>
            <p:cNvSpPr/>
            <p:nvPr/>
          </p:nvSpPr>
          <p:spPr>
            <a:xfrm rot="5400000">
              <a:off x="-1688850" y="4298850"/>
              <a:ext cx="114300" cy="24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grpSp>
        <p:nvGrpSpPr>
          <p:cNvPr id="265" name="Google Shape;265;p11"/>
          <p:cNvGrpSpPr/>
          <p:nvPr/>
        </p:nvGrpSpPr>
        <p:grpSpPr>
          <a:xfrm>
            <a:off x="16646932" y="4781547"/>
            <a:ext cx="1653468" cy="5505630"/>
            <a:chOff x="8323466" y="2390773"/>
            <a:chExt cx="826734" cy="2752815"/>
          </a:xfrm>
        </p:grpSpPr>
        <p:sp>
          <p:nvSpPr>
            <p:cNvPr id="266" name="Google Shape;266;p11"/>
            <p:cNvSpPr/>
            <p:nvPr/>
          </p:nvSpPr>
          <p:spPr>
            <a:xfrm flipH="1">
              <a:off x="8600450" y="2390773"/>
              <a:ext cx="393099" cy="2752815"/>
            </a:xfrm>
            <a:custGeom>
              <a:avLst/>
              <a:gdLst/>
              <a:ahLst/>
              <a:cxnLst/>
              <a:rect l="l" t="t" r="r" b="b"/>
              <a:pathLst>
                <a:path w="3722" h="26064" extrusionOk="0">
                  <a:moveTo>
                    <a:pt x="3572" y="1210"/>
                  </a:moveTo>
                  <a:lnTo>
                    <a:pt x="3572" y="605"/>
                  </a:lnTo>
                  <a:lnTo>
                    <a:pt x="3721" y="605"/>
                  </a:lnTo>
                  <a:lnTo>
                    <a:pt x="3721" y="406"/>
                  </a:lnTo>
                  <a:lnTo>
                    <a:pt x="2278" y="406"/>
                  </a:lnTo>
                  <a:lnTo>
                    <a:pt x="2278" y="0"/>
                  </a:lnTo>
                  <a:lnTo>
                    <a:pt x="1445" y="0"/>
                  </a:lnTo>
                  <a:lnTo>
                    <a:pt x="1445" y="406"/>
                  </a:lnTo>
                  <a:lnTo>
                    <a:pt x="0" y="406"/>
                  </a:lnTo>
                  <a:lnTo>
                    <a:pt x="0" y="605"/>
                  </a:lnTo>
                  <a:lnTo>
                    <a:pt x="150" y="605"/>
                  </a:lnTo>
                  <a:lnTo>
                    <a:pt x="150" y="1210"/>
                  </a:lnTo>
                  <a:lnTo>
                    <a:pt x="301" y="1210"/>
                  </a:lnTo>
                  <a:lnTo>
                    <a:pt x="860" y="1963"/>
                  </a:lnTo>
                  <a:lnTo>
                    <a:pt x="696" y="1963"/>
                  </a:lnTo>
                  <a:lnTo>
                    <a:pt x="696" y="2573"/>
                  </a:lnTo>
                  <a:lnTo>
                    <a:pt x="0" y="2573"/>
                  </a:lnTo>
                  <a:lnTo>
                    <a:pt x="0" y="2772"/>
                  </a:lnTo>
                  <a:lnTo>
                    <a:pt x="149" y="2772"/>
                  </a:lnTo>
                  <a:lnTo>
                    <a:pt x="149" y="3376"/>
                  </a:lnTo>
                  <a:lnTo>
                    <a:pt x="548" y="3376"/>
                  </a:lnTo>
                  <a:lnTo>
                    <a:pt x="548" y="2772"/>
                  </a:lnTo>
                  <a:lnTo>
                    <a:pt x="1445" y="2772"/>
                  </a:lnTo>
                  <a:lnTo>
                    <a:pt x="1445" y="6207"/>
                  </a:lnTo>
                  <a:lnTo>
                    <a:pt x="0" y="6207"/>
                  </a:lnTo>
                  <a:lnTo>
                    <a:pt x="0" y="6406"/>
                  </a:lnTo>
                  <a:lnTo>
                    <a:pt x="149" y="6406"/>
                  </a:lnTo>
                  <a:lnTo>
                    <a:pt x="149" y="7010"/>
                  </a:lnTo>
                  <a:lnTo>
                    <a:pt x="548" y="7010"/>
                  </a:lnTo>
                  <a:lnTo>
                    <a:pt x="548" y="6406"/>
                  </a:lnTo>
                  <a:lnTo>
                    <a:pt x="1445" y="6406"/>
                  </a:lnTo>
                  <a:lnTo>
                    <a:pt x="1445" y="26064"/>
                  </a:lnTo>
                  <a:lnTo>
                    <a:pt x="2277" y="26064"/>
                  </a:lnTo>
                  <a:lnTo>
                    <a:pt x="2277" y="6406"/>
                  </a:lnTo>
                  <a:lnTo>
                    <a:pt x="3174" y="6406"/>
                  </a:lnTo>
                  <a:lnTo>
                    <a:pt x="3174" y="7010"/>
                  </a:lnTo>
                  <a:lnTo>
                    <a:pt x="3572" y="7010"/>
                  </a:lnTo>
                  <a:lnTo>
                    <a:pt x="3572" y="6406"/>
                  </a:lnTo>
                  <a:lnTo>
                    <a:pt x="3721" y="6406"/>
                  </a:lnTo>
                  <a:lnTo>
                    <a:pt x="3721" y="6207"/>
                  </a:lnTo>
                  <a:lnTo>
                    <a:pt x="2277" y="6207"/>
                  </a:lnTo>
                  <a:lnTo>
                    <a:pt x="2277" y="2772"/>
                  </a:lnTo>
                  <a:lnTo>
                    <a:pt x="3174" y="2772"/>
                  </a:lnTo>
                  <a:lnTo>
                    <a:pt x="3174" y="3376"/>
                  </a:lnTo>
                  <a:lnTo>
                    <a:pt x="3572" y="3376"/>
                  </a:lnTo>
                  <a:lnTo>
                    <a:pt x="3572" y="2772"/>
                  </a:lnTo>
                  <a:lnTo>
                    <a:pt x="3721" y="2772"/>
                  </a:lnTo>
                  <a:lnTo>
                    <a:pt x="3721" y="2573"/>
                  </a:lnTo>
                  <a:lnTo>
                    <a:pt x="3026" y="2573"/>
                  </a:lnTo>
                  <a:lnTo>
                    <a:pt x="3026" y="1963"/>
                  </a:lnTo>
                  <a:lnTo>
                    <a:pt x="2863" y="1963"/>
                  </a:lnTo>
                  <a:lnTo>
                    <a:pt x="3420" y="1210"/>
                  </a:lnTo>
                  <a:lnTo>
                    <a:pt x="3572" y="1210"/>
                  </a:lnTo>
                  <a:close/>
                  <a:moveTo>
                    <a:pt x="1445" y="2573"/>
                  </a:moveTo>
                  <a:lnTo>
                    <a:pt x="1094" y="2573"/>
                  </a:lnTo>
                  <a:lnTo>
                    <a:pt x="1094" y="1963"/>
                  </a:lnTo>
                  <a:lnTo>
                    <a:pt x="964" y="1963"/>
                  </a:lnTo>
                  <a:lnTo>
                    <a:pt x="406" y="1209"/>
                  </a:lnTo>
                  <a:lnTo>
                    <a:pt x="549" y="1209"/>
                  </a:lnTo>
                  <a:lnTo>
                    <a:pt x="549" y="605"/>
                  </a:lnTo>
                  <a:lnTo>
                    <a:pt x="1445" y="605"/>
                  </a:lnTo>
                  <a:close/>
                  <a:moveTo>
                    <a:pt x="2759" y="1963"/>
                  </a:moveTo>
                  <a:lnTo>
                    <a:pt x="2628" y="1963"/>
                  </a:lnTo>
                  <a:lnTo>
                    <a:pt x="2628" y="2573"/>
                  </a:lnTo>
                  <a:lnTo>
                    <a:pt x="2278" y="2573"/>
                  </a:lnTo>
                  <a:lnTo>
                    <a:pt x="2278" y="605"/>
                  </a:lnTo>
                  <a:lnTo>
                    <a:pt x="3174" y="605"/>
                  </a:lnTo>
                  <a:lnTo>
                    <a:pt x="3174" y="1209"/>
                  </a:lnTo>
                  <a:lnTo>
                    <a:pt x="3317" y="1209"/>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67" name="Google Shape;267;p11"/>
            <p:cNvSpPr/>
            <p:nvPr/>
          </p:nvSpPr>
          <p:spPr>
            <a:xfrm>
              <a:off x="8323466" y="3124238"/>
              <a:ext cx="344325" cy="1285875"/>
            </a:xfrm>
            <a:custGeom>
              <a:avLst/>
              <a:gdLst/>
              <a:ahLst/>
              <a:cxnLst/>
              <a:rect l="l" t="t" r="r" b="b"/>
              <a:pathLst>
                <a:path w="13773" h="51435" extrusionOk="0">
                  <a:moveTo>
                    <a:pt x="12628" y="0"/>
                  </a:moveTo>
                  <a:cubicBezTo>
                    <a:pt x="13819" y="7145"/>
                    <a:pt x="14719" y="15059"/>
                    <a:pt x="11866" y="21717"/>
                  </a:cubicBezTo>
                  <a:cubicBezTo>
                    <a:pt x="7720" y="31391"/>
                    <a:pt x="-3509" y="42021"/>
                    <a:pt x="1198" y="51435"/>
                  </a:cubicBezTo>
                </a:path>
              </a:pathLst>
            </a:custGeom>
            <a:noFill/>
            <a:ln w="9525" cap="flat" cmpd="sng">
              <a:solidFill>
                <a:schemeClr val="accent1"/>
              </a:solidFill>
              <a:prstDash val="solid"/>
              <a:round/>
              <a:headEnd type="none" w="med" len="med"/>
              <a:tailEnd type="none" w="med" len="med"/>
            </a:ln>
          </p:spPr>
        </p:sp>
        <p:sp>
          <p:nvSpPr>
            <p:cNvPr id="268" name="Google Shape;268;p11"/>
            <p:cNvSpPr/>
            <p:nvPr/>
          </p:nvSpPr>
          <p:spPr>
            <a:xfrm>
              <a:off x="8972550" y="2743200"/>
              <a:ext cx="177650" cy="1143000"/>
            </a:xfrm>
            <a:custGeom>
              <a:avLst/>
              <a:gdLst/>
              <a:ahLst/>
              <a:cxnLst/>
              <a:rect l="l" t="t" r="r" b="b"/>
              <a:pathLst>
                <a:path w="7106" h="45720" extrusionOk="0">
                  <a:moveTo>
                    <a:pt x="0" y="0"/>
                  </a:moveTo>
                  <a:cubicBezTo>
                    <a:pt x="4269" y="4269"/>
                    <a:pt x="7851" y="10809"/>
                    <a:pt x="6858" y="16764"/>
                  </a:cubicBezTo>
                  <a:cubicBezTo>
                    <a:pt x="5252" y="26403"/>
                    <a:pt x="-2084" y="36980"/>
                    <a:pt x="2286" y="45720"/>
                  </a:cubicBezTo>
                </a:path>
              </a:pathLst>
            </a:custGeom>
            <a:noFill/>
            <a:ln w="9525" cap="flat" cmpd="sng">
              <a:solidFill>
                <a:schemeClr val="accent1"/>
              </a:solidFill>
              <a:prstDash val="solid"/>
              <a:round/>
              <a:headEnd type="none" w="med" len="med"/>
              <a:tailEnd type="none" w="med" len="med"/>
            </a:ln>
          </p:spPr>
        </p:sp>
        <p:sp>
          <p:nvSpPr>
            <p:cNvPr id="269" name="Google Shape;269;p11"/>
            <p:cNvSpPr/>
            <p:nvPr/>
          </p:nvSpPr>
          <p:spPr>
            <a:xfrm>
              <a:off x="8629650" y="2752725"/>
              <a:ext cx="62025" cy="819150"/>
            </a:xfrm>
            <a:custGeom>
              <a:avLst/>
              <a:gdLst/>
              <a:ahLst/>
              <a:cxnLst/>
              <a:rect l="l" t="t" r="r" b="b"/>
              <a:pathLst>
                <a:path w="2481" h="32766" extrusionOk="0">
                  <a:moveTo>
                    <a:pt x="762" y="0"/>
                  </a:moveTo>
                  <a:cubicBezTo>
                    <a:pt x="762" y="10925"/>
                    <a:pt x="4886" y="22994"/>
                    <a:pt x="0" y="32766"/>
                  </a:cubicBezTo>
                </a:path>
              </a:pathLst>
            </a:custGeom>
            <a:noFill/>
            <a:ln w="9525" cap="flat" cmpd="sng">
              <a:solidFill>
                <a:schemeClr val="accent1"/>
              </a:solidFill>
              <a:prstDash val="solid"/>
              <a:round/>
              <a:headEnd type="none" w="med" len="med"/>
              <a:tailEnd type="none" w="med" len="med"/>
            </a:ln>
          </p:spPr>
        </p:sp>
        <p:sp>
          <p:nvSpPr>
            <p:cNvPr id="270" name="Google Shape;270;p11"/>
            <p:cNvSpPr/>
            <p:nvPr/>
          </p:nvSpPr>
          <p:spPr>
            <a:xfrm>
              <a:off x="8943975" y="3133725"/>
              <a:ext cx="150350" cy="1143000"/>
            </a:xfrm>
            <a:custGeom>
              <a:avLst/>
              <a:gdLst/>
              <a:ahLst/>
              <a:cxnLst/>
              <a:rect l="l" t="t" r="r" b="b"/>
              <a:pathLst>
                <a:path w="6014" h="45720" extrusionOk="0">
                  <a:moveTo>
                    <a:pt x="1524" y="0"/>
                  </a:moveTo>
                  <a:cubicBezTo>
                    <a:pt x="-446" y="7880"/>
                    <a:pt x="4566" y="15963"/>
                    <a:pt x="5715" y="24003"/>
                  </a:cubicBezTo>
                  <a:cubicBezTo>
                    <a:pt x="6774" y="31413"/>
                    <a:pt x="4152" y="39492"/>
                    <a:pt x="0" y="45720"/>
                  </a:cubicBezTo>
                </a:path>
              </a:pathLst>
            </a:custGeom>
            <a:noFill/>
            <a:ln w="9525" cap="flat" cmpd="sng">
              <a:solidFill>
                <a:schemeClr val="accent1"/>
              </a:solidFill>
              <a:prstDash val="solid"/>
              <a:round/>
              <a:headEnd type="none" w="med" len="med"/>
              <a:tailEnd type="none" w="med" len="med"/>
            </a:ln>
          </p:spPr>
        </p:sp>
      </p:grpSp>
    </p:spTree>
    <p:extLst>
      <p:ext uri="{BB962C8B-B14F-4D97-AF65-F5344CB8AC3E}">
        <p14:creationId xmlns:p14="http://schemas.microsoft.com/office/powerpoint/2010/main" val="215766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1"/>
        <p:cNvGrpSpPr/>
        <p:nvPr/>
      </p:nvGrpSpPr>
      <p:grpSpPr>
        <a:xfrm>
          <a:off x="0" y="0"/>
          <a:ext cx="0" cy="0"/>
          <a:chOff x="0" y="0"/>
          <a:chExt cx="0" cy="0"/>
        </a:xfrm>
      </p:grpSpPr>
    </p:spTree>
    <p:extLst>
      <p:ext uri="{BB962C8B-B14F-4D97-AF65-F5344CB8AC3E}">
        <p14:creationId xmlns:p14="http://schemas.microsoft.com/office/powerpoint/2010/main" val="1758414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26450" y="1079000"/>
            <a:ext cx="15435000" cy="114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Goldman"/>
              <a:buNone/>
              <a:defRPr sz="3200">
                <a:solidFill>
                  <a:schemeClr val="dk1"/>
                </a:solidFill>
                <a:latin typeface="Goldman"/>
                <a:ea typeface="Goldman"/>
                <a:cs typeface="Goldman"/>
                <a:sym typeface="Goldman"/>
              </a:defRPr>
            </a:lvl1pPr>
            <a:lvl2pPr lvl="1" rtl="0">
              <a:spcBef>
                <a:spcPts val="0"/>
              </a:spcBef>
              <a:spcAft>
                <a:spcPts val="0"/>
              </a:spcAft>
              <a:buClr>
                <a:schemeClr val="dk1"/>
              </a:buClr>
              <a:buSzPts val="3200"/>
              <a:buFont typeface="Alexandria"/>
              <a:buNone/>
              <a:defRPr sz="3200">
                <a:solidFill>
                  <a:schemeClr val="dk1"/>
                </a:solidFill>
                <a:latin typeface="Alexandria"/>
                <a:ea typeface="Alexandria"/>
                <a:cs typeface="Alexandria"/>
                <a:sym typeface="Alexandria"/>
              </a:defRPr>
            </a:lvl2pPr>
            <a:lvl3pPr lvl="2" rtl="0">
              <a:spcBef>
                <a:spcPts val="0"/>
              </a:spcBef>
              <a:spcAft>
                <a:spcPts val="0"/>
              </a:spcAft>
              <a:buClr>
                <a:schemeClr val="dk1"/>
              </a:buClr>
              <a:buSzPts val="3200"/>
              <a:buFont typeface="Alexandria"/>
              <a:buNone/>
              <a:defRPr sz="3200">
                <a:solidFill>
                  <a:schemeClr val="dk1"/>
                </a:solidFill>
                <a:latin typeface="Alexandria"/>
                <a:ea typeface="Alexandria"/>
                <a:cs typeface="Alexandria"/>
                <a:sym typeface="Alexandria"/>
              </a:defRPr>
            </a:lvl3pPr>
            <a:lvl4pPr lvl="3" rtl="0">
              <a:spcBef>
                <a:spcPts val="0"/>
              </a:spcBef>
              <a:spcAft>
                <a:spcPts val="0"/>
              </a:spcAft>
              <a:buClr>
                <a:schemeClr val="dk1"/>
              </a:buClr>
              <a:buSzPts val="3200"/>
              <a:buFont typeface="Alexandria"/>
              <a:buNone/>
              <a:defRPr sz="3200">
                <a:solidFill>
                  <a:schemeClr val="dk1"/>
                </a:solidFill>
                <a:latin typeface="Alexandria"/>
                <a:ea typeface="Alexandria"/>
                <a:cs typeface="Alexandria"/>
                <a:sym typeface="Alexandria"/>
              </a:defRPr>
            </a:lvl4pPr>
            <a:lvl5pPr lvl="4" rtl="0">
              <a:spcBef>
                <a:spcPts val="0"/>
              </a:spcBef>
              <a:spcAft>
                <a:spcPts val="0"/>
              </a:spcAft>
              <a:buClr>
                <a:schemeClr val="dk1"/>
              </a:buClr>
              <a:buSzPts val="3200"/>
              <a:buFont typeface="Alexandria"/>
              <a:buNone/>
              <a:defRPr sz="3200">
                <a:solidFill>
                  <a:schemeClr val="dk1"/>
                </a:solidFill>
                <a:latin typeface="Alexandria"/>
                <a:ea typeface="Alexandria"/>
                <a:cs typeface="Alexandria"/>
                <a:sym typeface="Alexandria"/>
              </a:defRPr>
            </a:lvl5pPr>
            <a:lvl6pPr lvl="5" rtl="0">
              <a:spcBef>
                <a:spcPts val="0"/>
              </a:spcBef>
              <a:spcAft>
                <a:spcPts val="0"/>
              </a:spcAft>
              <a:buClr>
                <a:schemeClr val="dk1"/>
              </a:buClr>
              <a:buSzPts val="3200"/>
              <a:buFont typeface="Alexandria"/>
              <a:buNone/>
              <a:defRPr sz="3200">
                <a:solidFill>
                  <a:schemeClr val="dk1"/>
                </a:solidFill>
                <a:latin typeface="Alexandria"/>
                <a:ea typeface="Alexandria"/>
                <a:cs typeface="Alexandria"/>
                <a:sym typeface="Alexandria"/>
              </a:defRPr>
            </a:lvl6pPr>
            <a:lvl7pPr lvl="6" rtl="0">
              <a:spcBef>
                <a:spcPts val="0"/>
              </a:spcBef>
              <a:spcAft>
                <a:spcPts val="0"/>
              </a:spcAft>
              <a:buClr>
                <a:schemeClr val="dk1"/>
              </a:buClr>
              <a:buSzPts val="3200"/>
              <a:buFont typeface="Alexandria"/>
              <a:buNone/>
              <a:defRPr sz="3200">
                <a:solidFill>
                  <a:schemeClr val="dk1"/>
                </a:solidFill>
                <a:latin typeface="Alexandria"/>
                <a:ea typeface="Alexandria"/>
                <a:cs typeface="Alexandria"/>
                <a:sym typeface="Alexandria"/>
              </a:defRPr>
            </a:lvl7pPr>
            <a:lvl8pPr lvl="7" rtl="0">
              <a:spcBef>
                <a:spcPts val="0"/>
              </a:spcBef>
              <a:spcAft>
                <a:spcPts val="0"/>
              </a:spcAft>
              <a:buClr>
                <a:schemeClr val="dk1"/>
              </a:buClr>
              <a:buSzPts val="3200"/>
              <a:buFont typeface="Alexandria"/>
              <a:buNone/>
              <a:defRPr sz="3200">
                <a:solidFill>
                  <a:schemeClr val="dk1"/>
                </a:solidFill>
                <a:latin typeface="Alexandria"/>
                <a:ea typeface="Alexandria"/>
                <a:cs typeface="Alexandria"/>
                <a:sym typeface="Alexandria"/>
              </a:defRPr>
            </a:lvl8pPr>
            <a:lvl9pPr lvl="8" rtl="0">
              <a:spcBef>
                <a:spcPts val="0"/>
              </a:spcBef>
              <a:spcAft>
                <a:spcPts val="0"/>
              </a:spcAft>
              <a:buClr>
                <a:schemeClr val="dk1"/>
              </a:buClr>
              <a:buSzPts val="3200"/>
              <a:buFont typeface="Alexandria"/>
              <a:buNone/>
              <a:defRPr sz="3200">
                <a:solidFill>
                  <a:schemeClr val="dk1"/>
                </a:solidFill>
                <a:latin typeface="Alexandria"/>
                <a:ea typeface="Alexandria"/>
                <a:cs typeface="Alexandria"/>
                <a:sym typeface="Alexandria"/>
              </a:defRPr>
            </a:lvl9pPr>
          </a:lstStyle>
          <a:p>
            <a:endParaRPr/>
          </a:p>
        </p:txBody>
      </p:sp>
      <p:sp>
        <p:nvSpPr>
          <p:cNvPr id="7" name="Google Shape;7;p1"/>
          <p:cNvSpPr txBox="1">
            <a:spLocks noGrp="1"/>
          </p:cNvSpPr>
          <p:nvPr>
            <p:ph type="body" idx="1"/>
          </p:nvPr>
        </p:nvSpPr>
        <p:spPr>
          <a:xfrm>
            <a:off x="1426450" y="2304950"/>
            <a:ext cx="15435000" cy="68328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lt1"/>
              </a:buClr>
              <a:buSzPts val="1200"/>
              <a:buFont typeface="Mulish"/>
              <a:buChar char="◇"/>
              <a:defRPr sz="1200">
                <a:solidFill>
                  <a:schemeClr val="dk1"/>
                </a:solidFill>
                <a:latin typeface="Mulish"/>
                <a:ea typeface="Mulish"/>
                <a:cs typeface="Mulish"/>
                <a:sym typeface="Mulish"/>
              </a:defRPr>
            </a:lvl1pPr>
            <a:lvl2pPr marL="914400" lvl="1" indent="-304800">
              <a:lnSpc>
                <a:spcPct val="100000"/>
              </a:lnSpc>
              <a:spcBef>
                <a:spcPts val="0"/>
              </a:spcBef>
              <a:spcAft>
                <a:spcPts val="0"/>
              </a:spcAft>
              <a:buClr>
                <a:schemeClr val="dk1"/>
              </a:buClr>
              <a:buSzPts val="1200"/>
              <a:buFont typeface="Mulish"/>
              <a:buChar char="○"/>
              <a:defRPr sz="1200">
                <a:solidFill>
                  <a:schemeClr val="dk1"/>
                </a:solidFill>
                <a:latin typeface="Mulish"/>
                <a:ea typeface="Mulish"/>
                <a:cs typeface="Mulish"/>
                <a:sym typeface="Mulish"/>
              </a:defRPr>
            </a:lvl2pPr>
            <a:lvl3pPr marL="1371600" lvl="2" indent="-304800">
              <a:lnSpc>
                <a:spcPct val="100000"/>
              </a:lnSpc>
              <a:spcBef>
                <a:spcPts val="0"/>
              </a:spcBef>
              <a:spcAft>
                <a:spcPts val="0"/>
              </a:spcAft>
              <a:buClr>
                <a:schemeClr val="dk1"/>
              </a:buClr>
              <a:buSzPts val="1200"/>
              <a:buFont typeface="Mulish"/>
              <a:buChar char="■"/>
              <a:defRPr sz="1200">
                <a:solidFill>
                  <a:schemeClr val="dk1"/>
                </a:solidFill>
                <a:latin typeface="Mulish"/>
                <a:ea typeface="Mulish"/>
                <a:cs typeface="Mulish"/>
                <a:sym typeface="Mulish"/>
              </a:defRPr>
            </a:lvl3pPr>
            <a:lvl4pPr marL="1828800" lvl="3" indent="-304800">
              <a:lnSpc>
                <a:spcPct val="100000"/>
              </a:lnSpc>
              <a:spcBef>
                <a:spcPts val="0"/>
              </a:spcBef>
              <a:spcAft>
                <a:spcPts val="0"/>
              </a:spcAft>
              <a:buClr>
                <a:schemeClr val="dk1"/>
              </a:buClr>
              <a:buSzPts val="1200"/>
              <a:buFont typeface="Mulish"/>
              <a:buChar char="●"/>
              <a:defRPr sz="1200">
                <a:solidFill>
                  <a:schemeClr val="dk1"/>
                </a:solidFill>
                <a:latin typeface="Mulish"/>
                <a:ea typeface="Mulish"/>
                <a:cs typeface="Mulish"/>
                <a:sym typeface="Mulish"/>
              </a:defRPr>
            </a:lvl4pPr>
            <a:lvl5pPr marL="2286000" lvl="4" indent="-304800">
              <a:lnSpc>
                <a:spcPct val="100000"/>
              </a:lnSpc>
              <a:spcBef>
                <a:spcPts val="0"/>
              </a:spcBef>
              <a:spcAft>
                <a:spcPts val="0"/>
              </a:spcAft>
              <a:buClr>
                <a:schemeClr val="dk1"/>
              </a:buClr>
              <a:buSzPts val="1200"/>
              <a:buFont typeface="Mulish"/>
              <a:buChar char="○"/>
              <a:defRPr sz="1200">
                <a:solidFill>
                  <a:schemeClr val="dk1"/>
                </a:solidFill>
                <a:latin typeface="Mulish"/>
                <a:ea typeface="Mulish"/>
                <a:cs typeface="Mulish"/>
                <a:sym typeface="Mulish"/>
              </a:defRPr>
            </a:lvl5pPr>
            <a:lvl6pPr marL="2743200" lvl="5" indent="-304800">
              <a:lnSpc>
                <a:spcPct val="100000"/>
              </a:lnSpc>
              <a:spcBef>
                <a:spcPts val="0"/>
              </a:spcBef>
              <a:spcAft>
                <a:spcPts val="0"/>
              </a:spcAft>
              <a:buClr>
                <a:schemeClr val="dk1"/>
              </a:buClr>
              <a:buSzPts val="1200"/>
              <a:buFont typeface="Mulish"/>
              <a:buChar char="■"/>
              <a:defRPr sz="1200">
                <a:solidFill>
                  <a:schemeClr val="dk1"/>
                </a:solidFill>
                <a:latin typeface="Mulish"/>
                <a:ea typeface="Mulish"/>
                <a:cs typeface="Mulish"/>
                <a:sym typeface="Mulish"/>
              </a:defRPr>
            </a:lvl6pPr>
            <a:lvl7pPr marL="3200400" lvl="6" indent="-304800">
              <a:lnSpc>
                <a:spcPct val="100000"/>
              </a:lnSpc>
              <a:spcBef>
                <a:spcPts val="0"/>
              </a:spcBef>
              <a:spcAft>
                <a:spcPts val="0"/>
              </a:spcAft>
              <a:buClr>
                <a:schemeClr val="dk1"/>
              </a:buClr>
              <a:buSzPts val="1200"/>
              <a:buFont typeface="Mulish"/>
              <a:buChar char="●"/>
              <a:defRPr sz="1200">
                <a:solidFill>
                  <a:schemeClr val="dk1"/>
                </a:solidFill>
                <a:latin typeface="Mulish"/>
                <a:ea typeface="Mulish"/>
                <a:cs typeface="Mulish"/>
                <a:sym typeface="Mulish"/>
              </a:defRPr>
            </a:lvl7pPr>
            <a:lvl8pPr marL="3657600" lvl="7" indent="-304800">
              <a:lnSpc>
                <a:spcPct val="100000"/>
              </a:lnSpc>
              <a:spcBef>
                <a:spcPts val="0"/>
              </a:spcBef>
              <a:spcAft>
                <a:spcPts val="0"/>
              </a:spcAft>
              <a:buClr>
                <a:schemeClr val="dk1"/>
              </a:buClr>
              <a:buSzPts val="1200"/>
              <a:buFont typeface="Mulish"/>
              <a:buChar char="○"/>
              <a:defRPr sz="1200">
                <a:solidFill>
                  <a:schemeClr val="dk1"/>
                </a:solidFill>
                <a:latin typeface="Mulish"/>
                <a:ea typeface="Mulish"/>
                <a:cs typeface="Mulish"/>
                <a:sym typeface="Mulish"/>
              </a:defRPr>
            </a:lvl8pPr>
            <a:lvl9pPr marL="4114800" lvl="8" indent="-304800">
              <a:lnSpc>
                <a:spcPct val="100000"/>
              </a:lnSpc>
              <a:spcBef>
                <a:spcPts val="0"/>
              </a:spcBef>
              <a:spcAft>
                <a:spcPts val="0"/>
              </a:spcAft>
              <a:buClr>
                <a:schemeClr val="dk1"/>
              </a:buClr>
              <a:buSzPts val="1200"/>
              <a:buFont typeface="Mulish"/>
              <a:buChar char="■"/>
              <a:defRPr sz="1200">
                <a:solidFill>
                  <a:schemeClr val="dk1"/>
                </a:solidFill>
                <a:latin typeface="Mulish"/>
                <a:ea typeface="Mulish"/>
                <a:cs typeface="Mulish"/>
                <a:sym typeface="Mulish"/>
              </a:defRPr>
            </a:lvl9pPr>
          </a:lstStyle>
          <a:p>
            <a:endParaRPr/>
          </a:p>
        </p:txBody>
      </p:sp>
    </p:spTree>
    <p:extLst>
      <p:ext uri="{BB962C8B-B14F-4D97-AF65-F5344CB8AC3E}">
        <p14:creationId xmlns:p14="http://schemas.microsoft.com/office/powerpoint/2010/main" val="377723059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1138428"/>
            <a:ext cx="5165385" cy="79964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79379" y="1685756"/>
            <a:ext cx="4421223" cy="69017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7723796" y="1138428"/>
            <a:ext cx="576072" cy="799642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5803902" y="1296162"/>
            <a:ext cx="10972800" cy="768096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3698" y="9534526"/>
            <a:ext cx="4114800" cy="547688"/>
          </a:xfrm>
          <a:prstGeom prst="rect">
            <a:avLst/>
          </a:prstGeom>
        </p:spPr>
        <p:txBody>
          <a:bodyPr vert="horz" lIns="91440" tIns="45720" rIns="91440" bIns="45720" rtlCol="0" anchor="ctr"/>
          <a:lstStyle>
            <a:lvl1pPr algn="l">
              <a:defRPr sz="1650">
                <a:solidFill>
                  <a:schemeClr val="tx1">
                    <a:lumMod val="50000"/>
                    <a:lumOff val="50000"/>
                  </a:schemeClr>
                </a:solidFill>
              </a:defRPr>
            </a:lvl1pPr>
          </a:lstStyle>
          <a:p>
            <a:fld id="{5586B75A-687E-405C-8A0B-8D00578BA2C3}" type="datetimeFigureOut">
              <a:rPr lang="en-US" dirty="0"/>
              <a:pPr/>
              <a:t>3/20/25</a:t>
            </a:fld>
            <a:endParaRPr lang="en-US" dirty="0"/>
          </a:p>
        </p:txBody>
      </p:sp>
      <p:sp>
        <p:nvSpPr>
          <p:cNvPr id="5" name="Footer Placeholder 4"/>
          <p:cNvSpPr>
            <a:spLocks noGrp="1"/>
          </p:cNvSpPr>
          <p:nvPr>
            <p:ph type="ftr" sz="quarter" idx="3"/>
          </p:nvPr>
        </p:nvSpPr>
        <p:spPr>
          <a:xfrm>
            <a:off x="5803903" y="9534526"/>
            <a:ext cx="8867276" cy="547688"/>
          </a:xfrm>
          <a:prstGeom prst="rect">
            <a:avLst/>
          </a:prstGeom>
        </p:spPr>
        <p:txBody>
          <a:bodyPr vert="horz" lIns="91440" tIns="45720" rIns="91440" bIns="45720" rtlCol="0" anchor="ctr"/>
          <a:lstStyle>
            <a:lvl1pPr algn="l">
              <a:defRPr sz="165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5951203" y="9534526"/>
            <a:ext cx="2296391" cy="547688"/>
          </a:xfrm>
          <a:prstGeom prst="rect">
            <a:avLst/>
          </a:prstGeom>
        </p:spPr>
        <p:txBody>
          <a:bodyPr vert="horz" lIns="91440" tIns="45720" rIns="91440" bIns="45720" rtlCol="0" anchor="ctr"/>
          <a:lstStyle>
            <a:lvl1pPr algn="r">
              <a:defRPr sz="18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172307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1371600" rtl="0" eaLnBrk="1" latinLnBrk="0" hangingPunct="1">
        <a:lnSpc>
          <a:spcPct val="90000"/>
        </a:lnSpc>
        <a:spcBef>
          <a:spcPct val="0"/>
        </a:spcBef>
        <a:buNone/>
        <a:defRPr sz="5400" kern="1200" spc="-90" baseline="0">
          <a:solidFill>
            <a:srgbClr val="FFFFFF"/>
          </a:solidFill>
          <a:latin typeface="+mj-lt"/>
          <a:ea typeface="+mj-ea"/>
          <a:cs typeface="+mj-cs"/>
        </a:defRPr>
      </a:lvl1pPr>
    </p:titleStyle>
    <p:bodyStyle>
      <a:lvl1pPr marL="274320" indent="-274320" algn="l" defTabSz="1371600" rtl="0" eaLnBrk="1" latinLnBrk="0" hangingPunct="1">
        <a:lnSpc>
          <a:spcPct val="90000"/>
        </a:lnSpc>
        <a:spcBef>
          <a:spcPts val="1800"/>
        </a:spcBef>
        <a:buClr>
          <a:schemeClr val="accent1"/>
        </a:buClr>
        <a:buFont typeface="Wingdings 2" pitchFamily="18" charset="2"/>
        <a:buChar char=""/>
        <a:defRPr sz="3000" kern="1200">
          <a:solidFill>
            <a:schemeClr val="tx1">
              <a:lumMod val="65000"/>
              <a:lumOff val="35000"/>
            </a:schemeClr>
          </a:solidFill>
          <a:latin typeface="+mn-lt"/>
          <a:ea typeface="+mn-ea"/>
          <a:cs typeface="+mn-cs"/>
        </a:defRPr>
      </a:lvl1pPr>
      <a:lvl2pPr marL="1028700" indent="-274320" algn="l" defTabSz="1371600" rtl="0" eaLnBrk="1" latinLnBrk="0" hangingPunct="1">
        <a:lnSpc>
          <a:spcPct val="90000"/>
        </a:lnSpc>
        <a:spcBef>
          <a:spcPts val="375"/>
        </a:spcBef>
        <a:spcAft>
          <a:spcPts val="375"/>
        </a:spcAft>
        <a:buClr>
          <a:schemeClr val="accent1"/>
        </a:buClr>
        <a:buFont typeface="Wingdings 2" pitchFamily="18" charset="2"/>
        <a:buChar char=""/>
        <a:defRPr sz="2700" kern="1200">
          <a:solidFill>
            <a:schemeClr val="tx1">
              <a:lumMod val="65000"/>
              <a:lumOff val="35000"/>
            </a:schemeClr>
          </a:solidFill>
          <a:latin typeface="+mn-lt"/>
          <a:ea typeface="+mn-ea"/>
          <a:cs typeface="+mn-cs"/>
        </a:defRPr>
      </a:lvl2pPr>
      <a:lvl3pPr marL="1714500" indent="-274320" algn="l" defTabSz="1371600" rtl="0" eaLnBrk="1" latinLnBrk="0" hangingPunct="1">
        <a:lnSpc>
          <a:spcPct val="90000"/>
        </a:lnSpc>
        <a:spcBef>
          <a:spcPts val="375"/>
        </a:spcBef>
        <a:spcAft>
          <a:spcPts val="375"/>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3pPr>
      <a:lvl4pPr marL="2400300" indent="-274320" algn="l" defTabSz="1371600" rtl="0" eaLnBrk="1" latinLnBrk="0" hangingPunct="1">
        <a:lnSpc>
          <a:spcPct val="90000"/>
        </a:lnSpc>
        <a:spcBef>
          <a:spcPts val="375"/>
        </a:spcBef>
        <a:spcAft>
          <a:spcPts val="375"/>
        </a:spcAft>
        <a:buClr>
          <a:schemeClr val="accent1"/>
        </a:buClr>
        <a:buFont typeface="Wingdings 2" pitchFamily="18" charset="2"/>
        <a:buChar char=""/>
        <a:defRPr sz="2100" kern="1200">
          <a:solidFill>
            <a:schemeClr val="tx1">
              <a:lumMod val="65000"/>
              <a:lumOff val="35000"/>
            </a:schemeClr>
          </a:solidFill>
          <a:latin typeface="+mn-lt"/>
          <a:ea typeface="+mn-ea"/>
          <a:cs typeface="+mn-cs"/>
        </a:defRPr>
      </a:lvl4pPr>
      <a:lvl5pPr marL="3086100" indent="-274320" algn="l" defTabSz="1371600" rtl="0" eaLnBrk="1" latinLnBrk="0" hangingPunct="1">
        <a:lnSpc>
          <a:spcPct val="90000"/>
        </a:lnSpc>
        <a:spcBef>
          <a:spcPts val="375"/>
        </a:spcBef>
        <a:spcAft>
          <a:spcPts val="375"/>
        </a:spcAft>
        <a:buClr>
          <a:schemeClr val="accent1"/>
        </a:buClr>
        <a:buFont typeface="Wingdings 2" pitchFamily="18" charset="2"/>
        <a:buChar char=""/>
        <a:defRPr sz="2100" kern="1200">
          <a:solidFill>
            <a:schemeClr val="tx1">
              <a:lumMod val="65000"/>
              <a:lumOff val="35000"/>
            </a:schemeClr>
          </a:solidFill>
          <a:latin typeface="+mn-lt"/>
          <a:ea typeface="+mn-ea"/>
          <a:cs typeface="+mn-cs"/>
        </a:defRPr>
      </a:lvl5pPr>
      <a:lvl6pPr marL="3771900" indent="-342900" algn="l" defTabSz="1371600" rtl="0" eaLnBrk="1" latinLnBrk="0" hangingPunct="1">
        <a:lnSpc>
          <a:spcPct val="90000"/>
        </a:lnSpc>
        <a:spcBef>
          <a:spcPts val="375"/>
        </a:spcBef>
        <a:spcAft>
          <a:spcPts val="375"/>
        </a:spcAft>
        <a:buClr>
          <a:schemeClr val="accent1"/>
        </a:buClr>
        <a:buFont typeface="Wingdings 2" pitchFamily="18" charset="2"/>
        <a:buChar char=""/>
        <a:defRPr sz="2100" kern="1200">
          <a:solidFill>
            <a:schemeClr val="tx1">
              <a:lumMod val="65000"/>
              <a:lumOff val="35000"/>
            </a:schemeClr>
          </a:solidFill>
          <a:latin typeface="+mn-lt"/>
          <a:ea typeface="+mn-ea"/>
          <a:cs typeface="+mn-cs"/>
        </a:defRPr>
      </a:lvl6pPr>
      <a:lvl7pPr marL="4457700" indent="-342900" algn="l" defTabSz="1371600" rtl="0" eaLnBrk="1" latinLnBrk="0" hangingPunct="1">
        <a:lnSpc>
          <a:spcPct val="90000"/>
        </a:lnSpc>
        <a:spcBef>
          <a:spcPts val="375"/>
        </a:spcBef>
        <a:spcAft>
          <a:spcPts val="375"/>
        </a:spcAft>
        <a:buClr>
          <a:schemeClr val="accent1"/>
        </a:buClr>
        <a:buFont typeface="Wingdings 2" pitchFamily="18" charset="2"/>
        <a:buChar char=""/>
        <a:defRPr sz="2100" kern="1200">
          <a:solidFill>
            <a:schemeClr val="tx1">
              <a:lumMod val="65000"/>
              <a:lumOff val="35000"/>
            </a:schemeClr>
          </a:solidFill>
          <a:latin typeface="+mn-lt"/>
          <a:ea typeface="+mn-ea"/>
          <a:cs typeface="+mn-cs"/>
        </a:defRPr>
      </a:lvl7pPr>
      <a:lvl8pPr marL="5143500" indent="-342900" algn="l" defTabSz="1371600" rtl="0" eaLnBrk="1" latinLnBrk="0" hangingPunct="1">
        <a:lnSpc>
          <a:spcPct val="90000"/>
        </a:lnSpc>
        <a:spcBef>
          <a:spcPts val="375"/>
        </a:spcBef>
        <a:spcAft>
          <a:spcPts val="375"/>
        </a:spcAft>
        <a:buClr>
          <a:schemeClr val="accent1"/>
        </a:buClr>
        <a:buFont typeface="Wingdings 2" pitchFamily="18" charset="2"/>
        <a:buChar char=""/>
        <a:defRPr sz="2100" kern="1200">
          <a:solidFill>
            <a:schemeClr val="tx1">
              <a:lumMod val="65000"/>
              <a:lumOff val="35000"/>
            </a:schemeClr>
          </a:solidFill>
          <a:latin typeface="+mn-lt"/>
          <a:ea typeface="+mn-ea"/>
          <a:cs typeface="+mn-cs"/>
        </a:defRPr>
      </a:lvl8pPr>
      <a:lvl9pPr marL="5829300" indent="-342900" algn="l" defTabSz="1371600" rtl="0" eaLnBrk="1" latinLnBrk="0" hangingPunct="1">
        <a:lnSpc>
          <a:spcPct val="90000"/>
        </a:lnSpc>
        <a:spcBef>
          <a:spcPts val="375"/>
        </a:spcBef>
        <a:spcAft>
          <a:spcPts val="375"/>
        </a:spcAft>
        <a:buClr>
          <a:schemeClr val="accent1"/>
        </a:buClr>
        <a:buFont typeface="Wingdings 2" pitchFamily="18" charset="2"/>
        <a:buChar char=""/>
        <a:defRPr sz="2100" kern="1200">
          <a:solidFill>
            <a:schemeClr val="tx1">
              <a:lumMod val="65000"/>
              <a:lumOff val="35000"/>
            </a:schemeClr>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8">
          <a:extLst>
            <a:ext uri="{FF2B5EF4-FFF2-40B4-BE49-F238E27FC236}">
              <a16:creationId xmlns:a16="http://schemas.microsoft.com/office/drawing/2014/main" id="{62F1EB69-0D84-C91D-8D23-55A43A5536D5}"/>
            </a:ext>
          </a:extLst>
        </p:cNvPr>
        <p:cNvGrpSpPr/>
        <p:nvPr/>
      </p:nvGrpSpPr>
      <p:grpSpPr>
        <a:xfrm>
          <a:off x="0" y="0"/>
          <a:ext cx="0" cy="0"/>
          <a:chOff x="0" y="0"/>
          <a:chExt cx="0" cy="0"/>
        </a:xfrm>
      </p:grpSpPr>
      <p:sp>
        <p:nvSpPr>
          <p:cNvPr id="1170" name="Google Shape;1170;p52">
            <a:extLst>
              <a:ext uri="{FF2B5EF4-FFF2-40B4-BE49-F238E27FC236}">
                <a16:creationId xmlns:a16="http://schemas.microsoft.com/office/drawing/2014/main" id="{25B7A86F-40D8-FDA8-0C38-BF1BE16B6CF5}"/>
              </a:ext>
            </a:extLst>
          </p:cNvPr>
          <p:cNvSpPr txBox="1">
            <a:spLocks noGrp="1"/>
          </p:cNvSpPr>
          <p:nvPr>
            <p:ph type="subTitle" idx="1"/>
          </p:nvPr>
        </p:nvSpPr>
        <p:spPr>
          <a:xfrm>
            <a:off x="18268" y="5448300"/>
            <a:ext cx="18269732" cy="3926704"/>
          </a:xfrm>
          <a:prstGeom prst="rect">
            <a:avLst/>
          </a:prstGeom>
        </p:spPr>
        <p:txBody>
          <a:bodyPr spcFirstLastPara="1" wrap="square" lIns="182850" tIns="182850" rIns="182850" bIns="182850" anchor="t" anchorCtr="0">
            <a:noAutofit/>
          </a:bodyPr>
          <a:lstStyle/>
          <a:p>
            <a:pPr marL="0" indent="0" algn="ctr">
              <a:lnSpc>
                <a:spcPct val="150000"/>
              </a:lnSpc>
              <a:buNone/>
            </a:pPr>
            <a:r>
              <a:rPr lang="en" sz="8000" b="1">
                <a:solidFill>
                  <a:schemeClr val="lt1"/>
                </a:solidFill>
                <a:latin typeface="+mj-lt"/>
                <a:ea typeface="Goldman"/>
                <a:cs typeface="Goldman"/>
                <a:sym typeface="Goldman"/>
              </a:rPr>
              <a:t>CHÀO MỪNG CÁC EM </a:t>
            </a:r>
          </a:p>
          <a:p>
            <a:pPr marL="0" indent="0" algn="ctr">
              <a:lnSpc>
                <a:spcPct val="150000"/>
              </a:lnSpc>
              <a:buNone/>
            </a:pPr>
            <a:r>
              <a:rPr lang="en" sz="8000" b="1">
                <a:solidFill>
                  <a:schemeClr val="lt1"/>
                </a:solidFill>
                <a:latin typeface="+mj-lt"/>
                <a:ea typeface="Goldman"/>
                <a:cs typeface="Goldman"/>
                <a:sym typeface="Goldman"/>
              </a:rPr>
              <a:t>ĐẾN VỚI BÀI HỌC NGÀY HÔM NAY!</a:t>
            </a:r>
            <a:endParaRPr sz="8000" b="1">
              <a:solidFill>
                <a:schemeClr val="lt1"/>
              </a:solidFill>
              <a:latin typeface="+mj-lt"/>
              <a:ea typeface="Goldman"/>
              <a:cs typeface="Goldman"/>
              <a:sym typeface="Goldman"/>
            </a:endParaRPr>
          </a:p>
        </p:txBody>
      </p:sp>
      <p:sp>
        <p:nvSpPr>
          <p:cNvPr id="9" name="Freeform 6">
            <a:extLst>
              <a:ext uri="{FF2B5EF4-FFF2-40B4-BE49-F238E27FC236}">
                <a16:creationId xmlns:a16="http://schemas.microsoft.com/office/drawing/2014/main" id="{677F07E6-A463-CD76-B66F-7DA4FDD2DE7B}"/>
              </a:ext>
            </a:extLst>
          </p:cNvPr>
          <p:cNvSpPr/>
          <p:nvPr/>
        </p:nvSpPr>
        <p:spPr>
          <a:xfrm>
            <a:off x="533400" y="-1269848"/>
            <a:ext cx="17221200" cy="6108548"/>
          </a:xfrm>
          <a:custGeom>
            <a:avLst/>
            <a:gdLst/>
            <a:ahLst/>
            <a:cxnLst/>
            <a:rect l="l" t="t" r="r" b="b"/>
            <a:pathLst>
              <a:path w="16230600" h="7019734">
                <a:moveTo>
                  <a:pt x="0" y="0"/>
                </a:moveTo>
                <a:lnTo>
                  <a:pt x="16230600" y="0"/>
                </a:lnTo>
                <a:lnTo>
                  <a:pt x="16230600" y="7019735"/>
                </a:lnTo>
                <a:lnTo>
                  <a:pt x="0" y="7019735"/>
                </a:lnTo>
                <a:lnTo>
                  <a:pt x="0" y="0"/>
                </a:lnTo>
                <a:close/>
              </a:path>
            </a:pathLst>
          </a:custGeom>
          <a:blipFill>
            <a:blip r:embed="rId3"/>
            <a:stretch>
              <a:fillRect b="-21930"/>
            </a:stretch>
          </a:blipFill>
        </p:spPr>
      </p:sp>
      <p:sp>
        <p:nvSpPr>
          <p:cNvPr id="10" name="Rectangle 9">
            <a:extLst>
              <a:ext uri="{FF2B5EF4-FFF2-40B4-BE49-F238E27FC236}">
                <a16:creationId xmlns:a16="http://schemas.microsoft.com/office/drawing/2014/main" id="{CC2E20C8-04AE-1350-06DF-7C622CC27819}"/>
              </a:ext>
            </a:extLst>
          </p:cNvPr>
          <p:cNvSpPr/>
          <p:nvPr/>
        </p:nvSpPr>
        <p:spPr>
          <a:xfrm>
            <a:off x="-381000" y="4376737"/>
            <a:ext cx="19354800" cy="2286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410127"/>
      </p:ext>
    </p:extLst>
  </p:cSld>
  <p:clrMapOvr>
    <a:masterClrMapping/>
  </p:clrMapOvr>
  <p:transition spd="med" advClick="0" advTm="0">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1A278FB-E0F5-2AD7-7E3A-84DF3C15575A}"/>
              </a:ext>
            </a:extLst>
          </p:cNvPr>
          <p:cNvSpPr txBox="1"/>
          <p:nvPr/>
        </p:nvSpPr>
        <p:spPr>
          <a:xfrm>
            <a:off x="228600" y="1790700"/>
            <a:ext cx="18059400" cy="1015663"/>
          </a:xfrm>
          <a:prstGeom prst="rect">
            <a:avLst/>
          </a:prstGeom>
          <a:noFill/>
        </p:spPr>
        <p:txBody>
          <a:bodyPr wrap="square">
            <a:spAutoFit/>
          </a:bodyPr>
          <a:lstStyle/>
          <a:p>
            <a:pPr algn="just">
              <a:lnSpc>
                <a:spcPct val="150000"/>
              </a:lnSpc>
            </a:pPr>
            <a:r>
              <a:rPr lang="en-US" sz="4000" i="1" dirty="0" err="1">
                <a:latin typeface="Arial" panose="020B0604020202020204" pitchFamily="34" charset="0"/>
                <a:cs typeface="Arial" panose="020B0604020202020204" pitchFamily="34" charset="0"/>
              </a:rPr>
              <a:t>Quan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sát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hình</a:t>
            </a:r>
            <a:r>
              <a:rPr lang="en-US" sz="4000" i="1" dirty="0">
                <a:latin typeface="Arial" panose="020B0604020202020204" pitchFamily="34" charset="0"/>
                <a:cs typeface="Arial" panose="020B0604020202020204" pitchFamily="34" charset="0"/>
              </a:rPr>
              <a:t> 8.2, </a:t>
            </a:r>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và</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trả</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lời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các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câu</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hỏi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sau</a:t>
            </a:r>
            <a:endParaRPr lang="en-US" sz="4000" i="1"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3E9C258E-7E56-48D0-59F4-C69025D54FEF}"/>
              </a:ext>
            </a:extLst>
          </p:cNvPr>
          <p:cNvGrpSpPr/>
          <p:nvPr/>
        </p:nvGrpSpPr>
        <p:grpSpPr>
          <a:xfrm>
            <a:off x="609598" y="3015051"/>
            <a:ext cx="17068799" cy="3356300"/>
            <a:chOff x="304801" y="4024670"/>
            <a:chExt cx="17068799" cy="3496829"/>
          </a:xfrm>
        </p:grpSpPr>
        <p:sp>
          <p:nvSpPr>
            <p:cNvPr id="14" name="Rectangle: Rounded Corners 13">
              <a:extLst>
                <a:ext uri="{FF2B5EF4-FFF2-40B4-BE49-F238E27FC236}">
                  <a16:creationId xmlns:a16="http://schemas.microsoft.com/office/drawing/2014/main" id="{DB294065-A2D2-56B3-596B-71CE8B76C5B5}"/>
                </a:ext>
              </a:extLst>
            </p:cNvPr>
            <p:cNvSpPr/>
            <p:nvPr/>
          </p:nvSpPr>
          <p:spPr>
            <a:xfrm>
              <a:off x="304801" y="4024670"/>
              <a:ext cx="17068799" cy="3496829"/>
            </a:xfrm>
            <a:prstGeom prst="roundRect">
              <a:avLst>
                <a:gd name="adj" fmla="val 6377"/>
              </a:avLst>
            </a:prstGeom>
            <a:solidFill>
              <a:schemeClr val="accent6">
                <a:lumMod val="20000"/>
                <a:lumOff val="80000"/>
              </a:scheme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207AE6D-94E8-5E21-D68A-4837A51B1EB8}"/>
                </a:ext>
              </a:extLst>
            </p:cNvPr>
            <p:cNvSpPr txBox="1"/>
            <p:nvPr/>
          </p:nvSpPr>
          <p:spPr>
            <a:xfrm>
              <a:off x="590550" y="4444375"/>
              <a:ext cx="16497300" cy="2862322"/>
            </a:xfrm>
            <a:prstGeom prst="rect">
              <a:avLst/>
            </a:prstGeom>
            <a:noFill/>
          </p:spPr>
          <p:txBody>
            <a:bodyPr wrap="square">
              <a:spAutoFit/>
            </a:bodyPr>
            <a:lstStyle/>
            <a:p>
              <a:pPr algn="just">
                <a:lnSpc>
                  <a:spcPct val="150000"/>
                </a:lnSpc>
              </a:pPr>
              <a:r>
                <a:rPr lang="vi-VN" sz="4000" dirty="0">
                  <a:latin typeface="Arial (Body)"/>
                </a:rPr>
                <a:t>1. Điện năng được cung cấp tới các thiết bị và đồ dùng điện trong gia đình như thế nào?</a:t>
              </a:r>
            </a:p>
            <a:p>
              <a:pPr algn="just">
                <a:lnSpc>
                  <a:spcPct val="150000"/>
                </a:lnSpc>
              </a:pPr>
              <a:r>
                <a:rPr lang="vi-VN" sz="4000" dirty="0">
                  <a:latin typeface="Arial (Body)"/>
                </a:rPr>
                <a:t>2. Quan sát Hình 8.2</a:t>
              </a:r>
              <a:r>
                <a:rPr lang="en-US" sz="4000" dirty="0">
                  <a:latin typeface="Arial (Body)"/>
                </a:rPr>
                <a:t> </a:t>
              </a:r>
              <a:r>
                <a:rPr lang="en-US" sz="4000" dirty="0" err="1">
                  <a:latin typeface="Arial (Body)"/>
                </a:rPr>
                <a:t>và</a:t>
              </a:r>
              <a:r>
                <a:rPr lang="vi-VN" sz="4000" dirty="0">
                  <a:latin typeface="Arial (Body)"/>
                </a:rPr>
                <a:t> mô tả cấu trúc của hệ thống điện trong gia đình.</a:t>
              </a:r>
            </a:p>
          </p:txBody>
        </p:sp>
      </p:gr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4000499" y="6371351"/>
            <a:ext cx="10287000" cy="3650520"/>
          </a:xfrm>
          <a:prstGeom prst="rect">
            <a:avLst/>
          </a:prstGeom>
        </p:spPr>
      </p:pic>
      <p:sp>
        <p:nvSpPr>
          <p:cNvPr id="10" name="Rectangle 9"/>
          <p:cNvSpPr/>
          <p:nvPr/>
        </p:nvSpPr>
        <p:spPr>
          <a:xfrm>
            <a:off x="0" y="0"/>
            <a:ext cx="18288000"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BÀI 8. CẤU TRÚC HỆ THỐNG  ĐIỆN TRONG GIA ĐÌNH</a:t>
            </a:r>
          </a:p>
        </p:txBody>
      </p:sp>
      <p:sp>
        <p:nvSpPr>
          <p:cNvPr id="11" name="Rectangle 10"/>
          <p:cNvSpPr/>
          <p:nvPr/>
        </p:nvSpPr>
        <p:spPr>
          <a:xfrm>
            <a:off x="14630400" y="9138598"/>
            <a:ext cx="3352801" cy="901593"/>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NHÓM 1</a:t>
            </a:r>
          </a:p>
        </p:txBody>
      </p:sp>
    </p:spTree>
    <p:extLst>
      <p:ext uri="{BB962C8B-B14F-4D97-AF65-F5344CB8AC3E}">
        <p14:creationId xmlns:p14="http://schemas.microsoft.com/office/powerpoint/2010/main" val="300208991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ppt_y</p:attrName>
                                        </p:attrNameLst>
                                      </p:cBhvr>
                                      <p:tavLst>
                                        <p:tav tm="0">
                                          <p:val>
                                            <p:strVal val="#ppt_y+#ppt_h*1.125000"/>
                                          </p:val>
                                        </p:tav>
                                        <p:tav tm="100000">
                                          <p:val>
                                            <p:strVal val="#ppt_y"/>
                                          </p:val>
                                        </p:tav>
                                      </p:tavLst>
                                    </p:anim>
                                    <p:animEffect transition="in" filter="wipe(up)">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AB54E2-AB4A-5845-38A3-D6D9227205D5}"/>
              </a:ext>
            </a:extLst>
          </p:cNvPr>
          <p:cNvSpPr txBox="1"/>
          <p:nvPr/>
        </p:nvSpPr>
        <p:spPr>
          <a:xfrm>
            <a:off x="820680" y="1176047"/>
            <a:ext cx="17030700" cy="2748253"/>
          </a:xfrm>
          <a:prstGeom prst="rect">
            <a:avLst/>
          </a:prstGeom>
          <a:noFill/>
        </p:spPr>
        <p:txBody>
          <a:bodyPr wrap="square">
            <a:spAutoFit/>
          </a:bodyPr>
          <a:lstStyle/>
          <a:p>
            <a:pPr marL="571500" indent="-571500" algn="just">
              <a:lnSpc>
                <a:spcPct val="150000"/>
              </a:lnSpc>
              <a:buFont typeface="Wingdings" panose="05000000000000000000" pitchFamily="2" charset="2"/>
              <a:buChar char="§"/>
            </a:pPr>
            <a:r>
              <a:rPr lang="vi-VN" sz="4000" dirty="0">
                <a:cs typeface="Arial" panose="020B0604020202020204" pitchFamily="34" charset="0"/>
              </a:rPr>
              <a:t>Điện năng được cung cấp tới các thiết bị và đồ dùng điện (tải điện) thông qua hệ thống điện trong gia đình. Hệ thống này thường sử dụng điện một pha do các tải điện gia đình có công suất vừa và nhỏ. </a:t>
            </a:r>
            <a:endParaRPr lang="en-US" sz="4000" dirty="0">
              <a:latin typeface="Arial" panose="020B0604020202020204" pitchFamily="34" charset="0"/>
              <a:cs typeface="Arial" panose="020B0604020202020204" pitchFamily="34" charset="0"/>
            </a:endParaRPr>
          </a:p>
        </p:txBody>
      </p:sp>
      <p:grpSp>
        <p:nvGrpSpPr>
          <p:cNvPr id="40" name="Group 39"/>
          <p:cNvGrpSpPr/>
          <p:nvPr/>
        </p:nvGrpSpPr>
        <p:grpSpPr>
          <a:xfrm>
            <a:off x="1607620" y="4074068"/>
            <a:ext cx="13556180" cy="5670362"/>
            <a:chOff x="1087384" y="3543300"/>
            <a:chExt cx="16311564" cy="6185718"/>
          </a:xfrm>
        </p:grpSpPr>
        <p:sp>
          <p:nvSpPr>
            <p:cNvPr id="7" name="Rectangle: Rounded Corners 6">
              <a:extLst>
                <a:ext uri="{FF2B5EF4-FFF2-40B4-BE49-F238E27FC236}">
                  <a16:creationId xmlns:a16="http://schemas.microsoft.com/office/drawing/2014/main" id="{9F35091B-E57D-3378-2CF5-6AAF2252A540}"/>
                </a:ext>
              </a:extLst>
            </p:cNvPr>
            <p:cNvSpPr/>
            <p:nvPr/>
          </p:nvSpPr>
          <p:spPr>
            <a:xfrm>
              <a:off x="7010400" y="3543300"/>
              <a:ext cx="4267200" cy="1297926"/>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i="1" dirty="0" err="1">
                  <a:solidFill>
                    <a:schemeClr val="tx1"/>
                  </a:solidFill>
                  <a:latin typeface="Arial" panose="020B0604020202020204" pitchFamily="34" charset="0"/>
                  <a:cs typeface="Arial" panose="020B0604020202020204" pitchFamily="34" charset="0"/>
                </a:rPr>
                <a:t>Cấu</a:t>
              </a:r>
              <a:r>
                <a:rPr lang="en-US" sz="4500" b="1" i="1" dirty="0">
                  <a:solidFill>
                    <a:schemeClr val="tx1"/>
                  </a:solidFill>
                  <a:latin typeface="Arial" panose="020B0604020202020204" pitchFamily="34" charset="0"/>
                  <a:cs typeface="Arial" panose="020B0604020202020204" pitchFamily="34" charset="0"/>
                </a:rPr>
                <a:t> </a:t>
              </a:r>
              <a:r>
                <a:rPr lang="en-US" sz="4500" b="1" i="1" dirty="0" err="1">
                  <a:solidFill>
                    <a:schemeClr val="tx1"/>
                  </a:solidFill>
                  <a:latin typeface="Arial" panose="020B0604020202020204" pitchFamily="34" charset="0"/>
                  <a:cs typeface="Arial" panose="020B0604020202020204" pitchFamily="34" charset="0"/>
                </a:rPr>
                <a:t>trúc</a:t>
              </a:r>
              <a:r>
                <a:rPr lang="en-US" sz="4500" b="1" i="1" dirty="0">
                  <a:solidFill>
                    <a:schemeClr val="tx1"/>
                  </a:solidFill>
                  <a:latin typeface="Arial" panose="020B0604020202020204" pitchFamily="34" charset="0"/>
                  <a:cs typeface="Arial" panose="020B0604020202020204" pitchFamily="34" charset="0"/>
                </a:rPr>
                <a:t> </a:t>
              </a:r>
            </a:p>
          </p:txBody>
        </p:sp>
        <p:sp>
          <p:nvSpPr>
            <p:cNvPr id="8" name="Rectangle: Rounded Corners 7">
              <a:extLst>
                <a:ext uri="{FF2B5EF4-FFF2-40B4-BE49-F238E27FC236}">
                  <a16:creationId xmlns:a16="http://schemas.microsoft.com/office/drawing/2014/main" id="{6E8D1DEF-4B9D-9284-B069-6BB097EDE6F8}"/>
                </a:ext>
              </a:extLst>
            </p:cNvPr>
            <p:cNvSpPr/>
            <p:nvPr/>
          </p:nvSpPr>
          <p:spPr>
            <a:xfrm>
              <a:off x="1087384" y="6591300"/>
              <a:ext cx="3395662" cy="3124200"/>
            </a:xfrm>
            <a:prstGeom prst="roundRect">
              <a:avLst>
                <a:gd name="adj" fmla="val 9245"/>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Body)"/>
                </a:rPr>
                <a:t>Tủ đóng cắt và đo lường</a:t>
              </a:r>
              <a:r>
                <a:rPr lang="en-US" sz="4000">
                  <a:solidFill>
                    <a:schemeClr val="tx1"/>
                  </a:solidFill>
                  <a:latin typeface="Arial (Body)"/>
                </a:rPr>
                <a:t>.</a:t>
              </a:r>
              <a:r>
                <a:rPr lang="vi-VN" sz="4000">
                  <a:solidFill>
                    <a:schemeClr val="tx1"/>
                  </a:solidFill>
                  <a:latin typeface="Arial (Body)"/>
                </a:rPr>
                <a:t> </a:t>
              </a:r>
              <a:endParaRPr lang="en-US" sz="4000">
                <a:solidFill>
                  <a:schemeClr val="tx1"/>
                </a:solidFill>
                <a:latin typeface="Arial (Body)"/>
              </a:endParaRPr>
            </a:p>
          </p:txBody>
        </p:sp>
        <p:sp>
          <p:nvSpPr>
            <p:cNvPr id="9" name="Rectangle: Rounded Corners 8">
              <a:extLst>
                <a:ext uri="{FF2B5EF4-FFF2-40B4-BE49-F238E27FC236}">
                  <a16:creationId xmlns:a16="http://schemas.microsoft.com/office/drawing/2014/main" id="{251EC714-1E24-270B-18F9-719977920E2B}"/>
                </a:ext>
              </a:extLst>
            </p:cNvPr>
            <p:cNvSpPr/>
            <p:nvPr/>
          </p:nvSpPr>
          <p:spPr>
            <a:xfrm>
              <a:off x="5330772" y="6604818"/>
              <a:ext cx="3395662" cy="3124200"/>
            </a:xfrm>
            <a:prstGeom prst="roundRect">
              <a:avLst>
                <a:gd name="adj" fmla="val 9245"/>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Body)"/>
                </a:rPr>
                <a:t>Tủ điện tổng</a:t>
              </a:r>
              <a:r>
                <a:rPr lang="en-US" sz="4000">
                  <a:solidFill>
                    <a:schemeClr val="tx1"/>
                  </a:solidFill>
                  <a:latin typeface="Arial (Body)"/>
                </a:rPr>
                <a:t>.</a:t>
              </a:r>
            </a:p>
          </p:txBody>
        </p:sp>
        <p:sp>
          <p:nvSpPr>
            <p:cNvPr id="10" name="Rectangle: Rounded Corners 9">
              <a:extLst>
                <a:ext uri="{FF2B5EF4-FFF2-40B4-BE49-F238E27FC236}">
                  <a16:creationId xmlns:a16="http://schemas.microsoft.com/office/drawing/2014/main" id="{C24C46AE-2501-6C2A-DA97-72528F2919C4}"/>
                </a:ext>
              </a:extLst>
            </p:cNvPr>
            <p:cNvSpPr/>
            <p:nvPr/>
          </p:nvSpPr>
          <p:spPr>
            <a:xfrm>
              <a:off x="9574160" y="6591300"/>
              <a:ext cx="3395662" cy="3124200"/>
            </a:xfrm>
            <a:prstGeom prst="roundRect">
              <a:avLst>
                <a:gd name="adj" fmla="val 9245"/>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Body)"/>
                </a:rPr>
                <a:t>Tủ điện nhánh</a:t>
              </a:r>
              <a:r>
                <a:rPr lang="en-US" sz="4000">
                  <a:solidFill>
                    <a:schemeClr val="tx1"/>
                  </a:solidFill>
                  <a:latin typeface="Arial (Body)"/>
                </a:rPr>
                <a:t>.</a:t>
              </a:r>
              <a:r>
                <a:rPr lang="vi-VN" sz="4000">
                  <a:solidFill>
                    <a:schemeClr val="tx1"/>
                  </a:solidFill>
                  <a:latin typeface="Arial (Body)"/>
                </a:rPr>
                <a:t> </a:t>
              </a:r>
              <a:endParaRPr lang="en-US" sz="4000">
                <a:solidFill>
                  <a:schemeClr val="tx1"/>
                </a:solidFill>
                <a:latin typeface="Arial (Body)"/>
              </a:endParaRPr>
            </a:p>
          </p:txBody>
        </p:sp>
        <p:sp>
          <p:nvSpPr>
            <p:cNvPr id="11" name="Rectangle: Rounded Corners 10">
              <a:extLst>
                <a:ext uri="{FF2B5EF4-FFF2-40B4-BE49-F238E27FC236}">
                  <a16:creationId xmlns:a16="http://schemas.microsoft.com/office/drawing/2014/main" id="{1F7A41E2-C3FD-965F-FE84-8F4B0FB037B0}"/>
                </a:ext>
              </a:extLst>
            </p:cNvPr>
            <p:cNvSpPr/>
            <p:nvPr/>
          </p:nvSpPr>
          <p:spPr>
            <a:xfrm>
              <a:off x="13817548" y="6591300"/>
              <a:ext cx="3581400" cy="3124200"/>
            </a:xfrm>
            <a:prstGeom prst="roundRect">
              <a:avLst>
                <a:gd name="adj" fmla="val 9245"/>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Body)"/>
                </a:rPr>
                <a:t>Tải điện nhận điện năng</a:t>
              </a:r>
              <a:r>
                <a:rPr lang="en-US" sz="4000">
                  <a:solidFill>
                    <a:schemeClr val="tx1"/>
                  </a:solidFill>
                  <a:latin typeface="Arial (Body)"/>
                </a:rPr>
                <a:t>.</a:t>
              </a:r>
            </a:p>
          </p:txBody>
        </p:sp>
        <p:cxnSp>
          <p:nvCxnSpPr>
            <p:cNvPr id="22" name="Straight Connector 21">
              <a:extLst>
                <a:ext uri="{FF2B5EF4-FFF2-40B4-BE49-F238E27FC236}">
                  <a16:creationId xmlns:a16="http://schemas.microsoft.com/office/drawing/2014/main" id="{9597A0DC-6763-200A-D924-1C4D84C95DA6}"/>
                </a:ext>
              </a:extLst>
            </p:cNvPr>
            <p:cNvCxnSpPr>
              <a:stCxn id="7" idx="2"/>
              <a:endCxn id="8" idx="0"/>
            </p:cNvCxnSpPr>
            <p:nvPr/>
          </p:nvCxnSpPr>
          <p:spPr>
            <a:xfrm flipH="1">
              <a:off x="2785215" y="4841226"/>
              <a:ext cx="6358785" cy="175007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49EA96E-FE74-7D85-95AF-78D7B6879E7F}"/>
                </a:ext>
              </a:extLst>
            </p:cNvPr>
            <p:cNvCxnSpPr>
              <a:cxnSpLocks/>
              <a:stCxn id="7" idx="2"/>
              <a:endCxn id="9" idx="0"/>
            </p:cNvCxnSpPr>
            <p:nvPr/>
          </p:nvCxnSpPr>
          <p:spPr>
            <a:xfrm flipH="1">
              <a:off x="7028603" y="4841226"/>
              <a:ext cx="2115397" cy="1763592"/>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5DC553A-5AF4-1AF8-9DD4-12B9F24A2E3C}"/>
                </a:ext>
              </a:extLst>
            </p:cNvPr>
            <p:cNvCxnSpPr>
              <a:cxnSpLocks/>
              <a:stCxn id="7" idx="2"/>
              <a:endCxn id="10" idx="0"/>
            </p:cNvCxnSpPr>
            <p:nvPr/>
          </p:nvCxnSpPr>
          <p:spPr>
            <a:xfrm>
              <a:off x="9144000" y="4841226"/>
              <a:ext cx="2127991" cy="175007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71DF7EA-A27A-444D-5AFA-5CBD364CF33B}"/>
                </a:ext>
              </a:extLst>
            </p:cNvPr>
            <p:cNvCxnSpPr>
              <a:cxnSpLocks/>
              <a:stCxn id="7" idx="2"/>
              <a:endCxn id="11" idx="0"/>
            </p:cNvCxnSpPr>
            <p:nvPr/>
          </p:nvCxnSpPr>
          <p:spPr>
            <a:xfrm>
              <a:off x="9144000" y="4841226"/>
              <a:ext cx="6464248" cy="175007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0" y="23923"/>
            <a:ext cx="18288000"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BÀI 8. CẤU TRÚC HỆ THỐNG  ĐIỆN TRONG GIA ĐÌNH</a:t>
            </a:r>
          </a:p>
        </p:txBody>
      </p:sp>
      <p:sp>
        <p:nvSpPr>
          <p:cNvPr id="14" name="Rectangle 13"/>
          <p:cNvSpPr/>
          <p:nvPr/>
        </p:nvSpPr>
        <p:spPr>
          <a:xfrm>
            <a:off x="15392401" y="9236599"/>
            <a:ext cx="2895600" cy="1015663"/>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NHÓM 1</a:t>
            </a:r>
          </a:p>
        </p:txBody>
      </p:sp>
    </p:spTree>
    <p:extLst>
      <p:ext uri="{BB962C8B-B14F-4D97-AF65-F5344CB8AC3E}">
        <p14:creationId xmlns:p14="http://schemas.microsoft.com/office/powerpoint/2010/main" val="24803866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up)">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73AE6E6-DBE0-0D31-93D1-4F7083713529}"/>
              </a:ext>
            </a:extLst>
          </p:cNvPr>
          <p:cNvGrpSpPr/>
          <p:nvPr/>
        </p:nvGrpSpPr>
        <p:grpSpPr>
          <a:xfrm>
            <a:off x="874840" y="1895475"/>
            <a:ext cx="6977063" cy="7391400"/>
            <a:chOff x="469105" y="2628900"/>
            <a:chExt cx="6977063" cy="7391400"/>
          </a:xfrm>
        </p:grpSpPr>
        <p:sp>
          <p:nvSpPr>
            <p:cNvPr id="6" name="Rectangle 5">
              <a:extLst>
                <a:ext uri="{FF2B5EF4-FFF2-40B4-BE49-F238E27FC236}">
                  <a16:creationId xmlns:a16="http://schemas.microsoft.com/office/drawing/2014/main" id="{04CE0C46-B068-260F-B6AE-85FFCCC18DE6}"/>
                </a:ext>
              </a:extLst>
            </p:cNvPr>
            <p:cNvSpPr/>
            <p:nvPr/>
          </p:nvSpPr>
          <p:spPr>
            <a:xfrm>
              <a:off x="469105" y="2628900"/>
              <a:ext cx="6977063" cy="7391400"/>
            </a:xfrm>
            <a:prstGeom prst="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iết bị đóng cắt giá tốt">
              <a:extLst>
                <a:ext uri="{FF2B5EF4-FFF2-40B4-BE49-F238E27FC236}">
                  <a16:creationId xmlns:a16="http://schemas.microsoft.com/office/drawing/2014/main" id="{FCE5A289-D2BD-430D-B26C-E7FA27B58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399" y="3314700"/>
              <a:ext cx="5191125" cy="3895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9870589-E16F-DE7F-70D0-8E938C0EDFF4}"/>
                </a:ext>
              </a:extLst>
            </p:cNvPr>
            <p:cNvSpPr txBox="1"/>
            <p:nvPr/>
          </p:nvSpPr>
          <p:spPr>
            <a:xfrm>
              <a:off x="833437" y="7505700"/>
              <a:ext cx="6248400" cy="1824923"/>
            </a:xfrm>
            <a:prstGeom prst="rect">
              <a:avLst/>
            </a:prstGeom>
            <a:noFill/>
          </p:spPr>
          <p:txBody>
            <a:bodyPr wrap="square" rtlCol="0">
              <a:spAutoFit/>
            </a:bodyPr>
            <a:lstStyle/>
            <a:p>
              <a:pPr algn="ctr">
                <a:lnSpc>
                  <a:spcPct val="150000"/>
                </a:lnSpc>
              </a:pPr>
              <a:r>
                <a:rPr lang="vi-VN" sz="4000" b="1">
                  <a:solidFill>
                    <a:srgbClr val="C00000"/>
                  </a:solidFill>
                </a:rPr>
                <a:t>Tủ đóng cắt </a:t>
              </a:r>
              <a:endParaRPr lang="en-US" sz="4000" b="1">
                <a:solidFill>
                  <a:srgbClr val="C00000"/>
                </a:solidFill>
              </a:endParaRPr>
            </a:p>
            <a:p>
              <a:pPr algn="ctr">
                <a:lnSpc>
                  <a:spcPct val="150000"/>
                </a:lnSpc>
              </a:pPr>
              <a:r>
                <a:rPr lang="vi-VN" sz="4000" b="1">
                  <a:solidFill>
                    <a:srgbClr val="C00000"/>
                  </a:solidFill>
                </a:rPr>
                <a:t>và đo lường </a:t>
              </a:r>
            </a:p>
          </p:txBody>
        </p:sp>
      </p:grpSp>
      <p:grpSp>
        <p:nvGrpSpPr>
          <p:cNvPr id="15" name="Group 14">
            <a:extLst>
              <a:ext uri="{FF2B5EF4-FFF2-40B4-BE49-F238E27FC236}">
                <a16:creationId xmlns:a16="http://schemas.microsoft.com/office/drawing/2014/main" id="{9AABD04B-5B60-66D9-2573-1206689615ED}"/>
              </a:ext>
            </a:extLst>
          </p:cNvPr>
          <p:cNvGrpSpPr/>
          <p:nvPr/>
        </p:nvGrpSpPr>
        <p:grpSpPr>
          <a:xfrm>
            <a:off x="8566039" y="1634423"/>
            <a:ext cx="8561516" cy="3276600"/>
            <a:chOff x="7895303" y="2366962"/>
            <a:chExt cx="8561516" cy="3276600"/>
          </a:xfrm>
        </p:grpSpPr>
        <p:sp>
          <p:nvSpPr>
            <p:cNvPr id="13" name="Rectangle: Rounded Corners 12">
              <a:extLst>
                <a:ext uri="{FF2B5EF4-FFF2-40B4-BE49-F238E27FC236}">
                  <a16:creationId xmlns:a16="http://schemas.microsoft.com/office/drawing/2014/main" id="{25C02105-F14A-5B49-DA23-57BD007CB3EE}"/>
                </a:ext>
              </a:extLst>
            </p:cNvPr>
            <p:cNvSpPr/>
            <p:nvPr/>
          </p:nvSpPr>
          <p:spPr>
            <a:xfrm>
              <a:off x="8853487" y="2366962"/>
              <a:ext cx="7603332" cy="3276600"/>
            </a:xfrm>
            <a:prstGeom prst="roundRect">
              <a:avLst>
                <a:gd name="adj" fmla="val 10014"/>
              </a:avLst>
            </a:prstGeom>
            <a:solidFill>
              <a:schemeClr val="bg1"/>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a:solidFill>
                    <a:schemeClr val="tx1"/>
                  </a:solidFill>
                </a:rPr>
                <a:t>T</a:t>
              </a:r>
              <a:r>
                <a:rPr lang="vi-VN" sz="4000" dirty="0">
                  <a:solidFill>
                    <a:schemeClr val="tx1"/>
                  </a:solidFill>
                </a:rPr>
                <a:t>hường có thiết bị đo điện năng tiêu thụ (công tơ điện), thiết bị đóng cắt và bảo vệ (aptomat).</a:t>
              </a:r>
              <a:endParaRPr lang="en-US" sz="4000" dirty="0">
                <a:solidFill>
                  <a:schemeClr val="tx1"/>
                </a:solidFill>
              </a:endParaRPr>
            </a:p>
          </p:txBody>
        </p:sp>
        <p:sp>
          <p:nvSpPr>
            <p:cNvPr id="14" name="Oval 13">
              <a:extLst>
                <a:ext uri="{FF2B5EF4-FFF2-40B4-BE49-F238E27FC236}">
                  <a16:creationId xmlns:a16="http://schemas.microsoft.com/office/drawing/2014/main" id="{5219725F-67C6-114F-2948-1B7562D337FD}"/>
                </a:ext>
              </a:extLst>
            </p:cNvPr>
            <p:cNvSpPr/>
            <p:nvPr/>
          </p:nvSpPr>
          <p:spPr>
            <a:xfrm>
              <a:off x="7895303" y="3738562"/>
              <a:ext cx="533400" cy="533400"/>
            </a:xfrm>
            <a:prstGeom prst="ellipse">
              <a:avLst/>
            </a:prstGeom>
            <a:solidFill>
              <a:srgbClr val="D8B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2" descr="https://vnecco.com/images/thumbs/0014892_cong_to_dien_1_pha_220v_emic_40120a.jpe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85210" y="5276045"/>
            <a:ext cx="3516564" cy="43593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nhacongnghe.vn/wp-content/uploads/2023/06/Aptomat-Hunonic.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033729" y="4911023"/>
            <a:ext cx="5010150" cy="404247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79873"/>
            <a:ext cx="18288000"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BÀI 8. CẤU TRÚC HỆ THỐNG  ĐIỆN TRONG GIA ĐÌNH</a:t>
            </a:r>
          </a:p>
        </p:txBody>
      </p:sp>
      <p:sp>
        <p:nvSpPr>
          <p:cNvPr id="16" name="Rectangle 15"/>
          <p:cNvSpPr/>
          <p:nvPr/>
        </p:nvSpPr>
        <p:spPr>
          <a:xfrm>
            <a:off x="14325600" y="9381956"/>
            <a:ext cx="3352801"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NHÓM 2</a:t>
            </a:r>
          </a:p>
        </p:txBody>
      </p:sp>
    </p:spTree>
    <p:extLst>
      <p:ext uri="{BB962C8B-B14F-4D97-AF65-F5344CB8AC3E}">
        <p14:creationId xmlns:p14="http://schemas.microsoft.com/office/powerpoint/2010/main" val="41011008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p:tgtEl>
                                          <p:spTgt spid="1028"/>
                                        </p:tgtEl>
                                        <p:attrNameLst>
                                          <p:attrName>ppt_y</p:attrName>
                                        </p:attrNameLst>
                                      </p:cBhvr>
                                      <p:tavLst>
                                        <p:tav tm="0">
                                          <p:val>
                                            <p:strVal val="#ppt_y+#ppt_h*1.125000"/>
                                          </p:val>
                                        </p:tav>
                                        <p:tav tm="100000">
                                          <p:val>
                                            <p:strVal val="#ppt_y"/>
                                          </p:val>
                                        </p:tav>
                                      </p:tavLst>
                                    </p:anim>
                                    <p:animEffect transition="in" filter="wipe(up)">
                                      <p:cBhvr>
                                        <p:cTn id="2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806E15D-9B13-E83C-BC81-5E37E8A76A1B}"/>
              </a:ext>
            </a:extLst>
          </p:cNvPr>
          <p:cNvGrpSpPr/>
          <p:nvPr/>
        </p:nvGrpSpPr>
        <p:grpSpPr>
          <a:xfrm>
            <a:off x="0" y="1069541"/>
            <a:ext cx="9182099" cy="9217459"/>
            <a:chOff x="178592" y="164508"/>
            <a:chExt cx="9182099" cy="9530853"/>
          </a:xfrm>
        </p:grpSpPr>
        <p:sp>
          <p:nvSpPr>
            <p:cNvPr id="4" name="TextBox 3">
              <a:extLst>
                <a:ext uri="{FF2B5EF4-FFF2-40B4-BE49-F238E27FC236}">
                  <a16:creationId xmlns:a16="http://schemas.microsoft.com/office/drawing/2014/main" id="{C9870589-E16F-DE7F-70D0-8E938C0EDFF4}"/>
                </a:ext>
              </a:extLst>
            </p:cNvPr>
            <p:cNvSpPr txBox="1"/>
            <p:nvPr/>
          </p:nvSpPr>
          <p:spPr>
            <a:xfrm>
              <a:off x="1314448" y="164508"/>
              <a:ext cx="8046243" cy="1015663"/>
            </a:xfrm>
            <a:prstGeom prst="rect">
              <a:avLst/>
            </a:prstGeom>
            <a:noFill/>
          </p:spPr>
          <p:txBody>
            <a:bodyPr wrap="square" rtlCol="0">
              <a:spAutoFit/>
            </a:bodyPr>
            <a:lstStyle/>
            <a:p>
              <a:pPr algn="ctr">
                <a:lnSpc>
                  <a:spcPct val="150000"/>
                </a:lnSpc>
              </a:pPr>
              <a:r>
                <a:rPr lang="en-US" sz="4000" b="1">
                  <a:solidFill>
                    <a:srgbClr val="C00000"/>
                  </a:solidFill>
                  <a:latin typeface="Arial" panose="020B0604020202020204" pitchFamily="34" charset="0"/>
                  <a:cs typeface="Arial" panose="020B0604020202020204" pitchFamily="34" charset="0"/>
                </a:rPr>
                <a:t>Tủ điện tổng (hộp điện tổng) </a:t>
              </a:r>
            </a:p>
          </p:txBody>
        </p:sp>
        <p:pic>
          <p:nvPicPr>
            <p:cNvPr id="2050" name="Picture 2" descr="Tủ điện phân phối tổng MSB 1200A">
              <a:extLst>
                <a:ext uri="{FF2B5EF4-FFF2-40B4-BE49-F238E27FC236}">
                  <a16:creationId xmlns:a16="http://schemas.microsoft.com/office/drawing/2014/main" id="{5A71AB67-98B9-2CF2-CBCD-F91626B7D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2" y="1175248"/>
              <a:ext cx="8520113" cy="852011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Speech Bubble: Rectangle with Corners Rounded 6">
            <a:extLst>
              <a:ext uri="{FF2B5EF4-FFF2-40B4-BE49-F238E27FC236}">
                <a16:creationId xmlns:a16="http://schemas.microsoft.com/office/drawing/2014/main" id="{842A077F-CCD8-73D6-1FAB-96D35167B18C}"/>
              </a:ext>
            </a:extLst>
          </p:cNvPr>
          <p:cNvSpPr/>
          <p:nvPr/>
        </p:nvSpPr>
        <p:spPr>
          <a:xfrm>
            <a:off x="8077201" y="1333500"/>
            <a:ext cx="7696200" cy="8508582"/>
          </a:xfrm>
          <a:prstGeom prst="wedgeRoundRectCallout">
            <a:avLst>
              <a:gd name="adj1" fmla="val -64054"/>
              <a:gd name="adj2" fmla="val 8534"/>
              <a:gd name="adj3" fmla="val 16667"/>
            </a:avLst>
          </a:prstGeom>
          <a:solidFill>
            <a:srgbClr val="FFD7A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a:solidFill>
                  <a:schemeClr val="tx1"/>
                </a:solidFill>
                <a:cs typeface="Arial" panose="020B0604020202020204" pitchFamily="34" charset="0"/>
              </a:rPr>
              <a:t>C</a:t>
            </a:r>
            <a:r>
              <a:rPr lang="vi-VN" sz="4000" dirty="0">
                <a:solidFill>
                  <a:schemeClr val="tx1"/>
                </a:solidFill>
                <a:cs typeface="Arial" panose="020B0604020202020204" pitchFamily="34" charset="0"/>
              </a:rPr>
              <a:t>ó thiết bị đóng cắt và bảo vệ </a:t>
            </a:r>
            <a:r>
              <a:rPr lang="en-US" sz="4000" dirty="0">
                <a:solidFill>
                  <a:schemeClr val="tx1"/>
                </a:solidFill>
                <a:cs typeface="Arial" panose="020B0604020202020204" pitchFamily="34" charset="0"/>
              </a:rPr>
              <a:t>(</a:t>
            </a:r>
            <a:r>
              <a:rPr lang="vi-VN" sz="4000" dirty="0">
                <a:solidFill>
                  <a:schemeClr val="tx1"/>
                </a:solidFill>
                <a:cs typeface="Arial" panose="020B0604020202020204" pitchFamily="34" charset="0"/>
              </a:rPr>
              <a:t>cầu dao và cầu chì hoặc aptomat</a:t>
            </a:r>
            <a:r>
              <a:rPr lang="en-US" sz="4000" dirty="0">
                <a:solidFill>
                  <a:schemeClr val="tx1"/>
                </a:solidFill>
                <a:cs typeface="Arial" panose="020B0604020202020204" pitchFamily="34" charset="0"/>
              </a:rPr>
              <a:t>)</a:t>
            </a:r>
            <a:r>
              <a:rPr lang="vi-VN" sz="4000" dirty="0">
                <a:solidFill>
                  <a:schemeClr val="tx1"/>
                </a:solidFill>
                <a:cs typeface="Arial" panose="020B0604020202020204" pitchFamily="34" charset="0"/>
              </a:rPr>
              <a:t> để đóng cắt toàn bộ hệ thống điện gia đình và bảo vệ khi có sự cố quá tải hoặc ngắn mạch. Thường sử dụng aptomat hai cực để đóng cắt đồng thời dây pha và dây trung tính.</a:t>
            </a:r>
            <a:endParaRPr lang="en-US" sz="4000" dirty="0">
              <a:solidFill>
                <a:schemeClr val="tx1"/>
              </a:solidFill>
              <a:latin typeface="Arial" panose="020B0604020202020204" pitchFamily="34" charset="0"/>
              <a:cs typeface="Arial" panose="020B0604020202020204" pitchFamily="34" charset="0"/>
            </a:endParaRPr>
          </a:p>
        </p:txBody>
      </p:sp>
      <p:sp>
        <p:nvSpPr>
          <p:cNvPr id="5" name="Freeform 9">
            <a:extLst>
              <a:ext uri="{FF2B5EF4-FFF2-40B4-BE49-F238E27FC236}">
                <a16:creationId xmlns:a16="http://schemas.microsoft.com/office/drawing/2014/main" id="{28073AB1-2B39-2509-B787-74C582C8E6D8}"/>
              </a:ext>
            </a:extLst>
          </p:cNvPr>
          <p:cNvSpPr/>
          <p:nvPr/>
        </p:nvSpPr>
        <p:spPr>
          <a:xfrm>
            <a:off x="5486400" y="4772385"/>
            <a:ext cx="3276600" cy="5514615"/>
          </a:xfrm>
          <a:custGeom>
            <a:avLst/>
            <a:gdLst/>
            <a:ahLst/>
            <a:cxnLst/>
            <a:rect l="l" t="t" r="r" b="b"/>
            <a:pathLst>
              <a:path w="4889754" h="8229600">
                <a:moveTo>
                  <a:pt x="0" y="0"/>
                </a:moveTo>
                <a:lnTo>
                  <a:pt x="4889754" y="0"/>
                </a:lnTo>
                <a:lnTo>
                  <a:pt x="4889754" y="8229600"/>
                </a:lnTo>
                <a:lnTo>
                  <a:pt x="0" y="8229600"/>
                </a:lnTo>
                <a:lnTo>
                  <a:pt x="0" y="0"/>
                </a:lnTo>
                <a:close/>
              </a:path>
            </a:pathLst>
          </a:custGeom>
          <a:blipFill>
            <a:blip r:embed="rId3"/>
            <a:stretch>
              <a:fillRect/>
            </a:stretch>
          </a:blipFill>
          <a:effectLst>
            <a:outerShdw blurRad="50800" dist="38100" dir="8100000" algn="tr" rotWithShape="0">
              <a:prstClr val="black">
                <a:alpha val="40000"/>
              </a:prstClr>
            </a:outerShdw>
          </a:effectLst>
        </p:spPr>
      </p:sp>
      <p:sp>
        <p:nvSpPr>
          <p:cNvPr id="8" name="Rectangle 7"/>
          <p:cNvSpPr/>
          <p:nvPr/>
        </p:nvSpPr>
        <p:spPr>
          <a:xfrm>
            <a:off x="0" y="17310"/>
            <a:ext cx="18288000"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BÀI 8. CẤU TRÚC HỆ THỐNG  ĐIỆN TRONG GIA ĐÌNH</a:t>
            </a:r>
          </a:p>
        </p:txBody>
      </p:sp>
      <p:sp>
        <p:nvSpPr>
          <p:cNvPr id="9" name="Rectangle 8"/>
          <p:cNvSpPr/>
          <p:nvPr/>
        </p:nvSpPr>
        <p:spPr>
          <a:xfrm>
            <a:off x="14935199" y="9366748"/>
            <a:ext cx="3352801"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NHÓM 2</a:t>
            </a:r>
          </a:p>
        </p:txBody>
      </p:sp>
    </p:spTree>
    <p:extLst>
      <p:ext uri="{BB962C8B-B14F-4D97-AF65-F5344CB8AC3E}">
        <p14:creationId xmlns:p14="http://schemas.microsoft.com/office/powerpoint/2010/main" val="29094238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7E9067-D866-B239-2B8B-FF11D0EBDA57}"/>
              </a:ext>
            </a:extLst>
          </p:cNvPr>
          <p:cNvGrpSpPr/>
          <p:nvPr/>
        </p:nvGrpSpPr>
        <p:grpSpPr>
          <a:xfrm>
            <a:off x="435429" y="1582994"/>
            <a:ext cx="8458200" cy="8612469"/>
            <a:chOff x="533400" y="440513"/>
            <a:chExt cx="8458200" cy="9655987"/>
          </a:xfrm>
        </p:grpSpPr>
        <p:sp>
          <p:nvSpPr>
            <p:cNvPr id="3" name="Rectangle 2">
              <a:extLst>
                <a:ext uri="{FF2B5EF4-FFF2-40B4-BE49-F238E27FC236}">
                  <a16:creationId xmlns:a16="http://schemas.microsoft.com/office/drawing/2014/main" id="{7293DB10-51BC-A250-DAAE-8114DD451DFB}"/>
                </a:ext>
              </a:extLst>
            </p:cNvPr>
            <p:cNvSpPr/>
            <p:nvPr/>
          </p:nvSpPr>
          <p:spPr>
            <a:xfrm>
              <a:off x="533400" y="495300"/>
              <a:ext cx="8458200" cy="9601200"/>
            </a:xfrm>
            <a:prstGeom prst="rect">
              <a:avLst/>
            </a:prstGeom>
            <a:solidFill>
              <a:srgbClr val="C2EAF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870589-E16F-DE7F-70D0-8E938C0EDFF4}"/>
                </a:ext>
              </a:extLst>
            </p:cNvPr>
            <p:cNvSpPr txBox="1"/>
            <p:nvPr/>
          </p:nvSpPr>
          <p:spPr>
            <a:xfrm>
              <a:off x="685800" y="440513"/>
              <a:ext cx="8153400" cy="1015663"/>
            </a:xfrm>
            <a:prstGeom prst="rect">
              <a:avLst/>
            </a:prstGeom>
            <a:noFill/>
          </p:spPr>
          <p:txBody>
            <a:bodyPr wrap="square" rtlCol="0">
              <a:spAutoFit/>
            </a:bodyPr>
            <a:lstStyle/>
            <a:p>
              <a:pPr algn="ctr">
                <a:lnSpc>
                  <a:spcPct val="150000"/>
                </a:lnSpc>
              </a:pPr>
              <a:r>
                <a:rPr lang="en-US" sz="4000" b="1" dirty="0" err="1">
                  <a:solidFill>
                    <a:srgbClr val="C00000"/>
                  </a:solidFill>
                  <a:latin typeface="Arial" panose="020B0604020202020204" pitchFamily="34" charset="0"/>
                  <a:cs typeface="Arial" panose="020B0604020202020204" pitchFamily="34" charset="0"/>
                </a:rPr>
                <a:t>Tủ</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điện</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nhánh</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hộp</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điện</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nhánh</a:t>
              </a:r>
              <a:r>
                <a:rPr lang="en-US" sz="4000" b="1" dirty="0">
                  <a:solidFill>
                    <a:srgbClr val="C00000"/>
                  </a:solidFill>
                  <a:latin typeface="Arial" panose="020B0604020202020204" pitchFamily="34" charset="0"/>
                  <a:cs typeface="Arial" panose="020B0604020202020204" pitchFamily="34" charset="0"/>
                </a:rPr>
                <a:t>)</a:t>
              </a:r>
            </a:p>
          </p:txBody>
        </p:sp>
        <p:pic>
          <p:nvPicPr>
            <p:cNvPr id="3074" name="Picture 2" descr="Tủ điện phân phối DB 175A thiết bị LS">
              <a:extLst>
                <a:ext uri="{FF2B5EF4-FFF2-40B4-BE49-F238E27FC236}">
                  <a16:creationId xmlns:a16="http://schemas.microsoft.com/office/drawing/2014/main" id="{3D3E748D-6CB2-242D-F10F-226E209233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894"/>
            <a:stretch/>
          </p:blipFill>
          <p:spPr bwMode="auto">
            <a:xfrm>
              <a:off x="1079256" y="1512192"/>
              <a:ext cx="6805205" cy="8147076"/>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Speech Bubble: Rectangle with Corners Rounded 14">
            <a:extLst>
              <a:ext uri="{FF2B5EF4-FFF2-40B4-BE49-F238E27FC236}">
                <a16:creationId xmlns:a16="http://schemas.microsoft.com/office/drawing/2014/main" id="{1BCEF263-82AE-01A4-CE00-6CB739E57265}"/>
              </a:ext>
            </a:extLst>
          </p:cNvPr>
          <p:cNvSpPr/>
          <p:nvPr/>
        </p:nvSpPr>
        <p:spPr>
          <a:xfrm>
            <a:off x="9677400" y="1333500"/>
            <a:ext cx="7239000" cy="7978250"/>
          </a:xfrm>
          <a:prstGeom prst="wedgeRoundRectCallout">
            <a:avLst>
              <a:gd name="adj1" fmla="val -62579"/>
              <a:gd name="adj2" fmla="val 6576"/>
              <a:gd name="adj3" fmla="val 16667"/>
            </a:avLst>
          </a:prstGeom>
          <a:solidFill>
            <a:srgbClr val="A0DAB4"/>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 </a:t>
            </a:r>
            <a:r>
              <a:rPr lang="en-US" sz="4000" dirty="0" err="1">
                <a:solidFill>
                  <a:schemeClr val="tx1"/>
                </a:solidFill>
                <a:cs typeface="Arial" panose="020B0604020202020204" pitchFamily="34" charset="0"/>
              </a:rPr>
              <a:t>Có</a:t>
            </a:r>
            <a:r>
              <a:rPr lang="en-US" sz="4000" dirty="0">
                <a:solidFill>
                  <a:schemeClr val="tx1"/>
                </a:solidFill>
                <a:cs typeface="Arial" panose="020B0604020202020204" pitchFamily="34" charset="0"/>
              </a:rPr>
              <a:t> </a:t>
            </a:r>
            <a:r>
              <a:rPr lang="vi-VN" sz="4000" dirty="0">
                <a:solidFill>
                  <a:schemeClr val="tx1"/>
                </a:solidFill>
                <a:cs typeface="Arial" panose="020B0604020202020204" pitchFamily="34" charset="0"/>
              </a:rPr>
              <a:t>aptomat để đóng cắt và bảo vệ từng nhánh hay từng tầng nhà. </a:t>
            </a:r>
            <a:endParaRPr lang="en-US" sz="4000" dirty="0">
              <a:solidFill>
                <a:schemeClr val="tx1"/>
              </a:solidFill>
              <a:cs typeface="Arial" panose="020B0604020202020204" pitchFamily="34" charset="0"/>
            </a:endParaRPr>
          </a:p>
          <a:p>
            <a:pPr marL="571500" indent="-5715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Có thể sử dụng aptomat hai cực để đóng cắt đồng thời dây pha và dây trung tính hoặc aptomat một cực để đóng cắt dây pha.</a:t>
            </a:r>
            <a:endParaRPr lang="en-US" sz="4000" dirty="0">
              <a:solidFill>
                <a:schemeClr val="tx1"/>
              </a:solidFill>
              <a:latin typeface="Arial" panose="020B0604020202020204" pitchFamily="34" charset="0"/>
              <a:cs typeface="Arial" panose="020B0604020202020204" pitchFamily="34" charset="0"/>
            </a:endParaRPr>
          </a:p>
        </p:txBody>
      </p:sp>
      <p:sp>
        <p:nvSpPr>
          <p:cNvPr id="14" name="Freeform 9">
            <a:extLst>
              <a:ext uri="{FF2B5EF4-FFF2-40B4-BE49-F238E27FC236}">
                <a16:creationId xmlns:a16="http://schemas.microsoft.com/office/drawing/2014/main" id="{9E920D6B-6D47-885E-2299-E527FC1E0423}"/>
              </a:ext>
            </a:extLst>
          </p:cNvPr>
          <p:cNvSpPr/>
          <p:nvPr/>
        </p:nvSpPr>
        <p:spPr>
          <a:xfrm>
            <a:off x="6272213" y="4484686"/>
            <a:ext cx="3405187" cy="5710777"/>
          </a:xfrm>
          <a:custGeom>
            <a:avLst/>
            <a:gdLst/>
            <a:ahLst/>
            <a:cxnLst/>
            <a:rect l="l" t="t" r="r" b="b"/>
            <a:pathLst>
              <a:path w="4889754" h="8229600">
                <a:moveTo>
                  <a:pt x="0" y="0"/>
                </a:moveTo>
                <a:lnTo>
                  <a:pt x="4889754" y="0"/>
                </a:lnTo>
                <a:lnTo>
                  <a:pt x="4889754" y="8229600"/>
                </a:lnTo>
                <a:lnTo>
                  <a:pt x="0" y="8229600"/>
                </a:lnTo>
                <a:lnTo>
                  <a:pt x="0" y="0"/>
                </a:lnTo>
                <a:close/>
              </a:path>
            </a:pathLst>
          </a:custGeom>
          <a:blipFill>
            <a:blip r:embed="rId3"/>
            <a:stretch>
              <a:fillRect/>
            </a:stretch>
          </a:blipFill>
          <a:effectLst>
            <a:outerShdw blurRad="50800" dist="38100" dir="8100000" algn="tr" rotWithShape="0">
              <a:prstClr val="black">
                <a:alpha val="40000"/>
              </a:prstClr>
            </a:outerShdw>
          </a:effectLst>
        </p:spPr>
      </p:sp>
      <p:sp>
        <p:nvSpPr>
          <p:cNvPr id="8" name="Rectangle 7"/>
          <p:cNvSpPr/>
          <p:nvPr/>
        </p:nvSpPr>
        <p:spPr>
          <a:xfrm>
            <a:off x="0" y="43012"/>
            <a:ext cx="18288000"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BÀI 8. CẤU TRÚC HỆ THỐNG  ĐIỆN TRONG GIA ĐÌNH</a:t>
            </a:r>
          </a:p>
        </p:txBody>
      </p:sp>
      <p:sp>
        <p:nvSpPr>
          <p:cNvPr id="9" name="Rectangle 8"/>
          <p:cNvSpPr/>
          <p:nvPr/>
        </p:nvSpPr>
        <p:spPr>
          <a:xfrm>
            <a:off x="14554200" y="9338413"/>
            <a:ext cx="3352801"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NHÓM 2</a:t>
            </a:r>
          </a:p>
        </p:txBody>
      </p:sp>
    </p:spTree>
    <p:extLst>
      <p:ext uri="{BB962C8B-B14F-4D97-AF65-F5344CB8AC3E}">
        <p14:creationId xmlns:p14="http://schemas.microsoft.com/office/powerpoint/2010/main" val="9824016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hiết Bị Đóng Cắt Và Lấy Điện Của Mạng Điện Trong Nhà">
            <a:extLst>
              <a:ext uri="{FF2B5EF4-FFF2-40B4-BE49-F238E27FC236}">
                <a16:creationId xmlns:a16="http://schemas.microsoft.com/office/drawing/2014/main" id="{32B00E7C-B957-E910-FF2E-62D9CD7D0B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68" t="50493" r="9474"/>
          <a:stretch/>
        </p:blipFill>
        <p:spPr bwMode="auto">
          <a:xfrm>
            <a:off x="1402556" y="5524500"/>
            <a:ext cx="8535402" cy="338985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Thiết Bị Đóng Cắt Và Lấy Điện Của Mạng Điện Trong Nhà">
            <a:extLst>
              <a:ext uri="{FF2B5EF4-FFF2-40B4-BE49-F238E27FC236}">
                <a16:creationId xmlns:a16="http://schemas.microsoft.com/office/drawing/2014/main" id="{F551AA4D-2679-9683-4DD2-D349D7699E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00" t="-98" r="21358" b="53516"/>
          <a:stretch/>
        </p:blipFill>
        <p:spPr bwMode="auto">
          <a:xfrm>
            <a:off x="10791979" y="5524500"/>
            <a:ext cx="6200620" cy="338985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21">
            <a:extLst>
              <a:ext uri="{FF2B5EF4-FFF2-40B4-BE49-F238E27FC236}">
                <a16:creationId xmlns:a16="http://schemas.microsoft.com/office/drawing/2014/main" id="{44082C1C-1899-23D7-CF62-5909E08655A6}"/>
              </a:ext>
            </a:extLst>
          </p:cNvPr>
          <p:cNvSpPr/>
          <p:nvPr/>
        </p:nvSpPr>
        <p:spPr>
          <a:xfrm>
            <a:off x="1402556" y="1562100"/>
            <a:ext cx="15590043" cy="2882792"/>
          </a:xfrm>
          <a:prstGeom prst="roundRect">
            <a:avLst>
              <a:gd name="adj" fmla="val 10014"/>
            </a:avLst>
          </a:prstGeom>
          <a:solidFill>
            <a:srgbClr val="FDEADA"/>
          </a:solidFill>
          <a:ln w="381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200" b="1">
                <a:solidFill>
                  <a:srgbClr val="C00000"/>
                </a:solidFill>
              </a:rPr>
              <a:t>Tải điện nhận điện năng </a:t>
            </a:r>
            <a:r>
              <a:rPr lang="vi-VN" sz="4200">
                <a:solidFill>
                  <a:schemeClr val="tx1"/>
                </a:solidFill>
              </a:rPr>
              <a:t>được cấp điện từ các tủ điện nhánh qua công tắc điện hoặc ổ cắm điện.</a:t>
            </a:r>
          </a:p>
        </p:txBody>
      </p:sp>
      <p:sp>
        <p:nvSpPr>
          <p:cNvPr id="5" name="Rectangle 4"/>
          <p:cNvSpPr/>
          <p:nvPr/>
        </p:nvSpPr>
        <p:spPr>
          <a:xfrm>
            <a:off x="0" y="0"/>
            <a:ext cx="18288000"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BÀI 8. CẤU TRÚC HỆ THỐNG  ĐIỆN TRONG GIA ĐÌNH</a:t>
            </a:r>
          </a:p>
        </p:txBody>
      </p:sp>
      <p:sp>
        <p:nvSpPr>
          <p:cNvPr id="6" name="Rectangle 5"/>
          <p:cNvSpPr/>
          <p:nvPr/>
        </p:nvSpPr>
        <p:spPr>
          <a:xfrm>
            <a:off x="14173200" y="9233148"/>
            <a:ext cx="3352801"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NHÓM 2</a:t>
            </a:r>
          </a:p>
        </p:txBody>
      </p:sp>
    </p:spTree>
    <p:extLst>
      <p:ext uri="{BB962C8B-B14F-4D97-AF65-F5344CB8AC3E}">
        <p14:creationId xmlns:p14="http://schemas.microsoft.com/office/powerpoint/2010/main" val="8295766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E1E8B8-7FBA-048B-0B32-87F67A5C1BB8}"/>
              </a:ext>
            </a:extLst>
          </p:cNvPr>
          <p:cNvSpPr txBox="1"/>
          <p:nvPr/>
        </p:nvSpPr>
        <p:spPr>
          <a:xfrm>
            <a:off x="685800" y="2857500"/>
            <a:ext cx="16992600" cy="4740208"/>
          </a:xfrm>
          <a:prstGeom prst="rect">
            <a:avLst/>
          </a:prstGeom>
          <a:noFill/>
        </p:spPr>
        <p:txBody>
          <a:bodyPr wrap="square" rtlCol="0">
            <a:spAutoFit/>
          </a:bodyPr>
          <a:lstStyle/>
          <a:p>
            <a:pPr lvl="0" algn="ctr">
              <a:lnSpc>
                <a:spcPct val="150000"/>
              </a:lnSpc>
              <a:defRPr/>
            </a:pPr>
            <a:r>
              <a:rPr kumimoji="0" lang="en-US" sz="7000" b="1" i="0" u="none" strike="noStrike" kern="1200" cap="none" spc="0" normalizeH="0" baseline="0" noProof="0" dirty="0">
                <a:ln>
                  <a:noFill/>
                </a:ln>
                <a:solidFill>
                  <a:srgbClr val="1D1D1B"/>
                </a:solidFill>
                <a:effectLst/>
                <a:uLnTx/>
                <a:uFillTx/>
                <a:latin typeface="Arial"/>
                <a:ea typeface="+mn-ea"/>
                <a:cs typeface="+mn-cs"/>
              </a:rPr>
              <a:t> II. </a:t>
            </a:r>
            <a:r>
              <a:rPr lang="vi-VN" sz="7000" b="1" dirty="0">
                <a:solidFill>
                  <a:srgbClr val="1D1D1B"/>
                </a:solidFill>
                <a:latin typeface="Arial"/>
              </a:rPr>
              <a:t>MỘT SỐ THIẾT BỊ ĐIỆN </a:t>
            </a:r>
            <a:endParaRPr lang="en-US" sz="7000" b="1" dirty="0">
              <a:solidFill>
                <a:srgbClr val="1D1D1B"/>
              </a:solidFill>
              <a:latin typeface="Arial"/>
            </a:endParaRPr>
          </a:p>
          <a:p>
            <a:pPr lvl="0" algn="ctr">
              <a:lnSpc>
                <a:spcPct val="150000"/>
              </a:lnSpc>
              <a:defRPr/>
            </a:pPr>
            <a:r>
              <a:rPr lang="vi-VN" sz="7000" b="1" dirty="0">
                <a:solidFill>
                  <a:srgbClr val="1D1D1B"/>
                </a:solidFill>
                <a:latin typeface="Arial"/>
              </a:rPr>
              <a:t>PHỔ BIẾN ĐƯỢC SỬ DỤNG TRONG </a:t>
            </a:r>
            <a:endParaRPr lang="en-US" sz="7000" b="1" dirty="0">
              <a:solidFill>
                <a:srgbClr val="1D1D1B"/>
              </a:solidFill>
              <a:latin typeface="Arial"/>
            </a:endParaRPr>
          </a:p>
          <a:p>
            <a:pPr lvl="0" algn="ctr">
              <a:lnSpc>
                <a:spcPct val="150000"/>
              </a:lnSpc>
              <a:defRPr/>
            </a:pPr>
            <a:r>
              <a:rPr lang="vi-VN" sz="7000" b="1" dirty="0">
                <a:solidFill>
                  <a:srgbClr val="1D1D1B"/>
                </a:solidFill>
                <a:latin typeface="Arial"/>
              </a:rPr>
              <a:t>HỆ THỐNG ĐIỆN GIA ĐÌNH</a:t>
            </a:r>
          </a:p>
        </p:txBody>
      </p:sp>
      <p:sp>
        <p:nvSpPr>
          <p:cNvPr id="6" name="Freeform 3">
            <a:extLst>
              <a:ext uri="{FF2B5EF4-FFF2-40B4-BE49-F238E27FC236}">
                <a16:creationId xmlns:a16="http://schemas.microsoft.com/office/drawing/2014/main" id="{1A7522D6-29A7-555E-F679-79968EC4E35C}"/>
              </a:ext>
            </a:extLst>
          </p:cNvPr>
          <p:cNvSpPr/>
          <p:nvPr/>
        </p:nvSpPr>
        <p:spPr>
          <a:xfrm>
            <a:off x="-304800" y="7085711"/>
            <a:ext cx="3962400" cy="3201289"/>
          </a:xfrm>
          <a:custGeom>
            <a:avLst/>
            <a:gdLst/>
            <a:ahLst/>
            <a:cxnLst/>
            <a:rect l="l" t="t" r="r" b="b"/>
            <a:pathLst>
              <a:path w="5093100" h="4114800">
                <a:moveTo>
                  <a:pt x="0" y="0"/>
                </a:moveTo>
                <a:lnTo>
                  <a:pt x="5093099" y="0"/>
                </a:lnTo>
                <a:lnTo>
                  <a:pt x="509309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Rectangle 1"/>
          <p:cNvSpPr/>
          <p:nvPr/>
        </p:nvSpPr>
        <p:spPr>
          <a:xfrm>
            <a:off x="0" y="0"/>
            <a:ext cx="18287999" cy="901593"/>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BÀI 8. CẤU TRÚC HỆ THỐNG  ĐIỆN TRONG GIA ĐÌNH</a:t>
            </a:r>
          </a:p>
        </p:txBody>
      </p:sp>
      <p:sp>
        <p:nvSpPr>
          <p:cNvPr id="7" name="Rectangle 6"/>
          <p:cNvSpPr/>
          <p:nvPr/>
        </p:nvSpPr>
        <p:spPr>
          <a:xfrm>
            <a:off x="14347370" y="8785802"/>
            <a:ext cx="3352801" cy="901593"/>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NHÓM 3</a:t>
            </a:r>
          </a:p>
        </p:txBody>
      </p:sp>
    </p:spTree>
    <p:extLst>
      <p:ext uri="{BB962C8B-B14F-4D97-AF65-F5344CB8AC3E}">
        <p14:creationId xmlns:p14="http://schemas.microsoft.com/office/powerpoint/2010/main" val="2522735601"/>
      </p:ext>
    </p:extLst>
  </p:cSld>
  <p:clrMapOvr>
    <a:masterClrMapping/>
  </p:clrMapOvr>
  <p:transition spd="med">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6BDDC1-E807-8A4B-8A4D-16C640A40394}"/>
              </a:ext>
            </a:extLst>
          </p:cNvPr>
          <p:cNvSpPr/>
          <p:nvPr/>
        </p:nvSpPr>
        <p:spPr>
          <a:xfrm>
            <a:off x="762000" y="1419243"/>
            <a:ext cx="16776457" cy="1447800"/>
          </a:xfrm>
          <a:prstGeom prst="rect">
            <a:avLst/>
          </a:prstGeom>
          <a:solidFill>
            <a:srgbClr val="FFD7A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5000" b="1">
                <a:solidFill>
                  <a:srgbClr val="0070C0"/>
                </a:solidFill>
              </a:rPr>
              <a:t>1. CÔNG TƠ ĐIỆN</a:t>
            </a:r>
            <a:endParaRPr lang="en-US" sz="5000" b="1">
              <a:solidFill>
                <a:srgbClr val="0070C0"/>
              </a:solidFill>
            </a:endParaRPr>
          </a:p>
        </p:txBody>
      </p:sp>
      <p:grpSp>
        <p:nvGrpSpPr>
          <p:cNvPr id="11" name="Group 10"/>
          <p:cNvGrpSpPr/>
          <p:nvPr/>
        </p:nvGrpSpPr>
        <p:grpSpPr>
          <a:xfrm>
            <a:off x="8814619" y="2867043"/>
            <a:ext cx="8610600" cy="5935616"/>
            <a:chOff x="8814619" y="2867043"/>
            <a:chExt cx="8610600" cy="5935616"/>
          </a:xfrm>
        </p:grpSpPr>
        <p:grpSp>
          <p:nvGrpSpPr>
            <p:cNvPr id="3" name="Group 2">
              <a:extLst>
                <a:ext uri="{FF2B5EF4-FFF2-40B4-BE49-F238E27FC236}">
                  <a16:creationId xmlns:a16="http://schemas.microsoft.com/office/drawing/2014/main" id="{AED1836B-1E32-559C-2D0F-19E58F9F1CE3}"/>
                </a:ext>
              </a:extLst>
            </p:cNvPr>
            <p:cNvGrpSpPr/>
            <p:nvPr/>
          </p:nvGrpSpPr>
          <p:grpSpPr>
            <a:xfrm>
              <a:off x="8814619" y="3771900"/>
              <a:ext cx="8610600" cy="5030759"/>
              <a:chOff x="816632" y="3314700"/>
              <a:chExt cx="8610600" cy="5030759"/>
            </a:xfrm>
          </p:grpSpPr>
          <p:sp>
            <p:nvSpPr>
              <p:cNvPr id="4" name="Rectangle: Rounded Corners 8">
                <a:extLst>
                  <a:ext uri="{FF2B5EF4-FFF2-40B4-BE49-F238E27FC236}">
                    <a16:creationId xmlns:a16="http://schemas.microsoft.com/office/drawing/2014/main" id="{55929499-817A-6F7C-D00D-66CC95E826E1}"/>
                  </a:ext>
                </a:extLst>
              </p:cNvPr>
              <p:cNvSpPr/>
              <p:nvPr/>
            </p:nvSpPr>
            <p:spPr>
              <a:xfrm>
                <a:off x="969032" y="3479158"/>
                <a:ext cx="8458200" cy="4866301"/>
              </a:xfrm>
              <a:prstGeom prst="roundRect">
                <a:avLst>
                  <a:gd name="adj" fmla="val 5698"/>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9">
                <a:extLst>
                  <a:ext uri="{FF2B5EF4-FFF2-40B4-BE49-F238E27FC236}">
                    <a16:creationId xmlns:a16="http://schemas.microsoft.com/office/drawing/2014/main" id="{705BEF6F-871D-3844-D1AF-D7240E2C9814}"/>
                  </a:ext>
                </a:extLst>
              </p:cNvPr>
              <p:cNvSpPr/>
              <p:nvPr/>
            </p:nvSpPr>
            <p:spPr>
              <a:xfrm>
                <a:off x="816632" y="3314700"/>
                <a:ext cx="8458200" cy="4876800"/>
              </a:xfrm>
              <a:prstGeom prst="roundRect">
                <a:avLst>
                  <a:gd name="adj" fmla="val 5698"/>
                </a:avLst>
              </a:prstGeom>
              <a:solidFill>
                <a:srgbClr val="FFFBEB"/>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C220447-ACCB-CDBA-A762-6800B901B36E}"/>
                  </a:ext>
                </a:extLst>
              </p:cNvPr>
              <p:cNvSpPr/>
              <p:nvPr/>
            </p:nvSpPr>
            <p:spPr>
              <a:xfrm>
                <a:off x="1234670" y="3757612"/>
                <a:ext cx="381000" cy="38100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0694CA9-88DD-E8E7-E27F-A1C7D2ACEA71}"/>
                  </a:ext>
                </a:extLst>
              </p:cNvPr>
              <p:cNvSpPr/>
              <p:nvPr/>
            </p:nvSpPr>
            <p:spPr>
              <a:xfrm>
                <a:off x="1860289" y="3757612"/>
                <a:ext cx="381000" cy="381000"/>
              </a:xfrm>
              <a:prstGeom prst="ellips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0E01BCA-CEB0-36A0-6F4C-5D062E458773}"/>
                  </a:ext>
                </a:extLst>
              </p:cNvPr>
              <p:cNvSpPr/>
              <p:nvPr/>
            </p:nvSpPr>
            <p:spPr>
              <a:xfrm>
                <a:off x="2479847" y="3771899"/>
                <a:ext cx="381000" cy="381000"/>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7F5D360-90A5-5734-4434-16A7B481451C}"/>
                  </a:ext>
                </a:extLst>
              </p:cNvPr>
              <p:cNvSpPr txBox="1"/>
              <p:nvPr/>
            </p:nvSpPr>
            <p:spPr>
              <a:xfrm>
                <a:off x="1647157" y="4656288"/>
                <a:ext cx="6797150" cy="3000821"/>
              </a:xfrm>
              <a:prstGeom prst="rect">
                <a:avLst/>
              </a:prstGeom>
              <a:noFill/>
            </p:spPr>
            <p:txBody>
              <a:bodyPr wrap="square">
                <a:spAutoFit/>
              </a:bodyPr>
              <a:lstStyle/>
              <a:p>
                <a:pPr algn="just">
                  <a:lnSpc>
                    <a:spcPct val="150000"/>
                  </a:lnSpc>
                </a:pPr>
                <a:r>
                  <a:rPr lang="vi-VN" sz="4200" b="1">
                    <a:cs typeface="Arial" panose="020B0604020202020204" pitchFamily="34" charset="0"/>
                  </a:rPr>
                  <a:t>Câu hỏi 1 (SGK – tr39)</a:t>
                </a:r>
                <a:r>
                  <a:rPr lang="en-US" sz="4200" b="1">
                    <a:cs typeface="Arial" panose="020B0604020202020204" pitchFamily="34" charset="0"/>
                  </a:rPr>
                  <a:t>: </a:t>
                </a:r>
                <a:r>
                  <a:rPr lang="vi-VN" sz="4200">
                    <a:cs typeface="Arial" panose="020B0604020202020204" pitchFamily="34" charset="0"/>
                  </a:rPr>
                  <a:t>Em hãy cho biết chức năng của công tơ điện.</a:t>
                </a:r>
                <a:endParaRPr lang="en-US" sz="4200">
                  <a:latin typeface="Arial" panose="020B0604020202020204" pitchFamily="34" charset="0"/>
                  <a:cs typeface="Arial" panose="020B0604020202020204" pitchFamily="34" charset="0"/>
                </a:endParaRPr>
              </a:p>
            </p:txBody>
          </p:sp>
        </p:grpSp>
        <p:pic>
          <p:nvPicPr>
            <p:cNvPr id="10" name="Picture 32"/>
            <p:cNvPicPr>
              <a:picLocks noChangeAspect="1"/>
            </p:cNvPicPr>
            <p:nvPr/>
          </p:nvPicPr>
          <p:blipFill>
            <a:blip r:embed="rId2"/>
            <a:srcRect/>
            <a:stretch>
              <a:fillRect/>
            </a:stretch>
          </p:blipFill>
          <p:spPr>
            <a:xfrm>
              <a:off x="13615219" y="2867043"/>
              <a:ext cx="2827075" cy="2215719"/>
            </a:xfrm>
            <a:prstGeom prst="rect">
              <a:avLst/>
            </a:prstGeom>
          </p:spPr>
        </p:pic>
      </p:grpSp>
      <p:pic>
        <p:nvPicPr>
          <p:cNvPr id="2050" name="Picture 2" descr="https://ple.vn/images/virtuemart/product/3997-cv130-40-12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2853" y="2867043"/>
            <a:ext cx="6761241" cy="676124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58" y="0"/>
            <a:ext cx="18300458"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BÀI 8. CẤU TRÚC HỆ THỐNG  ĐIỆN TRONG GIA ĐÌNH</a:t>
            </a:r>
          </a:p>
        </p:txBody>
      </p:sp>
      <p:sp>
        <p:nvSpPr>
          <p:cNvPr id="14" name="Rectangle 13"/>
          <p:cNvSpPr/>
          <p:nvPr/>
        </p:nvSpPr>
        <p:spPr>
          <a:xfrm>
            <a:off x="14185656" y="9177487"/>
            <a:ext cx="3352801"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NHÓM 3</a:t>
            </a:r>
          </a:p>
        </p:txBody>
      </p:sp>
    </p:spTree>
    <p:extLst>
      <p:ext uri="{BB962C8B-B14F-4D97-AF65-F5344CB8AC3E}">
        <p14:creationId xmlns:p14="http://schemas.microsoft.com/office/powerpoint/2010/main" val="1262236528"/>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6BDDC1-E807-8A4B-8A4D-16C640A40394}"/>
              </a:ext>
            </a:extLst>
          </p:cNvPr>
          <p:cNvSpPr/>
          <p:nvPr/>
        </p:nvSpPr>
        <p:spPr>
          <a:xfrm>
            <a:off x="853313" y="1978569"/>
            <a:ext cx="16776457" cy="1447800"/>
          </a:xfrm>
          <a:prstGeom prst="rect">
            <a:avLst/>
          </a:prstGeom>
          <a:solidFill>
            <a:srgbClr val="FFD7A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5000" b="1">
                <a:solidFill>
                  <a:srgbClr val="0070C0"/>
                </a:solidFill>
              </a:rPr>
              <a:t>1. CÔNG TƠ ĐIỆN</a:t>
            </a:r>
            <a:endParaRPr lang="en-US" sz="5000" b="1">
              <a:solidFill>
                <a:srgbClr val="0070C0"/>
              </a:solidFill>
            </a:endParaRPr>
          </a:p>
        </p:txBody>
      </p:sp>
      <p:pic>
        <p:nvPicPr>
          <p:cNvPr id="2050" name="Picture 2" descr="https://ple.vn/images/virtuemart/product/3997-cv130-40-120.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3553579"/>
            <a:ext cx="6761241" cy="676124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5562600" y="3934580"/>
            <a:ext cx="9922114" cy="4800601"/>
            <a:chOff x="3229730" y="1766681"/>
            <a:chExt cx="9922114" cy="4800601"/>
          </a:xfrm>
        </p:grpSpPr>
        <p:grpSp>
          <p:nvGrpSpPr>
            <p:cNvPr id="13" name="Group 11"/>
            <p:cNvGrpSpPr/>
            <p:nvPr/>
          </p:nvGrpSpPr>
          <p:grpSpPr>
            <a:xfrm flipH="1">
              <a:off x="3229730" y="1766681"/>
              <a:ext cx="9922114" cy="4800601"/>
              <a:chOff x="-5545545" y="377770"/>
              <a:chExt cx="11820004" cy="4466855"/>
            </a:xfrm>
            <a:solidFill>
              <a:schemeClr val="bg1">
                <a:lumMod val="75000"/>
              </a:schemeClr>
            </a:solidFill>
          </p:grpSpPr>
          <p:sp>
            <p:nvSpPr>
              <p:cNvPr id="15" name="Freeform 12"/>
              <p:cNvSpPr/>
              <p:nvPr/>
            </p:nvSpPr>
            <p:spPr>
              <a:xfrm>
                <a:off x="-5545545" y="377770"/>
                <a:ext cx="11820004" cy="4466855"/>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rgbClr val="FDEADA"/>
              </a:solidFill>
            </p:spPr>
          </p:sp>
        </p:grpSp>
        <p:sp>
          <p:nvSpPr>
            <p:cNvPr id="14" name="Rectangle 13"/>
            <p:cNvSpPr/>
            <p:nvPr/>
          </p:nvSpPr>
          <p:spPr>
            <a:xfrm>
              <a:off x="4998444" y="2147682"/>
              <a:ext cx="7543800" cy="3785652"/>
            </a:xfrm>
            <a:prstGeom prst="rect">
              <a:avLst/>
            </a:prstGeom>
          </p:spPr>
          <p:txBody>
            <a:bodyPr wrap="square">
              <a:spAutoFit/>
            </a:bodyPr>
            <a:lstStyle/>
            <a:p>
              <a:pPr algn="just">
                <a:lnSpc>
                  <a:spcPct val="150000"/>
                </a:lnSpc>
              </a:pPr>
              <a:r>
                <a:rPr lang="vi-VN" sz="4000" b="1" dirty="0">
                  <a:solidFill>
                    <a:srgbClr val="C00000"/>
                  </a:solidFill>
                </a:rPr>
                <a:t>Chức năng: </a:t>
              </a:r>
              <a:r>
                <a:rPr lang="vi-VN" sz="4000" dirty="0"/>
                <a:t>dùng để đo điện năng tiêu thụ của các thiết bị và đồ dùng điện trong gia đình, đơn vị tính là kilowatt giờ (kWh).</a:t>
              </a:r>
              <a:endParaRPr lang="en-US" sz="4000" dirty="0"/>
            </a:p>
          </p:txBody>
        </p:sp>
      </p:grpSp>
      <p:sp>
        <p:nvSpPr>
          <p:cNvPr id="3" name="Rectangle 2"/>
          <p:cNvSpPr/>
          <p:nvPr/>
        </p:nvSpPr>
        <p:spPr>
          <a:xfrm>
            <a:off x="15949" y="-45724"/>
            <a:ext cx="18288000" cy="920252"/>
          </a:xfrm>
          <a:prstGeom prst="rect">
            <a:avLst/>
          </a:prstGeom>
          <a:solidFill>
            <a:srgbClr val="C2EAF2"/>
          </a:solidFill>
          <a:ln>
            <a:solidFill>
              <a:srgbClr val="0070C0"/>
            </a:solidFill>
          </a:ln>
        </p:spPr>
        <p:txBody>
          <a:bodyPr wrap="square">
            <a:spAutoFit/>
          </a:bodyPr>
          <a:lstStyle/>
          <a:p>
            <a:pPr>
              <a:lnSpc>
                <a:spcPct val="150000"/>
              </a:lnSpc>
            </a:pPr>
            <a:r>
              <a:rPr lang="en-US" sz="4000" b="1" dirty="0">
                <a:solidFill>
                  <a:srgbClr val="FF0000"/>
                </a:solidFill>
              </a:rPr>
              <a:t>BÀI 8. CẤU TRÚC HỆ THỐNG  ĐIỆN TRONG GIA ĐÌNH</a:t>
            </a:r>
          </a:p>
        </p:txBody>
      </p:sp>
      <p:sp>
        <p:nvSpPr>
          <p:cNvPr id="9" name="Rectangle 8"/>
          <p:cNvSpPr/>
          <p:nvPr/>
        </p:nvSpPr>
        <p:spPr>
          <a:xfrm>
            <a:off x="14276969" y="9029700"/>
            <a:ext cx="3352801"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NHÓM 3</a:t>
            </a:r>
          </a:p>
        </p:txBody>
      </p:sp>
    </p:spTree>
    <p:extLst>
      <p:ext uri="{BB962C8B-B14F-4D97-AF65-F5344CB8AC3E}">
        <p14:creationId xmlns:p14="http://schemas.microsoft.com/office/powerpoint/2010/main" val="37074352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6BDDC1-E807-8A4B-8A4D-16C640A40394}"/>
              </a:ext>
            </a:extLst>
          </p:cNvPr>
          <p:cNvSpPr/>
          <p:nvPr/>
        </p:nvSpPr>
        <p:spPr>
          <a:xfrm>
            <a:off x="772886" y="1062538"/>
            <a:ext cx="16776457" cy="1447800"/>
          </a:xfrm>
          <a:prstGeom prst="rect">
            <a:avLst/>
          </a:prstGeom>
          <a:solidFill>
            <a:srgbClr val="FFD7A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5000" b="1" dirty="0">
                <a:solidFill>
                  <a:srgbClr val="0070C0"/>
                </a:solidFill>
              </a:rPr>
              <a:t>1. CÔNG TƠ ĐIỆN</a:t>
            </a:r>
            <a:endParaRPr lang="en-US" sz="5000" b="1" dirty="0">
              <a:solidFill>
                <a:srgbClr val="0070C0"/>
              </a:solidFill>
            </a:endParaRPr>
          </a:p>
        </p:txBody>
      </p:sp>
      <p:sp>
        <p:nvSpPr>
          <p:cNvPr id="29" name="Rectangle: Rounded Corners 5">
            <a:extLst>
              <a:ext uri="{FF2B5EF4-FFF2-40B4-BE49-F238E27FC236}">
                <a16:creationId xmlns:a16="http://schemas.microsoft.com/office/drawing/2014/main" id="{24CBBECC-167A-5006-A0DB-8346368C09CA}"/>
              </a:ext>
            </a:extLst>
          </p:cNvPr>
          <p:cNvSpPr/>
          <p:nvPr/>
        </p:nvSpPr>
        <p:spPr>
          <a:xfrm>
            <a:off x="418573" y="6134100"/>
            <a:ext cx="2890684" cy="3657600"/>
          </a:xfrm>
          <a:prstGeom prst="roundRect">
            <a:avLst>
              <a:gd name="adj" fmla="val 9450"/>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b="1" dirty="0">
                <a:solidFill>
                  <a:schemeClr val="tx1"/>
                </a:solidFill>
                <a:cs typeface="Arial" panose="020B0604020202020204" pitchFamily="34" charset="0"/>
              </a:rPr>
              <a:t>Điện áp định mức: </a:t>
            </a:r>
            <a:r>
              <a:rPr lang="vi-VN" sz="4000" dirty="0">
                <a:solidFill>
                  <a:schemeClr val="tx1"/>
                </a:solidFill>
                <a:cs typeface="Arial" panose="020B0604020202020204" pitchFamily="34" charset="0"/>
              </a:rPr>
              <a:t>Uđm (V).</a:t>
            </a:r>
            <a:endParaRPr lang="en-US" sz="4000" dirty="0">
              <a:solidFill>
                <a:schemeClr val="tx1"/>
              </a:solidFill>
              <a:latin typeface="Arial" panose="020B0604020202020204" pitchFamily="34" charset="0"/>
              <a:cs typeface="Arial" panose="020B0604020202020204" pitchFamily="34" charset="0"/>
            </a:endParaRPr>
          </a:p>
        </p:txBody>
      </p:sp>
      <p:sp>
        <p:nvSpPr>
          <p:cNvPr id="30" name="Rectangle: Rounded Corners 5">
            <a:extLst>
              <a:ext uri="{FF2B5EF4-FFF2-40B4-BE49-F238E27FC236}">
                <a16:creationId xmlns:a16="http://schemas.microsoft.com/office/drawing/2014/main" id="{24CBBECC-167A-5006-A0DB-8346368C09CA}"/>
              </a:ext>
            </a:extLst>
          </p:cNvPr>
          <p:cNvSpPr/>
          <p:nvPr/>
        </p:nvSpPr>
        <p:spPr>
          <a:xfrm>
            <a:off x="3429000" y="6134100"/>
            <a:ext cx="8610600" cy="3657600"/>
          </a:xfrm>
          <a:prstGeom prst="roundRect">
            <a:avLst>
              <a:gd name="adj" fmla="val 9450"/>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b="1" dirty="0">
                <a:solidFill>
                  <a:schemeClr val="tx1"/>
                </a:solidFill>
                <a:cs typeface="Arial" panose="020B0604020202020204" pitchFamily="34" charset="0"/>
              </a:rPr>
              <a:t>Dòng điện định mức: </a:t>
            </a:r>
            <a:r>
              <a:rPr lang="vi-VN" sz="4000" dirty="0">
                <a:solidFill>
                  <a:schemeClr val="tx1"/>
                </a:solidFill>
                <a:cs typeface="Arial" panose="020B0604020202020204" pitchFamily="34" charset="0"/>
              </a:rPr>
              <a:t>Iđm (A) là dòng điện lớn nhất công tơ điện có thể chịu được mà vẫn thỏa mãn các yêu cầu về độ chính xác.</a:t>
            </a:r>
            <a:endParaRPr lang="en-US" sz="4000" dirty="0">
              <a:solidFill>
                <a:schemeClr val="tx1"/>
              </a:solidFill>
              <a:latin typeface="Arial" panose="020B0604020202020204" pitchFamily="34" charset="0"/>
              <a:cs typeface="Arial" panose="020B0604020202020204" pitchFamily="34" charset="0"/>
            </a:endParaRPr>
          </a:p>
        </p:txBody>
      </p:sp>
      <p:sp>
        <p:nvSpPr>
          <p:cNvPr id="31" name="Rectangle: Rounded Corners 5">
            <a:extLst>
              <a:ext uri="{FF2B5EF4-FFF2-40B4-BE49-F238E27FC236}">
                <a16:creationId xmlns:a16="http://schemas.microsoft.com/office/drawing/2014/main" id="{24CBBECC-167A-5006-A0DB-8346368C09CA}"/>
              </a:ext>
            </a:extLst>
          </p:cNvPr>
          <p:cNvSpPr/>
          <p:nvPr/>
        </p:nvSpPr>
        <p:spPr>
          <a:xfrm>
            <a:off x="12192000" y="6134100"/>
            <a:ext cx="4038600" cy="3657600"/>
          </a:xfrm>
          <a:prstGeom prst="roundRect">
            <a:avLst>
              <a:gd name="adj" fmla="val 9450"/>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b="1">
                <a:solidFill>
                  <a:schemeClr val="tx1"/>
                </a:solidFill>
                <a:cs typeface="Arial" panose="020B0604020202020204" pitchFamily="34" charset="0"/>
              </a:rPr>
              <a:t>Cấp chính xác: </a:t>
            </a:r>
            <a:r>
              <a:rPr lang="vi-VN" sz="4000">
                <a:solidFill>
                  <a:schemeClr val="tx1"/>
                </a:solidFill>
                <a:cs typeface="Arial" panose="020B0604020202020204" pitchFamily="34" charset="0"/>
              </a:rPr>
              <a:t>Cho biết sai số của công tơ.</a:t>
            </a:r>
            <a:endParaRPr lang="en-US" sz="4000">
              <a:solidFill>
                <a:schemeClr val="tx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2510338"/>
            <a:ext cx="7805667" cy="3623762"/>
          </a:xfrm>
          <a:prstGeom prst="rect">
            <a:avLst/>
          </a:prstGeom>
        </p:spPr>
      </p:pic>
      <p:sp>
        <p:nvSpPr>
          <p:cNvPr id="3" name="Rectangle 2"/>
          <p:cNvSpPr/>
          <p:nvPr/>
        </p:nvSpPr>
        <p:spPr>
          <a:xfrm>
            <a:off x="0" y="32248"/>
            <a:ext cx="18288000" cy="920252"/>
          </a:xfrm>
          <a:prstGeom prst="rect">
            <a:avLst/>
          </a:prstGeom>
          <a:solidFill>
            <a:srgbClr val="C2EAF2"/>
          </a:solidFill>
          <a:ln>
            <a:solidFill>
              <a:srgbClr val="0070C0"/>
            </a:solidFill>
          </a:ln>
        </p:spPr>
        <p:txBody>
          <a:bodyPr wrap="square">
            <a:spAutoFit/>
          </a:bodyPr>
          <a:lstStyle/>
          <a:p>
            <a:pPr>
              <a:lnSpc>
                <a:spcPct val="150000"/>
              </a:lnSpc>
            </a:pPr>
            <a:r>
              <a:rPr lang="en-US" sz="4000" b="1" dirty="0">
                <a:solidFill>
                  <a:srgbClr val="FF0000"/>
                </a:solidFill>
              </a:rPr>
              <a:t>BÀI 8. CẤU TRÚC HỆ THỐNG  ĐIỆN TRONG GIA ĐÌNH</a:t>
            </a:r>
          </a:p>
        </p:txBody>
      </p:sp>
      <p:sp>
        <p:nvSpPr>
          <p:cNvPr id="8" name="Rectangle 7"/>
          <p:cNvSpPr/>
          <p:nvPr/>
        </p:nvSpPr>
        <p:spPr>
          <a:xfrm>
            <a:off x="14935199" y="9233148"/>
            <a:ext cx="3352801"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NHÓM 4</a:t>
            </a:r>
          </a:p>
        </p:txBody>
      </p:sp>
    </p:spTree>
    <p:extLst>
      <p:ext uri="{BB962C8B-B14F-4D97-AF65-F5344CB8AC3E}">
        <p14:creationId xmlns:p14="http://schemas.microsoft.com/office/powerpoint/2010/main" val="25665840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86AD92-7DFF-4D1E-B07C-0CA9BF39594E}"/>
              </a:ext>
            </a:extLst>
          </p:cNvPr>
          <p:cNvSpPr txBox="1"/>
          <p:nvPr/>
        </p:nvSpPr>
        <p:spPr>
          <a:xfrm>
            <a:off x="5273820" y="617058"/>
            <a:ext cx="7696200" cy="1169551"/>
          </a:xfrm>
          <a:prstGeom prst="rect">
            <a:avLst/>
          </a:prstGeom>
          <a:noFill/>
        </p:spPr>
        <p:txBody>
          <a:bodyPr wrap="square" rtlCol="0">
            <a:spAutoFit/>
          </a:bodyPr>
          <a:lstStyle/>
          <a:p>
            <a:pPr algn="ctr"/>
            <a:r>
              <a:rPr lang="en-US" sz="7000" b="1">
                <a:solidFill>
                  <a:schemeClr val="accent5">
                    <a:lumMod val="75000"/>
                  </a:schemeClr>
                </a:solidFill>
                <a:latin typeface="Arial" panose="020B0604020202020204" pitchFamily="34" charset="0"/>
                <a:cs typeface="Arial" panose="020B0604020202020204" pitchFamily="34" charset="0"/>
              </a:rPr>
              <a:t>KHỞI ĐỘNG </a:t>
            </a:r>
          </a:p>
        </p:txBody>
      </p:sp>
      <p:grpSp>
        <p:nvGrpSpPr>
          <p:cNvPr id="6" name="Group 5">
            <a:extLst>
              <a:ext uri="{FF2B5EF4-FFF2-40B4-BE49-F238E27FC236}">
                <a16:creationId xmlns:a16="http://schemas.microsoft.com/office/drawing/2014/main" id="{C6B3AC22-B5BC-3992-425E-B31CA20C584B}"/>
              </a:ext>
            </a:extLst>
          </p:cNvPr>
          <p:cNvGrpSpPr/>
          <p:nvPr/>
        </p:nvGrpSpPr>
        <p:grpSpPr>
          <a:xfrm>
            <a:off x="3429000" y="2063183"/>
            <a:ext cx="11430000" cy="1938992"/>
            <a:chOff x="517380" y="1763406"/>
            <a:chExt cx="11430000" cy="1938992"/>
          </a:xfrm>
        </p:grpSpPr>
        <p:sp>
          <p:nvSpPr>
            <p:cNvPr id="4" name="TextBox 3">
              <a:extLst>
                <a:ext uri="{FF2B5EF4-FFF2-40B4-BE49-F238E27FC236}">
                  <a16:creationId xmlns:a16="http://schemas.microsoft.com/office/drawing/2014/main" id="{66C367DC-99CE-F620-5351-2553F0493474}"/>
                </a:ext>
              </a:extLst>
            </p:cNvPr>
            <p:cNvSpPr txBox="1"/>
            <p:nvPr/>
          </p:nvSpPr>
          <p:spPr>
            <a:xfrm>
              <a:off x="2362200" y="1763406"/>
              <a:ext cx="9585180" cy="1938992"/>
            </a:xfrm>
            <a:prstGeom prst="rect">
              <a:avLst/>
            </a:prstGeom>
            <a:noFill/>
          </p:spPr>
          <p:txBody>
            <a:bodyPr wrap="square">
              <a:spAutoFit/>
            </a:bodyPr>
            <a:lstStyle/>
            <a:p>
              <a:pPr algn="just">
                <a:lnSpc>
                  <a:spcPct val="150000"/>
                </a:lnSpc>
              </a:pPr>
              <a:r>
                <a:rPr lang="vi-VN" sz="4000"/>
                <a:t>Nêu chức năng của các thiết bị điện trong hệ thống điện gia đình ở Hình 8.1.</a:t>
              </a:r>
            </a:p>
          </p:txBody>
        </p:sp>
        <p:sp>
          <p:nvSpPr>
            <p:cNvPr id="5" name="Freeform 9">
              <a:extLst>
                <a:ext uri="{FF2B5EF4-FFF2-40B4-BE49-F238E27FC236}">
                  <a16:creationId xmlns:a16="http://schemas.microsoft.com/office/drawing/2014/main" id="{77CC2C17-EB0C-C87C-6D9A-9EB1C148F608}"/>
                </a:ext>
              </a:extLst>
            </p:cNvPr>
            <p:cNvSpPr/>
            <p:nvPr/>
          </p:nvSpPr>
          <p:spPr>
            <a:xfrm>
              <a:off x="517380" y="2003076"/>
              <a:ext cx="1556039" cy="1627230"/>
            </a:xfrm>
            <a:custGeom>
              <a:avLst/>
              <a:gdLst/>
              <a:ahLst/>
              <a:cxnLst/>
              <a:rect l="l" t="t" r="r" b="b"/>
              <a:pathLst>
                <a:path w="3934778" h="4114800">
                  <a:moveTo>
                    <a:pt x="0" y="0"/>
                  </a:moveTo>
                  <a:lnTo>
                    <a:pt x="3934777" y="0"/>
                  </a:lnTo>
                  <a:lnTo>
                    <a:pt x="393477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5" name="Freeform 4">
            <a:extLst>
              <a:ext uri="{FF2B5EF4-FFF2-40B4-BE49-F238E27FC236}">
                <a16:creationId xmlns:a16="http://schemas.microsoft.com/office/drawing/2014/main" id="{CC27B507-4EFE-3803-4CDF-6E8DEF2D8AFF}"/>
              </a:ext>
            </a:extLst>
          </p:cNvPr>
          <p:cNvSpPr/>
          <p:nvPr/>
        </p:nvSpPr>
        <p:spPr>
          <a:xfrm>
            <a:off x="12649200" y="4253384"/>
            <a:ext cx="5039868" cy="5538316"/>
          </a:xfrm>
          <a:custGeom>
            <a:avLst/>
            <a:gdLst/>
            <a:ahLst/>
            <a:cxnLst/>
            <a:rect l="l" t="t" r="r" b="b"/>
            <a:pathLst>
              <a:path w="3744468" h="4114800">
                <a:moveTo>
                  <a:pt x="0" y="0"/>
                </a:moveTo>
                <a:lnTo>
                  <a:pt x="3744468" y="0"/>
                </a:lnTo>
                <a:lnTo>
                  <a:pt x="374446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62000" y="4610100"/>
            <a:ext cx="11417261" cy="486041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6BDDC1-E807-8A4B-8A4D-16C640A40394}"/>
              </a:ext>
            </a:extLst>
          </p:cNvPr>
          <p:cNvSpPr/>
          <p:nvPr/>
        </p:nvSpPr>
        <p:spPr>
          <a:xfrm>
            <a:off x="762000" y="1360234"/>
            <a:ext cx="16776457" cy="1447800"/>
          </a:xfrm>
          <a:prstGeom prst="rect">
            <a:avLst/>
          </a:prstGeom>
          <a:solidFill>
            <a:srgbClr val="FFD7A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5000" b="1">
                <a:solidFill>
                  <a:srgbClr val="0070C0"/>
                </a:solidFill>
              </a:rPr>
              <a:t>1. CÔNG TƠ ĐIỆN</a:t>
            </a:r>
            <a:endParaRPr lang="en-US" sz="5000" b="1">
              <a:solidFill>
                <a:srgbClr val="0070C0"/>
              </a:solidFill>
            </a:endParaRPr>
          </a:p>
        </p:txBody>
      </p:sp>
      <p:grpSp>
        <p:nvGrpSpPr>
          <p:cNvPr id="9" name="Group 8">
            <a:extLst>
              <a:ext uri="{FF2B5EF4-FFF2-40B4-BE49-F238E27FC236}">
                <a16:creationId xmlns:a16="http://schemas.microsoft.com/office/drawing/2014/main" id="{A01C21B8-8D2E-29B9-5181-97CBDC9B81CF}"/>
              </a:ext>
            </a:extLst>
          </p:cNvPr>
          <p:cNvGrpSpPr/>
          <p:nvPr/>
        </p:nvGrpSpPr>
        <p:grpSpPr>
          <a:xfrm>
            <a:off x="1428385" y="2557509"/>
            <a:ext cx="15443686" cy="1245050"/>
            <a:chOff x="457201" y="2190623"/>
            <a:chExt cx="15443686" cy="1245050"/>
          </a:xfrm>
        </p:grpSpPr>
        <p:sp>
          <p:nvSpPr>
            <p:cNvPr id="10" name="Freeform 2">
              <a:extLst>
                <a:ext uri="{FF2B5EF4-FFF2-40B4-BE49-F238E27FC236}">
                  <a16:creationId xmlns:a16="http://schemas.microsoft.com/office/drawing/2014/main" id="{3642737E-674B-7397-CCEB-CC4C865951A5}"/>
                </a:ext>
              </a:extLst>
            </p:cNvPr>
            <p:cNvSpPr/>
            <p:nvPr/>
          </p:nvSpPr>
          <p:spPr>
            <a:xfrm>
              <a:off x="457201" y="2190623"/>
              <a:ext cx="1456199" cy="1245050"/>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id="{B1A278FB-E0F5-2AD7-7E3A-84DF3C15575A}"/>
                </a:ext>
              </a:extLst>
            </p:cNvPr>
            <p:cNvSpPr txBox="1"/>
            <p:nvPr/>
          </p:nvSpPr>
          <p:spPr>
            <a:xfrm>
              <a:off x="2121144" y="2420010"/>
              <a:ext cx="13779743" cy="1015663"/>
            </a:xfrm>
            <a:prstGeom prst="rect">
              <a:avLst/>
            </a:prstGeom>
            <a:noFill/>
          </p:spPr>
          <p:txBody>
            <a:bodyPr wrap="square">
              <a:spAutoFit/>
            </a:bodyPr>
            <a:lstStyle/>
            <a:p>
              <a:pPr algn="just">
                <a:lnSpc>
                  <a:spcPct val="150000"/>
                </a:lnSpc>
              </a:pPr>
              <a:r>
                <a:rPr lang="en-US" sz="4000" i="1">
                  <a:latin typeface="Arial" panose="020B0604020202020204" pitchFamily="34" charset="0"/>
                  <a:cs typeface="Arial" panose="020B0604020202020204" pitchFamily="34" charset="0"/>
                </a:rPr>
                <a:t>Nghiên cứu SGK và trả lời nội dung Câu hỏi 2 (SGK – tr39):</a:t>
              </a:r>
            </a:p>
          </p:txBody>
        </p:sp>
      </p:grpSp>
      <p:grpSp>
        <p:nvGrpSpPr>
          <p:cNvPr id="16" name="Group 15">
            <a:extLst>
              <a:ext uri="{FF2B5EF4-FFF2-40B4-BE49-F238E27FC236}">
                <a16:creationId xmlns:a16="http://schemas.microsoft.com/office/drawing/2014/main" id="{34FC6C02-E984-34BF-34B8-EC556F76EAF7}"/>
              </a:ext>
            </a:extLst>
          </p:cNvPr>
          <p:cNvGrpSpPr/>
          <p:nvPr/>
        </p:nvGrpSpPr>
        <p:grpSpPr>
          <a:xfrm>
            <a:off x="11634126" y="3619500"/>
            <a:ext cx="5237945" cy="4749922"/>
            <a:chOff x="-1868343" y="1188108"/>
            <a:chExt cx="11893734" cy="12216674"/>
          </a:xfrm>
        </p:grpSpPr>
        <p:sp>
          <p:nvSpPr>
            <p:cNvPr id="17" name="Rectangle: Diagonal Corners Rounded 11">
              <a:extLst>
                <a:ext uri="{FF2B5EF4-FFF2-40B4-BE49-F238E27FC236}">
                  <a16:creationId xmlns:a16="http://schemas.microsoft.com/office/drawing/2014/main" id="{BCDA7571-0312-E988-8D88-727D62A6F28C}"/>
                </a:ext>
              </a:extLst>
            </p:cNvPr>
            <p:cNvSpPr/>
            <p:nvPr/>
          </p:nvSpPr>
          <p:spPr>
            <a:xfrm>
              <a:off x="-1868343" y="2010260"/>
              <a:ext cx="11665135" cy="11152639"/>
            </a:xfrm>
            <a:prstGeom prst="round2DiagRect">
              <a:avLst/>
            </a:prstGeom>
            <a:noFill/>
            <a:ln>
              <a:solidFill>
                <a:srgbClr val="025628"/>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Diagonal Corners Rounded 9">
              <a:extLst>
                <a:ext uri="{FF2B5EF4-FFF2-40B4-BE49-F238E27FC236}">
                  <a16:creationId xmlns:a16="http://schemas.microsoft.com/office/drawing/2014/main" id="{F7077F93-591F-45E8-F3ED-767AD0EF6179}"/>
                </a:ext>
              </a:extLst>
            </p:cNvPr>
            <p:cNvSpPr/>
            <p:nvPr/>
          </p:nvSpPr>
          <p:spPr>
            <a:xfrm>
              <a:off x="-1639744" y="2252143"/>
              <a:ext cx="11665135" cy="11152639"/>
            </a:xfrm>
            <a:prstGeom prst="round2DiagRect">
              <a:avLst/>
            </a:prstGeom>
            <a:solidFill>
              <a:srgbClr val="FFF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202449F-02E2-A7AA-3D71-9E0893C5D608}"/>
                </a:ext>
              </a:extLst>
            </p:cNvPr>
            <p:cNvSpPr txBox="1"/>
            <p:nvPr/>
          </p:nvSpPr>
          <p:spPr>
            <a:xfrm>
              <a:off x="-824942" y="4064955"/>
              <a:ext cx="10035529" cy="8596031"/>
            </a:xfrm>
            <a:prstGeom prst="rect">
              <a:avLst/>
            </a:prstGeom>
            <a:noFill/>
          </p:spPr>
          <p:txBody>
            <a:bodyPr wrap="square">
              <a:spAutoFit/>
            </a:bodyPr>
            <a:lstStyle/>
            <a:p>
              <a:pPr algn="just">
                <a:lnSpc>
                  <a:spcPct val="150000"/>
                </a:lnSpc>
              </a:pPr>
              <a:r>
                <a:rPr lang="vi-VN" sz="4000" dirty="0">
                  <a:cs typeface="Arial" panose="020B0604020202020204" pitchFamily="34" charset="0"/>
                </a:rPr>
                <a:t>Nêu ý nghĩa của các giá trị ghi trên công tơ điện ở Hình 8.3.</a:t>
              </a:r>
              <a:endParaRPr lang="en-US" sz="4000" dirty="0">
                <a:latin typeface="Arial" panose="020B0604020202020204" pitchFamily="34" charset="0"/>
                <a:cs typeface="Arial" panose="020B0604020202020204" pitchFamily="34" charset="0"/>
              </a:endParaRPr>
            </a:p>
          </p:txBody>
        </p:sp>
        <p:sp>
          <p:nvSpPr>
            <p:cNvPr id="20" name="Freeform 9">
              <a:extLst>
                <a:ext uri="{FF2B5EF4-FFF2-40B4-BE49-F238E27FC236}">
                  <a16:creationId xmlns:a16="http://schemas.microsoft.com/office/drawing/2014/main" id="{EF4AECA4-8C07-225F-12E6-9FE2A26880DE}"/>
                </a:ext>
              </a:extLst>
            </p:cNvPr>
            <p:cNvSpPr/>
            <p:nvPr/>
          </p:nvSpPr>
          <p:spPr>
            <a:xfrm>
              <a:off x="2588730" y="1188108"/>
              <a:ext cx="2750985" cy="2876847"/>
            </a:xfrm>
            <a:custGeom>
              <a:avLst/>
              <a:gdLst/>
              <a:ahLst/>
              <a:cxnLst/>
              <a:rect l="l" t="t" r="r" b="b"/>
              <a:pathLst>
                <a:path w="3934778" h="4114800">
                  <a:moveTo>
                    <a:pt x="0" y="0"/>
                  </a:moveTo>
                  <a:lnTo>
                    <a:pt x="3934777" y="0"/>
                  </a:lnTo>
                  <a:lnTo>
                    <a:pt x="393477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168" y="4562896"/>
            <a:ext cx="10650885" cy="4944648"/>
          </a:xfrm>
          <a:prstGeom prst="rect">
            <a:avLst/>
          </a:prstGeom>
        </p:spPr>
      </p:pic>
      <p:sp>
        <p:nvSpPr>
          <p:cNvPr id="3" name="Rectangle 2"/>
          <p:cNvSpPr/>
          <p:nvPr/>
        </p:nvSpPr>
        <p:spPr>
          <a:xfrm>
            <a:off x="0" y="-104642"/>
            <a:ext cx="18287999" cy="920252"/>
          </a:xfrm>
          <a:prstGeom prst="rect">
            <a:avLst/>
          </a:prstGeom>
          <a:solidFill>
            <a:srgbClr val="C2EAF2"/>
          </a:solidFill>
          <a:ln>
            <a:solidFill>
              <a:srgbClr val="0070C0"/>
            </a:solidFill>
          </a:ln>
        </p:spPr>
        <p:txBody>
          <a:bodyPr wrap="square">
            <a:spAutoFit/>
          </a:bodyPr>
          <a:lstStyle/>
          <a:p>
            <a:pPr>
              <a:lnSpc>
                <a:spcPct val="150000"/>
              </a:lnSpc>
            </a:pPr>
            <a:r>
              <a:rPr lang="en-US" sz="4000" b="1" dirty="0">
                <a:solidFill>
                  <a:srgbClr val="FF0000"/>
                </a:solidFill>
              </a:rPr>
              <a:t>BÀI 8. CẤU TRÚC HỆ THỐNG  ĐIỆN TRONG GIA ĐÌNH</a:t>
            </a:r>
          </a:p>
        </p:txBody>
      </p:sp>
      <p:sp>
        <p:nvSpPr>
          <p:cNvPr id="13" name="Rectangle 12"/>
          <p:cNvSpPr/>
          <p:nvPr/>
        </p:nvSpPr>
        <p:spPr>
          <a:xfrm>
            <a:off x="13948031" y="9056747"/>
            <a:ext cx="3352801"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NHÓM 4</a:t>
            </a:r>
          </a:p>
        </p:txBody>
      </p:sp>
    </p:spTree>
    <p:extLst>
      <p:ext uri="{BB962C8B-B14F-4D97-AF65-F5344CB8AC3E}">
        <p14:creationId xmlns:p14="http://schemas.microsoft.com/office/powerpoint/2010/main" val="19532013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6BDDC1-E807-8A4B-8A4D-16C640A40394}"/>
              </a:ext>
            </a:extLst>
          </p:cNvPr>
          <p:cNvSpPr/>
          <p:nvPr/>
        </p:nvSpPr>
        <p:spPr>
          <a:xfrm>
            <a:off x="702655" y="1451617"/>
            <a:ext cx="16776457" cy="1447800"/>
          </a:xfrm>
          <a:prstGeom prst="rect">
            <a:avLst/>
          </a:prstGeom>
          <a:solidFill>
            <a:srgbClr val="FFD7A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5000" b="1">
                <a:solidFill>
                  <a:srgbClr val="0070C0"/>
                </a:solidFill>
              </a:rPr>
              <a:t>1. CÔNG TƠ ĐIỆN</a:t>
            </a:r>
            <a:endParaRPr lang="en-US" sz="5000" b="1">
              <a:solidFill>
                <a:srgbClr val="0070C0"/>
              </a:solidFill>
            </a:endParaRPr>
          </a:p>
        </p:txBody>
      </p:sp>
      <p:grpSp>
        <p:nvGrpSpPr>
          <p:cNvPr id="5" name="Group 4"/>
          <p:cNvGrpSpPr/>
          <p:nvPr/>
        </p:nvGrpSpPr>
        <p:grpSpPr>
          <a:xfrm>
            <a:off x="702655" y="2496080"/>
            <a:ext cx="17267971" cy="7894334"/>
            <a:chOff x="757084" y="2392666"/>
            <a:chExt cx="17267971" cy="7894334"/>
          </a:xfrm>
        </p:grpSpPr>
        <p:sp>
          <p:nvSpPr>
            <p:cNvPr id="12" name="Rectangle: Rounded Corners 5">
              <a:extLst>
                <a:ext uri="{FF2B5EF4-FFF2-40B4-BE49-F238E27FC236}">
                  <a16:creationId xmlns:a16="http://schemas.microsoft.com/office/drawing/2014/main" id="{24CBBECC-167A-5006-A0DB-8346368C09CA}"/>
                </a:ext>
              </a:extLst>
            </p:cNvPr>
            <p:cNvSpPr/>
            <p:nvPr/>
          </p:nvSpPr>
          <p:spPr>
            <a:xfrm>
              <a:off x="757084" y="3074649"/>
              <a:ext cx="13335000" cy="1779249"/>
            </a:xfrm>
            <a:prstGeom prst="roundRect">
              <a:avLst>
                <a:gd name="adj" fmla="val 9450"/>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"10 (40) A" tương ưng là dòng điện định mức có giá trị 10 A và dòng điện cực đại có giá trị 40 A.</a:t>
              </a:r>
              <a:endParaRPr lang="en-US" sz="4000" dirty="0">
                <a:solidFill>
                  <a:schemeClr val="tx1"/>
                </a:solidFill>
                <a:latin typeface="Arial" panose="020B0604020202020204" pitchFamily="34" charset="0"/>
                <a:cs typeface="Arial" panose="020B0604020202020204" pitchFamily="34" charset="0"/>
              </a:endParaRPr>
            </a:p>
          </p:txBody>
        </p:sp>
        <p:sp>
          <p:nvSpPr>
            <p:cNvPr id="13" name="Rectangle: Rounded Corners 5">
              <a:extLst>
                <a:ext uri="{FF2B5EF4-FFF2-40B4-BE49-F238E27FC236}">
                  <a16:creationId xmlns:a16="http://schemas.microsoft.com/office/drawing/2014/main" id="{24CBBECC-167A-5006-A0DB-8346368C09CA}"/>
                </a:ext>
              </a:extLst>
            </p:cNvPr>
            <p:cNvSpPr/>
            <p:nvPr/>
          </p:nvSpPr>
          <p:spPr>
            <a:xfrm>
              <a:off x="757084" y="5391150"/>
              <a:ext cx="13335000" cy="1447800"/>
            </a:xfrm>
            <a:prstGeom prst="roundRect">
              <a:avLst>
                <a:gd name="adj" fmla="val 9450"/>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"220 V" cho biết điện áp định mức của công tơ là 220 V.</a:t>
              </a:r>
              <a:endParaRPr lang="en-US" sz="4000">
                <a:solidFill>
                  <a:schemeClr val="tx1"/>
                </a:solidFill>
                <a:latin typeface="Arial" panose="020B0604020202020204" pitchFamily="34" charset="0"/>
                <a:cs typeface="Arial" panose="020B0604020202020204" pitchFamily="34" charset="0"/>
              </a:endParaRPr>
            </a:p>
          </p:txBody>
        </p:sp>
        <p:sp>
          <p:nvSpPr>
            <p:cNvPr id="14" name="Rectangle: Rounded Corners 5">
              <a:extLst>
                <a:ext uri="{FF2B5EF4-FFF2-40B4-BE49-F238E27FC236}">
                  <a16:creationId xmlns:a16="http://schemas.microsoft.com/office/drawing/2014/main" id="{24CBBECC-167A-5006-A0DB-8346368C09CA}"/>
                </a:ext>
              </a:extLst>
            </p:cNvPr>
            <p:cNvSpPr/>
            <p:nvPr/>
          </p:nvSpPr>
          <p:spPr>
            <a:xfrm>
              <a:off x="757084" y="7429500"/>
              <a:ext cx="13335000" cy="1512549"/>
            </a:xfrm>
            <a:prstGeom prst="roundRect">
              <a:avLst>
                <a:gd name="adj" fmla="val 9450"/>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"Cấp 2" cho biết cấp chính xác là cấp 2, tương ứng có sai số 2%.</a:t>
              </a:r>
              <a:endParaRPr lang="en-US" sz="40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0477"/>
            <a:stretch/>
          </p:blipFill>
          <p:spPr>
            <a:xfrm>
              <a:off x="13563600" y="2392666"/>
              <a:ext cx="4461455" cy="7894334"/>
            </a:xfrm>
            <a:prstGeom prst="rect">
              <a:avLst/>
            </a:prstGeom>
          </p:spPr>
        </p:pic>
      </p:grpSp>
      <p:sp>
        <p:nvSpPr>
          <p:cNvPr id="3" name="Rectangle 2"/>
          <p:cNvSpPr/>
          <p:nvPr/>
        </p:nvSpPr>
        <p:spPr>
          <a:xfrm>
            <a:off x="0" y="1386"/>
            <a:ext cx="18288000" cy="920252"/>
          </a:xfrm>
          <a:prstGeom prst="rect">
            <a:avLst/>
          </a:prstGeom>
          <a:solidFill>
            <a:srgbClr val="C2EAF2"/>
          </a:solidFill>
          <a:ln>
            <a:solidFill>
              <a:srgbClr val="0070C0"/>
            </a:solidFill>
          </a:ln>
        </p:spPr>
        <p:txBody>
          <a:bodyPr wrap="square">
            <a:spAutoFit/>
          </a:bodyPr>
          <a:lstStyle/>
          <a:p>
            <a:pPr>
              <a:lnSpc>
                <a:spcPct val="150000"/>
              </a:lnSpc>
            </a:pPr>
            <a:r>
              <a:rPr lang="en-US" sz="4000" b="1" dirty="0">
                <a:solidFill>
                  <a:srgbClr val="FF0000"/>
                </a:solidFill>
              </a:rPr>
              <a:t>BÀI 8. CẤU TRÚC HỆ THỐNG  ĐIỆN TRONG GIA ĐÌNH</a:t>
            </a:r>
          </a:p>
        </p:txBody>
      </p:sp>
      <p:sp>
        <p:nvSpPr>
          <p:cNvPr id="9" name="Rectangle 8"/>
          <p:cNvSpPr/>
          <p:nvPr/>
        </p:nvSpPr>
        <p:spPr>
          <a:xfrm>
            <a:off x="11832770" y="9470162"/>
            <a:ext cx="3352801"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NHÓM 4</a:t>
            </a:r>
          </a:p>
        </p:txBody>
      </p:sp>
    </p:spTree>
    <p:extLst>
      <p:ext uri="{BB962C8B-B14F-4D97-AF65-F5344CB8AC3E}">
        <p14:creationId xmlns:p14="http://schemas.microsoft.com/office/powerpoint/2010/main" val="12030159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993"/>
            <a:ext cx="18288000"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BÀI 8. CẤU TRÚC HỆ THỐNG  ĐIỆN TRONG GIA ĐÌNH</a:t>
            </a:r>
          </a:p>
        </p:txBody>
      </p:sp>
      <p:sp>
        <p:nvSpPr>
          <p:cNvPr id="3" name="Rectangle 2"/>
          <p:cNvSpPr/>
          <p:nvPr/>
        </p:nvSpPr>
        <p:spPr>
          <a:xfrm>
            <a:off x="2552700" y="1521618"/>
            <a:ext cx="12649200" cy="830997"/>
          </a:xfrm>
          <a:prstGeom prst="rect">
            <a:avLst/>
          </a:prstGeom>
        </p:spPr>
        <p:txBody>
          <a:bodyPr wrap="square">
            <a:spAutoFit/>
          </a:bodyPr>
          <a:lstStyle/>
          <a:p>
            <a:pPr algn="ctr">
              <a:defRPr/>
            </a:pPr>
            <a:r>
              <a:rPr lang="en-US" sz="4800" b="1" dirty="0">
                <a:solidFill>
                  <a:srgbClr val="990099"/>
                </a:solidFill>
                <a:effectLst>
                  <a:outerShdw blurRad="50800" dist="38100" algn="tr" rotWithShape="0">
                    <a:prstClr val="black">
                      <a:alpha val="40000"/>
                    </a:prstClr>
                  </a:outerShdw>
                </a:effectLst>
              </a:rPr>
              <a:t>PHIẾU HỌC TẬP </a:t>
            </a:r>
            <a:endParaRPr lang="en-US" sz="4800" dirty="0">
              <a:solidFill>
                <a:srgbClr val="990099"/>
              </a:solidFill>
              <a:effectLst>
                <a:outerShdw blurRad="50800" dist="38100" algn="tr" rotWithShape="0">
                  <a:prstClr val="black">
                    <a:alpha val="40000"/>
                  </a:prstClr>
                </a:outerShdw>
              </a:effectLst>
            </a:endParaRPr>
          </a:p>
        </p:txBody>
      </p:sp>
      <p:sp>
        <p:nvSpPr>
          <p:cNvPr id="4" name="Rectangle 3"/>
          <p:cNvSpPr/>
          <p:nvPr/>
        </p:nvSpPr>
        <p:spPr>
          <a:xfrm>
            <a:off x="990600" y="2552700"/>
            <a:ext cx="6445226" cy="1015663"/>
          </a:xfrm>
          <a:prstGeom prst="rect">
            <a:avLst/>
          </a:prstGeom>
        </p:spPr>
        <p:txBody>
          <a:bodyPr wrap="none">
            <a:spAutoFit/>
          </a:bodyPr>
          <a:lstStyle/>
          <a:p>
            <a:pPr>
              <a:defRPr/>
            </a:pPr>
            <a:r>
              <a:rPr lang="en-US" sz="6000" b="1" dirty="0" err="1">
                <a:solidFill>
                  <a:srgbClr val="FF0000"/>
                </a:solidFill>
                <a:effectLst>
                  <a:outerShdw blurRad="50800" dist="38100" algn="tr" rotWithShape="0">
                    <a:prstClr val="black">
                      <a:alpha val="40000"/>
                    </a:prstClr>
                  </a:outerShdw>
                </a:effectLst>
              </a:rPr>
              <a:t>A.</a:t>
            </a:r>
            <a:r>
              <a:rPr lang="en-US" sz="6000" b="1" u="sng" dirty="0" err="1">
                <a:solidFill>
                  <a:srgbClr val="FF0000"/>
                </a:solidFill>
                <a:effectLst>
                  <a:outerShdw blurRad="50800" dist="38100" algn="tr" rotWithShape="0">
                    <a:prstClr val="black">
                      <a:alpha val="40000"/>
                    </a:prstClr>
                  </a:outerShdw>
                </a:effectLst>
              </a:rPr>
              <a:t>Nội</a:t>
            </a:r>
            <a:r>
              <a:rPr lang="en-US" sz="6000" b="1" u="sng" dirty="0">
                <a:solidFill>
                  <a:srgbClr val="FF0000"/>
                </a:solidFill>
                <a:effectLst>
                  <a:outerShdw blurRad="50800" dist="38100" algn="tr" rotWithShape="0">
                    <a:prstClr val="black">
                      <a:alpha val="40000"/>
                    </a:prstClr>
                  </a:outerShdw>
                </a:effectLst>
              </a:rPr>
              <a:t> dung </a:t>
            </a:r>
            <a:r>
              <a:rPr lang="en-US" sz="6000" b="1" u="sng" dirty="0" err="1">
                <a:solidFill>
                  <a:srgbClr val="FF0000"/>
                </a:solidFill>
                <a:effectLst>
                  <a:outerShdw blurRad="50800" dist="38100" algn="tr" rotWithShape="0">
                    <a:prstClr val="black">
                      <a:alpha val="40000"/>
                    </a:prstClr>
                  </a:outerShdw>
                </a:effectLst>
              </a:rPr>
              <a:t>bài</a:t>
            </a:r>
            <a:r>
              <a:rPr lang="en-US" sz="6000" b="1" u="sng" dirty="0">
                <a:solidFill>
                  <a:srgbClr val="FF0000"/>
                </a:solidFill>
                <a:effectLst>
                  <a:outerShdw blurRad="50800" dist="38100" algn="tr" rotWithShape="0">
                    <a:prstClr val="black">
                      <a:alpha val="40000"/>
                    </a:prstClr>
                  </a:outerShdw>
                </a:effectLst>
              </a:rPr>
              <a:t> </a:t>
            </a:r>
            <a:r>
              <a:rPr lang="en-US" sz="6000" b="1" u="sng" dirty="0" err="1">
                <a:solidFill>
                  <a:srgbClr val="FF0000"/>
                </a:solidFill>
                <a:effectLst>
                  <a:outerShdw blurRad="50800" dist="38100" algn="tr" rotWithShape="0">
                    <a:prstClr val="black">
                      <a:alpha val="40000"/>
                    </a:prstClr>
                  </a:outerShdw>
                </a:effectLst>
              </a:rPr>
              <a:t>học</a:t>
            </a:r>
            <a:r>
              <a:rPr lang="en-US" sz="6000" b="1" dirty="0">
                <a:solidFill>
                  <a:srgbClr val="FF0000"/>
                </a:solidFill>
                <a:effectLst>
                  <a:outerShdw blurRad="50800" dist="38100" algn="tr" rotWithShape="0">
                    <a:prstClr val="black">
                      <a:alpha val="40000"/>
                    </a:prstClr>
                  </a:outerShdw>
                </a:effectLst>
              </a:rPr>
              <a:t>:</a:t>
            </a:r>
            <a:endParaRPr lang="en-US" sz="6000" dirty="0">
              <a:solidFill>
                <a:srgbClr val="FF0000"/>
              </a:solidFill>
              <a:effectLst>
                <a:outerShdw blurRad="50800" dist="38100" algn="tr" rotWithShape="0">
                  <a:prstClr val="black">
                    <a:alpha val="40000"/>
                  </a:prstClr>
                </a:outerShdw>
              </a:effectLst>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1371600" y="3467100"/>
            <a:ext cx="15011400" cy="4724400"/>
          </a:xfrm>
          <a:prstGeom prst="rect">
            <a:avLst/>
          </a:prstGeom>
        </p:spPr>
      </p:pic>
    </p:spTree>
    <p:extLst>
      <p:ext uri="{BB962C8B-B14F-4D97-AF65-F5344CB8AC3E}">
        <p14:creationId xmlns:p14="http://schemas.microsoft.com/office/powerpoint/2010/main" val="338825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le.vn/images/virtuemart/product/3997-cv130-40-120.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5767" y="3857360"/>
            <a:ext cx="6761241" cy="67612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5571"/>
            <a:ext cx="17906999"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BÀI 8. CẤU TRÚC HỆ THỐNG  ĐIỆN TRONG GIA ĐÌNH</a:t>
            </a:r>
          </a:p>
        </p:txBody>
      </p:sp>
      <p:sp>
        <p:nvSpPr>
          <p:cNvPr id="4" name="Rectangle 3">
            <a:extLst>
              <a:ext uri="{FF2B5EF4-FFF2-40B4-BE49-F238E27FC236}">
                <a16:creationId xmlns:a16="http://schemas.microsoft.com/office/drawing/2014/main" id="{726BDDC1-E807-8A4B-8A4D-16C640A40394}"/>
              </a:ext>
            </a:extLst>
          </p:cNvPr>
          <p:cNvSpPr/>
          <p:nvPr/>
        </p:nvSpPr>
        <p:spPr>
          <a:xfrm>
            <a:off x="702655" y="2170074"/>
            <a:ext cx="16776457" cy="1447800"/>
          </a:xfrm>
          <a:prstGeom prst="rect">
            <a:avLst/>
          </a:prstGeom>
          <a:solidFill>
            <a:srgbClr val="FFD7A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5000" b="1">
                <a:solidFill>
                  <a:srgbClr val="0070C0"/>
                </a:solidFill>
              </a:rPr>
              <a:t>1. CÔNG TƠ ĐIỆN</a:t>
            </a:r>
            <a:endParaRPr lang="en-US" sz="5000" b="1">
              <a:solidFill>
                <a:srgbClr val="0070C0"/>
              </a:solidFill>
            </a:endParaRPr>
          </a:p>
        </p:txBody>
      </p:sp>
      <p:sp>
        <p:nvSpPr>
          <p:cNvPr id="5" name="Rectangle 4">
            <a:extLst>
              <a:ext uri="{FF2B5EF4-FFF2-40B4-BE49-F238E27FC236}">
                <a16:creationId xmlns:a16="http://schemas.microsoft.com/office/drawing/2014/main" id="{726BDDC1-E807-8A4B-8A4D-16C640A40394}"/>
              </a:ext>
            </a:extLst>
          </p:cNvPr>
          <p:cNvSpPr/>
          <p:nvPr/>
        </p:nvSpPr>
        <p:spPr>
          <a:xfrm>
            <a:off x="8207829" y="4637314"/>
            <a:ext cx="8534399" cy="1447800"/>
          </a:xfrm>
          <a:prstGeom prst="rect">
            <a:avLst/>
          </a:prstGeom>
          <a:solidFill>
            <a:srgbClr val="FFD7A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85800" indent="-685800" algn="ctr">
              <a:buFontTx/>
              <a:buChar char="-"/>
            </a:pPr>
            <a:r>
              <a:rPr lang="en-US" sz="5000" b="1" dirty="0" err="1">
                <a:solidFill>
                  <a:srgbClr val="0070C0"/>
                </a:solidFill>
              </a:rPr>
              <a:t>Chức</a:t>
            </a:r>
            <a:r>
              <a:rPr lang="en-US" sz="5000" b="1" dirty="0">
                <a:solidFill>
                  <a:srgbClr val="0070C0"/>
                </a:solidFill>
              </a:rPr>
              <a:t> </a:t>
            </a:r>
            <a:r>
              <a:rPr lang="en-US" sz="5000" b="1" dirty="0" err="1">
                <a:solidFill>
                  <a:srgbClr val="0070C0"/>
                </a:solidFill>
              </a:rPr>
              <a:t>năng</a:t>
            </a:r>
            <a:r>
              <a:rPr lang="en-US" sz="5000" b="1" dirty="0">
                <a:solidFill>
                  <a:srgbClr val="0070C0"/>
                </a:solidFill>
              </a:rPr>
              <a:t>, </a:t>
            </a:r>
            <a:r>
              <a:rPr lang="en-US" sz="5000" b="1" dirty="0" err="1">
                <a:solidFill>
                  <a:srgbClr val="0070C0"/>
                </a:solidFill>
              </a:rPr>
              <a:t>thông</a:t>
            </a:r>
            <a:r>
              <a:rPr lang="en-US" sz="5000" b="1" dirty="0">
                <a:solidFill>
                  <a:srgbClr val="0070C0"/>
                </a:solidFill>
              </a:rPr>
              <a:t> </a:t>
            </a:r>
            <a:r>
              <a:rPr lang="en-US" sz="5000" b="1" dirty="0" err="1">
                <a:solidFill>
                  <a:srgbClr val="0070C0"/>
                </a:solidFill>
              </a:rPr>
              <a:t>số</a:t>
            </a:r>
            <a:r>
              <a:rPr lang="en-US" sz="5000" b="1" dirty="0">
                <a:solidFill>
                  <a:srgbClr val="0070C0"/>
                </a:solidFill>
              </a:rPr>
              <a:t> </a:t>
            </a:r>
            <a:r>
              <a:rPr lang="en-US" sz="5000" b="1" dirty="0" err="1">
                <a:solidFill>
                  <a:srgbClr val="0070C0"/>
                </a:solidFill>
              </a:rPr>
              <a:t>kĩ</a:t>
            </a:r>
            <a:r>
              <a:rPr lang="en-US" sz="5000" b="1" dirty="0">
                <a:solidFill>
                  <a:srgbClr val="0070C0"/>
                </a:solidFill>
              </a:rPr>
              <a:t> </a:t>
            </a:r>
            <a:r>
              <a:rPr lang="en-US" sz="5000" b="1" dirty="0" err="1">
                <a:solidFill>
                  <a:srgbClr val="0070C0"/>
                </a:solidFill>
              </a:rPr>
              <a:t>thuật</a:t>
            </a:r>
            <a:endParaRPr lang="en-US" sz="5000" b="1" dirty="0">
              <a:solidFill>
                <a:srgbClr val="0070C0"/>
              </a:solidFill>
            </a:endParaRPr>
          </a:p>
        </p:txBody>
      </p:sp>
      <p:sp>
        <p:nvSpPr>
          <p:cNvPr id="6" name="Rectangle 5"/>
          <p:cNvSpPr/>
          <p:nvPr/>
        </p:nvSpPr>
        <p:spPr>
          <a:xfrm>
            <a:off x="2209800" y="1125508"/>
            <a:ext cx="12649200" cy="830997"/>
          </a:xfrm>
          <a:prstGeom prst="rect">
            <a:avLst/>
          </a:prstGeom>
        </p:spPr>
        <p:txBody>
          <a:bodyPr wrap="square">
            <a:spAutoFit/>
          </a:bodyPr>
          <a:lstStyle/>
          <a:p>
            <a:pPr algn="ctr">
              <a:defRPr/>
            </a:pPr>
            <a:r>
              <a:rPr lang="en-US" sz="4800" b="1" dirty="0">
                <a:solidFill>
                  <a:srgbClr val="990099"/>
                </a:solidFill>
                <a:effectLst>
                  <a:outerShdw blurRad="50800" dist="38100" algn="tr" rotWithShape="0">
                    <a:prstClr val="black">
                      <a:alpha val="40000"/>
                    </a:prstClr>
                  </a:outerShdw>
                </a:effectLst>
              </a:rPr>
              <a:t>PHIẾU HỌC TẬP </a:t>
            </a:r>
            <a:endParaRPr lang="en-US" sz="4800" dirty="0">
              <a:solidFill>
                <a:srgbClr val="990099"/>
              </a:solidFill>
              <a:effectLst>
                <a:outerShdw blurRad="50800" dist="38100" algn="tr" rotWithShape="0">
                  <a:prstClr val="black">
                    <a:alpha val="40000"/>
                  </a:prstClr>
                </a:outerShdw>
              </a:effectLst>
            </a:endParaRPr>
          </a:p>
        </p:txBody>
      </p:sp>
    </p:spTree>
    <p:extLst>
      <p:ext uri="{BB962C8B-B14F-4D97-AF65-F5344CB8AC3E}">
        <p14:creationId xmlns:p14="http://schemas.microsoft.com/office/powerpoint/2010/main" val="84713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E311A0-4DC8-FA96-0E43-03B8E0A47FDF}"/>
              </a:ext>
            </a:extLst>
          </p:cNvPr>
          <p:cNvSpPr txBox="1"/>
          <p:nvPr/>
        </p:nvSpPr>
        <p:spPr>
          <a:xfrm>
            <a:off x="2438400" y="1092093"/>
            <a:ext cx="12094027"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0" b="1" dirty="0">
                <a:solidFill>
                  <a:srgbClr val="C00000"/>
                </a:solidFill>
                <a:latin typeface="Arial" panose="020B0604020202020204" pitchFamily="34" charset="0"/>
                <a:cs typeface="Arial" panose="020B0604020202020204" pitchFamily="34" charset="0"/>
              </a:rPr>
              <a:t>B. CÂU HỎI </a:t>
            </a:r>
            <a:r>
              <a:rPr kumimoji="0" lang="en-US" sz="7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LUYỆN TẬP </a:t>
            </a:r>
          </a:p>
        </p:txBody>
      </p:sp>
      <p:sp>
        <p:nvSpPr>
          <p:cNvPr id="8" name="TextBox 7">
            <a:extLst>
              <a:ext uri="{FF2B5EF4-FFF2-40B4-BE49-F238E27FC236}">
                <a16:creationId xmlns:a16="http://schemas.microsoft.com/office/drawing/2014/main" id="{2CCFA0F1-DA54-AC1A-0BCE-D680AFC87BCB}"/>
              </a:ext>
            </a:extLst>
          </p:cNvPr>
          <p:cNvSpPr txBox="1"/>
          <p:nvPr/>
        </p:nvSpPr>
        <p:spPr>
          <a:xfrm>
            <a:off x="0" y="2652617"/>
            <a:ext cx="18592800" cy="1107996"/>
          </a:xfrm>
          <a:prstGeom prst="rect">
            <a:avLst/>
          </a:prstGeom>
          <a:noFill/>
        </p:spPr>
        <p:txBody>
          <a:bodyPr wrap="square">
            <a:spAutoFit/>
          </a:bodyPr>
          <a:lstStyle/>
          <a:p>
            <a:pPr lvl="0">
              <a:lnSpc>
                <a:spcPct val="150000"/>
              </a:lnSpc>
            </a:pPr>
            <a:r>
              <a:rPr lang="vi-VN" sz="4400" b="1" dirty="0">
                <a:solidFill>
                  <a:srgbClr val="C00000"/>
                </a:solidFill>
              </a:rPr>
              <a:t>Câu 1: Cấu trúc của hệ thống điện bao gồm những thành phần nào? </a:t>
            </a:r>
            <a:endParaRPr kumimoji="0" lang="en-US" sz="4400" b="0" u="none" strike="noStrike" kern="1200" cap="none" spc="0" normalizeH="0" baseline="0" noProof="0" dirty="0">
              <a:ln>
                <a:noFill/>
              </a:ln>
              <a:solidFill>
                <a:prstClr val="black"/>
              </a:solidFill>
              <a:effectLst/>
              <a:uLnTx/>
              <a:uFillTx/>
              <a:latin typeface="Calibri"/>
            </a:endParaRPr>
          </a:p>
        </p:txBody>
      </p:sp>
      <p:sp>
        <p:nvSpPr>
          <p:cNvPr id="9" name="Rectangle: Rounded Corners 8">
            <a:extLst>
              <a:ext uri="{FF2B5EF4-FFF2-40B4-BE49-F238E27FC236}">
                <a16:creationId xmlns:a16="http://schemas.microsoft.com/office/drawing/2014/main" id="{D179F0C6-9101-01F4-FBE4-072A04AEC2DA}"/>
              </a:ext>
            </a:extLst>
          </p:cNvPr>
          <p:cNvSpPr/>
          <p:nvPr/>
        </p:nvSpPr>
        <p:spPr>
          <a:xfrm>
            <a:off x="762000" y="4168833"/>
            <a:ext cx="8839202" cy="2601064"/>
          </a:xfrm>
          <a:prstGeom prst="roundRect">
            <a:avLst>
              <a:gd name="adj" fmla="val 12237"/>
            </a:avLst>
          </a:prstGeom>
          <a:solidFill>
            <a:schemeClr val="accent5">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4400">
                <a:solidFill>
                  <a:prstClr val="black"/>
                </a:solidFill>
                <a:cs typeface="Arial" panose="020B0604020202020204" pitchFamily="34" charset="0"/>
              </a:rPr>
              <a:t>A. Tủ đóng cắt và đo lường, </a:t>
            </a:r>
            <a:endParaRPr lang="en-US" sz="4400">
              <a:solidFill>
                <a:prstClr val="black"/>
              </a:solidFill>
              <a:cs typeface="Arial" panose="020B0604020202020204" pitchFamily="34" charset="0"/>
            </a:endParaRPr>
          </a:p>
          <a:p>
            <a:pPr lvl="0" algn="ctr">
              <a:lnSpc>
                <a:spcPct val="150000"/>
              </a:lnSpc>
            </a:pPr>
            <a:r>
              <a:rPr lang="vi-VN" sz="4400">
                <a:solidFill>
                  <a:prstClr val="black"/>
                </a:solidFill>
                <a:cs typeface="Arial" panose="020B0604020202020204" pitchFamily="34" charset="0"/>
              </a:rPr>
              <a:t>tủ điện tổng, tải điện.</a:t>
            </a:r>
            <a:endParaRPr kumimoji="0" lang="en-US" sz="4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61DDDC99-AADF-925E-5B1B-829FB232391B}"/>
              </a:ext>
            </a:extLst>
          </p:cNvPr>
          <p:cNvSpPr/>
          <p:nvPr/>
        </p:nvSpPr>
        <p:spPr>
          <a:xfrm>
            <a:off x="10363202" y="4168192"/>
            <a:ext cx="7162800" cy="2601064"/>
          </a:xfrm>
          <a:prstGeom prst="roundRect">
            <a:avLst>
              <a:gd name="adj" fmla="val 12237"/>
            </a:avLst>
          </a:prstGeom>
          <a:solidFill>
            <a:schemeClr val="accent5">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a:solidFill>
                  <a:prstClr val="black"/>
                </a:solidFill>
                <a:latin typeface="Arial" panose="020B0604020202020204" pitchFamily="34" charset="0"/>
                <a:cs typeface="Arial" panose="020B0604020202020204" pitchFamily="34" charset="0"/>
              </a:rPr>
              <a:t>B. Tủ điện tổng, tủ điện nhánh, tải điện.</a:t>
            </a:r>
            <a:endParaRPr kumimoji="0" lang="en-US" sz="4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6E89DB02-98D6-9536-7DEC-983E649E7757}"/>
              </a:ext>
            </a:extLst>
          </p:cNvPr>
          <p:cNvSpPr/>
          <p:nvPr/>
        </p:nvSpPr>
        <p:spPr>
          <a:xfrm>
            <a:off x="762000" y="7248066"/>
            <a:ext cx="8839202" cy="2601064"/>
          </a:xfrm>
          <a:prstGeom prst="roundRect">
            <a:avLst>
              <a:gd name="adj" fmla="val 12237"/>
            </a:avLst>
          </a:prstGeom>
          <a:solidFill>
            <a:schemeClr val="accent5">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4400">
                <a:solidFill>
                  <a:prstClr val="black"/>
                </a:solidFill>
                <a:cs typeface="Arial" panose="020B0604020202020204" pitchFamily="34" charset="0"/>
              </a:rPr>
              <a:t>C. Tủ đóng cắt và đo lường, tủ điện tổng, tủ điện nhánh, tải điện. </a:t>
            </a:r>
            <a:endParaRPr kumimoji="0" lang="en-US" sz="4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328F04AB-07D7-72A2-AC11-8B1A96BA5538}"/>
              </a:ext>
            </a:extLst>
          </p:cNvPr>
          <p:cNvSpPr/>
          <p:nvPr/>
        </p:nvSpPr>
        <p:spPr>
          <a:xfrm>
            <a:off x="10363202" y="7247425"/>
            <a:ext cx="7162800" cy="2601064"/>
          </a:xfrm>
          <a:prstGeom prst="roundRect">
            <a:avLst>
              <a:gd name="adj" fmla="val 12237"/>
            </a:avLst>
          </a:prstGeom>
          <a:solidFill>
            <a:schemeClr val="accent5">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4400">
                <a:solidFill>
                  <a:prstClr val="black"/>
                </a:solidFill>
                <a:cs typeface="Arial" panose="020B0604020202020204" pitchFamily="34" charset="0"/>
              </a:rPr>
              <a:t>D. Tủ đóng cắt và đo điện, tủ điện tổng, tủ điện nhánh.</a:t>
            </a:r>
            <a:endParaRPr kumimoji="0" lang="en-US" sz="4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0A43256C-3679-73B5-1BDB-84E05D2F157E}"/>
              </a:ext>
            </a:extLst>
          </p:cNvPr>
          <p:cNvSpPr/>
          <p:nvPr/>
        </p:nvSpPr>
        <p:spPr>
          <a:xfrm>
            <a:off x="762000" y="7225407"/>
            <a:ext cx="8839202" cy="2623081"/>
          </a:xfrm>
          <a:prstGeom prst="roundRect">
            <a:avLst>
              <a:gd name="adj" fmla="val 12237"/>
            </a:avLst>
          </a:prstGeom>
          <a:solidFill>
            <a:srgbClr val="FFD7A3"/>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4400">
                <a:solidFill>
                  <a:prstClr val="black"/>
                </a:solidFill>
                <a:cs typeface="Arial" panose="020B0604020202020204" pitchFamily="34" charset="0"/>
              </a:rPr>
              <a:t>C. Tủ đóng cắt và đo lường, tủ điện tổng, tủ điện nhánh, tải điện. </a:t>
            </a:r>
          </a:p>
        </p:txBody>
      </p:sp>
      <p:sp>
        <p:nvSpPr>
          <p:cNvPr id="14" name="Rectangle 13"/>
          <p:cNvSpPr/>
          <p:nvPr/>
        </p:nvSpPr>
        <p:spPr>
          <a:xfrm>
            <a:off x="0" y="0"/>
            <a:ext cx="18288000"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BÀI 8. CẤU TRÚC HỆ THỐNG  ĐIỆN TRONG GIA ĐÌNH</a:t>
            </a:r>
          </a:p>
        </p:txBody>
      </p:sp>
    </p:spTree>
    <p:extLst>
      <p:ext uri="{BB962C8B-B14F-4D97-AF65-F5344CB8AC3E}">
        <p14:creationId xmlns:p14="http://schemas.microsoft.com/office/powerpoint/2010/main" val="3139579091"/>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CCFA0F1-DA54-AC1A-0BCE-D680AFC87BCB}"/>
              </a:ext>
            </a:extLst>
          </p:cNvPr>
          <p:cNvSpPr txBox="1"/>
          <p:nvPr/>
        </p:nvSpPr>
        <p:spPr>
          <a:xfrm>
            <a:off x="0" y="1440275"/>
            <a:ext cx="18288000" cy="1039836"/>
          </a:xfrm>
          <a:prstGeom prst="rect">
            <a:avLst/>
          </a:prstGeom>
          <a:noFill/>
        </p:spPr>
        <p:txBody>
          <a:bodyPr wrap="square">
            <a:spAutoFit/>
          </a:bodyPr>
          <a:lstStyle/>
          <a:p>
            <a:pPr lvl="0" algn="ctr">
              <a:lnSpc>
                <a:spcPct val="150000"/>
              </a:lnSpc>
            </a:pPr>
            <a:r>
              <a:rPr lang="vi-VN" sz="4600" b="1" dirty="0">
                <a:solidFill>
                  <a:srgbClr val="C00000"/>
                </a:solidFill>
              </a:rPr>
              <a:t>Câu 2: Thiết bị đóng cắt và bảo vệ bao gồm những gì?</a:t>
            </a:r>
            <a:endParaRPr kumimoji="0" lang="en-US" sz="4600" b="0" u="none" strike="noStrike" kern="1200" cap="none" spc="0" normalizeH="0" baseline="0" noProof="0" dirty="0">
              <a:ln>
                <a:noFill/>
              </a:ln>
              <a:solidFill>
                <a:prstClr val="black"/>
              </a:solidFill>
              <a:effectLst/>
              <a:uLnTx/>
              <a:uFillTx/>
              <a:latin typeface="Calibri"/>
            </a:endParaRPr>
          </a:p>
        </p:txBody>
      </p:sp>
      <p:sp>
        <p:nvSpPr>
          <p:cNvPr id="9" name="Rectangle: Rounded Corners 8">
            <a:extLst>
              <a:ext uri="{FF2B5EF4-FFF2-40B4-BE49-F238E27FC236}">
                <a16:creationId xmlns:a16="http://schemas.microsoft.com/office/drawing/2014/main" id="{D179F0C6-9101-01F4-FBE4-072A04AEC2DA}"/>
              </a:ext>
            </a:extLst>
          </p:cNvPr>
          <p:cNvSpPr/>
          <p:nvPr/>
        </p:nvSpPr>
        <p:spPr>
          <a:xfrm>
            <a:off x="762000" y="2870966"/>
            <a:ext cx="7924800" cy="2703179"/>
          </a:xfrm>
          <a:prstGeom prst="roundRect">
            <a:avLst>
              <a:gd name="adj" fmla="val 12237"/>
            </a:avLst>
          </a:prstGeom>
          <a:solidFill>
            <a:schemeClr val="accent5">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600">
                <a:solidFill>
                  <a:prstClr val="black"/>
                </a:solidFill>
                <a:latin typeface="Arial" panose="020B0604020202020204" pitchFamily="34" charset="0"/>
                <a:cs typeface="Arial" panose="020B0604020202020204" pitchFamily="34" charset="0"/>
              </a:rPr>
              <a:t>A. Cầu dao, aptomat.</a:t>
            </a:r>
            <a:endParaRPr kumimoji="0" lang="en-US" sz="4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61DDDC99-AADF-925E-5B1B-829FB232391B}"/>
              </a:ext>
            </a:extLst>
          </p:cNvPr>
          <p:cNvSpPr/>
          <p:nvPr/>
        </p:nvSpPr>
        <p:spPr>
          <a:xfrm>
            <a:off x="9601202" y="2870325"/>
            <a:ext cx="7924800" cy="2703179"/>
          </a:xfrm>
          <a:prstGeom prst="roundRect">
            <a:avLst>
              <a:gd name="adj" fmla="val 12237"/>
            </a:avLst>
          </a:prstGeom>
          <a:solidFill>
            <a:schemeClr val="accent5">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600">
                <a:solidFill>
                  <a:prstClr val="black"/>
                </a:solidFill>
                <a:latin typeface="Arial" panose="020B0604020202020204" pitchFamily="34" charset="0"/>
                <a:cs typeface="Arial" panose="020B0604020202020204" pitchFamily="34" charset="0"/>
              </a:rPr>
              <a:t>B. Ổ cắm điện, </a:t>
            </a:r>
          </a:p>
          <a:p>
            <a:pPr lvl="0" algn="ctr">
              <a:lnSpc>
                <a:spcPct val="150000"/>
              </a:lnSpc>
            </a:pPr>
            <a:r>
              <a:rPr lang="en-US" sz="4600">
                <a:solidFill>
                  <a:prstClr val="black"/>
                </a:solidFill>
                <a:latin typeface="Arial" panose="020B0604020202020204" pitchFamily="34" charset="0"/>
                <a:cs typeface="Arial" panose="020B0604020202020204" pitchFamily="34" charset="0"/>
              </a:rPr>
              <a:t>phích cắm điện. </a:t>
            </a:r>
            <a:endParaRPr kumimoji="0" lang="en-US" sz="4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6E89DB02-98D6-9536-7DEC-983E649E7757}"/>
              </a:ext>
            </a:extLst>
          </p:cNvPr>
          <p:cNvSpPr/>
          <p:nvPr/>
        </p:nvSpPr>
        <p:spPr>
          <a:xfrm>
            <a:off x="762000" y="6578021"/>
            <a:ext cx="7924800" cy="2703179"/>
          </a:xfrm>
          <a:prstGeom prst="roundRect">
            <a:avLst>
              <a:gd name="adj" fmla="val 12237"/>
            </a:avLst>
          </a:prstGeom>
          <a:solidFill>
            <a:schemeClr val="accent5">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600">
                <a:solidFill>
                  <a:prstClr val="black"/>
                </a:solidFill>
                <a:latin typeface="Arial" panose="020B0604020202020204" pitchFamily="34" charset="0"/>
                <a:cs typeface="Arial" panose="020B0604020202020204" pitchFamily="34" charset="0"/>
              </a:rPr>
              <a:t>C. Phích cắm điện, cầu chì. </a:t>
            </a:r>
            <a:endParaRPr kumimoji="0" lang="en-US" sz="4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328F04AB-07D7-72A2-AC11-8B1A96BA5538}"/>
              </a:ext>
            </a:extLst>
          </p:cNvPr>
          <p:cNvSpPr/>
          <p:nvPr/>
        </p:nvSpPr>
        <p:spPr>
          <a:xfrm>
            <a:off x="9601202" y="6577380"/>
            <a:ext cx="7924800" cy="2703179"/>
          </a:xfrm>
          <a:prstGeom prst="roundRect">
            <a:avLst>
              <a:gd name="adj" fmla="val 12237"/>
            </a:avLst>
          </a:prstGeom>
          <a:solidFill>
            <a:schemeClr val="accent5">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4600">
                <a:solidFill>
                  <a:prstClr val="black"/>
                </a:solidFill>
                <a:cs typeface="Arial" panose="020B0604020202020204" pitchFamily="34" charset="0"/>
              </a:rPr>
              <a:t>D. Phích cắm điện, công tắc. </a:t>
            </a:r>
            <a:endParaRPr kumimoji="0" lang="en-US" sz="4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0A43256C-3679-73B5-1BDB-84E05D2F157E}"/>
              </a:ext>
            </a:extLst>
          </p:cNvPr>
          <p:cNvSpPr/>
          <p:nvPr/>
        </p:nvSpPr>
        <p:spPr>
          <a:xfrm>
            <a:off x="762000" y="2870325"/>
            <a:ext cx="7924800" cy="2703179"/>
          </a:xfrm>
          <a:prstGeom prst="roundRect">
            <a:avLst>
              <a:gd name="adj" fmla="val 12237"/>
            </a:avLst>
          </a:prstGeom>
          <a:solidFill>
            <a:srgbClr val="FFD7A3"/>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600">
                <a:solidFill>
                  <a:prstClr val="black"/>
                </a:solidFill>
                <a:latin typeface="Arial" panose="020B0604020202020204" pitchFamily="34" charset="0"/>
                <a:cs typeface="Arial" panose="020B0604020202020204" pitchFamily="34" charset="0"/>
              </a:rPr>
              <a:t>A. Cầu dao, aptomat.</a:t>
            </a:r>
          </a:p>
        </p:txBody>
      </p:sp>
      <p:sp>
        <p:nvSpPr>
          <p:cNvPr id="14" name="Rectangle 13"/>
          <p:cNvSpPr/>
          <p:nvPr/>
        </p:nvSpPr>
        <p:spPr>
          <a:xfrm>
            <a:off x="0" y="0"/>
            <a:ext cx="18288000"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BÀI 8. CẤU TRÚC HỆ THỐNG  ĐIỆN TRONG GIA ĐÌNH</a:t>
            </a:r>
          </a:p>
        </p:txBody>
      </p:sp>
    </p:spTree>
    <p:extLst>
      <p:ext uri="{BB962C8B-B14F-4D97-AF65-F5344CB8AC3E}">
        <p14:creationId xmlns:p14="http://schemas.microsoft.com/office/powerpoint/2010/main" val="88675930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CCFA0F1-DA54-AC1A-0BCE-D680AFC87BCB}"/>
              </a:ext>
            </a:extLst>
          </p:cNvPr>
          <p:cNvSpPr txBox="1"/>
          <p:nvPr/>
        </p:nvSpPr>
        <p:spPr>
          <a:xfrm>
            <a:off x="2458" y="1276317"/>
            <a:ext cx="18288000" cy="2101666"/>
          </a:xfrm>
          <a:prstGeom prst="rect">
            <a:avLst/>
          </a:prstGeom>
          <a:noFill/>
        </p:spPr>
        <p:txBody>
          <a:bodyPr wrap="square">
            <a:spAutoFit/>
          </a:bodyPr>
          <a:lstStyle/>
          <a:p>
            <a:pPr lvl="0">
              <a:lnSpc>
                <a:spcPct val="150000"/>
              </a:lnSpc>
            </a:pPr>
            <a:r>
              <a:rPr lang="vi-VN" sz="4600" b="1" dirty="0">
                <a:solidFill>
                  <a:srgbClr val="C00000"/>
                </a:solidFill>
              </a:rPr>
              <a:t>Câu 3: Công tơ điện sử dụng trong hệ thống điện gia đình </a:t>
            </a:r>
            <a:endParaRPr lang="en-US" sz="4600" b="1" dirty="0">
              <a:solidFill>
                <a:srgbClr val="C00000"/>
              </a:solidFill>
            </a:endParaRPr>
          </a:p>
          <a:p>
            <a:pPr lvl="0">
              <a:lnSpc>
                <a:spcPct val="150000"/>
              </a:lnSpc>
            </a:pPr>
            <a:r>
              <a:rPr lang="vi-VN" sz="4600" b="1" dirty="0">
                <a:solidFill>
                  <a:srgbClr val="C00000"/>
                </a:solidFill>
              </a:rPr>
              <a:t>có cấp 1 sai số là bao nhiêu? </a:t>
            </a:r>
            <a:endParaRPr kumimoji="0" lang="en-US" sz="4600" b="0" u="none" strike="noStrike" kern="1200" cap="none" spc="0" normalizeH="0" baseline="0" noProof="0" dirty="0">
              <a:ln>
                <a:noFill/>
              </a:ln>
              <a:solidFill>
                <a:prstClr val="black"/>
              </a:solidFill>
              <a:effectLst/>
              <a:uLnTx/>
              <a:uFillTx/>
              <a:latin typeface="Calibri"/>
            </a:endParaRPr>
          </a:p>
        </p:txBody>
      </p:sp>
      <p:sp>
        <p:nvSpPr>
          <p:cNvPr id="9" name="Rectangle: Rounded Corners 8">
            <a:extLst>
              <a:ext uri="{FF2B5EF4-FFF2-40B4-BE49-F238E27FC236}">
                <a16:creationId xmlns:a16="http://schemas.microsoft.com/office/drawing/2014/main" id="{D179F0C6-9101-01F4-FBE4-072A04AEC2DA}"/>
              </a:ext>
            </a:extLst>
          </p:cNvPr>
          <p:cNvSpPr/>
          <p:nvPr/>
        </p:nvSpPr>
        <p:spPr>
          <a:xfrm>
            <a:off x="762000" y="3378624"/>
            <a:ext cx="7924800" cy="2703179"/>
          </a:xfrm>
          <a:prstGeom prst="roundRect">
            <a:avLst>
              <a:gd name="adj" fmla="val 12237"/>
            </a:avLst>
          </a:prstGeom>
          <a:solidFill>
            <a:schemeClr val="accent5">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600">
                <a:solidFill>
                  <a:prstClr val="black"/>
                </a:solidFill>
                <a:latin typeface="Arial" panose="020B0604020202020204" pitchFamily="34" charset="0"/>
                <a:cs typeface="Arial" panose="020B0604020202020204" pitchFamily="34" charset="0"/>
              </a:rPr>
              <a:t>A. 0,1%.</a:t>
            </a:r>
            <a:endParaRPr kumimoji="0" lang="en-US" sz="4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61DDDC99-AADF-925E-5B1B-829FB232391B}"/>
              </a:ext>
            </a:extLst>
          </p:cNvPr>
          <p:cNvSpPr/>
          <p:nvPr/>
        </p:nvSpPr>
        <p:spPr>
          <a:xfrm>
            <a:off x="9601202" y="3377983"/>
            <a:ext cx="7924800" cy="2703179"/>
          </a:xfrm>
          <a:prstGeom prst="roundRect">
            <a:avLst>
              <a:gd name="adj" fmla="val 12237"/>
            </a:avLst>
          </a:prstGeom>
          <a:solidFill>
            <a:schemeClr val="accent5">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600">
                <a:solidFill>
                  <a:prstClr val="black"/>
                </a:solidFill>
                <a:latin typeface="Arial" panose="020B0604020202020204" pitchFamily="34" charset="0"/>
                <a:cs typeface="Arial" panose="020B0604020202020204" pitchFamily="34" charset="0"/>
              </a:rPr>
              <a:t>B. 1%. </a:t>
            </a:r>
            <a:endParaRPr kumimoji="0" lang="en-US" sz="4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6E89DB02-98D6-9536-7DEC-983E649E7757}"/>
              </a:ext>
            </a:extLst>
          </p:cNvPr>
          <p:cNvSpPr/>
          <p:nvPr/>
        </p:nvSpPr>
        <p:spPr>
          <a:xfrm>
            <a:off x="762000" y="6686384"/>
            <a:ext cx="7924800" cy="2703179"/>
          </a:xfrm>
          <a:prstGeom prst="roundRect">
            <a:avLst>
              <a:gd name="adj" fmla="val 12237"/>
            </a:avLst>
          </a:prstGeom>
          <a:solidFill>
            <a:schemeClr val="accent5">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600">
                <a:solidFill>
                  <a:prstClr val="black"/>
                </a:solidFill>
                <a:latin typeface="Arial" panose="020B0604020202020204" pitchFamily="34" charset="0"/>
                <a:cs typeface="Arial" panose="020B0604020202020204" pitchFamily="34" charset="0"/>
              </a:rPr>
              <a:t>C. 10%. </a:t>
            </a:r>
            <a:endParaRPr kumimoji="0" lang="en-US" sz="4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328F04AB-07D7-72A2-AC11-8B1A96BA5538}"/>
              </a:ext>
            </a:extLst>
          </p:cNvPr>
          <p:cNvSpPr/>
          <p:nvPr/>
        </p:nvSpPr>
        <p:spPr>
          <a:xfrm>
            <a:off x="9601202" y="6685743"/>
            <a:ext cx="7924800" cy="2703179"/>
          </a:xfrm>
          <a:prstGeom prst="roundRect">
            <a:avLst>
              <a:gd name="adj" fmla="val 12237"/>
            </a:avLst>
          </a:prstGeom>
          <a:solidFill>
            <a:schemeClr val="accent5">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4600">
                <a:solidFill>
                  <a:prstClr val="black"/>
                </a:solidFill>
                <a:cs typeface="Arial" panose="020B0604020202020204" pitchFamily="34" charset="0"/>
              </a:rPr>
              <a:t>D. 0,01%.</a:t>
            </a:r>
            <a:endParaRPr kumimoji="0" lang="en-US" sz="4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0A43256C-3679-73B5-1BDB-84E05D2F157E}"/>
              </a:ext>
            </a:extLst>
          </p:cNvPr>
          <p:cNvSpPr/>
          <p:nvPr/>
        </p:nvSpPr>
        <p:spPr>
          <a:xfrm>
            <a:off x="9601202" y="3377984"/>
            <a:ext cx="7924800" cy="2709324"/>
          </a:xfrm>
          <a:prstGeom prst="roundRect">
            <a:avLst>
              <a:gd name="adj" fmla="val 12237"/>
            </a:avLst>
          </a:prstGeom>
          <a:solidFill>
            <a:srgbClr val="FFD7A3"/>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600">
                <a:solidFill>
                  <a:prstClr val="black"/>
                </a:solidFill>
                <a:latin typeface="Arial" panose="020B0604020202020204" pitchFamily="34" charset="0"/>
                <a:cs typeface="Arial" panose="020B0604020202020204" pitchFamily="34" charset="0"/>
              </a:rPr>
              <a:t>B. 1%. </a:t>
            </a:r>
          </a:p>
        </p:txBody>
      </p:sp>
      <p:sp>
        <p:nvSpPr>
          <p:cNvPr id="14" name="Rectangle 13"/>
          <p:cNvSpPr/>
          <p:nvPr/>
        </p:nvSpPr>
        <p:spPr>
          <a:xfrm>
            <a:off x="0" y="32784"/>
            <a:ext cx="18288000"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BÀI 8. CẤU TRÚC HỆ THỐNG  ĐIỆN TRONG GIA ĐÌNH</a:t>
            </a:r>
          </a:p>
        </p:txBody>
      </p:sp>
    </p:spTree>
    <p:extLst>
      <p:ext uri="{BB962C8B-B14F-4D97-AF65-F5344CB8AC3E}">
        <p14:creationId xmlns:p14="http://schemas.microsoft.com/office/powerpoint/2010/main" val="57180633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CCFA0F1-DA54-AC1A-0BCE-D680AFC87BCB}"/>
              </a:ext>
            </a:extLst>
          </p:cNvPr>
          <p:cNvSpPr txBox="1"/>
          <p:nvPr/>
        </p:nvSpPr>
        <p:spPr>
          <a:xfrm>
            <a:off x="0" y="1455299"/>
            <a:ext cx="18288000" cy="1938992"/>
          </a:xfrm>
          <a:prstGeom prst="rect">
            <a:avLst/>
          </a:prstGeom>
          <a:noFill/>
        </p:spPr>
        <p:txBody>
          <a:bodyPr wrap="square">
            <a:spAutoFit/>
          </a:bodyPr>
          <a:lstStyle/>
          <a:p>
            <a:pPr lvl="0">
              <a:lnSpc>
                <a:spcPct val="150000"/>
              </a:lnSpc>
            </a:pPr>
            <a:r>
              <a:rPr lang="vi-VN" sz="4000" b="1" dirty="0">
                <a:solidFill>
                  <a:srgbClr val="C00000"/>
                </a:solidFill>
              </a:rPr>
              <a:t>Câu 5: Trong thực tế, ngoài cầu dao điện, người ta thường lắp thêm </a:t>
            </a:r>
            <a:endParaRPr lang="en-US" sz="4000" b="1" dirty="0">
              <a:solidFill>
                <a:srgbClr val="C00000"/>
              </a:solidFill>
            </a:endParaRPr>
          </a:p>
          <a:p>
            <a:pPr lvl="0">
              <a:lnSpc>
                <a:spcPct val="150000"/>
              </a:lnSpc>
            </a:pPr>
            <a:r>
              <a:rPr lang="vi-VN" sz="4000" b="1" dirty="0">
                <a:solidFill>
                  <a:srgbClr val="C00000"/>
                </a:solidFill>
              </a:rPr>
              <a:t>thiết bị nào để bảo vệ mạch điện và các thiết bị khi bị quá tải, ngắn mạch?</a:t>
            </a:r>
            <a:endParaRPr kumimoji="0" lang="en-US" sz="4000" b="0" u="none" strike="noStrike" kern="1200" cap="none" spc="0" normalizeH="0" baseline="0" noProof="0" dirty="0">
              <a:ln>
                <a:noFill/>
              </a:ln>
              <a:solidFill>
                <a:prstClr val="black"/>
              </a:solidFill>
              <a:effectLst/>
              <a:uLnTx/>
              <a:uFillTx/>
              <a:latin typeface="Calibri"/>
            </a:endParaRPr>
          </a:p>
        </p:txBody>
      </p:sp>
      <p:sp>
        <p:nvSpPr>
          <p:cNvPr id="9" name="Rectangle: Rounded Corners 8">
            <a:extLst>
              <a:ext uri="{FF2B5EF4-FFF2-40B4-BE49-F238E27FC236}">
                <a16:creationId xmlns:a16="http://schemas.microsoft.com/office/drawing/2014/main" id="{D179F0C6-9101-01F4-FBE4-072A04AEC2DA}"/>
              </a:ext>
            </a:extLst>
          </p:cNvPr>
          <p:cNvSpPr/>
          <p:nvPr/>
        </p:nvSpPr>
        <p:spPr>
          <a:xfrm>
            <a:off x="762000" y="4194505"/>
            <a:ext cx="7924800" cy="2386103"/>
          </a:xfrm>
          <a:prstGeom prst="roundRect">
            <a:avLst>
              <a:gd name="adj" fmla="val 12237"/>
            </a:avLst>
          </a:prstGeom>
          <a:solidFill>
            <a:schemeClr val="accent5">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a:solidFill>
                  <a:prstClr val="black"/>
                </a:solidFill>
                <a:latin typeface="Arial" panose="020B0604020202020204" pitchFamily="34" charset="0"/>
                <a:cs typeface="Arial" panose="020B0604020202020204" pitchFamily="34" charset="0"/>
              </a:rPr>
              <a:t>A. Công tắc điện. </a:t>
            </a:r>
            <a:endParaRPr kumimoji="0" lang="en-US" sz="4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61DDDC99-AADF-925E-5B1B-829FB232391B}"/>
              </a:ext>
            </a:extLst>
          </p:cNvPr>
          <p:cNvSpPr/>
          <p:nvPr/>
        </p:nvSpPr>
        <p:spPr>
          <a:xfrm>
            <a:off x="9601202" y="4193864"/>
            <a:ext cx="7924800" cy="2386103"/>
          </a:xfrm>
          <a:prstGeom prst="roundRect">
            <a:avLst>
              <a:gd name="adj" fmla="val 12237"/>
            </a:avLst>
          </a:prstGeom>
          <a:solidFill>
            <a:schemeClr val="accent5">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a:solidFill>
                  <a:prstClr val="black"/>
                </a:solidFill>
                <a:latin typeface="Arial" panose="020B0604020202020204" pitchFamily="34" charset="0"/>
                <a:cs typeface="Arial" panose="020B0604020202020204" pitchFamily="34" charset="0"/>
              </a:rPr>
              <a:t>B. Phích cắm điện. </a:t>
            </a:r>
            <a:endParaRPr kumimoji="0" lang="en-US" sz="4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6E89DB02-98D6-9536-7DEC-983E649E7757}"/>
              </a:ext>
            </a:extLst>
          </p:cNvPr>
          <p:cNvSpPr/>
          <p:nvPr/>
        </p:nvSpPr>
        <p:spPr>
          <a:xfrm>
            <a:off x="762000" y="7151911"/>
            <a:ext cx="7924800" cy="2386103"/>
          </a:xfrm>
          <a:prstGeom prst="roundRect">
            <a:avLst>
              <a:gd name="adj" fmla="val 12237"/>
            </a:avLst>
          </a:prstGeom>
          <a:solidFill>
            <a:schemeClr val="accent5">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a:solidFill>
                  <a:prstClr val="black"/>
                </a:solidFill>
                <a:latin typeface="Arial" panose="020B0604020202020204" pitchFamily="34" charset="0"/>
                <a:cs typeface="Arial" panose="020B0604020202020204" pitchFamily="34" charset="0"/>
              </a:rPr>
              <a:t>C. Cầu chì. </a:t>
            </a:r>
            <a:endParaRPr kumimoji="0" lang="en-US" sz="4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328F04AB-07D7-72A2-AC11-8B1A96BA5538}"/>
              </a:ext>
            </a:extLst>
          </p:cNvPr>
          <p:cNvSpPr/>
          <p:nvPr/>
        </p:nvSpPr>
        <p:spPr>
          <a:xfrm>
            <a:off x="9601202" y="7151270"/>
            <a:ext cx="7924800" cy="2386103"/>
          </a:xfrm>
          <a:prstGeom prst="roundRect">
            <a:avLst>
              <a:gd name="adj" fmla="val 12237"/>
            </a:avLst>
          </a:prstGeom>
          <a:solidFill>
            <a:schemeClr val="accent5">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4400">
                <a:solidFill>
                  <a:prstClr val="black"/>
                </a:solidFill>
                <a:cs typeface="Arial" panose="020B0604020202020204" pitchFamily="34" charset="0"/>
              </a:rPr>
              <a:t>D. Công tơ điện. </a:t>
            </a:r>
            <a:endParaRPr kumimoji="0" lang="en-US" sz="4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0A43256C-3679-73B5-1BDB-84E05D2F157E}"/>
              </a:ext>
            </a:extLst>
          </p:cNvPr>
          <p:cNvSpPr/>
          <p:nvPr/>
        </p:nvSpPr>
        <p:spPr>
          <a:xfrm>
            <a:off x="762000" y="7149989"/>
            <a:ext cx="7924800" cy="2386103"/>
          </a:xfrm>
          <a:prstGeom prst="roundRect">
            <a:avLst>
              <a:gd name="adj" fmla="val 12237"/>
            </a:avLst>
          </a:prstGeom>
          <a:solidFill>
            <a:srgbClr val="FFD7A3"/>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400">
                <a:solidFill>
                  <a:prstClr val="black"/>
                </a:solidFill>
                <a:latin typeface="Arial" panose="020B0604020202020204" pitchFamily="34" charset="0"/>
                <a:cs typeface="Arial" panose="020B0604020202020204" pitchFamily="34" charset="0"/>
              </a:rPr>
              <a:t>C. Cầu chì. </a:t>
            </a:r>
          </a:p>
        </p:txBody>
      </p:sp>
      <p:sp>
        <p:nvSpPr>
          <p:cNvPr id="14" name="Rectangle 13"/>
          <p:cNvSpPr/>
          <p:nvPr/>
        </p:nvSpPr>
        <p:spPr>
          <a:xfrm>
            <a:off x="0" y="-9747"/>
            <a:ext cx="18288000"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BÀI 8. CẤU TRÚC HỆ THỐNG  ĐIỆN TRONG GIA ĐÌNH</a:t>
            </a:r>
          </a:p>
        </p:txBody>
      </p:sp>
    </p:spTree>
    <p:extLst>
      <p:ext uri="{BB962C8B-B14F-4D97-AF65-F5344CB8AC3E}">
        <p14:creationId xmlns:p14="http://schemas.microsoft.com/office/powerpoint/2010/main" val="151246924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CCFA0F1-DA54-AC1A-0BCE-D680AFC87BCB}"/>
              </a:ext>
            </a:extLst>
          </p:cNvPr>
          <p:cNvSpPr txBox="1"/>
          <p:nvPr/>
        </p:nvSpPr>
        <p:spPr>
          <a:xfrm>
            <a:off x="228600" y="1104722"/>
            <a:ext cx="18288000" cy="1839606"/>
          </a:xfrm>
          <a:prstGeom prst="rect">
            <a:avLst/>
          </a:prstGeom>
          <a:noFill/>
        </p:spPr>
        <p:txBody>
          <a:bodyPr wrap="square">
            <a:spAutoFit/>
          </a:bodyPr>
          <a:lstStyle/>
          <a:p>
            <a:pPr lvl="0">
              <a:lnSpc>
                <a:spcPct val="150000"/>
              </a:lnSpc>
            </a:pPr>
            <a:r>
              <a:rPr lang="vi-VN" sz="4000" b="1" dirty="0">
                <a:solidFill>
                  <a:srgbClr val="C00000"/>
                </a:solidFill>
              </a:rPr>
              <a:t>Câu 7: Tại sao hệ thống điện trong gia đình thường sử dụng điện </a:t>
            </a:r>
            <a:endParaRPr lang="en-US" sz="4000" b="1" dirty="0">
              <a:solidFill>
                <a:srgbClr val="C00000"/>
              </a:solidFill>
            </a:endParaRPr>
          </a:p>
          <a:p>
            <a:pPr lvl="0">
              <a:lnSpc>
                <a:spcPct val="150000"/>
              </a:lnSpc>
            </a:pPr>
            <a:r>
              <a:rPr lang="vi-VN" sz="4000" b="1" dirty="0">
                <a:solidFill>
                  <a:srgbClr val="C00000"/>
                </a:solidFill>
              </a:rPr>
              <a:t>một pha? </a:t>
            </a:r>
            <a:endParaRPr kumimoji="0" lang="en-US" sz="4000" b="0" u="none" strike="noStrike" kern="1200" cap="none" spc="0" normalizeH="0" baseline="0" noProof="0" dirty="0">
              <a:ln>
                <a:noFill/>
              </a:ln>
              <a:solidFill>
                <a:prstClr val="black"/>
              </a:solidFill>
              <a:effectLst/>
              <a:uLnTx/>
              <a:uFillTx/>
              <a:latin typeface="Calibri"/>
            </a:endParaRPr>
          </a:p>
        </p:txBody>
      </p:sp>
      <p:sp>
        <p:nvSpPr>
          <p:cNvPr id="9" name="Rectangle: Rounded Corners 8">
            <a:extLst>
              <a:ext uri="{FF2B5EF4-FFF2-40B4-BE49-F238E27FC236}">
                <a16:creationId xmlns:a16="http://schemas.microsoft.com/office/drawing/2014/main" id="{D179F0C6-9101-01F4-FBE4-072A04AEC2DA}"/>
              </a:ext>
            </a:extLst>
          </p:cNvPr>
          <p:cNvSpPr/>
          <p:nvPr/>
        </p:nvSpPr>
        <p:spPr>
          <a:xfrm>
            <a:off x="762000" y="2944328"/>
            <a:ext cx="7924800" cy="2703179"/>
          </a:xfrm>
          <a:prstGeom prst="roundRect">
            <a:avLst>
              <a:gd name="adj" fmla="val 12237"/>
            </a:avLst>
          </a:prstGeom>
          <a:solidFill>
            <a:schemeClr val="accent5">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4200">
                <a:solidFill>
                  <a:prstClr val="black"/>
                </a:solidFill>
                <a:cs typeface="Arial" panose="020B0604020202020204" pitchFamily="34" charset="0"/>
              </a:rPr>
              <a:t>A. Do giá thành điện một pha </a:t>
            </a:r>
            <a:endParaRPr lang="en-US" sz="4200">
              <a:solidFill>
                <a:prstClr val="black"/>
              </a:solidFill>
              <a:cs typeface="Arial" panose="020B0604020202020204" pitchFamily="34" charset="0"/>
            </a:endParaRPr>
          </a:p>
          <a:p>
            <a:pPr lvl="0" algn="ctr">
              <a:lnSpc>
                <a:spcPct val="150000"/>
              </a:lnSpc>
            </a:pPr>
            <a:r>
              <a:rPr lang="vi-VN" sz="4200">
                <a:solidFill>
                  <a:prstClr val="black"/>
                </a:solidFill>
                <a:cs typeface="Arial" panose="020B0604020202020204" pitchFamily="34" charset="0"/>
              </a:rPr>
              <a:t>rẻ hơn.</a:t>
            </a:r>
            <a:endParaRPr kumimoji="0" lang="en-US" sz="4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61DDDC99-AADF-925E-5B1B-829FB232391B}"/>
              </a:ext>
            </a:extLst>
          </p:cNvPr>
          <p:cNvSpPr/>
          <p:nvPr/>
        </p:nvSpPr>
        <p:spPr>
          <a:xfrm>
            <a:off x="9601202" y="2943687"/>
            <a:ext cx="7924800" cy="2703179"/>
          </a:xfrm>
          <a:prstGeom prst="roundRect">
            <a:avLst>
              <a:gd name="adj" fmla="val 12237"/>
            </a:avLst>
          </a:prstGeom>
          <a:solidFill>
            <a:schemeClr val="accent5">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200">
                <a:solidFill>
                  <a:prstClr val="black"/>
                </a:solidFill>
                <a:latin typeface="Arial" panose="020B0604020202020204" pitchFamily="34" charset="0"/>
                <a:cs typeface="Arial" panose="020B0604020202020204" pitchFamily="34" charset="0"/>
              </a:rPr>
              <a:t>B. Do các tải điện gia đình có công suất vừa và nhỏ. </a:t>
            </a:r>
            <a:endParaRPr kumimoji="0" lang="en-US" sz="4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6E89DB02-98D6-9536-7DEC-983E649E7757}"/>
              </a:ext>
            </a:extLst>
          </p:cNvPr>
          <p:cNvSpPr/>
          <p:nvPr/>
        </p:nvSpPr>
        <p:spPr>
          <a:xfrm>
            <a:off x="762000" y="6395179"/>
            <a:ext cx="7924800" cy="3145431"/>
          </a:xfrm>
          <a:prstGeom prst="roundRect">
            <a:avLst>
              <a:gd name="adj" fmla="val 12237"/>
            </a:avLst>
          </a:prstGeom>
          <a:solidFill>
            <a:schemeClr val="accent5">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4200">
                <a:solidFill>
                  <a:prstClr val="black"/>
                </a:solidFill>
                <a:cs typeface="Arial" panose="020B0604020202020204" pitchFamily="34" charset="0"/>
              </a:rPr>
              <a:t>C. Do điện một pha dễ sử dụng và an toàn hơn điện ba pha. </a:t>
            </a:r>
            <a:endParaRPr kumimoji="0" lang="en-US" sz="4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328F04AB-07D7-72A2-AC11-8B1A96BA5538}"/>
              </a:ext>
            </a:extLst>
          </p:cNvPr>
          <p:cNvSpPr/>
          <p:nvPr/>
        </p:nvSpPr>
        <p:spPr>
          <a:xfrm>
            <a:off x="9601202" y="6394538"/>
            <a:ext cx="7924800" cy="3145431"/>
          </a:xfrm>
          <a:prstGeom prst="roundRect">
            <a:avLst>
              <a:gd name="adj" fmla="val 12237"/>
            </a:avLst>
          </a:prstGeom>
          <a:solidFill>
            <a:schemeClr val="accent5">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4200">
                <a:solidFill>
                  <a:prstClr val="black"/>
                </a:solidFill>
                <a:cs typeface="Arial" panose="020B0604020202020204" pitchFamily="34" charset="0"/>
              </a:rPr>
              <a:t>D. Do cấu trúc hệ thống điện trong gia đình chỉ sử dụng được điện một pha. </a:t>
            </a:r>
            <a:endParaRPr kumimoji="0" lang="en-US" sz="4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0A43256C-3679-73B5-1BDB-84E05D2F157E}"/>
              </a:ext>
            </a:extLst>
          </p:cNvPr>
          <p:cNvSpPr/>
          <p:nvPr/>
        </p:nvSpPr>
        <p:spPr>
          <a:xfrm>
            <a:off x="9601202" y="2943686"/>
            <a:ext cx="7924800" cy="2703179"/>
          </a:xfrm>
          <a:prstGeom prst="roundRect">
            <a:avLst>
              <a:gd name="adj" fmla="val 12237"/>
            </a:avLst>
          </a:prstGeom>
          <a:solidFill>
            <a:srgbClr val="FFD7A3"/>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200">
                <a:solidFill>
                  <a:prstClr val="black"/>
                </a:solidFill>
                <a:latin typeface="Arial" panose="020B0604020202020204" pitchFamily="34" charset="0"/>
                <a:cs typeface="Arial" panose="020B0604020202020204" pitchFamily="34" charset="0"/>
              </a:rPr>
              <a:t>B. Do các tải điện gia đình có công suất vừa và nhỏ. </a:t>
            </a:r>
          </a:p>
        </p:txBody>
      </p:sp>
      <p:sp>
        <p:nvSpPr>
          <p:cNvPr id="14" name="Rectangle 13"/>
          <p:cNvSpPr/>
          <p:nvPr/>
        </p:nvSpPr>
        <p:spPr>
          <a:xfrm>
            <a:off x="-28353" y="-127591"/>
            <a:ext cx="18288000"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BÀI 8. CẤU TRÚC HỆ THỐNG  ĐIỆN TRONG GIA ĐÌNH</a:t>
            </a:r>
          </a:p>
        </p:txBody>
      </p:sp>
    </p:spTree>
    <p:extLst>
      <p:ext uri="{BB962C8B-B14F-4D97-AF65-F5344CB8AC3E}">
        <p14:creationId xmlns:p14="http://schemas.microsoft.com/office/powerpoint/2010/main" val="392327253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CCFA0F1-DA54-AC1A-0BCE-D680AFC87BCB}"/>
              </a:ext>
            </a:extLst>
          </p:cNvPr>
          <p:cNvSpPr txBox="1"/>
          <p:nvPr/>
        </p:nvSpPr>
        <p:spPr>
          <a:xfrm>
            <a:off x="1262826" y="1022762"/>
            <a:ext cx="15809047" cy="2762936"/>
          </a:xfrm>
          <a:prstGeom prst="rect">
            <a:avLst/>
          </a:prstGeom>
          <a:noFill/>
        </p:spPr>
        <p:txBody>
          <a:bodyPr wrap="square">
            <a:spAutoFit/>
          </a:bodyPr>
          <a:lstStyle/>
          <a:p>
            <a:pPr lvl="0" algn="just">
              <a:lnSpc>
                <a:spcPct val="150000"/>
              </a:lnSpc>
            </a:pPr>
            <a:r>
              <a:rPr lang="vi-VN" sz="4000" dirty="0">
                <a:solidFill>
                  <a:srgbClr val="000000"/>
                </a:solidFill>
              </a:rPr>
              <a:t>Điện năng được cung cấp tới các thiết bị và đồ dùng điện thông qua hệ thống điện trong gia đình. Hệ thống này thường sử dụng điện một pha. Xét tính đúng / sai cho các nhận định sau:</a:t>
            </a:r>
            <a:endParaRPr kumimoji="0" lang="en-US" sz="4000" u="none" strike="noStrike" kern="1200" cap="none" spc="0" normalizeH="0" baseline="0" noProof="0" dirty="0">
              <a:ln>
                <a:noFill/>
              </a:ln>
              <a:solidFill>
                <a:srgbClr val="000000"/>
              </a:solidFill>
              <a:effectLst/>
              <a:uLnTx/>
              <a:uFillTx/>
              <a:latin typeface="Calibri"/>
            </a:endParaRPr>
          </a:p>
        </p:txBody>
      </p:sp>
      <p:sp>
        <p:nvSpPr>
          <p:cNvPr id="9" name="Rectangle: Rounded Corners 8">
            <a:extLst>
              <a:ext uri="{FF2B5EF4-FFF2-40B4-BE49-F238E27FC236}">
                <a16:creationId xmlns:a16="http://schemas.microsoft.com/office/drawing/2014/main" id="{D179F0C6-9101-01F4-FBE4-072A04AEC2DA}"/>
              </a:ext>
            </a:extLst>
          </p:cNvPr>
          <p:cNvSpPr/>
          <p:nvPr/>
        </p:nvSpPr>
        <p:spPr>
          <a:xfrm>
            <a:off x="990599" y="4914900"/>
            <a:ext cx="16353503" cy="2801896"/>
          </a:xfrm>
          <a:prstGeom prst="roundRect">
            <a:avLst>
              <a:gd name="adj" fmla="val 12237"/>
            </a:avLst>
          </a:prstGeom>
          <a:solidFill>
            <a:srgbClr val="FDEA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4000">
                <a:solidFill>
                  <a:prstClr val="black"/>
                </a:solidFill>
                <a:cs typeface="Arial" panose="020B0604020202020204" pitchFamily="34" charset="0"/>
              </a:rPr>
              <a:t>a. Trong cấu trúc hệ thống điện gia đình, tủ đóng cắt và đo lường thường có thiết bị đo điện năng tiêu thụ (công tơ điện), thiết bị đóng cắt và bảo vệ (aptomat)</a:t>
            </a:r>
            <a:r>
              <a:rPr lang="en-US" sz="4000">
                <a:solidFill>
                  <a:prstClr val="black"/>
                </a:solidFill>
                <a:cs typeface="Arial" panose="020B0604020202020204" pitchFamily="34" charset="0"/>
              </a:rPr>
              <a:t>.</a:t>
            </a:r>
            <a:endParaRPr kumimoji="0" lang="en-US"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CCFA0F1-DA54-AC1A-0BCE-D680AFC87BCB}"/>
              </a:ext>
            </a:extLst>
          </p:cNvPr>
          <p:cNvSpPr txBox="1"/>
          <p:nvPr/>
        </p:nvSpPr>
        <p:spPr>
          <a:xfrm>
            <a:off x="23349" y="88490"/>
            <a:ext cx="18287999" cy="916276"/>
          </a:xfrm>
          <a:prstGeom prst="rect">
            <a:avLst/>
          </a:prstGeom>
          <a:noFill/>
        </p:spPr>
        <p:txBody>
          <a:bodyPr wrap="square">
            <a:spAutoFit/>
          </a:bodyPr>
          <a:lstStyle/>
          <a:p>
            <a:pPr lvl="0" algn="ctr">
              <a:lnSpc>
                <a:spcPct val="150000"/>
              </a:lnSpc>
            </a:pPr>
            <a:r>
              <a:rPr lang="en-US" sz="4000" b="1">
                <a:solidFill>
                  <a:srgbClr val="C00000"/>
                </a:solidFill>
                <a:latin typeface="Arial" panose="020B0604020202020204" pitchFamily="34" charset="0"/>
              </a:rPr>
              <a:t>TRẮC NGHIỆM ĐÚNG – SAI</a:t>
            </a:r>
            <a:endParaRPr kumimoji="0" lang="en-US" sz="4000" b="0" u="none" strike="noStrike" kern="1200" cap="none" spc="0" normalizeH="0" baseline="0" noProof="0">
              <a:ln>
                <a:noFill/>
              </a:ln>
              <a:solidFill>
                <a:prstClr val="black"/>
              </a:solidFill>
              <a:effectLst/>
              <a:uLnTx/>
              <a:uFillTx/>
              <a:latin typeface="Calibri"/>
            </a:endParaRPr>
          </a:p>
        </p:txBody>
      </p:sp>
      <p:sp>
        <p:nvSpPr>
          <p:cNvPr id="14" name="Rectangle: Rounded Corners 8">
            <a:extLst>
              <a:ext uri="{FF2B5EF4-FFF2-40B4-BE49-F238E27FC236}">
                <a16:creationId xmlns:a16="http://schemas.microsoft.com/office/drawing/2014/main" id="{D179F0C6-9101-01F4-FBE4-072A04AEC2DA}"/>
              </a:ext>
            </a:extLst>
          </p:cNvPr>
          <p:cNvSpPr/>
          <p:nvPr/>
        </p:nvSpPr>
        <p:spPr>
          <a:xfrm>
            <a:off x="990599" y="8039100"/>
            <a:ext cx="16353503" cy="1840301"/>
          </a:xfrm>
          <a:prstGeom prst="roundRect">
            <a:avLst>
              <a:gd name="adj" fmla="val 12237"/>
            </a:avLst>
          </a:prstGeom>
          <a:solidFill>
            <a:srgbClr val="FDEA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4000">
                <a:solidFill>
                  <a:prstClr val="black"/>
                </a:solidFill>
                <a:cs typeface="Arial" panose="020B0604020202020204" pitchFamily="34" charset="0"/>
              </a:rPr>
              <a:t>b. Tải điện nhận điện năng được cấp điện từ các tủ điện nhánh qua công tắc điện hoặc ổ cắm điện.</a:t>
            </a:r>
            <a:endParaRPr kumimoji="0" lang="en-US"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pic>
        <p:nvPicPr>
          <p:cNvPr id="15" name="Picture 5">
            <a:extLst>
              <a:ext uri="{FF2B5EF4-FFF2-40B4-BE49-F238E27FC236}">
                <a16:creationId xmlns:a16="http://schemas.microsoft.com/office/drawing/2014/main" id="{4EFAE884-CB4F-34CF-7B39-A66726A1002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480270" y="6352469"/>
            <a:ext cx="1368175" cy="1190864"/>
          </a:xfrm>
          <a:prstGeom prst="rect">
            <a:avLst/>
          </a:prstGeom>
        </p:spPr>
      </p:pic>
      <p:pic>
        <p:nvPicPr>
          <p:cNvPr id="17" name="Picture 5">
            <a:extLst>
              <a:ext uri="{FF2B5EF4-FFF2-40B4-BE49-F238E27FC236}">
                <a16:creationId xmlns:a16="http://schemas.microsoft.com/office/drawing/2014/main" id="{4EFAE884-CB4F-34CF-7B39-A66726A1002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480270" y="8575972"/>
            <a:ext cx="1368175" cy="1190864"/>
          </a:xfrm>
          <a:prstGeom prst="rect">
            <a:avLst/>
          </a:prstGeom>
        </p:spPr>
      </p:pic>
    </p:spTree>
    <p:extLst>
      <p:ext uri="{BB962C8B-B14F-4D97-AF65-F5344CB8AC3E}">
        <p14:creationId xmlns:p14="http://schemas.microsoft.com/office/powerpoint/2010/main" val="120951063"/>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500"/>
                                        <p:tgtEl>
                                          <p:spTgt spid="8"/>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500"/>
                                        <p:tgtEl>
                                          <p:spTgt spid="9"/>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3" grpId="0"/>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F78DEE-16B8-72EA-3253-DAD50924F2D3}"/>
              </a:ext>
            </a:extLst>
          </p:cNvPr>
          <p:cNvSpPr/>
          <p:nvPr/>
        </p:nvSpPr>
        <p:spPr>
          <a:xfrm>
            <a:off x="571501" y="342900"/>
            <a:ext cx="17145000" cy="1066800"/>
          </a:xfrm>
          <a:prstGeom prst="rect">
            <a:avLst/>
          </a:prstGeom>
          <a:solidFill>
            <a:srgbClr val="FDEA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4000" b="1">
                <a:solidFill>
                  <a:srgbClr val="002060"/>
                </a:solidFill>
                <a:latin typeface="Arial" panose="020B0604020202020204" pitchFamily="34" charset="0"/>
                <a:cs typeface="Arial" panose="020B0604020202020204" pitchFamily="34" charset="0"/>
              </a:rPr>
              <a:t>Chức năng của các thiết bị điện trong hệ thống điện gia đình </a:t>
            </a:r>
            <a:endParaRPr kumimoji="0" lang="en-US" sz="4000" b="1"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87B9E5B-7B81-A8D5-F5F6-E3644FCBEDF2}"/>
              </a:ext>
            </a:extLst>
          </p:cNvPr>
          <p:cNvSpPr txBox="1"/>
          <p:nvPr/>
        </p:nvSpPr>
        <p:spPr>
          <a:xfrm>
            <a:off x="571501" y="1790700"/>
            <a:ext cx="17145001" cy="7001212"/>
          </a:xfrm>
          <a:prstGeom prst="rect">
            <a:avLst/>
          </a:prstGeom>
          <a:solidFill>
            <a:srgbClr val="C2EAF2"/>
          </a:solidFill>
        </p:spPr>
        <p:txBody>
          <a:bodyPr wrap="square">
            <a:spAutoFit/>
          </a:bodyPr>
          <a:lstStyle/>
          <a:p>
            <a:pPr marL="571500" indent="-571500" algn="just">
              <a:lnSpc>
                <a:spcPct val="150000"/>
              </a:lnSpc>
              <a:buFont typeface="Wingdings" panose="05000000000000000000" pitchFamily="2" charset="2"/>
              <a:buChar char="§"/>
            </a:pPr>
            <a:r>
              <a:rPr lang="vi-VN" sz="3800" b="1" dirty="0"/>
              <a:t>Số 1 – Đường dây: </a:t>
            </a:r>
            <a:r>
              <a:rPr lang="vi-VN" sz="3800" dirty="0"/>
              <a:t>dùng để dẫn điện trong nhà.</a:t>
            </a:r>
          </a:p>
          <a:p>
            <a:pPr marL="571500" indent="-571500" algn="just">
              <a:lnSpc>
                <a:spcPct val="150000"/>
              </a:lnSpc>
              <a:buFont typeface="Wingdings" panose="05000000000000000000" pitchFamily="2" charset="2"/>
              <a:buChar char="§"/>
            </a:pPr>
            <a:r>
              <a:rPr lang="vi-VN" sz="3800" b="1" dirty="0"/>
              <a:t>Số 2 – Aptomat hai cực: </a:t>
            </a:r>
            <a:r>
              <a:rPr lang="vi-VN" sz="3800" dirty="0"/>
              <a:t>đóng cắt và bảo vệ, thường có một aptomat được lắp trong tủ điện treo tại các cột điện và một aptomat trong nhà để đóng cắt toàn bộ hệ thống điện gia đình và bảo vệ khi có sự cố quá tải hoặc ngắn mạch (thường là các aptomat một pha hai cực, đóng cắt cả dây pha và dây trung tính).</a:t>
            </a:r>
            <a:endParaRPr lang="en-US" sz="3800" dirty="0"/>
          </a:p>
          <a:p>
            <a:pPr marL="571500" indent="-571500" algn="just">
              <a:lnSpc>
                <a:spcPct val="150000"/>
              </a:lnSpc>
              <a:buFont typeface="Wingdings" panose="05000000000000000000" pitchFamily="2" charset="2"/>
              <a:buChar char="§"/>
            </a:pPr>
            <a:r>
              <a:rPr lang="vi-VN" sz="3800" b="1" dirty="0"/>
              <a:t>Số 3 – Công tơ điện: </a:t>
            </a:r>
            <a:r>
              <a:rPr lang="vi-VN" sz="3800" dirty="0"/>
              <a:t>đo điện năng tiêu thụ, được lắp trong tủ điện treo tại các cột điện phía ngoài nhà. </a:t>
            </a:r>
          </a:p>
        </p:txBody>
      </p:sp>
    </p:spTree>
    <p:extLst>
      <p:ext uri="{BB962C8B-B14F-4D97-AF65-F5344CB8AC3E}">
        <p14:creationId xmlns:p14="http://schemas.microsoft.com/office/powerpoint/2010/main" val="422439120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p:tgtEl>
                                          <p:spTgt spid="1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p:tgtEl>
                                          <p:spTgt spid="1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p:tgtEl>
                                          <p:spTgt spid="1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179F0C6-9101-01F4-FBE4-072A04AEC2DA}"/>
              </a:ext>
            </a:extLst>
          </p:cNvPr>
          <p:cNvSpPr/>
          <p:nvPr/>
        </p:nvSpPr>
        <p:spPr>
          <a:xfrm>
            <a:off x="1122801" y="2515983"/>
            <a:ext cx="16154404" cy="2627518"/>
          </a:xfrm>
          <a:prstGeom prst="roundRect">
            <a:avLst>
              <a:gd name="adj" fmla="val 12237"/>
            </a:avLst>
          </a:prstGeom>
          <a:solidFill>
            <a:srgbClr val="FDEA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4000" dirty="0">
                <a:solidFill>
                  <a:prstClr val="black"/>
                </a:solidFill>
                <a:cs typeface="Arial" panose="020B0604020202020204" pitchFamily="34" charset="0"/>
              </a:rPr>
              <a:t>c. Tủ điện tổng (hoặc hộp điện tổng) có thiết bị đóng cắt và bảo vệ như cầu dao và cầu chì hoặc aptomat để đóng cắt từng nhánh hay từng tầng nhà và bảo vệ khi có sự cố quá tải hoặc ngắn mạch.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CCFA0F1-DA54-AC1A-0BCE-D680AFC87BCB}"/>
              </a:ext>
            </a:extLst>
          </p:cNvPr>
          <p:cNvSpPr txBox="1"/>
          <p:nvPr/>
        </p:nvSpPr>
        <p:spPr>
          <a:xfrm>
            <a:off x="23349" y="1007109"/>
            <a:ext cx="18287999" cy="916276"/>
          </a:xfrm>
          <a:prstGeom prst="rect">
            <a:avLst/>
          </a:prstGeom>
          <a:noFill/>
        </p:spPr>
        <p:txBody>
          <a:bodyPr wrap="square">
            <a:spAutoFit/>
          </a:bodyPr>
          <a:lstStyle/>
          <a:p>
            <a:pPr lvl="0" algn="ctr">
              <a:lnSpc>
                <a:spcPct val="150000"/>
              </a:lnSpc>
            </a:pPr>
            <a:r>
              <a:rPr lang="en-US" sz="4000" b="1" dirty="0">
                <a:solidFill>
                  <a:srgbClr val="C00000"/>
                </a:solidFill>
                <a:latin typeface="Arial" panose="020B0604020202020204" pitchFamily="34" charset="0"/>
              </a:rPr>
              <a:t>TRẮC NGHIỆM ĐÚNG – SAI</a:t>
            </a:r>
            <a:endParaRPr kumimoji="0" lang="en-US" sz="4000" b="0" u="none" strike="noStrike" kern="1200" cap="none" spc="0" normalizeH="0" baseline="0" noProof="0" dirty="0">
              <a:ln>
                <a:noFill/>
              </a:ln>
              <a:solidFill>
                <a:prstClr val="black"/>
              </a:solidFill>
              <a:effectLst/>
              <a:uLnTx/>
              <a:uFillTx/>
              <a:latin typeface="Calibri"/>
            </a:endParaRPr>
          </a:p>
        </p:txBody>
      </p:sp>
      <p:sp>
        <p:nvSpPr>
          <p:cNvPr id="14" name="Rectangle: Rounded Corners 8">
            <a:extLst>
              <a:ext uri="{FF2B5EF4-FFF2-40B4-BE49-F238E27FC236}">
                <a16:creationId xmlns:a16="http://schemas.microsoft.com/office/drawing/2014/main" id="{D179F0C6-9101-01F4-FBE4-072A04AEC2DA}"/>
              </a:ext>
            </a:extLst>
          </p:cNvPr>
          <p:cNvSpPr/>
          <p:nvPr/>
        </p:nvSpPr>
        <p:spPr>
          <a:xfrm>
            <a:off x="1090146" y="5563983"/>
            <a:ext cx="16154404" cy="3973901"/>
          </a:xfrm>
          <a:prstGeom prst="roundRect">
            <a:avLst>
              <a:gd name="adj" fmla="val 12237"/>
            </a:avLst>
          </a:prstGeom>
          <a:solidFill>
            <a:srgbClr val="FDEADA"/>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4000">
                <a:solidFill>
                  <a:prstClr val="black"/>
                </a:solidFill>
                <a:cs typeface="Arial" panose="020B0604020202020204" pitchFamily="34" charset="0"/>
              </a:rPr>
              <a:t>d. Tủ điện nhánh (hoặc hộp điện nhánh) có aptomat để đóng cắt và bảo vệ toàn bộ hệ thống điện gia đình. Có thể sử dụng aptomat hai cực để đóng cắt đồng thời dây pha và dây trung tính hoặc aptomat một cực để đóng cắt dây pha.</a:t>
            </a:r>
            <a:endParaRPr kumimoji="0" lang="en-US"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pic>
        <p:nvPicPr>
          <p:cNvPr id="7" name="Picture 10">
            <a:extLst>
              <a:ext uri="{FF2B5EF4-FFF2-40B4-BE49-F238E27FC236}">
                <a16:creationId xmlns:a16="http://schemas.microsoft.com/office/drawing/2014/main" id="{B3A34F58-F210-24AA-DAA1-13991E4144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562807" y="3730905"/>
            <a:ext cx="1363485" cy="1214741"/>
          </a:xfrm>
          <a:prstGeom prst="rect">
            <a:avLst/>
          </a:prstGeom>
        </p:spPr>
      </p:pic>
      <p:pic>
        <p:nvPicPr>
          <p:cNvPr id="10" name="Picture 10">
            <a:extLst>
              <a:ext uri="{FF2B5EF4-FFF2-40B4-BE49-F238E27FC236}">
                <a16:creationId xmlns:a16="http://schemas.microsoft.com/office/drawing/2014/main" id="{B3A34F58-F210-24AA-DAA1-13991E4144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562806" y="8323143"/>
            <a:ext cx="1363485" cy="1214741"/>
          </a:xfrm>
          <a:prstGeom prst="rect">
            <a:avLst/>
          </a:prstGeom>
        </p:spPr>
      </p:pic>
    </p:spTree>
    <p:extLst>
      <p:ext uri="{BB962C8B-B14F-4D97-AF65-F5344CB8AC3E}">
        <p14:creationId xmlns:p14="http://schemas.microsoft.com/office/powerpoint/2010/main" val="34570801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788259" y="1466862"/>
            <a:ext cx="16620252" cy="5253175"/>
            <a:chOff x="729535" y="366827"/>
            <a:chExt cx="16620252" cy="5686448"/>
          </a:xfrm>
        </p:grpSpPr>
        <p:grpSp>
          <p:nvGrpSpPr>
            <p:cNvPr id="14" name="Group 13">
              <a:extLst>
                <a:ext uri="{FF2B5EF4-FFF2-40B4-BE49-F238E27FC236}">
                  <a16:creationId xmlns:a16="http://schemas.microsoft.com/office/drawing/2014/main" id="{1796CB3F-0ABC-CC2A-FA97-A74BD8853877}"/>
                </a:ext>
              </a:extLst>
            </p:cNvPr>
            <p:cNvGrpSpPr/>
            <p:nvPr/>
          </p:nvGrpSpPr>
          <p:grpSpPr>
            <a:xfrm>
              <a:off x="1295400" y="800100"/>
              <a:ext cx="16054387" cy="5253175"/>
              <a:chOff x="1776413" y="2252525"/>
              <a:chExt cx="16054387" cy="5253175"/>
            </a:xfrm>
          </p:grpSpPr>
          <p:sp>
            <p:nvSpPr>
              <p:cNvPr id="15" name="Rectangle: Rounded Corners 1">
                <a:extLst>
                  <a:ext uri="{FF2B5EF4-FFF2-40B4-BE49-F238E27FC236}">
                    <a16:creationId xmlns:a16="http://schemas.microsoft.com/office/drawing/2014/main" id="{A95E829B-3C64-673B-D96F-1095F4D41843}"/>
                  </a:ext>
                </a:extLst>
              </p:cNvPr>
              <p:cNvSpPr/>
              <p:nvPr/>
            </p:nvSpPr>
            <p:spPr>
              <a:xfrm>
                <a:off x="1928813" y="3086100"/>
                <a:ext cx="15901987" cy="4419600"/>
              </a:xfrm>
              <a:prstGeom prst="roundRect">
                <a:avLst>
                  <a:gd name="adj" fmla="val 9130"/>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9">
                <a:extLst>
                  <a:ext uri="{FF2B5EF4-FFF2-40B4-BE49-F238E27FC236}">
                    <a16:creationId xmlns:a16="http://schemas.microsoft.com/office/drawing/2014/main" id="{A205ECCC-B8B7-3665-7F67-7DF3518B70AA}"/>
                  </a:ext>
                </a:extLst>
              </p:cNvPr>
              <p:cNvSpPr/>
              <p:nvPr/>
            </p:nvSpPr>
            <p:spPr>
              <a:xfrm>
                <a:off x="1776413" y="2933700"/>
                <a:ext cx="15901987" cy="4419600"/>
              </a:xfrm>
              <a:prstGeom prst="roundRect">
                <a:avLst>
                  <a:gd name="adj" fmla="val 913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14CDDD0-5C6A-389C-FDFE-828A3E7BC9CE}"/>
                  </a:ext>
                </a:extLst>
              </p:cNvPr>
              <p:cNvSpPr txBox="1"/>
              <p:nvPr/>
            </p:nvSpPr>
            <p:spPr>
              <a:xfrm>
                <a:off x="2290762" y="3436413"/>
                <a:ext cx="14873287" cy="3785652"/>
              </a:xfrm>
              <a:prstGeom prst="rect">
                <a:avLst/>
              </a:prstGeom>
              <a:noFill/>
            </p:spPr>
            <p:txBody>
              <a:bodyPr wrap="square">
                <a:spAutoFit/>
              </a:bodyPr>
              <a:lstStyle/>
              <a:p>
                <a:pPr algn="just">
                  <a:lnSpc>
                    <a:spcPct val="150000"/>
                  </a:lnSpc>
                </a:pPr>
                <a:r>
                  <a:rPr lang="vi-VN" sz="4000"/>
                  <a:t>Vẽ cấu trúc của một hệ thống điện trong gia đình bao gồm nguồn điện lấy từ mạng điện hạ áp 220 V qua tủ đóng cắt và đo lường, tủ điện tổng, tủ điện nhánh cho các tải điện tầng một, tủ điện nhánh cho các tải điện tầng hai.</a:t>
                </a:r>
                <a:endParaRPr lang="en-US" sz="4000"/>
              </a:p>
            </p:txBody>
          </p:sp>
          <p:sp>
            <p:nvSpPr>
              <p:cNvPr id="18" name="Freeform 7">
                <a:extLst>
                  <a:ext uri="{FF2B5EF4-FFF2-40B4-BE49-F238E27FC236}">
                    <a16:creationId xmlns:a16="http://schemas.microsoft.com/office/drawing/2014/main" id="{F96719D1-466E-7B07-42F0-4B7D5DE30132}"/>
                  </a:ext>
                </a:extLst>
              </p:cNvPr>
              <p:cNvSpPr/>
              <p:nvPr/>
            </p:nvSpPr>
            <p:spPr>
              <a:xfrm>
                <a:off x="15175520" y="2252525"/>
                <a:ext cx="1859862" cy="1362349"/>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3" name="Group 2">
              <a:extLst>
                <a:ext uri="{FF2B5EF4-FFF2-40B4-BE49-F238E27FC236}">
                  <a16:creationId xmlns:a16="http://schemas.microsoft.com/office/drawing/2014/main" id="{68DD7232-D35B-E10E-D01B-D5E72F5BACCC}"/>
                </a:ext>
              </a:extLst>
            </p:cNvPr>
            <p:cNvGrpSpPr/>
            <p:nvPr/>
          </p:nvGrpSpPr>
          <p:grpSpPr>
            <a:xfrm>
              <a:off x="729535" y="366827"/>
              <a:ext cx="6781800" cy="1547721"/>
              <a:chOff x="1371600" y="1207339"/>
              <a:chExt cx="6781800" cy="1547721"/>
            </a:xfrm>
          </p:grpSpPr>
          <p:sp>
            <p:nvSpPr>
              <p:cNvPr id="4" name="Rectangle: Rounded Corners 2">
                <a:extLst>
                  <a:ext uri="{FF2B5EF4-FFF2-40B4-BE49-F238E27FC236}">
                    <a16:creationId xmlns:a16="http://schemas.microsoft.com/office/drawing/2014/main" id="{A024ADEC-F57E-96A0-D04E-DA3BD876A3D7}"/>
                  </a:ext>
                </a:extLst>
              </p:cNvPr>
              <p:cNvSpPr/>
              <p:nvPr/>
            </p:nvSpPr>
            <p:spPr>
              <a:xfrm>
                <a:off x="1600200" y="1409700"/>
                <a:ext cx="6553200" cy="1143000"/>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SGK – tr42:</a:t>
                </a:r>
              </a:p>
            </p:txBody>
          </p:sp>
          <p:grpSp>
            <p:nvGrpSpPr>
              <p:cNvPr id="5" name="Google Shape;854;p34">
                <a:extLst>
                  <a:ext uri="{FF2B5EF4-FFF2-40B4-BE49-F238E27FC236}">
                    <a16:creationId xmlns:a16="http://schemas.microsoft.com/office/drawing/2014/main" id="{C0C0D505-CF1B-E277-8B47-0FC42C362451}"/>
                  </a:ext>
                </a:extLst>
              </p:cNvPr>
              <p:cNvGrpSpPr/>
              <p:nvPr/>
            </p:nvGrpSpPr>
            <p:grpSpPr>
              <a:xfrm>
                <a:off x="1371600" y="1207339"/>
                <a:ext cx="735799" cy="1547721"/>
                <a:chOff x="1476725" y="2040675"/>
                <a:chExt cx="735799" cy="1547721"/>
              </a:xfrm>
            </p:grpSpPr>
            <p:sp>
              <p:nvSpPr>
                <p:cNvPr id="6" name="Google Shape;855;p34">
                  <a:extLst>
                    <a:ext uri="{FF2B5EF4-FFF2-40B4-BE49-F238E27FC236}">
                      <a16:creationId xmlns:a16="http://schemas.microsoft.com/office/drawing/2014/main" id="{B92E97BF-7AFF-F45E-EFB4-7977DCAA063E}"/>
                    </a:ext>
                  </a:extLst>
                </p:cNvPr>
                <p:cNvSpPr/>
                <p:nvPr/>
              </p:nvSpPr>
              <p:spPr>
                <a:xfrm>
                  <a:off x="1581317" y="2040675"/>
                  <a:ext cx="631208" cy="1280063"/>
                </a:xfrm>
                <a:custGeom>
                  <a:avLst/>
                  <a:gdLst/>
                  <a:ahLst/>
                  <a:cxnLst/>
                  <a:rect l="l" t="t" r="r" b="b"/>
                  <a:pathLst>
                    <a:path w="54650" h="110828" extrusionOk="0">
                      <a:moveTo>
                        <a:pt x="53229" y="1"/>
                      </a:moveTo>
                      <a:cubicBezTo>
                        <a:pt x="52848" y="1"/>
                        <a:pt x="52460" y="165"/>
                        <a:pt x="52178" y="536"/>
                      </a:cubicBezTo>
                      <a:lnTo>
                        <a:pt x="28464" y="31672"/>
                      </a:lnTo>
                      <a:lnTo>
                        <a:pt x="0" y="102107"/>
                      </a:lnTo>
                      <a:lnTo>
                        <a:pt x="10874" y="106486"/>
                      </a:lnTo>
                      <a:lnTo>
                        <a:pt x="21710" y="110828"/>
                      </a:lnTo>
                      <a:lnTo>
                        <a:pt x="50174" y="40393"/>
                      </a:lnTo>
                      <a:lnTo>
                        <a:pt x="54553" y="1464"/>
                      </a:lnTo>
                      <a:cubicBezTo>
                        <a:pt x="54650" y="589"/>
                        <a:pt x="53952" y="1"/>
                        <a:pt x="53229" y="1"/>
                      </a:cubicBezTo>
                      <a:close/>
                    </a:path>
                  </a:pathLst>
                </a:custGeom>
                <a:solidFill>
                  <a:srgbClr val="A6310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856;p34">
                  <a:extLst>
                    <a:ext uri="{FF2B5EF4-FFF2-40B4-BE49-F238E27FC236}">
                      <a16:creationId xmlns:a16="http://schemas.microsoft.com/office/drawing/2014/main" id="{2C5FDD2C-163A-C46C-EBED-CA41123D4D3B}"/>
                    </a:ext>
                  </a:extLst>
                </p:cNvPr>
                <p:cNvSpPr/>
                <p:nvPr/>
              </p:nvSpPr>
              <p:spPr>
                <a:xfrm>
                  <a:off x="1581317" y="2406496"/>
                  <a:ext cx="454354" cy="864125"/>
                </a:xfrm>
                <a:custGeom>
                  <a:avLst/>
                  <a:gdLst/>
                  <a:ahLst/>
                  <a:cxnLst/>
                  <a:rect l="l" t="t" r="r" b="b"/>
                  <a:pathLst>
                    <a:path w="39338" h="74816" extrusionOk="0">
                      <a:moveTo>
                        <a:pt x="28464" y="1"/>
                      </a:moveTo>
                      <a:lnTo>
                        <a:pt x="0" y="70436"/>
                      </a:lnTo>
                      <a:lnTo>
                        <a:pt x="10874" y="74815"/>
                      </a:lnTo>
                      <a:lnTo>
                        <a:pt x="39337" y="4343"/>
                      </a:lnTo>
                      <a:lnTo>
                        <a:pt x="28464" y="1"/>
                      </a:lnTo>
                      <a:close/>
                    </a:path>
                  </a:pathLst>
                </a:custGeom>
                <a:solidFill>
                  <a:srgbClr val="E04D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857;p34">
                  <a:extLst>
                    <a:ext uri="{FF2B5EF4-FFF2-40B4-BE49-F238E27FC236}">
                      <a16:creationId xmlns:a16="http://schemas.microsoft.com/office/drawing/2014/main" id="{B17F08AD-59D9-5A35-720B-3589F82E496F}"/>
                    </a:ext>
                  </a:extLst>
                </p:cNvPr>
                <p:cNvSpPr/>
                <p:nvPr/>
              </p:nvSpPr>
              <p:spPr>
                <a:xfrm>
                  <a:off x="1910097" y="2146306"/>
                  <a:ext cx="287618" cy="390979"/>
                </a:xfrm>
                <a:custGeom>
                  <a:avLst/>
                  <a:gdLst/>
                  <a:ahLst/>
                  <a:cxnLst/>
                  <a:rect l="l" t="t" r="r" b="b"/>
                  <a:pathLst>
                    <a:path w="24902" h="33851" extrusionOk="0">
                      <a:moveTo>
                        <a:pt x="17145" y="1"/>
                      </a:moveTo>
                      <a:lnTo>
                        <a:pt x="0" y="22527"/>
                      </a:lnTo>
                      <a:cubicBezTo>
                        <a:pt x="0" y="22527"/>
                        <a:pt x="369" y="29188"/>
                        <a:pt x="5121" y="29188"/>
                      </a:cubicBezTo>
                      <a:cubicBezTo>
                        <a:pt x="6584" y="29188"/>
                        <a:pt x="8463" y="28557"/>
                        <a:pt x="10873" y="26906"/>
                      </a:cubicBezTo>
                      <a:cubicBezTo>
                        <a:pt x="12178" y="32319"/>
                        <a:pt x="14392" y="33850"/>
                        <a:pt x="16480" y="33850"/>
                      </a:cubicBezTo>
                      <a:cubicBezTo>
                        <a:pt x="19202" y="33850"/>
                        <a:pt x="21710" y="31248"/>
                        <a:pt x="21710" y="31248"/>
                      </a:cubicBezTo>
                      <a:lnTo>
                        <a:pt x="24901" y="3118"/>
                      </a:lnTo>
                      <a:lnTo>
                        <a:pt x="17145"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858;p34">
                  <a:extLst>
                    <a:ext uri="{FF2B5EF4-FFF2-40B4-BE49-F238E27FC236}">
                      <a16:creationId xmlns:a16="http://schemas.microsoft.com/office/drawing/2014/main" id="{C45FA95D-3CB8-EB12-1BFF-1B45B5B28851}"/>
                    </a:ext>
                  </a:extLst>
                </p:cNvPr>
                <p:cNvSpPr/>
                <p:nvPr/>
              </p:nvSpPr>
              <p:spPr>
                <a:xfrm>
                  <a:off x="2035688" y="2164313"/>
                  <a:ext cx="162035" cy="372973"/>
                </a:xfrm>
                <a:custGeom>
                  <a:avLst/>
                  <a:gdLst/>
                  <a:ahLst/>
                  <a:cxnLst/>
                  <a:rect l="l" t="t" r="r" b="b"/>
                  <a:pathLst>
                    <a:path w="14029" h="32292" extrusionOk="0">
                      <a:moveTo>
                        <a:pt x="10132" y="0"/>
                      </a:moveTo>
                      <a:lnTo>
                        <a:pt x="0" y="25347"/>
                      </a:lnTo>
                      <a:cubicBezTo>
                        <a:pt x="1305" y="30760"/>
                        <a:pt x="3519" y="32291"/>
                        <a:pt x="5607" y="32291"/>
                      </a:cubicBezTo>
                      <a:cubicBezTo>
                        <a:pt x="8329" y="32291"/>
                        <a:pt x="10837" y="29689"/>
                        <a:pt x="10837" y="29689"/>
                      </a:cubicBezTo>
                      <a:lnTo>
                        <a:pt x="14028" y="1559"/>
                      </a:lnTo>
                      <a:lnTo>
                        <a:pt x="10132" y="0"/>
                      </a:lnTo>
                      <a:close/>
                    </a:path>
                  </a:pathLst>
                </a:custGeom>
                <a:solidFill>
                  <a:srgbClr val="E9D4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859;p34">
                  <a:extLst>
                    <a:ext uri="{FF2B5EF4-FFF2-40B4-BE49-F238E27FC236}">
                      <a16:creationId xmlns:a16="http://schemas.microsoft.com/office/drawing/2014/main" id="{12D777FC-A0A9-F64B-EDD3-ED307E88B226}"/>
                    </a:ext>
                  </a:extLst>
                </p:cNvPr>
                <p:cNvSpPr/>
                <p:nvPr/>
              </p:nvSpPr>
              <p:spPr>
                <a:xfrm>
                  <a:off x="1535449" y="3219640"/>
                  <a:ext cx="296616" cy="210903"/>
                </a:xfrm>
                <a:custGeom>
                  <a:avLst/>
                  <a:gdLst/>
                  <a:ahLst/>
                  <a:cxnLst/>
                  <a:rect l="l" t="t" r="r" b="b"/>
                  <a:pathLst>
                    <a:path w="25681" h="18260" extrusionOk="0">
                      <a:moveTo>
                        <a:pt x="3823" y="1"/>
                      </a:moveTo>
                      <a:lnTo>
                        <a:pt x="1" y="9501"/>
                      </a:lnTo>
                      <a:lnTo>
                        <a:pt x="21859" y="18259"/>
                      </a:lnTo>
                      <a:lnTo>
                        <a:pt x="25681" y="8759"/>
                      </a:lnTo>
                      <a:lnTo>
                        <a:pt x="382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860;p34">
                  <a:extLst>
                    <a:ext uri="{FF2B5EF4-FFF2-40B4-BE49-F238E27FC236}">
                      <a16:creationId xmlns:a16="http://schemas.microsoft.com/office/drawing/2014/main" id="{91621AA9-03A4-42F8-AED3-2372D0EA669B}"/>
                    </a:ext>
                  </a:extLst>
                </p:cNvPr>
                <p:cNvSpPr/>
                <p:nvPr/>
              </p:nvSpPr>
              <p:spPr>
                <a:xfrm>
                  <a:off x="1661906" y="3269793"/>
                  <a:ext cx="170166" cy="160753"/>
                </a:xfrm>
                <a:custGeom>
                  <a:avLst/>
                  <a:gdLst/>
                  <a:ahLst/>
                  <a:cxnLst/>
                  <a:rect l="l" t="t" r="r" b="b"/>
                  <a:pathLst>
                    <a:path w="14733" h="13918" extrusionOk="0">
                      <a:moveTo>
                        <a:pt x="3823" y="1"/>
                      </a:moveTo>
                      <a:lnTo>
                        <a:pt x="0" y="9501"/>
                      </a:lnTo>
                      <a:lnTo>
                        <a:pt x="10911" y="13917"/>
                      </a:lnTo>
                      <a:lnTo>
                        <a:pt x="14733" y="4380"/>
                      </a:lnTo>
                      <a:lnTo>
                        <a:pt x="3823" y="1"/>
                      </a:ln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861;p34">
                  <a:extLst>
                    <a:ext uri="{FF2B5EF4-FFF2-40B4-BE49-F238E27FC236}">
                      <a16:creationId xmlns:a16="http://schemas.microsoft.com/office/drawing/2014/main" id="{8DFB177B-8584-8127-2527-2CEE49740963}"/>
                    </a:ext>
                  </a:extLst>
                </p:cNvPr>
                <p:cNvSpPr/>
                <p:nvPr/>
              </p:nvSpPr>
              <p:spPr>
                <a:xfrm>
                  <a:off x="1476725" y="3328955"/>
                  <a:ext cx="311192" cy="259436"/>
                </a:xfrm>
                <a:custGeom>
                  <a:avLst/>
                  <a:gdLst/>
                  <a:ahLst/>
                  <a:cxnLst/>
                  <a:rect l="l" t="t" r="r" b="b"/>
                  <a:pathLst>
                    <a:path w="26943" h="22462" extrusionOk="0">
                      <a:moveTo>
                        <a:pt x="5085" y="0"/>
                      </a:moveTo>
                      <a:lnTo>
                        <a:pt x="1819" y="8164"/>
                      </a:lnTo>
                      <a:cubicBezTo>
                        <a:pt x="0" y="12655"/>
                        <a:pt x="2190" y="17776"/>
                        <a:pt x="6680" y="19594"/>
                      </a:cubicBezTo>
                      <a:lnTo>
                        <a:pt x="12247" y="21821"/>
                      </a:lnTo>
                      <a:cubicBezTo>
                        <a:pt x="13320" y="22256"/>
                        <a:pt x="14429" y="22461"/>
                        <a:pt x="15521" y="22461"/>
                      </a:cubicBezTo>
                      <a:cubicBezTo>
                        <a:pt x="18997" y="22461"/>
                        <a:pt x="22293" y="20377"/>
                        <a:pt x="23677" y="16959"/>
                      </a:cubicBezTo>
                      <a:lnTo>
                        <a:pt x="26943" y="8795"/>
                      </a:lnTo>
                      <a:lnTo>
                        <a:pt x="5085" y="0"/>
                      </a:lnTo>
                      <a:close/>
                    </a:path>
                  </a:pathLst>
                </a:custGeom>
                <a:solidFill>
                  <a:srgbClr val="FCA90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862;p34">
                  <a:extLst>
                    <a:ext uri="{FF2B5EF4-FFF2-40B4-BE49-F238E27FC236}">
                      <a16:creationId xmlns:a16="http://schemas.microsoft.com/office/drawing/2014/main" id="{5A817791-B1A7-245E-2369-A53545184089}"/>
                    </a:ext>
                  </a:extLst>
                </p:cNvPr>
                <p:cNvSpPr/>
                <p:nvPr/>
              </p:nvSpPr>
              <p:spPr>
                <a:xfrm>
                  <a:off x="1491729" y="3414257"/>
                  <a:ext cx="296188" cy="174139"/>
                </a:xfrm>
                <a:custGeom>
                  <a:avLst/>
                  <a:gdLst/>
                  <a:ahLst/>
                  <a:cxnLst/>
                  <a:rect l="l" t="t" r="r" b="b"/>
                  <a:pathLst>
                    <a:path w="25644" h="15077" extrusionOk="0">
                      <a:moveTo>
                        <a:pt x="22155" y="0"/>
                      </a:moveTo>
                      <a:lnTo>
                        <a:pt x="20782" y="3414"/>
                      </a:lnTo>
                      <a:cubicBezTo>
                        <a:pt x="19256" y="7229"/>
                        <a:pt x="15601" y="9537"/>
                        <a:pt x="11732" y="9537"/>
                      </a:cubicBezTo>
                      <a:cubicBezTo>
                        <a:pt x="10519" y="9537"/>
                        <a:pt x="9286" y="9310"/>
                        <a:pt x="8090" y="8832"/>
                      </a:cubicBezTo>
                      <a:lnTo>
                        <a:pt x="1856" y="6346"/>
                      </a:lnTo>
                      <a:cubicBezTo>
                        <a:pt x="1188" y="6086"/>
                        <a:pt x="557" y="5715"/>
                        <a:pt x="0" y="5344"/>
                      </a:cubicBezTo>
                      <a:lnTo>
                        <a:pt x="0" y="5344"/>
                      </a:lnTo>
                      <a:cubicBezTo>
                        <a:pt x="446" y="8313"/>
                        <a:pt x="2375" y="10985"/>
                        <a:pt x="5381" y="12209"/>
                      </a:cubicBezTo>
                      <a:lnTo>
                        <a:pt x="10985" y="14436"/>
                      </a:lnTo>
                      <a:cubicBezTo>
                        <a:pt x="12058" y="14871"/>
                        <a:pt x="13165" y="15076"/>
                        <a:pt x="14254" y="15076"/>
                      </a:cubicBezTo>
                      <a:cubicBezTo>
                        <a:pt x="17719" y="15076"/>
                        <a:pt x="20994" y="12992"/>
                        <a:pt x="22378" y="9574"/>
                      </a:cubicBezTo>
                      <a:lnTo>
                        <a:pt x="25644" y="1410"/>
                      </a:lnTo>
                      <a:lnTo>
                        <a:pt x="22155" y="0"/>
                      </a:ln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
        <p:nvSpPr>
          <p:cNvPr id="21" name="Rectangle 20"/>
          <p:cNvSpPr/>
          <p:nvPr/>
        </p:nvSpPr>
        <p:spPr>
          <a:xfrm>
            <a:off x="0" y="18915"/>
            <a:ext cx="18288000"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BÀI 8. CẤU TRÚC HỆ THỐNG  ĐIỆN TRONG GIA ĐÌNH</a:t>
            </a:r>
          </a:p>
        </p:txBody>
      </p:sp>
    </p:spTree>
    <p:extLst>
      <p:ext uri="{BB962C8B-B14F-4D97-AF65-F5344CB8AC3E}">
        <p14:creationId xmlns:p14="http://schemas.microsoft.com/office/powerpoint/2010/main" val="433539135"/>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20701" y="2616392"/>
            <a:ext cx="3095720" cy="92278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b="1" dirty="0">
                <a:solidFill>
                  <a:schemeClr val="tx1"/>
                </a:solidFill>
                <a:latin typeface="+mj-lt"/>
              </a:rPr>
              <a:t>Tủ đóng cắt và đo lường điện</a:t>
            </a:r>
            <a:endParaRPr lang="en-US" sz="2700" b="1" dirty="0">
              <a:solidFill>
                <a:schemeClr val="tx1"/>
              </a:solidFill>
              <a:latin typeface="+mj-lt"/>
            </a:endParaRPr>
          </a:p>
        </p:txBody>
      </p:sp>
      <p:sp>
        <p:nvSpPr>
          <p:cNvPr id="12" name="Rounded Rectangle 11"/>
          <p:cNvSpPr/>
          <p:nvPr/>
        </p:nvSpPr>
        <p:spPr>
          <a:xfrm>
            <a:off x="178101" y="5739269"/>
            <a:ext cx="1613555" cy="128896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b="1" dirty="0">
                <a:solidFill>
                  <a:schemeClr val="tx1"/>
                </a:solidFill>
                <a:latin typeface="+mj-lt"/>
              </a:rPr>
              <a:t>Tủ điện nhánh tầng 1</a:t>
            </a:r>
            <a:endParaRPr lang="en-US" sz="2700" b="1" dirty="0">
              <a:solidFill>
                <a:schemeClr val="tx1"/>
              </a:solidFill>
              <a:latin typeface="+mj-lt"/>
            </a:endParaRPr>
          </a:p>
        </p:txBody>
      </p:sp>
      <p:sp>
        <p:nvSpPr>
          <p:cNvPr id="14" name="Rounded Rectangle 13"/>
          <p:cNvSpPr/>
          <p:nvPr/>
        </p:nvSpPr>
        <p:spPr>
          <a:xfrm>
            <a:off x="2116393" y="1121491"/>
            <a:ext cx="2784764" cy="86728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b="1" dirty="0">
                <a:solidFill>
                  <a:schemeClr val="tx1"/>
                </a:solidFill>
                <a:latin typeface="+mj-lt"/>
              </a:rPr>
              <a:t>Mạng điện hạ áp 220V</a:t>
            </a:r>
            <a:endParaRPr lang="en-US" sz="2700" b="1" dirty="0">
              <a:solidFill>
                <a:schemeClr val="tx1"/>
              </a:solidFill>
              <a:latin typeface="+mj-lt"/>
            </a:endParaRPr>
          </a:p>
        </p:txBody>
      </p:sp>
      <p:sp>
        <p:nvSpPr>
          <p:cNvPr id="7" name="Rounded Rectangle 6"/>
          <p:cNvSpPr/>
          <p:nvPr/>
        </p:nvSpPr>
        <p:spPr>
          <a:xfrm>
            <a:off x="2169148" y="4236428"/>
            <a:ext cx="2574677" cy="64266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b="1" dirty="0">
                <a:solidFill>
                  <a:schemeClr val="tx1"/>
                </a:solidFill>
                <a:latin typeface="+mj-lt"/>
              </a:rPr>
              <a:t>Tủ điện tổng</a:t>
            </a:r>
            <a:endParaRPr lang="en-US" sz="2700" b="1" dirty="0">
              <a:solidFill>
                <a:schemeClr val="tx1"/>
              </a:solidFill>
              <a:latin typeface="+mj-lt"/>
            </a:endParaRPr>
          </a:p>
        </p:txBody>
      </p:sp>
      <p:sp>
        <p:nvSpPr>
          <p:cNvPr id="16" name="Rounded Rectangle 15"/>
          <p:cNvSpPr/>
          <p:nvPr/>
        </p:nvSpPr>
        <p:spPr>
          <a:xfrm>
            <a:off x="5016421" y="6017469"/>
            <a:ext cx="2240779" cy="91319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b="1" dirty="0">
                <a:solidFill>
                  <a:schemeClr val="tx1"/>
                </a:solidFill>
                <a:latin typeface="+mj-lt"/>
              </a:rPr>
              <a:t>Tủ điện nhánh tầng 2</a:t>
            </a:r>
            <a:endParaRPr lang="en-US" sz="2700" b="1" dirty="0">
              <a:solidFill>
                <a:schemeClr val="tx1"/>
              </a:solidFill>
              <a:latin typeface="+mj-lt"/>
            </a:endParaRPr>
          </a:p>
        </p:txBody>
      </p:sp>
      <p:sp>
        <p:nvSpPr>
          <p:cNvPr id="17" name="Rounded Rectangle 16"/>
          <p:cNvSpPr/>
          <p:nvPr/>
        </p:nvSpPr>
        <p:spPr>
          <a:xfrm>
            <a:off x="121228" y="7323072"/>
            <a:ext cx="1887683" cy="130599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b="1">
                <a:solidFill>
                  <a:schemeClr val="tx1"/>
                </a:solidFill>
                <a:latin typeface="+mj-lt"/>
              </a:rPr>
              <a:t>Công tắc và thiết bị lấy điện</a:t>
            </a:r>
            <a:endParaRPr lang="en-US" sz="2700" b="1">
              <a:solidFill>
                <a:schemeClr val="tx1"/>
              </a:solidFill>
              <a:latin typeface="+mj-lt"/>
            </a:endParaRPr>
          </a:p>
        </p:txBody>
      </p:sp>
      <p:sp>
        <p:nvSpPr>
          <p:cNvPr id="19" name="Rounded Rectangle 18"/>
          <p:cNvSpPr/>
          <p:nvPr/>
        </p:nvSpPr>
        <p:spPr>
          <a:xfrm>
            <a:off x="5321384" y="7380500"/>
            <a:ext cx="1935827" cy="132354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b="1">
                <a:solidFill>
                  <a:schemeClr val="tx1"/>
                </a:solidFill>
                <a:latin typeface="+mj-lt"/>
              </a:rPr>
              <a:t>Công tắc và thiết bị lấy điện</a:t>
            </a:r>
            <a:endParaRPr lang="en-US" sz="2700" b="1">
              <a:solidFill>
                <a:schemeClr val="tx1"/>
              </a:solidFill>
              <a:latin typeface="+mj-lt"/>
            </a:endParaRPr>
          </a:p>
        </p:txBody>
      </p:sp>
      <p:sp>
        <p:nvSpPr>
          <p:cNvPr id="20" name="Rounded Rectangle 19"/>
          <p:cNvSpPr/>
          <p:nvPr/>
        </p:nvSpPr>
        <p:spPr>
          <a:xfrm>
            <a:off x="10395" y="9274226"/>
            <a:ext cx="2047920" cy="847898"/>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mj-lt"/>
              </a:rPr>
              <a:t>Tải tiêu thụ</a:t>
            </a:r>
            <a:endParaRPr lang="en-US" sz="3600" b="1">
              <a:solidFill>
                <a:schemeClr val="tx1"/>
              </a:solidFill>
              <a:latin typeface="+mj-lt"/>
            </a:endParaRPr>
          </a:p>
        </p:txBody>
      </p:sp>
      <p:sp>
        <p:nvSpPr>
          <p:cNvPr id="22" name="Rounded Rectangle 21"/>
          <p:cNvSpPr/>
          <p:nvPr/>
        </p:nvSpPr>
        <p:spPr>
          <a:xfrm>
            <a:off x="5050869" y="9309962"/>
            <a:ext cx="2206341" cy="847898"/>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mj-lt"/>
              </a:rPr>
              <a:t>Tải tiêu thụ</a:t>
            </a:r>
            <a:endParaRPr lang="en-US" sz="3600" b="1">
              <a:solidFill>
                <a:schemeClr val="tx1"/>
              </a:solidFill>
              <a:latin typeface="+mj-lt"/>
            </a:endParaRPr>
          </a:p>
        </p:txBody>
      </p:sp>
      <p:cxnSp>
        <p:nvCxnSpPr>
          <p:cNvPr id="27" name="Straight Arrow Connector 26"/>
          <p:cNvCxnSpPr>
            <a:stCxn id="14" idx="2"/>
            <a:endCxn id="4" idx="0"/>
          </p:cNvCxnSpPr>
          <p:nvPr/>
        </p:nvCxnSpPr>
        <p:spPr>
          <a:xfrm flipH="1">
            <a:off x="3468561" y="1988777"/>
            <a:ext cx="0" cy="6276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453359" y="3561262"/>
            <a:ext cx="0" cy="6751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a:xfrm>
            <a:off x="3427632" y="4864042"/>
            <a:ext cx="0" cy="458762"/>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918205" y="5309178"/>
            <a:ext cx="52629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153479" y="5322804"/>
            <a:ext cx="0" cy="7406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a:off x="918204" y="5329464"/>
            <a:ext cx="0" cy="3474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p:cNvCxnSpPr>
          <p:nvPr/>
        </p:nvCxnSpPr>
        <p:spPr>
          <a:xfrm>
            <a:off x="899160" y="6930666"/>
            <a:ext cx="0" cy="4498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189857" y="6930666"/>
            <a:ext cx="0" cy="5072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863457" y="8703135"/>
            <a:ext cx="0" cy="5579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198525" y="8744697"/>
            <a:ext cx="0" cy="5579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8728365" y="1508396"/>
            <a:ext cx="9144000" cy="3416320"/>
          </a:xfrm>
          <a:prstGeom prst="rect">
            <a:avLst/>
          </a:prstGeom>
          <a:ln w="19050">
            <a:solidFill>
              <a:srgbClr val="FF0000"/>
            </a:solidFill>
          </a:ln>
        </p:spPr>
        <p:txBody>
          <a:bodyPr>
            <a:spAutoFit/>
          </a:bodyPr>
          <a:lstStyle/>
          <a:p>
            <a:pPr algn="just"/>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Công</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tắc</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và</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các</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thiết</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bị</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lấy</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điện</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công</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tắc</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có</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nhiệm</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vụ</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đóng</a:t>
            </a:r>
            <a:r>
              <a:rPr lang="en-US" sz="3600">
                <a:latin typeface="Times New Roman" panose="02020603050405020304" pitchFamily="18" charset="0"/>
                <a:ea typeface="Times New Roman" panose="02020603050405020304" pitchFamily="18" charset="0"/>
              </a:rPr>
              <a:t> – </a:t>
            </a:r>
            <a:r>
              <a:rPr lang="en-US" sz="3600" err="1">
                <a:latin typeface="Times New Roman" panose="02020603050405020304" pitchFamily="18" charset="0"/>
                <a:ea typeface="Times New Roman" panose="02020603050405020304" pitchFamily="18" charset="0"/>
              </a:rPr>
              <a:t>cắt</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nguồn</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điện</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từ</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tủ</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điện</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nhánh</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cấp</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cho</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tải</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thường</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là</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các</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đèn</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chiếu</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sáng</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bình</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nóng</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lạnh</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thiết</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bị</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lấy</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điện</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gồm</a:t>
            </a:r>
            <a:r>
              <a:rPr lang="en-US" sz="3600">
                <a:latin typeface="Times New Roman" panose="02020603050405020304" pitchFamily="18" charset="0"/>
                <a:ea typeface="Times New Roman" panose="02020603050405020304" pitchFamily="18" charset="0"/>
              </a:rPr>
              <a:t> ổ </a:t>
            </a:r>
            <a:r>
              <a:rPr lang="en-US" sz="3600" err="1">
                <a:latin typeface="Times New Roman" panose="02020603050405020304" pitchFamily="18" charset="0"/>
                <a:ea typeface="Times New Roman" panose="02020603050405020304" pitchFamily="18" charset="0"/>
              </a:rPr>
              <a:t>cắm</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và</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phích</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cắm</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điện</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có</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nhiệm</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vụ</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lấy</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điện</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từ</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hệ</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thống</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điện</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cấp</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cho</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tải</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như</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quạt</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tủ</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lạnh</a:t>
            </a:r>
            <a:r>
              <a:rPr lang="en-US" sz="3600">
                <a:latin typeface="Times New Roman" panose="02020603050405020304" pitchFamily="18" charset="0"/>
                <a:ea typeface="Times New Roman" panose="02020603050405020304" pitchFamily="18" charset="0"/>
              </a:rPr>
              <a:t>,…</a:t>
            </a:r>
          </a:p>
        </p:txBody>
      </p:sp>
      <p:sp>
        <p:nvSpPr>
          <p:cNvPr id="2" name="Rectangle 1"/>
          <p:cNvSpPr/>
          <p:nvPr/>
        </p:nvSpPr>
        <p:spPr>
          <a:xfrm>
            <a:off x="8762700" y="6022066"/>
            <a:ext cx="9144000" cy="3970318"/>
          </a:xfrm>
          <a:prstGeom prst="rect">
            <a:avLst/>
          </a:prstGeom>
          <a:ln w="19050">
            <a:solidFill>
              <a:srgbClr val="00B050"/>
            </a:solidFill>
          </a:ln>
        </p:spPr>
        <p:txBody>
          <a:bodyPr>
            <a:spAutoFit/>
          </a:bodyPr>
          <a:lstStyle/>
          <a:p>
            <a:pPr algn="just"/>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Dây</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dẫn</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điện</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kết</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nối</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các</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thành</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phần</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thiết</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bị</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trong</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lưới</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điện</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và</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truyền</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tải</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điện</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năng</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từ</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nguồn</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đến</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tải</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tiêu</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thụ</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Đường</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dây</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có</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thể</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đi</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nổi</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hoặc</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ngầm</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trong</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tường</a:t>
            </a:r>
            <a:r>
              <a:rPr lang="en-US" sz="3600">
                <a:latin typeface="Times New Roman" panose="02020603050405020304" pitchFamily="18" charset="0"/>
                <a:ea typeface="Times New Roman" panose="02020603050405020304" pitchFamily="18" charset="0"/>
              </a:rPr>
              <a:t>.- GV </a:t>
            </a:r>
            <a:r>
              <a:rPr lang="en-US" sz="3600" err="1">
                <a:latin typeface="Times New Roman" panose="02020603050405020304" pitchFamily="18" charset="0"/>
                <a:ea typeface="Times New Roman" panose="02020603050405020304" pitchFamily="18" charset="0"/>
              </a:rPr>
              <a:t>tổ</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chức</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báo</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cáo</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thảo</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luận</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Yêu</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cầu</a:t>
            </a:r>
            <a:r>
              <a:rPr lang="en-US" sz="3600">
                <a:latin typeface="Times New Roman" panose="02020603050405020304" pitchFamily="18" charset="0"/>
                <a:ea typeface="Times New Roman" panose="02020603050405020304" pitchFamily="18" charset="0"/>
              </a:rPr>
              <a:t> HS </a:t>
            </a:r>
            <a:r>
              <a:rPr lang="en-US" sz="3600" err="1">
                <a:latin typeface="Times New Roman" panose="02020603050405020304" pitchFamily="18" charset="0"/>
                <a:ea typeface="Times New Roman" panose="02020603050405020304" pitchFamily="18" charset="0"/>
              </a:rPr>
              <a:t>báo</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cáo</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kết</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quả</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tìm</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hiểu</a:t>
            </a:r>
            <a:r>
              <a:rPr lang="en-US" sz="3600">
                <a:latin typeface="Times New Roman" panose="02020603050405020304" pitchFamily="18" charset="0"/>
                <a:ea typeface="Times New Roman" panose="02020603050405020304" pitchFamily="18" charset="0"/>
              </a:rPr>
              <a:t>, GV </a:t>
            </a:r>
            <a:r>
              <a:rPr lang="en-US" sz="3600" err="1">
                <a:latin typeface="Times New Roman" panose="02020603050405020304" pitchFamily="18" charset="0"/>
                <a:ea typeface="Times New Roman" panose="02020603050405020304" pitchFamily="18" charset="0"/>
              </a:rPr>
              <a:t>nhận</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xét</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kết</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quả</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tìm</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hiểu</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của</a:t>
            </a:r>
            <a:r>
              <a:rPr lang="en-US" sz="3600">
                <a:latin typeface="Times New Roman" panose="02020603050405020304" pitchFamily="18" charset="0"/>
                <a:ea typeface="Times New Roman" panose="02020603050405020304" pitchFamily="18" charset="0"/>
              </a:rPr>
              <a:t> HS </a:t>
            </a:r>
            <a:r>
              <a:rPr lang="en-US" sz="3600" err="1">
                <a:latin typeface="Times New Roman" panose="02020603050405020304" pitchFamily="18" charset="0"/>
                <a:ea typeface="Times New Roman" panose="02020603050405020304" pitchFamily="18" charset="0"/>
              </a:rPr>
              <a:t>và</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chuẩn</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kiến</a:t>
            </a:r>
            <a:r>
              <a:rPr lang="en-US" sz="3600">
                <a:latin typeface="Times New Roman" panose="02020603050405020304" pitchFamily="18" charset="0"/>
                <a:ea typeface="Times New Roman" panose="02020603050405020304" pitchFamily="18" charset="0"/>
              </a:rPr>
              <a:t> </a:t>
            </a:r>
            <a:r>
              <a:rPr lang="en-US" sz="3600" err="1">
                <a:latin typeface="Times New Roman" panose="02020603050405020304" pitchFamily="18" charset="0"/>
                <a:ea typeface="Times New Roman" panose="02020603050405020304" pitchFamily="18" charset="0"/>
              </a:rPr>
              <a:t>thức</a:t>
            </a:r>
            <a:r>
              <a:rPr lang="en-US" sz="3600">
                <a:latin typeface="Times New Roman" panose="02020603050405020304" pitchFamily="18" charset="0"/>
                <a:ea typeface="Times New Roman" panose="02020603050405020304" pitchFamily="18" charset="0"/>
              </a:rPr>
              <a:t>.</a:t>
            </a:r>
          </a:p>
        </p:txBody>
      </p:sp>
      <p:sp>
        <p:nvSpPr>
          <p:cNvPr id="3" name="Rectangle 2">
            <a:extLst>
              <a:ext uri="{FF2B5EF4-FFF2-40B4-BE49-F238E27FC236}">
                <a16:creationId xmlns:a16="http://schemas.microsoft.com/office/drawing/2014/main" id="{D90BF4C8-1E78-D5BC-7112-9697F325DB10}"/>
              </a:ext>
            </a:extLst>
          </p:cNvPr>
          <p:cNvSpPr/>
          <p:nvPr/>
        </p:nvSpPr>
        <p:spPr>
          <a:xfrm>
            <a:off x="0" y="0"/>
            <a:ext cx="18288000"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BÀI 8. CẤU TRÚC HỆ THỐNG  ĐIỆN TRONG GIA ĐÌNH</a:t>
            </a:r>
          </a:p>
        </p:txBody>
      </p:sp>
    </p:spTree>
    <p:extLst>
      <p:ext uri="{BB962C8B-B14F-4D97-AF65-F5344CB8AC3E}">
        <p14:creationId xmlns:p14="http://schemas.microsoft.com/office/powerpoint/2010/main" val="302698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EA10E3D-64A2-7B51-E25A-D67B56E14387}"/>
              </a:ext>
            </a:extLst>
          </p:cNvPr>
          <p:cNvGrpSpPr/>
          <p:nvPr/>
        </p:nvGrpSpPr>
        <p:grpSpPr>
          <a:xfrm>
            <a:off x="914400" y="3162300"/>
            <a:ext cx="8327368" cy="5600700"/>
            <a:chOff x="931602" y="3126045"/>
            <a:chExt cx="8327368" cy="5600700"/>
          </a:xfrm>
        </p:grpSpPr>
        <p:grpSp>
          <p:nvGrpSpPr>
            <p:cNvPr id="34" name="Group 33">
              <a:extLst>
                <a:ext uri="{FF2B5EF4-FFF2-40B4-BE49-F238E27FC236}">
                  <a16:creationId xmlns:a16="http://schemas.microsoft.com/office/drawing/2014/main" id="{417F0486-A901-4042-3B0E-8D70A0A811D0}"/>
                </a:ext>
              </a:extLst>
            </p:cNvPr>
            <p:cNvGrpSpPr/>
            <p:nvPr/>
          </p:nvGrpSpPr>
          <p:grpSpPr>
            <a:xfrm>
              <a:off x="931602" y="3126045"/>
              <a:ext cx="8327368" cy="5600700"/>
              <a:chOff x="9377363" y="4229100"/>
              <a:chExt cx="8327368" cy="5600700"/>
            </a:xfrm>
          </p:grpSpPr>
          <p:sp>
            <p:nvSpPr>
              <p:cNvPr id="35" name="Rectangle: Rounded Corners 34">
                <a:extLst>
                  <a:ext uri="{FF2B5EF4-FFF2-40B4-BE49-F238E27FC236}">
                    <a16:creationId xmlns:a16="http://schemas.microsoft.com/office/drawing/2014/main" id="{C1EFC865-33A7-B5FF-5B3D-FBFBD2CA2B19}"/>
                  </a:ext>
                </a:extLst>
              </p:cNvPr>
              <p:cNvSpPr/>
              <p:nvPr/>
            </p:nvSpPr>
            <p:spPr>
              <a:xfrm>
                <a:off x="9529763" y="4381500"/>
                <a:ext cx="8174968" cy="5448300"/>
              </a:xfrm>
              <a:prstGeom prst="roundRect">
                <a:avLst>
                  <a:gd name="adj" fmla="val 5698"/>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41669CE3-3A09-A282-CC33-57ADCBF783EE}"/>
                  </a:ext>
                </a:extLst>
              </p:cNvPr>
              <p:cNvSpPr/>
              <p:nvPr/>
            </p:nvSpPr>
            <p:spPr>
              <a:xfrm>
                <a:off x="9377363" y="4229100"/>
                <a:ext cx="8174968" cy="5448300"/>
              </a:xfrm>
              <a:prstGeom prst="roundRect">
                <a:avLst>
                  <a:gd name="adj" fmla="val 5698"/>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383E7728-FA1A-0318-143E-1BBE912C717D}"/>
                  </a:ext>
                </a:extLst>
              </p:cNvPr>
              <p:cNvSpPr/>
              <p:nvPr/>
            </p:nvSpPr>
            <p:spPr>
              <a:xfrm>
                <a:off x="9693420" y="4533900"/>
                <a:ext cx="381000" cy="38100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6A9868D-60EF-D324-E237-0481F96A91A0}"/>
                  </a:ext>
                </a:extLst>
              </p:cNvPr>
              <p:cNvSpPr/>
              <p:nvPr/>
            </p:nvSpPr>
            <p:spPr>
              <a:xfrm>
                <a:off x="10319039" y="4533900"/>
                <a:ext cx="381000" cy="381000"/>
              </a:xfrm>
              <a:prstGeom prst="ellipse">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4A4EDE3-A8D2-7F8C-1AFC-93ABA0ED5CC5}"/>
                  </a:ext>
                </a:extLst>
              </p:cNvPr>
              <p:cNvSpPr/>
              <p:nvPr/>
            </p:nvSpPr>
            <p:spPr>
              <a:xfrm>
                <a:off x="10938597" y="4548187"/>
                <a:ext cx="381000" cy="381000"/>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25C82650-40C2-3889-CA83-545E9ED53472}"/>
                </a:ext>
              </a:extLst>
            </p:cNvPr>
            <p:cNvSpPr txBox="1"/>
            <p:nvPr/>
          </p:nvSpPr>
          <p:spPr>
            <a:xfrm>
              <a:off x="1397796" y="4268035"/>
              <a:ext cx="7242580" cy="3785652"/>
            </a:xfrm>
            <a:prstGeom prst="rect">
              <a:avLst/>
            </a:prstGeom>
            <a:noFill/>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Liệt kê các thiết bị điện trong hệ thống điện của gia đình em và tìm hiểu thông số kĩ thuật của các thiết bị điện đó.</a:t>
              </a:r>
            </a:p>
          </p:txBody>
        </p:sp>
      </p:grpSp>
      <p:sp>
        <p:nvSpPr>
          <p:cNvPr id="45" name="Freeform 5">
            <a:extLst>
              <a:ext uri="{FF2B5EF4-FFF2-40B4-BE49-F238E27FC236}">
                <a16:creationId xmlns:a16="http://schemas.microsoft.com/office/drawing/2014/main" id="{F3AB99BF-9E21-B1E7-0892-004206C36A6D}"/>
              </a:ext>
            </a:extLst>
          </p:cNvPr>
          <p:cNvSpPr/>
          <p:nvPr/>
        </p:nvSpPr>
        <p:spPr>
          <a:xfrm flipH="1">
            <a:off x="10234929" y="2060934"/>
            <a:ext cx="7651194" cy="8229600"/>
          </a:xfrm>
          <a:custGeom>
            <a:avLst/>
            <a:gdLst/>
            <a:ahLst/>
            <a:cxnLst/>
            <a:rect l="l" t="t" r="r" b="b"/>
            <a:pathLst>
              <a:path w="8209026" h="8229600">
                <a:moveTo>
                  <a:pt x="0" y="0"/>
                </a:moveTo>
                <a:lnTo>
                  <a:pt x="8209026" y="0"/>
                </a:lnTo>
                <a:lnTo>
                  <a:pt x="8209026" y="8229600"/>
                </a:lnTo>
                <a:lnTo>
                  <a:pt x="0" y="8229600"/>
                </a:lnTo>
                <a:lnTo>
                  <a:pt x="0" y="0"/>
                </a:lnTo>
                <a:close/>
              </a:path>
            </a:pathLst>
          </a:custGeom>
          <a:blipFill>
            <a:blip r:embed="rId2"/>
            <a:stretch>
              <a:fillRect/>
            </a:stretch>
          </a:blipFill>
        </p:spPr>
      </p:sp>
      <p:sp>
        <p:nvSpPr>
          <p:cNvPr id="2" name="Pentagon 1"/>
          <p:cNvSpPr/>
          <p:nvPr/>
        </p:nvSpPr>
        <p:spPr>
          <a:xfrm>
            <a:off x="0" y="1240017"/>
            <a:ext cx="6400800" cy="1641834"/>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b="1">
                <a:latin typeface="Arial (Body)"/>
              </a:rPr>
              <a:t>VẬN DỤNG</a:t>
            </a:r>
          </a:p>
        </p:txBody>
      </p:sp>
      <p:sp>
        <p:nvSpPr>
          <p:cNvPr id="12" name="Rectangle 11"/>
          <p:cNvSpPr/>
          <p:nvPr/>
        </p:nvSpPr>
        <p:spPr>
          <a:xfrm>
            <a:off x="0" y="0"/>
            <a:ext cx="18288000"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BÀI 8. CẤU TRÚC HỆ THỐNG  ĐIỆN TRONG GIA ĐÌNH</a:t>
            </a:r>
          </a:p>
        </p:txBody>
      </p:sp>
    </p:spTree>
    <p:extLst>
      <p:ext uri="{BB962C8B-B14F-4D97-AF65-F5344CB8AC3E}">
        <p14:creationId xmlns:p14="http://schemas.microsoft.com/office/powerpoint/2010/main" val="23750046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71720530"/>
              </p:ext>
            </p:extLst>
          </p:nvPr>
        </p:nvGraphicFramePr>
        <p:xfrm>
          <a:off x="838200" y="1219200"/>
          <a:ext cx="16535398" cy="7461250"/>
        </p:xfrm>
        <a:graphic>
          <a:graphicData uri="http://schemas.openxmlformats.org/drawingml/2006/table">
            <a:tbl>
              <a:tblPr firstRow="1" firstCol="1" bandRow="1">
                <a:tableStyleId>{5C22544A-7EE6-4342-B048-85BDC9FD1C3A}</a:tableStyleId>
              </a:tblPr>
              <a:tblGrid>
                <a:gridCol w="4724400">
                  <a:extLst>
                    <a:ext uri="{9D8B030D-6E8A-4147-A177-3AD203B41FA5}">
                      <a16:colId xmlns:a16="http://schemas.microsoft.com/office/drawing/2014/main" val="414681508"/>
                    </a:ext>
                  </a:extLst>
                </a:gridCol>
                <a:gridCol w="11810998">
                  <a:extLst>
                    <a:ext uri="{9D8B030D-6E8A-4147-A177-3AD203B41FA5}">
                      <a16:colId xmlns:a16="http://schemas.microsoft.com/office/drawing/2014/main" val="1162404231"/>
                    </a:ext>
                  </a:extLst>
                </a:gridCol>
              </a:tblGrid>
              <a:tr h="965200">
                <a:tc>
                  <a:txBody>
                    <a:bodyPr/>
                    <a:lstStyle/>
                    <a:p>
                      <a:pPr marL="0" marR="0" algn="ctr">
                        <a:lnSpc>
                          <a:spcPct val="150000"/>
                        </a:lnSpc>
                        <a:spcBef>
                          <a:spcPts val="0"/>
                        </a:spcBef>
                        <a:spcAft>
                          <a:spcPts val="0"/>
                        </a:spcAft>
                      </a:pPr>
                      <a:r>
                        <a:rPr lang="en-US" sz="4000" dirty="0" err="1">
                          <a:solidFill>
                            <a:srgbClr val="000000"/>
                          </a:solidFill>
                          <a:effectLst/>
                          <a:latin typeface="Arial (Body)"/>
                        </a:rPr>
                        <a:t>Thiết</a:t>
                      </a:r>
                      <a:r>
                        <a:rPr lang="en-US" sz="4000" dirty="0">
                          <a:solidFill>
                            <a:srgbClr val="000000"/>
                          </a:solidFill>
                          <a:effectLst/>
                          <a:latin typeface="Arial (Body)"/>
                        </a:rPr>
                        <a:t> </a:t>
                      </a:r>
                      <a:r>
                        <a:rPr lang="en-US" sz="4000" dirty="0" err="1">
                          <a:solidFill>
                            <a:srgbClr val="000000"/>
                          </a:solidFill>
                          <a:effectLst/>
                          <a:latin typeface="Arial (Body)"/>
                        </a:rPr>
                        <a:t>bị</a:t>
                      </a:r>
                      <a:r>
                        <a:rPr lang="en-US" sz="4000" dirty="0">
                          <a:solidFill>
                            <a:srgbClr val="000000"/>
                          </a:solidFill>
                          <a:effectLst/>
                          <a:latin typeface="Arial (Body)"/>
                        </a:rPr>
                        <a:t> </a:t>
                      </a:r>
                      <a:r>
                        <a:rPr lang="en-US" sz="4000" dirty="0" err="1">
                          <a:solidFill>
                            <a:srgbClr val="000000"/>
                          </a:solidFill>
                          <a:effectLst/>
                          <a:latin typeface="Arial (Body)"/>
                        </a:rPr>
                        <a:t>điện</a:t>
                      </a:r>
                      <a:endParaRPr lang="en-US" sz="4000" dirty="0">
                        <a:solidFill>
                          <a:srgbClr val="000000"/>
                        </a:solidFill>
                        <a:effectLst/>
                        <a:latin typeface="Arial (Body)"/>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50000"/>
                        </a:lnSpc>
                        <a:spcBef>
                          <a:spcPts val="0"/>
                        </a:spcBef>
                        <a:spcAft>
                          <a:spcPts val="0"/>
                        </a:spcAft>
                      </a:pPr>
                      <a:r>
                        <a:rPr lang="en-US" sz="4000" dirty="0" err="1">
                          <a:solidFill>
                            <a:srgbClr val="000000"/>
                          </a:solidFill>
                          <a:effectLst/>
                          <a:latin typeface="Arial (Body)"/>
                        </a:rPr>
                        <a:t>Chức</a:t>
                      </a:r>
                      <a:r>
                        <a:rPr lang="en-US" sz="4000" dirty="0">
                          <a:solidFill>
                            <a:srgbClr val="000000"/>
                          </a:solidFill>
                          <a:effectLst/>
                          <a:latin typeface="Arial (Body)"/>
                        </a:rPr>
                        <a:t> </a:t>
                      </a:r>
                      <a:r>
                        <a:rPr lang="en-US" sz="4000" dirty="0" err="1">
                          <a:solidFill>
                            <a:srgbClr val="000000"/>
                          </a:solidFill>
                          <a:effectLst/>
                          <a:latin typeface="Arial (Body)"/>
                        </a:rPr>
                        <a:t>năng</a:t>
                      </a:r>
                      <a:r>
                        <a:rPr lang="en-US" sz="4000" dirty="0">
                          <a:solidFill>
                            <a:srgbClr val="000000"/>
                          </a:solidFill>
                          <a:effectLst/>
                          <a:latin typeface="Arial (Body)"/>
                        </a:rPr>
                        <a:t>, </a:t>
                      </a:r>
                      <a:r>
                        <a:rPr lang="en-US" sz="4000" dirty="0" err="1">
                          <a:solidFill>
                            <a:srgbClr val="000000"/>
                          </a:solidFill>
                          <a:effectLst/>
                          <a:latin typeface="Arial (Body)"/>
                        </a:rPr>
                        <a:t>thông</a:t>
                      </a:r>
                      <a:r>
                        <a:rPr lang="en-US" sz="4000" dirty="0">
                          <a:solidFill>
                            <a:srgbClr val="000000"/>
                          </a:solidFill>
                          <a:effectLst/>
                          <a:latin typeface="Arial (Body)"/>
                        </a:rPr>
                        <a:t> </a:t>
                      </a:r>
                      <a:r>
                        <a:rPr lang="en-US" sz="4000" dirty="0" err="1">
                          <a:solidFill>
                            <a:srgbClr val="000000"/>
                          </a:solidFill>
                          <a:effectLst/>
                          <a:latin typeface="Arial (Body)"/>
                        </a:rPr>
                        <a:t>số</a:t>
                      </a:r>
                      <a:r>
                        <a:rPr lang="en-US" sz="4000" dirty="0">
                          <a:solidFill>
                            <a:srgbClr val="000000"/>
                          </a:solidFill>
                          <a:effectLst/>
                          <a:latin typeface="Arial (Body)"/>
                        </a:rPr>
                        <a:t> </a:t>
                      </a:r>
                      <a:r>
                        <a:rPr lang="en-US" sz="4000" dirty="0" err="1">
                          <a:solidFill>
                            <a:srgbClr val="000000"/>
                          </a:solidFill>
                          <a:effectLst/>
                          <a:latin typeface="Arial (Body)"/>
                        </a:rPr>
                        <a:t>kĩ</a:t>
                      </a:r>
                      <a:r>
                        <a:rPr lang="en-US" sz="4000" dirty="0">
                          <a:solidFill>
                            <a:srgbClr val="000000"/>
                          </a:solidFill>
                          <a:effectLst/>
                          <a:latin typeface="Arial (Body)"/>
                        </a:rPr>
                        <a:t> </a:t>
                      </a:r>
                      <a:r>
                        <a:rPr lang="en-US" sz="4000" dirty="0" err="1">
                          <a:solidFill>
                            <a:srgbClr val="000000"/>
                          </a:solidFill>
                          <a:effectLst/>
                          <a:latin typeface="Arial (Body)"/>
                        </a:rPr>
                        <a:t>thuật</a:t>
                      </a:r>
                      <a:endParaRPr lang="en-US" sz="4000" dirty="0">
                        <a:solidFill>
                          <a:srgbClr val="000000"/>
                        </a:solidFill>
                        <a:effectLst/>
                        <a:latin typeface="Arial (Body)"/>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270307190"/>
                  </a:ext>
                </a:extLst>
              </a:tr>
              <a:tr h="1930400">
                <a:tc>
                  <a:txBody>
                    <a:bodyPr/>
                    <a:lstStyle/>
                    <a:p>
                      <a:pPr marL="0" marR="0" algn="ctr">
                        <a:lnSpc>
                          <a:spcPct val="150000"/>
                        </a:lnSpc>
                        <a:spcBef>
                          <a:spcPts val="0"/>
                        </a:spcBef>
                        <a:spcAft>
                          <a:spcPts val="0"/>
                        </a:spcAft>
                      </a:pPr>
                      <a:r>
                        <a:rPr lang="en-US" sz="4000" dirty="0" err="1">
                          <a:solidFill>
                            <a:srgbClr val="000000"/>
                          </a:solidFill>
                          <a:effectLst/>
                          <a:latin typeface="Arial (Body)"/>
                          <a:ea typeface="Times New Roman" panose="02020603050405020304" pitchFamily="18" charset="0"/>
                        </a:rPr>
                        <a:t>Công</a:t>
                      </a:r>
                      <a:r>
                        <a:rPr lang="en-US" sz="4000" dirty="0">
                          <a:solidFill>
                            <a:srgbClr val="000000"/>
                          </a:solidFill>
                          <a:effectLst/>
                          <a:latin typeface="Arial (Body)"/>
                          <a:ea typeface="Times New Roman" panose="02020603050405020304" pitchFamily="18" charset="0"/>
                        </a:rPr>
                        <a:t> </a:t>
                      </a:r>
                      <a:r>
                        <a:rPr lang="en-US" sz="4000" dirty="0" err="1">
                          <a:solidFill>
                            <a:srgbClr val="000000"/>
                          </a:solidFill>
                          <a:effectLst/>
                          <a:latin typeface="Arial (Body)"/>
                          <a:ea typeface="Times New Roman" panose="02020603050405020304" pitchFamily="18" charset="0"/>
                        </a:rPr>
                        <a:t>tơ</a:t>
                      </a:r>
                      <a:r>
                        <a:rPr lang="en-US" sz="4000" dirty="0">
                          <a:solidFill>
                            <a:srgbClr val="000000"/>
                          </a:solidFill>
                          <a:effectLst/>
                          <a:latin typeface="Arial (Body)"/>
                          <a:ea typeface="Times New Roman" panose="02020603050405020304" pitchFamily="18" charset="0"/>
                        </a:rPr>
                        <a:t> </a:t>
                      </a:r>
                      <a:r>
                        <a:rPr lang="en-US" sz="4000" dirty="0" err="1">
                          <a:solidFill>
                            <a:srgbClr val="000000"/>
                          </a:solidFill>
                          <a:effectLst/>
                          <a:latin typeface="Arial (Body)"/>
                          <a:ea typeface="Times New Roman" panose="02020603050405020304" pitchFamily="18" charset="0"/>
                        </a:rPr>
                        <a:t>điện</a:t>
                      </a:r>
                      <a:endParaRPr lang="en-US" sz="4000" dirty="0">
                        <a:solidFill>
                          <a:srgbClr val="000000"/>
                        </a:solidFill>
                        <a:effectLst/>
                        <a:latin typeface="Arial (Body)"/>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pP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tơ</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endParaRPr lang="en-VN"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thụ</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kilowatt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(kWh).</a:t>
                      </a:r>
                      <a:endParaRPr lang="en-VN"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áp</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a:t>
                      </a:r>
                      <a:r>
                        <a:rPr lang="en-US" sz="3200" baseline="-25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a:t>
                      </a:r>
                      <a:endParaRPr lang="en-VN"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Dòng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3200" baseline="-25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dòng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chịu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thỏa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mãn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Cho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85543405"/>
                  </a:ext>
                </a:extLst>
              </a:tr>
            </a:tbl>
          </a:graphicData>
        </a:graphic>
      </p:graphicFrame>
      <p:sp>
        <p:nvSpPr>
          <p:cNvPr id="7" name="Rectangle 6"/>
          <p:cNvSpPr/>
          <p:nvPr/>
        </p:nvSpPr>
        <p:spPr>
          <a:xfrm>
            <a:off x="0" y="0"/>
            <a:ext cx="18288000"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BÀI 8. CẤU TRÚC HỆ THỐNG  ĐIỆN TRONG GIA ĐÌNH</a:t>
            </a:r>
          </a:p>
        </p:txBody>
      </p:sp>
    </p:spTree>
    <p:extLst>
      <p:ext uri="{BB962C8B-B14F-4D97-AF65-F5344CB8AC3E}">
        <p14:creationId xmlns:p14="http://schemas.microsoft.com/office/powerpoint/2010/main" val="231299101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26239017"/>
              </p:ext>
            </p:extLst>
          </p:nvPr>
        </p:nvGraphicFramePr>
        <p:xfrm>
          <a:off x="838200" y="1219200"/>
          <a:ext cx="16535398" cy="6491034"/>
        </p:xfrm>
        <a:graphic>
          <a:graphicData uri="http://schemas.openxmlformats.org/drawingml/2006/table">
            <a:tbl>
              <a:tblPr firstRow="1" firstCol="1" bandRow="1">
                <a:tableStyleId>{5C22544A-7EE6-4342-B048-85BDC9FD1C3A}</a:tableStyleId>
              </a:tblPr>
              <a:tblGrid>
                <a:gridCol w="4724400">
                  <a:extLst>
                    <a:ext uri="{9D8B030D-6E8A-4147-A177-3AD203B41FA5}">
                      <a16:colId xmlns:a16="http://schemas.microsoft.com/office/drawing/2014/main" val="414681508"/>
                    </a:ext>
                  </a:extLst>
                </a:gridCol>
                <a:gridCol w="11810998">
                  <a:extLst>
                    <a:ext uri="{9D8B030D-6E8A-4147-A177-3AD203B41FA5}">
                      <a16:colId xmlns:a16="http://schemas.microsoft.com/office/drawing/2014/main" val="1162404231"/>
                    </a:ext>
                  </a:extLst>
                </a:gridCol>
              </a:tblGrid>
              <a:tr h="965200">
                <a:tc>
                  <a:txBody>
                    <a:bodyPr/>
                    <a:lstStyle/>
                    <a:p>
                      <a:pPr marL="0" marR="0" algn="ctr">
                        <a:lnSpc>
                          <a:spcPct val="150000"/>
                        </a:lnSpc>
                        <a:spcBef>
                          <a:spcPts val="0"/>
                        </a:spcBef>
                        <a:spcAft>
                          <a:spcPts val="0"/>
                        </a:spcAft>
                      </a:pPr>
                      <a:r>
                        <a:rPr lang="en-US" sz="4000" dirty="0" err="1">
                          <a:solidFill>
                            <a:srgbClr val="000000"/>
                          </a:solidFill>
                          <a:effectLst/>
                          <a:latin typeface="Arial (Body)"/>
                        </a:rPr>
                        <a:t>Thiết</a:t>
                      </a:r>
                      <a:r>
                        <a:rPr lang="en-US" sz="4000" dirty="0">
                          <a:solidFill>
                            <a:srgbClr val="000000"/>
                          </a:solidFill>
                          <a:effectLst/>
                          <a:latin typeface="Arial (Body)"/>
                        </a:rPr>
                        <a:t> </a:t>
                      </a:r>
                      <a:r>
                        <a:rPr lang="en-US" sz="4000" dirty="0" err="1">
                          <a:solidFill>
                            <a:srgbClr val="000000"/>
                          </a:solidFill>
                          <a:effectLst/>
                          <a:latin typeface="Arial (Body)"/>
                        </a:rPr>
                        <a:t>bị</a:t>
                      </a:r>
                      <a:r>
                        <a:rPr lang="en-US" sz="4000" dirty="0">
                          <a:solidFill>
                            <a:srgbClr val="000000"/>
                          </a:solidFill>
                          <a:effectLst/>
                          <a:latin typeface="Arial (Body)"/>
                        </a:rPr>
                        <a:t> </a:t>
                      </a:r>
                      <a:r>
                        <a:rPr lang="en-US" sz="4000" dirty="0" err="1">
                          <a:solidFill>
                            <a:srgbClr val="000000"/>
                          </a:solidFill>
                          <a:effectLst/>
                          <a:latin typeface="Arial (Body)"/>
                        </a:rPr>
                        <a:t>điện</a:t>
                      </a:r>
                      <a:endParaRPr lang="en-US" sz="4000" dirty="0">
                        <a:solidFill>
                          <a:srgbClr val="000000"/>
                        </a:solidFill>
                        <a:effectLst/>
                        <a:latin typeface="Arial (Body)"/>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50000"/>
                        </a:lnSpc>
                        <a:spcBef>
                          <a:spcPts val="0"/>
                        </a:spcBef>
                        <a:spcAft>
                          <a:spcPts val="0"/>
                        </a:spcAft>
                      </a:pPr>
                      <a:r>
                        <a:rPr lang="en-US" sz="4000" dirty="0" err="1">
                          <a:solidFill>
                            <a:srgbClr val="000000"/>
                          </a:solidFill>
                          <a:effectLst/>
                          <a:latin typeface="Arial (Body)"/>
                        </a:rPr>
                        <a:t>Chức</a:t>
                      </a:r>
                      <a:r>
                        <a:rPr lang="en-US" sz="4000" dirty="0">
                          <a:solidFill>
                            <a:srgbClr val="000000"/>
                          </a:solidFill>
                          <a:effectLst/>
                          <a:latin typeface="Arial (Body)"/>
                        </a:rPr>
                        <a:t> </a:t>
                      </a:r>
                      <a:r>
                        <a:rPr lang="en-US" sz="4000" dirty="0" err="1">
                          <a:solidFill>
                            <a:srgbClr val="000000"/>
                          </a:solidFill>
                          <a:effectLst/>
                          <a:latin typeface="Arial (Body)"/>
                        </a:rPr>
                        <a:t>năng</a:t>
                      </a:r>
                      <a:endParaRPr lang="en-US" sz="4000" dirty="0">
                        <a:solidFill>
                          <a:srgbClr val="000000"/>
                        </a:solidFill>
                        <a:effectLst/>
                        <a:latin typeface="Arial (Body)"/>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270307190"/>
                  </a:ext>
                </a:extLst>
              </a:tr>
              <a:tr h="1930400">
                <a:tc>
                  <a:txBody>
                    <a:bodyPr/>
                    <a:lstStyle/>
                    <a:p>
                      <a:pPr marL="0" marR="0" algn="ctr">
                        <a:lnSpc>
                          <a:spcPct val="150000"/>
                        </a:lnSpc>
                        <a:spcBef>
                          <a:spcPts val="0"/>
                        </a:spcBef>
                        <a:spcAft>
                          <a:spcPts val="0"/>
                        </a:spcAft>
                      </a:pPr>
                      <a:r>
                        <a:rPr lang="en-US" sz="4000" dirty="0" err="1">
                          <a:solidFill>
                            <a:srgbClr val="000000"/>
                          </a:solidFill>
                          <a:effectLst/>
                          <a:latin typeface="Arial (Body)"/>
                        </a:rPr>
                        <a:t>Aptomat</a:t>
                      </a:r>
                      <a:endParaRPr lang="en-US" sz="4000" dirty="0">
                        <a:solidFill>
                          <a:srgbClr val="000000"/>
                        </a:solidFill>
                        <a:effectLst/>
                        <a:latin typeface="Arial (Body)"/>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en-US" sz="4000" dirty="0" err="1">
                          <a:solidFill>
                            <a:srgbClr val="000000"/>
                          </a:solidFill>
                          <a:effectLst/>
                          <a:latin typeface="Arial (Body)"/>
                        </a:rPr>
                        <a:t>Đóng</a:t>
                      </a:r>
                      <a:r>
                        <a:rPr lang="en-US" sz="4000" dirty="0">
                          <a:solidFill>
                            <a:srgbClr val="000000"/>
                          </a:solidFill>
                          <a:effectLst/>
                          <a:latin typeface="Arial (Body)"/>
                        </a:rPr>
                        <a:t>, </a:t>
                      </a:r>
                      <a:r>
                        <a:rPr lang="en-US" sz="4000" dirty="0" err="1">
                          <a:solidFill>
                            <a:srgbClr val="000000"/>
                          </a:solidFill>
                          <a:effectLst/>
                          <a:latin typeface="Arial (Body)"/>
                        </a:rPr>
                        <a:t>cắt</a:t>
                      </a:r>
                      <a:r>
                        <a:rPr lang="en-US" sz="4000" dirty="0">
                          <a:solidFill>
                            <a:srgbClr val="000000"/>
                          </a:solidFill>
                          <a:effectLst/>
                          <a:latin typeface="Arial (Body)"/>
                        </a:rPr>
                        <a:t> </a:t>
                      </a:r>
                      <a:r>
                        <a:rPr lang="en-US" sz="4000" dirty="0" err="1">
                          <a:solidFill>
                            <a:srgbClr val="000000"/>
                          </a:solidFill>
                          <a:effectLst/>
                          <a:latin typeface="Arial (Body)"/>
                        </a:rPr>
                        <a:t>mạch</a:t>
                      </a:r>
                      <a:r>
                        <a:rPr lang="en-US" sz="4000" dirty="0">
                          <a:solidFill>
                            <a:srgbClr val="000000"/>
                          </a:solidFill>
                          <a:effectLst/>
                          <a:latin typeface="Arial (Body)"/>
                        </a:rPr>
                        <a:t> </a:t>
                      </a:r>
                      <a:r>
                        <a:rPr lang="en-US" sz="4000" dirty="0" err="1">
                          <a:solidFill>
                            <a:srgbClr val="000000"/>
                          </a:solidFill>
                          <a:effectLst/>
                          <a:latin typeface="Arial (Body)"/>
                        </a:rPr>
                        <a:t>điện</a:t>
                      </a:r>
                      <a:r>
                        <a:rPr lang="en-US" sz="4000" dirty="0">
                          <a:solidFill>
                            <a:srgbClr val="000000"/>
                          </a:solidFill>
                          <a:effectLst/>
                          <a:latin typeface="Arial (Body)"/>
                        </a:rPr>
                        <a:t>.</a:t>
                      </a:r>
                    </a:p>
                    <a:p>
                      <a:pPr marL="571500" marR="0" indent="-571500" algn="just">
                        <a:lnSpc>
                          <a:spcPct val="150000"/>
                        </a:lnSpc>
                        <a:spcBef>
                          <a:spcPts val="0"/>
                        </a:spcBef>
                        <a:spcAft>
                          <a:spcPts val="0"/>
                        </a:spcAft>
                        <a:buFont typeface="Arial" panose="020B0604020202020204" pitchFamily="34" charset="0"/>
                        <a:buChar char="•"/>
                      </a:pPr>
                      <a:r>
                        <a:rPr lang="en-US" sz="4000" dirty="0" err="1">
                          <a:solidFill>
                            <a:srgbClr val="000000"/>
                          </a:solidFill>
                          <a:effectLst/>
                          <a:latin typeface="Arial (Body)"/>
                        </a:rPr>
                        <a:t>Tự</a:t>
                      </a:r>
                      <a:r>
                        <a:rPr lang="en-US" sz="4000" dirty="0">
                          <a:solidFill>
                            <a:srgbClr val="000000"/>
                          </a:solidFill>
                          <a:effectLst/>
                          <a:latin typeface="Arial (Body)"/>
                        </a:rPr>
                        <a:t> </a:t>
                      </a:r>
                      <a:r>
                        <a:rPr lang="en-US" sz="4000" dirty="0" err="1">
                          <a:solidFill>
                            <a:srgbClr val="000000"/>
                          </a:solidFill>
                          <a:effectLst/>
                          <a:latin typeface="Arial (Body)"/>
                        </a:rPr>
                        <a:t>động</a:t>
                      </a:r>
                      <a:r>
                        <a:rPr lang="en-US" sz="4000" dirty="0">
                          <a:solidFill>
                            <a:srgbClr val="000000"/>
                          </a:solidFill>
                          <a:effectLst/>
                          <a:latin typeface="Arial (Body)"/>
                        </a:rPr>
                        <a:t> </a:t>
                      </a:r>
                      <a:r>
                        <a:rPr lang="en-US" sz="4000" dirty="0" err="1">
                          <a:solidFill>
                            <a:srgbClr val="000000"/>
                          </a:solidFill>
                          <a:effectLst/>
                          <a:latin typeface="Arial (Body)"/>
                        </a:rPr>
                        <a:t>cắt</a:t>
                      </a:r>
                      <a:r>
                        <a:rPr lang="en-US" sz="4000" dirty="0">
                          <a:solidFill>
                            <a:srgbClr val="000000"/>
                          </a:solidFill>
                          <a:effectLst/>
                          <a:latin typeface="Arial (Body)"/>
                        </a:rPr>
                        <a:t> </a:t>
                      </a:r>
                      <a:r>
                        <a:rPr lang="en-US" sz="4000" dirty="0" err="1">
                          <a:solidFill>
                            <a:srgbClr val="000000"/>
                          </a:solidFill>
                          <a:effectLst/>
                          <a:latin typeface="Arial (Body)"/>
                        </a:rPr>
                        <a:t>mạch</a:t>
                      </a:r>
                      <a:r>
                        <a:rPr lang="en-US" sz="4000" dirty="0">
                          <a:solidFill>
                            <a:srgbClr val="000000"/>
                          </a:solidFill>
                          <a:effectLst/>
                          <a:latin typeface="Arial (Body)"/>
                        </a:rPr>
                        <a:t> </a:t>
                      </a:r>
                      <a:r>
                        <a:rPr lang="en-US" sz="4000" dirty="0" err="1">
                          <a:solidFill>
                            <a:srgbClr val="000000"/>
                          </a:solidFill>
                          <a:effectLst/>
                          <a:latin typeface="Arial (Body)"/>
                        </a:rPr>
                        <a:t>khi</a:t>
                      </a:r>
                      <a:r>
                        <a:rPr lang="en-US" sz="4000" dirty="0">
                          <a:solidFill>
                            <a:srgbClr val="000000"/>
                          </a:solidFill>
                          <a:effectLst/>
                          <a:latin typeface="Arial (Body)"/>
                        </a:rPr>
                        <a:t> </a:t>
                      </a:r>
                      <a:r>
                        <a:rPr lang="en-US" sz="4000" dirty="0" err="1">
                          <a:solidFill>
                            <a:srgbClr val="000000"/>
                          </a:solidFill>
                          <a:effectLst/>
                          <a:latin typeface="Arial (Body)"/>
                        </a:rPr>
                        <a:t>có</a:t>
                      </a:r>
                      <a:r>
                        <a:rPr lang="en-US" sz="4000" dirty="0">
                          <a:solidFill>
                            <a:srgbClr val="000000"/>
                          </a:solidFill>
                          <a:effectLst/>
                          <a:latin typeface="Arial (Body)"/>
                        </a:rPr>
                        <a:t> </a:t>
                      </a:r>
                      <a:r>
                        <a:rPr lang="en-US" sz="4000" dirty="0" err="1">
                          <a:solidFill>
                            <a:srgbClr val="000000"/>
                          </a:solidFill>
                          <a:effectLst/>
                          <a:latin typeface="Arial (Body)"/>
                        </a:rPr>
                        <a:t>sự</a:t>
                      </a:r>
                      <a:r>
                        <a:rPr lang="en-US" sz="4000" dirty="0">
                          <a:solidFill>
                            <a:srgbClr val="000000"/>
                          </a:solidFill>
                          <a:effectLst/>
                          <a:latin typeface="Arial (Body)"/>
                        </a:rPr>
                        <a:t> </a:t>
                      </a:r>
                      <a:r>
                        <a:rPr lang="en-US" sz="4000" dirty="0" err="1">
                          <a:solidFill>
                            <a:srgbClr val="000000"/>
                          </a:solidFill>
                          <a:effectLst/>
                          <a:latin typeface="Arial (Body)"/>
                        </a:rPr>
                        <a:t>cố</a:t>
                      </a:r>
                      <a:r>
                        <a:rPr lang="en-US" sz="4000" dirty="0">
                          <a:solidFill>
                            <a:srgbClr val="000000"/>
                          </a:solidFill>
                          <a:effectLst/>
                          <a:latin typeface="Arial (Body)"/>
                        </a:rPr>
                        <a:t> </a:t>
                      </a:r>
                      <a:r>
                        <a:rPr lang="en-US" sz="4000" dirty="0" err="1">
                          <a:solidFill>
                            <a:srgbClr val="000000"/>
                          </a:solidFill>
                          <a:effectLst/>
                          <a:latin typeface="Arial (Body)"/>
                        </a:rPr>
                        <a:t>quá</a:t>
                      </a:r>
                      <a:r>
                        <a:rPr lang="en-US" sz="4000" dirty="0">
                          <a:solidFill>
                            <a:srgbClr val="000000"/>
                          </a:solidFill>
                          <a:effectLst/>
                          <a:latin typeface="Arial (Body)"/>
                        </a:rPr>
                        <a:t> </a:t>
                      </a:r>
                      <a:r>
                        <a:rPr lang="en-US" sz="4000" dirty="0" err="1">
                          <a:solidFill>
                            <a:srgbClr val="000000"/>
                          </a:solidFill>
                          <a:effectLst/>
                          <a:latin typeface="Arial (Body)"/>
                        </a:rPr>
                        <a:t>tải</a:t>
                      </a:r>
                      <a:r>
                        <a:rPr lang="en-US" sz="4000" dirty="0">
                          <a:solidFill>
                            <a:srgbClr val="000000"/>
                          </a:solidFill>
                          <a:effectLst/>
                          <a:latin typeface="Arial (Body)"/>
                        </a:rPr>
                        <a:t>, </a:t>
                      </a:r>
                      <a:r>
                        <a:rPr lang="en-US" sz="4000" dirty="0" err="1">
                          <a:solidFill>
                            <a:srgbClr val="000000"/>
                          </a:solidFill>
                          <a:effectLst/>
                          <a:latin typeface="Arial (Body)"/>
                        </a:rPr>
                        <a:t>ngắn</a:t>
                      </a:r>
                      <a:r>
                        <a:rPr lang="en-US" sz="4000" dirty="0">
                          <a:solidFill>
                            <a:srgbClr val="000000"/>
                          </a:solidFill>
                          <a:effectLst/>
                          <a:latin typeface="Arial (Body)"/>
                        </a:rPr>
                        <a:t> </a:t>
                      </a:r>
                      <a:r>
                        <a:rPr lang="en-US" sz="4000" dirty="0" err="1">
                          <a:solidFill>
                            <a:srgbClr val="000000"/>
                          </a:solidFill>
                          <a:effectLst/>
                          <a:latin typeface="Arial (Body)"/>
                        </a:rPr>
                        <a:t>mạch</a:t>
                      </a:r>
                      <a:r>
                        <a:rPr lang="en-US" sz="4000" dirty="0">
                          <a:solidFill>
                            <a:srgbClr val="000000"/>
                          </a:solidFill>
                          <a:effectLst/>
                          <a:latin typeface="Arial (Body)"/>
                        </a:rPr>
                        <a:t>.</a:t>
                      </a:r>
                      <a:endParaRPr lang="en-US" sz="4000" dirty="0">
                        <a:solidFill>
                          <a:srgbClr val="000000"/>
                        </a:solidFill>
                        <a:effectLst/>
                        <a:latin typeface="Arial (Body)"/>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78945923"/>
                  </a:ext>
                </a:extLst>
              </a:tr>
              <a:tr h="2895600">
                <a:tc>
                  <a:txBody>
                    <a:bodyPr/>
                    <a:lstStyle/>
                    <a:p>
                      <a:pPr marL="0" marR="0" algn="ctr">
                        <a:lnSpc>
                          <a:spcPct val="150000"/>
                        </a:lnSpc>
                        <a:spcBef>
                          <a:spcPts val="0"/>
                        </a:spcBef>
                        <a:spcAft>
                          <a:spcPts val="0"/>
                        </a:spcAft>
                      </a:pPr>
                      <a:r>
                        <a:rPr lang="en-US" sz="4000" dirty="0" err="1">
                          <a:solidFill>
                            <a:srgbClr val="000000"/>
                          </a:solidFill>
                          <a:effectLst/>
                          <a:latin typeface="Arial (Body)"/>
                        </a:rPr>
                        <a:t>Cầu</a:t>
                      </a:r>
                      <a:r>
                        <a:rPr lang="en-US" sz="4000" dirty="0">
                          <a:solidFill>
                            <a:srgbClr val="000000"/>
                          </a:solidFill>
                          <a:effectLst/>
                          <a:latin typeface="Arial (Body)"/>
                        </a:rPr>
                        <a:t> </a:t>
                      </a:r>
                      <a:r>
                        <a:rPr lang="en-US" sz="4000" dirty="0" err="1">
                          <a:solidFill>
                            <a:srgbClr val="000000"/>
                          </a:solidFill>
                          <a:effectLst/>
                          <a:latin typeface="Arial (Body)"/>
                        </a:rPr>
                        <a:t>dao</a:t>
                      </a:r>
                      <a:r>
                        <a:rPr lang="en-US" sz="4000" dirty="0">
                          <a:solidFill>
                            <a:srgbClr val="000000"/>
                          </a:solidFill>
                          <a:effectLst/>
                          <a:latin typeface="Arial (Body)"/>
                        </a:rPr>
                        <a:t> </a:t>
                      </a:r>
                      <a:r>
                        <a:rPr lang="en-US" sz="4000" dirty="0" err="1">
                          <a:solidFill>
                            <a:srgbClr val="000000"/>
                          </a:solidFill>
                          <a:effectLst/>
                          <a:latin typeface="Arial (Body)"/>
                        </a:rPr>
                        <a:t>và</a:t>
                      </a:r>
                      <a:r>
                        <a:rPr lang="en-US" sz="4000" dirty="0">
                          <a:solidFill>
                            <a:srgbClr val="000000"/>
                          </a:solidFill>
                          <a:effectLst/>
                          <a:latin typeface="Arial (Body)"/>
                        </a:rPr>
                        <a:t> </a:t>
                      </a:r>
                      <a:r>
                        <a:rPr lang="en-US" sz="4000" dirty="0" err="1">
                          <a:solidFill>
                            <a:srgbClr val="000000"/>
                          </a:solidFill>
                          <a:effectLst/>
                          <a:latin typeface="Arial (Body)"/>
                        </a:rPr>
                        <a:t>cầu</a:t>
                      </a:r>
                      <a:r>
                        <a:rPr lang="en-US" sz="4000" dirty="0">
                          <a:solidFill>
                            <a:srgbClr val="000000"/>
                          </a:solidFill>
                          <a:effectLst/>
                          <a:latin typeface="Arial (Body)"/>
                        </a:rPr>
                        <a:t> </a:t>
                      </a:r>
                      <a:r>
                        <a:rPr lang="en-US" sz="4000" dirty="0" err="1">
                          <a:solidFill>
                            <a:srgbClr val="000000"/>
                          </a:solidFill>
                          <a:effectLst/>
                          <a:latin typeface="Arial (Body)"/>
                        </a:rPr>
                        <a:t>chì</a:t>
                      </a:r>
                      <a:endParaRPr lang="en-US" sz="4000" dirty="0">
                        <a:solidFill>
                          <a:srgbClr val="000000"/>
                        </a:solidFill>
                        <a:effectLst/>
                        <a:latin typeface="Arial (Body)"/>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571500" marR="0" indent="-571500" algn="just">
                        <a:lnSpc>
                          <a:spcPct val="150000"/>
                        </a:lnSpc>
                        <a:spcBef>
                          <a:spcPts val="0"/>
                        </a:spcBef>
                        <a:spcAft>
                          <a:spcPts val="0"/>
                        </a:spcAft>
                        <a:buFont typeface="Arial" panose="020B0604020202020204" pitchFamily="34" charset="0"/>
                        <a:buChar char="•"/>
                      </a:pPr>
                      <a:r>
                        <a:rPr lang="en-US" sz="4000" dirty="0" err="1">
                          <a:solidFill>
                            <a:srgbClr val="000000"/>
                          </a:solidFill>
                          <a:effectLst/>
                          <a:latin typeface="Arial (Body)"/>
                        </a:rPr>
                        <a:t>Cầu</a:t>
                      </a:r>
                      <a:r>
                        <a:rPr lang="en-US" sz="4000" dirty="0">
                          <a:solidFill>
                            <a:srgbClr val="000000"/>
                          </a:solidFill>
                          <a:effectLst/>
                          <a:latin typeface="Arial (Body)"/>
                        </a:rPr>
                        <a:t> </a:t>
                      </a:r>
                      <a:r>
                        <a:rPr lang="en-US" sz="4000" dirty="0" err="1">
                          <a:solidFill>
                            <a:srgbClr val="000000"/>
                          </a:solidFill>
                          <a:effectLst/>
                          <a:latin typeface="Arial (Body)"/>
                        </a:rPr>
                        <a:t>dao</a:t>
                      </a:r>
                      <a:r>
                        <a:rPr lang="en-US" sz="4000" dirty="0">
                          <a:solidFill>
                            <a:srgbClr val="000000"/>
                          </a:solidFill>
                          <a:effectLst/>
                          <a:latin typeface="Arial (Body)"/>
                        </a:rPr>
                        <a:t> </a:t>
                      </a:r>
                      <a:r>
                        <a:rPr lang="en-US" sz="4000" dirty="0" err="1">
                          <a:solidFill>
                            <a:srgbClr val="000000"/>
                          </a:solidFill>
                          <a:effectLst/>
                          <a:latin typeface="Arial (Body)"/>
                        </a:rPr>
                        <a:t>được</a:t>
                      </a:r>
                      <a:r>
                        <a:rPr lang="en-US" sz="4000" dirty="0">
                          <a:solidFill>
                            <a:srgbClr val="000000"/>
                          </a:solidFill>
                          <a:effectLst/>
                          <a:latin typeface="Arial (Body)"/>
                        </a:rPr>
                        <a:t> </a:t>
                      </a:r>
                      <a:r>
                        <a:rPr lang="en-US" sz="4000" dirty="0" err="1">
                          <a:solidFill>
                            <a:srgbClr val="000000"/>
                          </a:solidFill>
                          <a:effectLst/>
                          <a:latin typeface="Arial (Body)"/>
                        </a:rPr>
                        <a:t>dùng</a:t>
                      </a:r>
                      <a:r>
                        <a:rPr lang="en-US" sz="4000" dirty="0">
                          <a:solidFill>
                            <a:srgbClr val="000000"/>
                          </a:solidFill>
                          <a:effectLst/>
                          <a:latin typeface="Arial (Body)"/>
                        </a:rPr>
                        <a:t> </a:t>
                      </a:r>
                      <a:r>
                        <a:rPr lang="en-US" sz="4000" dirty="0" err="1">
                          <a:solidFill>
                            <a:srgbClr val="000000"/>
                          </a:solidFill>
                          <a:effectLst/>
                          <a:latin typeface="Arial (Body)"/>
                        </a:rPr>
                        <a:t>để</a:t>
                      </a:r>
                      <a:r>
                        <a:rPr lang="en-US" sz="4000" dirty="0">
                          <a:solidFill>
                            <a:srgbClr val="000000"/>
                          </a:solidFill>
                          <a:effectLst/>
                          <a:latin typeface="Arial (Body)"/>
                        </a:rPr>
                        <a:t> </a:t>
                      </a:r>
                      <a:r>
                        <a:rPr lang="en-US" sz="4000" dirty="0" err="1">
                          <a:solidFill>
                            <a:srgbClr val="000000"/>
                          </a:solidFill>
                          <a:effectLst/>
                          <a:latin typeface="Arial (Body)"/>
                        </a:rPr>
                        <a:t>đóng</a:t>
                      </a:r>
                      <a:r>
                        <a:rPr lang="en-US" sz="4000" dirty="0">
                          <a:solidFill>
                            <a:srgbClr val="000000"/>
                          </a:solidFill>
                          <a:effectLst/>
                          <a:latin typeface="Arial (Body)"/>
                        </a:rPr>
                        <a:t>, </a:t>
                      </a:r>
                      <a:r>
                        <a:rPr lang="en-US" sz="4000" dirty="0" err="1">
                          <a:solidFill>
                            <a:srgbClr val="000000"/>
                          </a:solidFill>
                          <a:effectLst/>
                          <a:latin typeface="Arial (Body)"/>
                        </a:rPr>
                        <a:t>cắt</a:t>
                      </a:r>
                      <a:r>
                        <a:rPr lang="en-US" sz="4000" dirty="0">
                          <a:solidFill>
                            <a:srgbClr val="000000"/>
                          </a:solidFill>
                          <a:effectLst/>
                          <a:latin typeface="Arial (Body)"/>
                        </a:rPr>
                        <a:t> </a:t>
                      </a:r>
                      <a:r>
                        <a:rPr lang="en-US" sz="4000" dirty="0" err="1">
                          <a:solidFill>
                            <a:srgbClr val="000000"/>
                          </a:solidFill>
                          <a:effectLst/>
                          <a:latin typeface="Arial (Body)"/>
                        </a:rPr>
                        <a:t>mạch</a:t>
                      </a:r>
                      <a:r>
                        <a:rPr lang="en-US" sz="4000" dirty="0">
                          <a:solidFill>
                            <a:srgbClr val="000000"/>
                          </a:solidFill>
                          <a:effectLst/>
                          <a:latin typeface="Arial (Body)"/>
                        </a:rPr>
                        <a:t> </a:t>
                      </a:r>
                      <a:r>
                        <a:rPr lang="en-US" sz="4000" dirty="0" err="1">
                          <a:solidFill>
                            <a:srgbClr val="000000"/>
                          </a:solidFill>
                          <a:effectLst/>
                          <a:latin typeface="Arial (Body)"/>
                        </a:rPr>
                        <a:t>điện</a:t>
                      </a:r>
                      <a:r>
                        <a:rPr lang="en-US" sz="4000" dirty="0">
                          <a:solidFill>
                            <a:srgbClr val="000000"/>
                          </a:solidFill>
                          <a:effectLst/>
                          <a:latin typeface="Arial (Body)"/>
                        </a:rPr>
                        <a:t>.</a:t>
                      </a:r>
                    </a:p>
                    <a:p>
                      <a:pPr marL="571500" marR="0" indent="-571500" algn="just">
                        <a:lnSpc>
                          <a:spcPct val="150000"/>
                        </a:lnSpc>
                        <a:spcBef>
                          <a:spcPts val="0"/>
                        </a:spcBef>
                        <a:spcAft>
                          <a:spcPts val="0"/>
                        </a:spcAft>
                        <a:buFont typeface="Arial" panose="020B0604020202020204" pitchFamily="34" charset="0"/>
                        <a:buChar char="•"/>
                      </a:pPr>
                      <a:r>
                        <a:rPr lang="en-US" sz="4000" dirty="0" err="1">
                          <a:solidFill>
                            <a:srgbClr val="000000"/>
                          </a:solidFill>
                          <a:effectLst/>
                          <a:latin typeface="Arial (Body)"/>
                        </a:rPr>
                        <a:t>Cầu</a:t>
                      </a:r>
                      <a:r>
                        <a:rPr lang="en-US" sz="4000" dirty="0">
                          <a:solidFill>
                            <a:srgbClr val="000000"/>
                          </a:solidFill>
                          <a:effectLst/>
                          <a:latin typeface="Arial (Body)"/>
                        </a:rPr>
                        <a:t> </a:t>
                      </a:r>
                      <a:r>
                        <a:rPr lang="en-US" sz="4000" dirty="0" err="1">
                          <a:solidFill>
                            <a:srgbClr val="000000"/>
                          </a:solidFill>
                          <a:effectLst/>
                          <a:latin typeface="Arial (Body)"/>
                        </a:rPr>
                        <a:t>chì</a:t>
                      </a:r>
                      <a:r>
                        <a:rPr lang="en-US" sz="4000" dirty="0">
                          <a:solidFill>
                            <a:srgbClr val="000000"/>
                          </a:solidFill>
                          <a:effectLst/>
                          <a:latin typeface="Arial (Body)"/>
                        </a:rPr>
                        <a:t> </a:t>
                      </a:r>
                      <a:r>
                        <a:rPr lang="en-US" sz="4000" dirty="0" err="1">
                          <a:solidFill>
                            <a:srgbClr val="000000"/>
                          </a:solidFill>
                          <a:effectLst/>
                          <a:latin typeface="Arial (Body)"/>
                        </a:rPr>
                        <a:t>lắp</a:t>
                      </a:r>
                      <a:r>
                        <a:rPr lang="en-US" sz="4000" dirty="0">
                          <a:solidFill>
                            <a:srgbClr val="000000"/>
                          </a:solidFill>
                          <a:effectLst/>
                          <a:latin typeface="Arial (Body)"/>
                        </a:rPr>
                        <a:t> </a:t>
                      </a:r>
                      <a:r>
                        <a:rPr lang="en-US" sz="4000" dirty="0" err="1">
                          <a:solidFill>
                            <a:srgbClr val="000000"/>
                          </a:solidFill>
                          <a:effectLst/>
                          <a:latin typeface="Arial (Body)"/>
                        </a:rPr>
                        <a:t>cùng</a:t>
                      </a:r>
                      <a:r>
                        <a:rPr lang="en-US" sz="4000" dirty="0">
                          <a:solidFill>
                            <a:srgbClr val="000000"/>
                          </a:solidFill>
                          <a:effectLst/>
                          <a:latin typeface="Arial (Body)"/>
                        </a:rPr>
                        <a:t> </a:t>
                      </a:r>
                      <a:r>
                        <a:rPr lang="en-US" sz="4000" dirty="0" err="1">
                          <a:solidFill>
                            <a:srgbClr val="000000"/>
                          </a:solidFill>
                          <a:effectLst/>
                          <a:latin typeface="Arial (Body)"/>
                        </a:rPr>
                        <a:t>cầu</a:t>
                      </a:r>
                      <a:r>
                        <a:rPr lang="en-US" sz="4000" dirty="0">
                          <a:solidFill>
                            <a:srgbClr val="000000"/>
                          </a:solidFill>
                          <a:effectLst/>
                          <a:latin typeface="Arial (Body)"/>
                        </a:rPr>
                        <a:t> </a:t>
                      </a:r>
                      <a:r>
                        <a:rPr lang="en-US" sz="4000" dirty="0" err="1">
                          <a:solidFill>
                            <a:srgbClr val="000000"/>
                          </a:solidFill>
                          <a:effectLst/>
                          <a:latin typeface="Arial (Body)"/>
                        </a:rPr>
                        <a:t>dao</a:t>
                      </a:r>
                      <a:r>
                        <a:rPr lang="en-US" sz="4000" dirty="0">
                          <a:solidFill>
                            <a:srgbClr val="000000"/>
                          </a:solidFill>
                          <a:effectLst/>
                          <a:latin typeface="Arial (Body)"/>
                        </a:rPr>
                        <a:t> </a:t>
                      </a:r>
                      <a:r>
                        <a:rPr lang="en-US" sz="4000" dirty="0" err="1">
                          <a:solidFill>
                            <a:srgbClr val="000000"/>
                          </a:solidFill>
                          <a:effectLst/>
                          <a:latin typeface="Arial (Body)"/>
                        </a:rPr>
                        <a:t>để</a:t>
                      </a:r>
                      <a:r>
                        <a:rPr lang="en-US" sz="4000" dirty="0">
                          <a:solidFill>
                            <a:srgbClr val="000000"/>
                          </a:solidFill>
                          <a:effectLst/>
                          <a:latin typeface="Arial (Body)"/>
                        </a:rPr>
                        <a:t> </a:t>
                      </a:r>
                      <a:r>
                        <a:rPr lang="en-US" sz="4000" dirty="0" err="1">
                          <a:solidFill>
                            <a:srgbClr val="000000"/>
                          </a:solidFill>
                          <a:effectLst/>
                          <a:latin typeface="Arial (Body)"/>
                        </a:rPr>
                        <a:t>bảo</a:t>
                      </a:r>
                      <a:r>
                        <a:rPr lang="en-US" sz="4000" dirty="0">
                          <a:solidFill>
                            <a:srgbClr val="000000"/>
                          </a:solidFill>
                          <a:effectLst/>
                          <a:latin typeface="Arial (Body)"/>
                        </a:rPr>
                        <a:t> </a:t>
                      </a:r>
                      <a:r>
                        <a:rPr lang="en-US" sz="4000" dirty="0" err="1">
                          <a:solidFill>
                            <a:srgbClr val="000000"/>
                          </a:solidFill>
                          <a:effectLst/>
                          <a:latin typeface="Arial (Body)"/>
                        </a:rPr>
                        <a:t>vệ</a:t>
                      </a:r>
                      <a:r>
                        <a:rPr lang="en-US" sz="4000" dirty="0">
                          <a:solidFill>
                            <a:srgbClr val="000000"/>
                          </a:solidFill>
                          <a:effectLst/>
                          <a:latin typeface="Arial (Body)"/>
                        </a:rPr>
                        <a:t> </a:t>
                      </a:r>
                      <a:r>
                        <a:rPr lang="en-US" sz="4000" dirty="0" err="1">
                          <a:solidFill>
                            <a:srgbClr val="000000"/>
                          </a:solidFill>
                          <a:effectLst/>
                          <a:latin typeface="Arial (Body)"/>
                        </a:rPr>
                        <a:t>mạch</a:t>
                      </a:r>
                      <a:r>
                        <a:rPr lang="en-US" sz="4000" dirty="0">
                          <a:solidFill>
                            <a:srgbClr val="000000"/>
                          </a:solidFill>
                          <a:effectLst/>
                          <a:latin typeface="Arial (Body)"/>
                        </a:rPr>
                        <a:t> </a:t>
                      </a:r>
                      <a:r>
                        <a:rPr lang="en-US" sz="4000" dirty="0" err="1">
                          <a:solidFill>
                            <a:srgbClr val="000000"/>
                          </a:solidFill>
                          <a:effectLst/>
                          <a:latin typeface="Arial (Body)"/>
                        </a:rPr>
                        <a:t>điện</a:t>
                      </a:r>
                      <a:r>
                        <a:rPr lang="en-US" sz="4000" dirty="0">
                          <a:solidFill>
                            <a:srgbClr val="000000"/>
                          </a:solidFill>
                          <a:effectLst/>
                          <a:latin typeface="Arial (Body)"/>
                        </a:rPr>
                        <a:t> </a:t>
                      </a:r>
                      <a:r>
                        <a:rPr lang="en-US" sz="4000" dirty="0" err="1">
                          <a:solidFill>
                            <a:srgbClr val="000000"/>
                          </a:solidFill>
                          <a:effectLst/>
                          <a:latin typeface="Arial (Body)"/>
                        </a:rPr>
                        <a:t>khi</a:t>
                      </a:r>
                      <a:r>
                        <a:rPr lang="en-US" sz="4000" dirty="0">
                          <a:solidFill>
                            <a:srgbClr val="000000"/>
                          </a:solidFill>
                          <a:effectLst/>
                          <a:latin typeface="Arial (Body)"/>
                        </a:rPr>
                        <a:t> </a:t>
                      </a:r>
                      <a:r>
                        <a:rPr lang="en-US" sz="4000" dirty="0" err="1">
                          <a:solidFill>
                            <a:srgbClr val="000000"/>
                          </a:solidFill>
                          <a:effectLst/>
                          <a:latin typeface="Arial (Body)"/>
                        </a:rPr>
                        <a:t>có</a:t>
                      </a:r>
                      <a:r>
                        <a:rPr lang="en-US" sz="4000" dirty="0">
                          <a:solidFill>
                            <a:srgbClr val="000000"/>
                          </a:solidFill>
                          <a:effectLst/>
                          <a:latin typeface="Arial (Body)"/>
                        </a:rPr>
                        <a:t> </a:t>
                      </a:r>
                      <a:r>
                        <a:rPr lang="en-US" sz="4000" dirty="0" err="1">
                          <a:solidFill>
                            <a:srgbClr val="000000"/>
                          </a:solidFill>
                          <a:effectLst/>
                          <a:latin typeface="Arial (Body)"/>
                        </a:rPr>
                        <a:t>sự</a:t>
                      </a:r>
                      <a:r>
                        <a:rPr lang="en-US" sz="4000" dirty="0">
                          <a:solidFill>
                            <a:srgbClr val="000000"/>
                          </a:solidFill>
                          <a:effectLst/>
                          <a:latin typeface="Arial (Body)"/>
                        </a:rPr>
                        <a:t> </a:t>
                      </a:r>
                      <a:r>
                        <a:rPr lang="en-US" sz="4000" dirty="0" err="1">
                          <a:solidFill>
                            <a:srgbClr val="000000"/>
                          </a:solidFill>
                          <a:effectLst/>
                          <a:latin typeface="Arial (Body)"/>
                        </a:rPr>
                        <a:t>cố</a:t>
                      </a:r>
                      <a:r>
                        <a:rPr lang="en-US" sz="4000" dirty="0">
                          <a:solidFill>
                            <a:srgbClr val="000000"/>
                          </a:solidFill>
                          <a:effectLst/>
                          <a:latin typeface="Arial (Body)"/>
                        </a:rPr>
                        <a:t> </a:t>
                      </a:r>
                      <a:r>
                        <a:rPr lang="en-US" sz="4000" dirty="0" err="1">
                          <a:solidFill>
                            <a:srgbClr val="000000"/>
                          </a:solidFill>
                          <a:effectLst/>
                          <a:latin typeface="Arial (Body)"/>
                        </a:rPr>
                        <a:t>ngắn</a:t>
                      </a:r>
                      <a:r>
                        <a:rPr lang="en-US" sz="4000" dirty="0">
                          <a:solidFill>
                            <a:srgbClr val="000000"/>
                          </a:solidFill>
                          <a:effectLst/>
                          <a:latin typeface="Arial (Body)"/>
                        </a:rPr>
                        <a:t> </a:t>
                      </a:r>
                      <a:r>
                        <a:rPr lang="en-US" sz="4000" dirty="0" err="1">
                          <a:solidFill>
                            <a:srgbClr val="000000"/>
                          </a:solidFill>
                          <a:effectLst/>
                          <a:latin typeface="Arial (Body)"/>
                        </a:rPr>
                        <a:t>mạch</a:t>
                      </a:r>
                      <a:r>
                        <a:rPr lang="en-US" sz="4000" dirty="0">
                          <a:solidFill>
                            <a:srgbClr val="000000"/>
                          </a:solidFill>
                          <a:effectLst/>
                          <a:latin typeface="Arial (Body)"/>
                        </a:rPr>
                        <a:t>.</a:t>
                      </a:r>
                      <a:endParaRPr lang="en-US" sz="4000" dirty="0">
                        <a:solidFill>
                          <a:srgbClr val="000000"/>
                        </a:solidFill>
                        <a:effectLst/>
                        <a:latin typeface="Arial (Body)"/>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1094801"/>
                  </a:ext>
                </a:extLst>
              </a:tr>
            </a:tbl>
          </a:graphicData>
        </a:graphic>
      </p:graphicFrame>
      <p:grpSp>
        <p:nvGrpSpPr>
          <p:cNvPr id="4" name="Group 3"/>
          <p:cNvGrpSpPr/>
          <p:nvPr/>
        </p:nvGrpSpPr>
        <p:grpSpPr>
          <a:xfrm>
            <a:off x="571500" y="7455851"/>
            <a:ext cx="17145000" cy="2862322"/>
            <a:chOff x="-155567" y="2456835"/>
            <a:chExt cx="17145000" cy="2862322"/>
          </a:xfrm>
        </p:grpSpPr>
        <p:sp>
          <p:nvSpPr>
            <p:cNvPr id="5" name="TextBox 4"/>
            <p:cNvSpPr txBox="1"/>
            <p:nvPr/>
          </p:nvSpPr>
          <p:spPr>
            <a:xfrm>
              <a:off x="-155567" y="2456835"/>
              <a:ext cx="17145000" cy="2862322"/>
            </a:xfrm>
            <a:prstGeom prst="rect">
              <a:avLst/>
            </a:prstGeom>
            <a:noFill/>
          </p:spPr>
          <p:txBody>
            <a:bodyPr wrap="square" rtlCol="0">
              <a:spAutoFit/>
            </a:bodyPr>
            <a:lstStyle/>
            <a:p>
              <a:pPr lvl="1" algn="just">
                <a:lnSpc>
                  <a:spcPct val="150000"/>
                </a:lnSpc>
              </a:pPr>
              <a:r>
                <a:rPr lang="en-US" sz="4000" dirty="0">
                  <a:latin typeface="Arial (Body)"/>
                </a:rPr>
                <a:t>    A</a:t>
              </a:r>
              <a:r>
                <a:rPr lang="vi-VN" sz="4000" dirty="0">
                  <a:latin typeface="Arial (Body)"/>
                </a:rPr>
                <a:t>ptomat có ưu điểm nhỏ gọn, kết hợp được cả chức năng cách li, đóng cắt của cầu dao và chức năng bảo vệ của cầu chì →</a:t>
              </a:r>
              <a:r>
                <a:rPr lang="en-US" sz="4000" dirty="0">
                  <a:latin typeface="Arial (Body)"/>
                </a:rPr>
                <a:t> </a:t>
              </a:r>
              <a:r>
                <a:rPr lang="vi-VN" sz="4000" dirty="0">
                  <a:latin typeface="Arial (Body)"/>
                </a:rPr>
                <a:t>được sử dụng phổ biến</a:t>
              </a:r>
              <a:r>
                <a:rPr lang="en-US" sz="4000" dirty="0">
                  <a:latin typeface="Arial (Body)"/>
                </a:rPr>
                <a:t>, </a:t>
              </a:r>
              <a:r>
                <a:rPr lang="vi-VN" sz="4000" dirty="0">
                  <a:latin typeface="Arial (Body)"/>
                </a:rPr>
                <a:t>cơ bản và thiết yếu trong hệ thống điện gia đình.</a:t>
              </a:r>
              <a:endParaRPr lang="en-US" sz="4000" dirty="0">
                <a:latin typeface="Arial (Body)"/>
              </a:endParaRPr>
            </a:p>
          </p:txBody>
        </p:sp>
        <p:pic>
          <p:nvPicPr>
            <p:cNvPr id="6"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60" y="2569210"/>
              <a:ext cx="903288" cy="90328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0" y="0"/>
            <a:ext cx="18288000"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BÀI 8. CẤU TRÚC HỆ THỐNG  ĐIỆN TRONG GIA ĐÌNH</a:t>
            </a:r>
          </a:p>
        </p:txBody>
      </p:sp>
    </p:spTree>
    <p:extLst>
      <p:ext uri="{BB962C8B-B14F-4D97-AF65-F5344CB8AC3E}">
        <p14:creationId xmlns:p14="http://schemas.microsoft.com/office/powerpoint/2010/main" val="10414302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91886" y="2324100"/>
            <a:ext cx="8559800" cy="3276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2" pitchFamily="18" charset="2"/>
              <a:buNone/>
              <a:defRPr/>
            </a:pPr>
            <a:r>
              <a:rPr lang="en-US" sz="4000" b="1" dirty="0">
                <a:solidFill>
                  <a:srgbClr val="FF0000"/>
                </a:solidFill>
                <a:effectLst>
                  <a:outerShdw blurRad="50800" dist="38100" algn="tr" rotWithShape="0">
                    <a:prstClr val="black">
                      <a:alpha val="40000"/>
                    </a:prstClr>
                  </a:outerShdw>
                </a:effectLst>
              </a:rPr>
              <a:t>*</a:t>
            </a:r>
            <a:r>
              <a:rPr lang="en-US" sz="4000" b="1" u="sng" dirty="0">
                <a:solidFill>
                  <a:srgbClr val="FF0000"/>
                </a:solidFill>
                <a:effectLst>
                  <a:outerShdw blurRad="50800" dist="38100" algn="tr" rotWithShape="0">
                    <a:prstClr val="black">
                      <a:alpha val="40000"/>
                    </a:prstClr>
                  </a:outerShdw>
                </a:effectLst>
              </a:rPr>
              <a:t>. </a:t>
            </a:r>
            <a:r>
              <a:rPr lang="en-US" sz="4000" b="1" u="sng" dirty="0" err="1">
                <a:solidFill>
                  <a:srgbClr val="FF0000"/>
                </a:solidFill>
                <a:effectLst>
                  <a:outerShdw blurRad="50800" dist="38100" algn="tr" rotWithShape="0">
                    <a:prstClr val="black">
                      <a:alpha val="40000"/>
                    </a:prstClr>
                  </a:outerShdw>
                </a:effectLst>
              </a:rPr>
              <a:t>Bài</a:t>
            </a:r>
            <a:r>
              <a:rPr lang="en-US" sz="4000" b="1" u="sng" dirty="0">
                <a:solidFill>
                  <a:srgbClr val="FF0000"/>
                </a:solidFill>
                <a:effectLst>
                  <a:outerShdw blurRad="50800" dist="38100" algn="tr" rotWithShape="0">
                    <a:prstClr val="black">
                      <a:alpha val="40000"/>
                    </a:prstClr>
                  </a:outerShdw>
                </a:effectLst>
              </a:rPr>
              <a:t> </a:t>
            </a:r>
            <a:r>
              <a:rPr lang="en-US" sz="4000" b="1" u="sng" dirty="0" err="1">
                <a:solidFill>
                  <a:srgbClr val="FF0000"/>
                </a:solidFill>
                <a:effectLst>
                  <a:outerShdw blurRad="50800" dist="38100" algn="tr" rotWithShape="0">
                    <a:prstClr val="black">
                      <a:alpha val="40000"/>
                    </a:prstClr>
                  </a:outerShdw>
                </a:effectLst>
              </a:rPr>
              <a:t>học</a:t>
            </a:r>
            <a:r>
              <a:rPr lang="en-US" sz="4000" b="1" u="sng" dirty="0">
                <a:solidFill>
                  <a:srgbClr val="FF0000"/>
                </a:solidFill>
                <a:effectLst>
                  <a:outerShdw blurRad="50800" dist="38100" algn="tr" rotWithShape="0">
                    <a:prstClr val="black">
                      <a:alpha val="40000"/>
                    </a:prstClr>
                  </a:outerShdw>
                </a:effectLst>
              </a:rPr>
              <a:t> </a:t>
            </a:r>
            <a:r>
              <a:rPr lang="en-US" sz="4000" b="1" u="sng" dirty="0" err="1">
                <a:solidFill>
                  <a:srgbClr val="FF0000"/>
                </a:solidFill>
                <a:effectLst>
                  <a:outerShdw blurRad="50800" dist="38100" algn="tr" rotWithShape="0">
                    <a:prstClr val="black">
                      <a:alpha val="40000"/>
                    </a:prstClr>
                  </a:outerShdw>
                </a:effectLst>
              </a:rPr>
              <a:t>rút</a:t>
            </a:r>
            <a:r>
              <a:rPr lang="en-US" sz="4000" b="1" u="sng" dirty="0">
                <a:solidFill>
                  <a:srgbClr val="FF0000"/>
                </a:solidFill>
                <a:effectLst>
                  <a:outerShdw blurRad="50800" dist="38100" algn="tr" rotWithShape="0">
                    <a:prstClr val="black">
                      <a:alpha val="40000"/>
                    </a:prstClr>
                  </a:outerShdw>
                </a:effectLst>
              </a:rPr>
              <a:t> </a:t>
            </a:r>
            <a:r>
              <a:rPr lang="en-US" sz="4000" b="1" u="sng" dirty="0" err="1">
                <a:solidFill>
                  <a:srgbClr val="FF0000"/>
                </a:solidFill>
                <a:effectLst>
                  <a:outerShdw blurRad="50800" dist="38100" algn="tr" rotWithShape="0">
                    <a:prstClr val="black">
                      <a:alpha val="40000"/>
                    </a:prstClr>
                  </a:outerShdw>
                </a:effectLst>
              </a:rPr>
              <a:t>ra</a:t>
            </a:r>
            <a:r>
              <a:rPr lang="en-US" sz="4000" b="1" u="sng" dirty="0">
                <a:solidFill>
                  <a:srgbClr val="FF0000"/>
                </a:solidFill>
                <a:effectLst>
                  <a:outerShdw blurRad="50800" dist="38100" algn="tr" rotWithShape="0">
                    <a:prstClr val="black">
                      <a:alpha val="40000"/>
                    </a:prstClr>
                  </a:outerShdw>
                </a:effectLst>
              </a:rPr>
              <a:t> </a:t>
            </a:r>
            <a:r>
              <a:rPr lang="en-US" sz="4000" b="1" u="sng" dirty="0" err="1">
                <a:solidFill>
                  <a:srgbClr val="FF0000"/>
                </a:solidFill>
                <a:effectLst>
                  <a:outerShdw blurRad="50800" dist="38100" algn="tr" rotWithShape="0">
                    <a:prstClr val="black">
                      <a:alpha val="40000"/>
                    </a:prstClr>
                  </a:outerShdw>
                </a:effectLst>
              </a:rPr>
              <a:t>sau</a:t>
            </a:r>
            <a:r>
              <a:rPr lang="en-US" sz="4000" b="1" u="sng" dirty="0">
                <a:solidFill>
                  <a:srgbClr val="FF0000"/>
                </a:solidFill>
                <a:effectLst>
                  <a:outerShdw blurRad="50800" dist="38100" algn="tr" rotWithShape="0">
                    <a:prstClr val="black">
                      <a:alpha val="40000"/>
                    </a:prstClr>
                  </a:outerShdw>
                </a:effectLst>
              </a:rPr>
              <a:t> </a:t>
            </a:r>
            <a:r>
              <a:rPr lang="en-US" sz="4000" b="1" u="sng" dirty="0" err="1">
                <a:solidFill>
                  <a:srgbClr val="FF0000"/>
                </a:solidFill>
                <a:effectLst>
                  <a:outerShdw blurRad="50800" dist="38100" algn="tr" rotWithShape="0">
                    <a:prstClr val="black">
                      <a:alpha val="40000"/>
                    </a:prstClr>
                  </a:outerShdw>
                </a:effectLst>
              </a:rPr>
              <a:t>khi</a:t>
            </a:r>
            <a:r>
              <a:rPr lang="en-US" sz="4000" b="1" u="sng" dirty="0">
                <a:solidFill>
                  <a:srgbClr val="FF0000"/>
                </a:solidFill>
                <a:effectLst>
                  <a:outerShdw blurRad="50800" dist="38100" algn="tr" rotWithShape="0">
                    <a:prstClr val="black">
                      <a:alpha val="40000"/>
                    </a:prstClr>
                  </a:outerShdw>
                </a:effectLst>
              </a:rPr>
              <a:t> </a:t>
            </a:r>
            <a:r>
              <a:rPr lang="en-US" sz="4000" b="1" u="sng" dirty="0" err="1">
                <a:solidFill>
                  <a:srgbClr val="FF0000"/>
                </a:solidFill>
                <a:effectLst>
                  <a:outerShdw blurRad="50800" dist="38100" algn="tr" rotWithShape="0">
                    <a:prstClr val="black">
                      <a:alpha val="40000"/>
                    </a:prstClr>
                  </a:outerShdw>
                </a:effectLst>
              </a:rPr>
              <a:t>học</a:t>
            </a:r>
            <a:r>
              <a:rPr lang="en-US" sz="4000" b="1" u="sng" dirty="0">
                <a:solidFill>
                  <a:srgbClr val="FF0000"/>
                </a:solidFill>
                <a:effectLst>
                  <a:outerShdw blurRad="50800" dist="38100" algn="tr" rotWithShape="0">
                    <a:prstClr val="black">
                      <a:alpha val="40000"/>
                    </a:prstClr>
                  </a:outerShdw>
                </a:effectLst>
              </a:rPr>
              <a:t> </a:t>
            </a:r>
            <a:r>
              <a:rPr lang="en-US" sz="4000" b="1" u="sng" dirty="0" err="1">
                <a:solidFill>
                  <a:srgbClr val="FF0000"/>
                </a:solidFill>
                <a:effectLst>
                  <a:outerShdw blurRad="50800" dist="38100" algn="tr" rotWithShape="0">
                    <a:prstClr val="black">
                      <a:alpha val="40000"/>
                    </a:prstClr>
                  </a:outerShdw>
                </a:effectLst>
              </a:rPr>
              <a:t>chủ</a:t>
            </a:r>
            <a:r>
              <a:rPr lang="en-US" sz="4000" b="1" u="sng" dirty="0">
                <a:solidFill>
                  <a:srgbClr val="FF0000"/>
                </a:solidFill>
                <a:effectLst>
                  <a:outerShdw blurRad="50800" dist="38100" algn="tr" rotWithShape="0">
                    <a:prstClr val="black">
                      <a:alpha val="40000"/>
                    </a:prstClr>
                  </a:outerShdw>
                </a:effectLst>
              </a:rPr>
              <a:t> </a:t>
            </a:r>
            <a:r>
              <a:rPr lang="en-US" sz="4000" b="1" u="sng" dirty="0" err="1">
                <a:solidFill>
                  <a:srgbClr val="FF0000"/>
                </a:solidFill>
                <a:effectLst>
                  <a:outerShdw blurRad="50800" dist="38100" algn="tr" rotWithShape="0">
                    <a:prstClr val="black">
                      <a:alpha val="40000"/>
                    </a:prstClr>
                  </a:outerShdw>
                </a:effectLst>
              </a:rPr>
              <a:t>đề</a:t>
            </a:r>
            <a:r>
              <a:rPr lang="en-US" sz="4000" b="1" dirty="0">
                <a:solidFill>
                  <a:srgbClr val="FF0000"/>
                </a:solidFill>
                <a:effectLst>
                  <a:outerShdw blurRad="50800" dist="38100" algn="tr" rotWithShape="0">
                    <a:prstClr val="black">
                      <a:alpha val="40000"/>
                    </a:prstClr>
                  </a:outerShdw>
                </a:effectLst>
              </a:rPr>
              <a:t>:</a:t>
            </a:r>
          </a:p>
          <a:p>
            <a:pPr>
              <a:defRPr/>
            </a:pPr>
            <a:r>
              <a:rPr lang="en-US" sz="4000" dirty="0" err="1"/>
              <a:t>Học</a:t>
            </a:r>
            <a:r>
              <a:rPr lang="en-US" sz="4000" dirty="0"/>
              <a:t> </a:t>
            </a:r>
            <a:r>
              <a:rPr lang="en-US" sz="4000" dirty="0" err="1"/>
              <a:t>tập</a:t>
            </a:r>
            <a:r>
              <a:rPr lang="en-US" sz="4000" dirty="0"/>
              <a:t> </a:t>
            </a:r>
            <a:r>
              <a:rPr lang="en-US" sz="4000" dirty="0" err="1"/>
              <a:t>nghiêm</a:t>
            </a:r>
            <a:r>
              <a:rPr lang="en-US" sz="4000" dirty="0"/>
              <a:t> </a:t>
            </a:r>
            <a:r>
              <a:rPr lang="en-US" sz="4000" dirty="0" err="1"/>
              <a:t>túc</a:t>
            </a:r>
            <a:r>
              <a:rPr lang="en-US" sz="4000" dirty="0"/>
              <a:t>.</a:t>
            </a:r>
          </a:p>
          <a:p>
            <a:pPr>
              <a:defRPr/>
            </a:pPr>
            <a:r>
              <a:rPr lang="en-US" sz="4000" dirty="0" err="1"/>
              <a:t>Sử</a:t>
            </a:r>
            <a:r>
              <a:rPr lang="en-US" sz="4000" dirty="0"/>
              <a:t> </a:t>
            </a:r>
            <a:r>
              <a:rPr lang="en-US" sz="4000" dirty="0" err="1"/>
              <a:t>dụng</a:t>
            </a:r>
            <a:r>
              <a:rPr lang="en-US" sz="4000" dirty="0"/>
              <a:t> </a:t>
            </a:r>
            <a:r>
              <a:rPr lang="en-US" sz="4000" dirty="0" err="1"/>
              <a:t>điện</a:t>
            </a:r>
            <a:r>
              <a:rPr lang="en-US" sz="4000" dirty="0"/>
              <a:t> </a:t>
            </a:r>
            <a:r>
              <a:rPr lang="en-US" sz="4000" dirty="0" err="1"/>
              <a:t>tiết</a:t>
            </a:r>
            <a:r>
              <a:rPr lang="en-US" sz="4000" dirty="0"/>
              <a:t> </a:t>
            </a:r>
            <a:r>
              <a:rPr lang="en-US" sz="4000" dirty="0" err="1"/>
              <a:t>kiệm</a:t>
            </a:r>
            <a:r>
              <a:rPr lang="en-US" sz="4000" dirty="0"/>
              <a:t>, an </a:t>
            </a:r>
            <a:r>
              <a:rPr lang="en-US" sz="4000" dirty="0" err="1"/>
              <a:t>toàn</a:t>
            </a:r>
            <a:r>
              <a:rPr lang="en-US" sz="4000" dirty="0"/>
              <a:t>.</a:t>
            </a:r>
          </a:p>
          <a:p>
            <a:pPr>
              <a:defRPr/>
            </a:pPr>
            <a:r>
              <a:rPr lang="en-US" sz="4000" dirty="0" err="1"/>
              <a:t>Bảo</a:t>
            </a:r>
            <a:r>
              <a:rPr lang="en-US" sz="4000" dirty="0"/>
              <a:t> </a:t>
            </a:r>
            <a:r>
              <a:rPr lang="en-US" sz="4000" dirty="0" err="1"/>
              <a:t>vệ</a:t>
            </a:r>
            <a:r>
              <a:rPr lang="en-US" sz="4000" dirty="0"/>
              <a:t> </a:t>
            </a:r>
            <a:r>
              <a:rPr lang="en-US" sz="4000" dirty="0" err="1"/>
              <a:t>môi</a:t>
            </a:r>
            <a:r>
              <a:rPr lang="en-US" sz="4000" dirty="0"/>
              <a:t> </a:t>
            </a:r>
            <a:r>
              <a:rPr lang="en-US" sz="4000" dirty="0" err="1"/>
              <a:t>trường</a:t>
            </a:r>
            <a:r>
              <a:rPr lang="en-US" sz="4000" dirty="0"/>
              <a:t> </a:t>
            </a:r>
            <a:r>
              <a:rPr lang="en-US" sz="4000" dirty="0" err="1"/>
              <a:t>xanh</a:t>
            </a:r>
            <a:r>
              <a:rPr lang="en-US" sz="4000" dirty="0"/>
              <a:t>, </a:t>
            </a:r>
            <a:r>
              <a:rPr lang="en-US" sz="4000" dirty="0" err="1"/>
              <a:t>sạch</a:t>
            </a:r>
            <a:r>
              <a:rPr lang="en-US" sz="4000" dirty="0"/>
              <a:t>, </a:t>
            </a:r>
            <a:r>
              <a:rPr lang="en-US" sz="4000" dirty="0" err="1"/>
              <a:t>đẹp</a:t>
            </a:r>
            <a:r>
              <a:rPr lang="en-US" sz="4000" dirty="0"/>
              <a:t>.</a:t>
            </a:r>
          </a:p>
          <a:p>
            <a:pPr marL="0" indent="0">
              <a:buFont typeface="Wingdings 2" pitchFamily="18" charset="2"/>
              <a:buNone/>
              <a:defRPr/>
            </a:pPr>
            <a:endParaRPr lang="en-US" dirty="0">
              <a:solidFill>
                <a:srgbClr val="FF0000"/>
              </a:solidFill>
            </a:endParaRPr>
          </a:p>
        </p:txBody>
      </p:sp>
      <p:sp>
        <p:nvSpPr>
          <p:cNvPr id="4" name="Rectangle 3"/>
          <p:cNvSpPr/>
          <p:nvPr/>
        </p:nvSpPr>
        <p:spPr>
          <a:xfrm>
            <a:off x="0" y="0"/>
            <a:ext cx="18288000" cy="920252"/>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BÀI 8. CẤU TRÚC HỆ THỐNG  ĐIỆN TRONG GIA ĐÌNH</a:t>
            </a:r>
          </a:p>
        </p:txBody>
      </p:sp>
    </p:spTree>
    <p:extLst>
      <p:ext uri="{BB962C8B-B14F-4D97-AF65-F5344CB8AC3E}">
        <p14:creationId xmlns:p14="http://schemas.microsoft.com/office/powerpoint/2010/main" val="796287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E42814B-4F8A-4DC8-010D-328BD895CABE}"/>
              </a:ext>
            </a:extLst>
          </p:cNvPr>
          <p:cNvSpPr>
            <a:spLocks noGrp="1"/>
          </p:cNvSpPr>
          <p:nvPr>
            <p:ph type="title"/>
          </p:nvPr>
        </p:nvSpPr>
        <p:spPr>
          <a:xfrm>
            <a:off x="1440000" y="697678"/>
            <a:ext cx="15408000" cy="1145400"/>
          </a:xfrm>
        </p:spPr>
        <p:txBody>
          <a:bodyPr/>
          <a:lstStyle/>
          <a:p>
            <a:pPr algn="ctr"/>
            <a:r>
              <a:rPr lang="en-US" sz="7000" b="1">
                <a:latin typeface="+mj-lt"/>
              </a:rPr>
              <a:t>HƯỚNG DẪN VỀ NHÀ </a:t>
            </a:r>
          </a:p>
        </p:txBody>
      </p:sp>
      <p:sp>
        <p:nvSpPr>
          <p:cNvPr id="20" name="Rectangle: Rounded Corners 19">
            <a:extLst>
              <a:ext uri="{FF2B5EF4-FFF2-40B4-BE49-F238E27FC236}">
                <a16:creationId xmlns:a16="http://schemas.microsoft.com/office/drawing/2014/main" id="{1B238111-5893-8CAF-87CD-B3B05323B5A4}"/>
              </a:ext>
            </a:extLst>
          </p:cNvPr>
          <p:cNvSpPr/>
          <p:nvPr/>
        </p:nvSpPr>
        <p:spPr>
          <a:xfrm>
            <a:off x="2667000" y="2414586"/>
            <a:ext cx="12954000" cy="1585914"/>
          </a:xfrm>
          <a:prstGeom prst="roundRect">
            <a:avLst/>
          </a:prstGeom>
          <a:solidFill>
            <a:srgbClr val="FFFFFF"/>
          </a:solidFill>
          <a:ln w="25400" cap="flat" cmpd="sng" algn="ctr">
            <a:noFill/>
            <a:prstDash val="solid"/>
          </a:ln>
          <a:effectLst/>
        </p:spPr>
        <p:txBody>
          <a:bodyPr rtlCol="0" anchor="ctr"/>
          <a:lstStyle/>
          <a:p>
            <a:pPr lvl="0" algn="ctr">
              <a:defRPr/>
            </a:pPr>
            <a:r>
              <a:rPr lang="en-US" sz="4000" kern="0">
                <a:solidFill>
                  <a:srgbClr val="000000"/>
                </a:solidFill>
              </a:rPr>
              <a:t>Xem lại kiến thức đã học ở Bài 8.</a:t>
            </a:r>
            <a:endParaRPr kumimoji="0" lang="en-US" sz="4000" b="0" i="0" u="none" strike="noStrike" kern="0" cap="none" spc="0" normalizeH="0" baseline="0" noProof="0">
              <a:ln>
                <a:noFill/>
              </a:ln>
              <a:solidFill>
                <a:srgbClr val="000000"/>
              </a:solidFill>
              <a:effectLst/>
              <a:uLnTx/>
              <a:uFillTx/>
              <a:latin typeface="Arial"/>
              <a:ea typeface="+mn-ea"/>
              <a:cs typeface="+mn-cs"/>
            </a:endParaRPr>
          </a:p>
        </p:txBody>
      </p:sp>
      <p:sp>
        <p:nvSpPr>
          <p:cNvPr id="21" name="Rectangle: Rounded Corners 20">
            <a:extLst>
              <a:ext uri="{FF2B5EF4-FFF2-40B4-BE49-F238E27FC236}">
                <a16:creationId xmlns:a16="http://schemas.microsoft.com/office/drawing/2014/main" id="{88EC7E5B-C806-CBDB-DA51-A2CECD6E020E}"/>
              </a:ext>
            </a:extLst>
          </p:cNvPr>
          <p:cNvSpPr/>
          <p:nvPr/>
        </p:nvSpPr>
        <p:spPr>
          <a:xfrm>
            <a:off x="2679290" y="4572008"/>
            <a:ext cx="12954000" cy="1585914"/>
          </a:xfrm>
          <a:prstGeom prst="roundRect">
            <a:avLst/>
          </a:prstGeom>
          <a:solidFill>
            <a:srgbClr val="FFFFFF"/>
          </a:solidFill>
          <a:ln w="25400" cap="flat" cmpd="sng" algn="ctr">
            <a:noFill/>
            <a:prstDash val="solid"/>
          </a:ln>
          <a:effectLst/>
        </p:spPr>
        <p:txBody>
          <a:bodyPr rtlCol="0" anchor="ctr"/>
          <a:lstStyle/>
          <a:p>
            <a:pPr lvl="0" algn="ctr">
              <a:defRPr/>
            </a:pPr>
            <a:r>
              <a:rPr lang="en-US" sz="4000" kern="0">
                <a:solidFill>
                  <a:srgbClr val="000000"/>
                </a:solidFill>
              </a:rPr>
              <a:t>Hoàn thành nội dung Vận dụng.</a:t>
            </a:r>
            <a:endParaRPr kumimoji="0" lang="en-US" sz="4000" b="0" i="0" u="none" strike="noStrike" kern="0" cap="none" spc="0" normalizeH="0" baseline="0" noProof="0">
              <a:ln>
                <a:noFill/>
              </a:ln>
              <a:solidFill>
                <a:srgbClr val="000000"/>
              </a:solidFill>
              <a:effectLst/>
              <a:uLnTx/>
              <a:uFillTx/>
              <a:latin typeface="Arial"/>
              <a:ea typeface="+mn-ea"/>
              <a:cs typeface="+mn-cs"/>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68">
          <a:extLst>
            <a:ext uri="{FF2B5EF4-FFF2-40B4-BE49-F238E27FC236}">
              <a16:creationId xmlns:a16="http://schemas.microsoft.com/office/drawing/2014/main" id="{62F1EB69-0D84-C91D-8D23-55A43A5536D5}"/>
            </a:ext>
          </a:extLst>
        </p:cNvPr>
        <p:cNvGrpSpPr/>
        <p:nvPr/>
      </p:nvGrpSpPr>
      <p:grpSpPr>
        <a:xfrm>
          <a:off x="0" y="0"/>
          <a:ext cx="0" cy="0"/>
          <a:chOff x="0" y="0"/>
          <a:chExt cx="0" cy="0"/>
        </a:xfrm>
      </p:grpSpPr>
      <p:sp>
        <p:nvSpPr>
          <p:cNvPr id="1170" name="Google Shape;1170;p52">
            <a:extLst>
              <a:ext uri="{FF2B5EF4-FFF2-40B4-BE49-F238E27FC236}">
                <a16:creationId xmlns:a16="http://schemas.microsoft.com/office/drawing/2014/main" id="{25B7A86F-40D8-FDA8-0C38-BF1BE16B6CF5}"/>
              </a:ext>
            </a:extLst>
          </p:cNvPr>
          <p:cNvSpPr txBox="1">
            <a:spLocks noGrp="1"/>
          </p:cNvSpPr>
          <p:nvPr>
            <p:ph type="subTitle" idx="1"/>
          </p:nvPr>
        </p:nvSpPr>
        <p:spPr>
          <a:xfrm>
            <a:off x="18268" y="5448300"/>
            <a:ext cx="18269732" cy="3926704"/>
          </a:xfrm>
          <a:prstGeom prst="rect">
            <a:avLst/>
          </a:prstGeom>
        </p:spPr>
        <p:txBody>
          <a:bodyPr spcFirstLastPara="1" wrap="square" lIns="182850" tIns="182850" rIns="182850" bIns="182850" anchor="t" anchorCtr="0">
            <a:noAutofit/>
          </a:bodyPr>
          <a:lstStyle/>
          <a:p>
            <a:pPr marL="0" indent="0" algn="ctr">
              <a:lnSpc>
                <a:spcPct val="150000"/>
              </a:lnSpc>
              <a:buNone/>
            </a:pPr>
            <a:r>
              <a:rPr lang="en" sz="8000" b="1">
                <a:solidFill>
                  <a:schemeClr val="lt1"/>
                </a:solidFill>
                <a:latin typeface="+mj-lt"/>
                <a:ea typeface="Goldman"/>
                <a:cs typeface="Goldman"/>
                <a:sym typeface="Goldman"/>
              </a:rPr>
              <a:t>CẢM ƠN CÁC EM ĐÃ CHÚ Ý </a:t>
            </a:r>
          </a:p>
          <a:p>
            <a:pPr marL="0" indent="0" algn="ctr">
              <a:lnSpc>
                <a:spcPct val="150000"/>
              </a:lnSpc>
              <a:buNone/>
            </a:pPr>
            <a:r>
              <a:rPr lang="en" sz="8000" b="1">
                <a:solidFill>
                  <a:schemeClr val="lt1"/>
                </a:solidFill>
                <a:latin typeface="+mj-lt"/>
                <a:ea typeface="Goldman"/>
                <a:cs typeface="Goldman"/>
                <a:sym typeface="Goldman"/>
              </a:rPr>
              <a:t>LẮNG NGHE BÀI GIẢNG!</a:t>
            </a:r>
            <a:endParaRPr sz="8000" b="1">
              <a:solidFill>
                <a:schemeClr val="lt1"/>
              </a:solidFill>
              <a:latin typeface="+mj-lt"/>
              <a:ea typeface="Goldman"/>
              <a:cs typeface="Goldman"/>
              <a:sym typeface="Goldman"/>
            </a:endParaRPr>
          </a:p>
        </p:txBody>
      </p:sp>
      <p:sp>
        <p:nvSpPr>
          <p:cNvPr id="9" name="Freeform 6">
            <a:extLst>
              <a:ext uri="{FF2B5EF4-FFF2-40B4-BE49-F238E27FC236}">
                <a16:creationId xmlns:a16="http://schemas.microsoft.com/office/drawing/2014/main" id="{677F07E6-A463-CD76-B66F-7DA4FDD2DE7B}"/>
              </a:ext>
            </a:extLst>
          </p:cNvPr>
          <p:cNvSpPr/>
          <p:nvPr/>
        </p:nvSpPr>
        <p:spPr>
          <a:xfrm>
            <a:off x="533400" y="-1269848"/>
            <a:ext cx="17221200" cy="6108548"/>
          </a:xfrm>
          <a:custGeom>
            <a:avLst/>
            <a:gdLst/>
            <a:ahLst/>
            <a:cxnLst/>
            <a:rect l="l" t="t" r="r" b="b"/>
            <a:pathLst>
              <a:path w="16230600" h="7019734">
                <a:moveTo>
                  <a:pt x="0" y="0"/>
                </a:moveTo>
                <a:lnTo>
                  <a:pt x="16230600" y="0"/>
                </a:lnTo>
                <a:lnTo>
                  <a:pt x="16230600" y="7019735"/>
                </a:lnTo>
                <a:lnTo>
                  <a:pt x="0" y="7019735"/>
                </a:lnTo>
                <a:lnTo>
                  <a:pt x="0" y="0"/>
                </a:lnTo>
                <a:close/>
              </a:path>
            </a:pathLst>
          </a:custGeom>
          <a:blipFill>
            <a:blip r:embed="rId3"/>
            <a:stretch>
              <a:fillRect b="-21930"/>
            </a:stretch>
          </a:blipFill>
        </p:spPr>
      </p:sp>
      <p:sp>
        <p:nvSpPr>
          <p:cNvPr id="10" name="Rectangle 9">
            <a:extLst>
              <a:ext uri="{FF2B5EF4-FFF2-40B4-BE49-F238E27FC236}">
                <a16:creationId xmlns:a16="http://schemas.microsoft.com/office/drawing/2014/main" id="{CC2E20C8-04AE-1350-06DF-7C622CC27819}"/>
              </a:ext>
            </a:extLst>
          </p:cNvPr>
          <p:cNvSpPr/>
          <p:nvPr/>
        </p:nvSpPr>
        <p:spPr>
          <a:xfrm>
            <a:off x="-381000" y="4376737"/>
            <a:ext cx="19354800" cy="2286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1630F"/>
              </a:solidFill>
              <a:effectLst/>
              <a:uLnTx/>
              <a:uFillTx/>
              <a:latin typeface="Arial"/>
              <a:ea typeface="+mn-ea"/>
              <a:cs typeface="+mn-cs"/>
            </a:endParaRPr>
          </a:p>
        </p:txBody>
      </p:sp>
    </p:spTree>
    <p:extLst>
      <p:ext uri="{BB962C8B-B14F-4D97-AF65-F5344CB8AC3E}">
        <p14:creationId xmlns:p14="http://schemas.microsoft.com/office/powerpoint/2010/main" val="3332794781"/>
      </p:ext>
    </p:extLst>
  </p:cSld>
  <p:clrMapOvr>
    <a:masterClrMapping/>
  </p:clrMapOvr>
  <mc:AlternateContent xmlns:mc="http://schemas.openxmlformats.org/markup-compatibility/2006" xmlns:p14="http://schemas.microsoft.com/office/powerpoint/2010/main">
    <mc:Choice Requires="p14">
      <p:transition spd="med" advClick="0" advTm="0">
        <p14:gallery dir="l"/>
      </p:transition>
    </mc:Choice>
    <mc:Fallback xmlns="">
      <p:transition spd="med" advClick="0"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20AA40-5624-5447-A4EA-44F4D7495660}"/>
              </a:ext>
            </a:extLst>
          </p:cNvPr>
          <p:cNvSpPr txBox="1"/>
          <p:nvPr/>
        </p:nvSpPr>
        <p:spPr>
          <a:xfrm>
            <a:off x="1181100" y="1642862"/>
            <a:ext cx="15925800" cy="7868501"/>
          </a:xfrm>
          <a:prstGeom prst="rect">
            <a:avLst/>
          </a:prstGeom>
          <a:solidFill>
            <a:schemeClr val="accent1">
              <a:lumMod val="20000"/>
              <a:lumOff val="80000"/>
            </a:schemeClr>
          </a:solidFill>
          <a:ln>
            <a:solidFill>
              <a:schemeClr val="accent5">
                <a:lumMod val="20000"/>
                <a:lumOff val="80000"/>
              </a:schemeClr>
            </a:solidFill>
          </a:ln>
        </p:spPr>
        <p:txBody>
          <a:bodyPr wrap="square">
            <a:spAutoFit/>
          </a:bodyPr>
          <a:lstStyle/>
          <a:p>
            <a:pPr marL="571500" indent="-571500" algn="just">
              <a:lnSpc>
                <a:spcPct val="150000"/>
              </a:lnSpc>
              <a:buFont typeface="Wingdings" panose="05000000000000000000" pitchFamily="2" charset="2"/>
              <a:buChar char="§"/>
            </a:pPr>
            <a:r>
              <a:rPr lang="vi-VN" sz="3800" b="1" dirty="0"/>
              <a:t>Số 4 – Aptomat một cực: Được dùng để đóng cắt và bảo vệ các nhánh tải điện.</a:t>
            </a:r>
          </a:p>
          <a:p>
            <a:pPr marL="571500" indent="-571500" algn="just">
              <a:lnSpc>
                <a:spcPct val="150000"/>
              </a:lnSpc>
              <a:buFont typeface="Wingdings" panose="05000000000000000000" pitchFamily="2" charset="2"/>
              <a:buChar char="§"/>
            </a:pPr>
            <a:r>
              <a:rPr lang="vi-VN" sz="3800" b="1" dirty="0"/>
              <a:t>Số 5 – Ổ cắm điện: Được dùng để kết nối nguồn điện với các tải điện như bàn là, ti vi, tủ lạnh, quạt điện,...</a:t>
            </a:r>
          </a:p>
          <a:p>
            <a:pPr marL="571500" indent="-571500" algn="just">
              <a:lnSpc>
                <a:spcPct val="150000"/>
              </a:lnSpc>
              <a:buFont typeface="Wingdings" panose="05000000000000000000" pitchFamily="2" charset="2"/>
              <a:buChar char="§"/>
            </a:pPr>
            <a:r>
              <a:rPr lang="vi-VN" sz="3800" b="1" dirty="0"/>
              <a:t>Số 6 –  Công tắc điện: Được dùng để đóng, cắt mạch điện bằng tay cho các thiết bị điện công suất vừa và nhỏ trong gia đình, ví dụ như đèn điện.</a:t>
            </a:r>
          </a:p>
          <a:p>
            <a:pPr marL="571500" indent="-571500" algn="just">
              <a:lnSpc>
                <a:spcPct val="150000"/>
              </a:lnSpc>
              <a:buFont typeface="Wingdings" panose="05000000000000000000" pitchFamily="2" charset="2"/>
              <a:buChar char="§"/>
            </a:pPr>
            <a:r>
              <a:rPr lang="vi-VN" sz="3800" b="1" dirty="0">
                <a:solidFill>
                  <a:srgbClr val="C00000"/>
                </a:solidFill>
              </a:rPr>
              <a:t>Số 7 – Đèn điện: Là thiết bị chiếu sáng, có công suất vừa và nhỏ.</a:t>
            </a:r>
          </a:p>
        </p:txBody>
      </p:sp>
      <p:sp>
        <p:nvSpPr>
          <p:cNvPr id="4" name="Rectangle 3">
            <a:extLst>
              <a:ext uri="{FF2B5EF4-FFF2-40B4-BE49-F238E27FC236}">
                <a16:creationId xmlns:a16="http://schemas.microsoft.com/office/drawing/2014/main" id="{38DB72ED-3C06-3EBD-B839-19917F00F222}"/>
              </a:ext>
            </a:extLst>
          </p:cNvPr>
          <p:cNvSpPr/>
          <p:nvPr/>
        </p:nvSpPr>
        <p:spPr>
          <a:xfrm>
            <a:off x="571501" y="342900"/>
            <a:ext cx="17145000" cy="1066800"/>
          </a:xfrm>
          <a:prstGeom prst="rect">
            <a:avLst/>
          </a:prstGeom>
          <a:solidFill>
            <a:srgbClr val="FDEA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002060"/>
                </a:solidFill>
                <a:latin typeface="Arial" panose="020B0604020202020204" pitchFamily="34" charset="0"/>
                <a:cs typeface="Arial" panose="020B0604020202020204" pitchFamily="34" charset="0"/>
              </a:rPr>
              <a:t>Chức</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năng</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của</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các</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thiết</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bị</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điện</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trong</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hệ</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thống</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điện</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gia</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đình</a:t>
            </a:r>
            <a:r>
              <a:rPr lang="en-US" sz="4000" b="1" dirty="0">
                <a:solidFill>
                  <a:srgbClr val="002060"/>
                </a:solidFill>
                <a:latin typeface="Arial" panose="020B0604020202020204" pitchFamily="34" charset="0"/>
                <a:cs typeface="Arial" panose="020B0604020202020204" pitchFamily="34" charset="0"/>
              </a:rPr>
              <a:t> </a:t>
            </a:r>
            <a:endParaRPr kumimoji="0" lang="en-US"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0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8">
          <a:extLst>
            <a:ext uri="{FF2B5EF4-FFF2-40B4-BE49-F238E27FC236}">
              <a16:creationId xmlns:a16="http://schemas.microsoft.com/office/drawing/2014/main" id="{62F1EB69-0D84-C91D-8D23-55A43A5536D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74452B8-672C-DF76-4E00-4D989C1F7C02}"/>
              </a:ext>
            </a:extLst>
          </p:cNvPr>
          <p:cNvSpPr txBox="1"/>
          <p:nvPr/>
        </p:nvSpPr>
        <p:spPr>
          <a:xfrm>
            <a:off x="337542" y="759790"/>
            <a:ext cx="17612915" cy="3340979"/>
          </a:xfrm>
          <a:prstGeom prst="rect">
            <a:avLst/>
          </a:prstGeom>
          <a:noFill/>
        </p:spPr>
        <p:txBody>
          <a:bodyPr wrap="square">
            <a:spAutoFit/>
          </a:bodyPr>
          <a:lstStyle/>
          <a:p>
            <a:pPr algn="ctr">
              <a:lnSpc>
                <a:spcPct val="150000"/>
              </a:lnSpc>
            </a:pPr>
            <a:r>
              <a:rPr lang="vi-VN" sz="7500" b="1" dirty="0">
                <a:solidFill>
                  <a:schemeClr val="bg1">
                    <a:lumMod val="75000"/>
                  </a:schemeClr>
                </a:solidFill>
              </a:rPr>
              <a:t>CHỦ ĐỀ 3: </a:t>
            </a:r>
            <a:endParaRPr lang="en-US" sz="7500" b="1" dirty="0">
              <a:solidFill>
                <a:schemeClr val="bg1">
                  <a:lumMod val="75000"/>
                </a:schemeClr>
              </a:solidFill>
            </a:endParaRPr>
          </a:p>
          <a:p>
            <a:pPr algn="ctr">
              <a:lnSpc>
                <a:spcPct val="150000"/>
              </a:lnSpc>
            </a:pPr>
            <a:r>
              <a:rPr lang="vi-VN" sz="7500" b="1" dirty="0">
                <a:solidFill>
                  <a:schemeClr val="bg1">
                    <a:lumMod val="75000"/>
                  </a:schemeClr>
                </a:solidFill>
              </a:rPr>
              <a:t>HỆ THỐNG ĐIỆN TRONG NHÀ </a:t>
            </a:r>
            <a:endParaRPr lang="en-US" sz="7500" b="1" dirty="0">
              <a:solidFill>
                <a:schemeClr val="bg1">
                  <a:lumMod val="75000"/>
                </a:schemeClr>
              </a:solidFill>
            </a:endParaRPr>
          </a:p>
        </p:txBody>
      </p:sp>
      <p:cxnSp>
        <p:nvCxnSpPr>
          <p:cNvPr id="5" name="Straight Connector 4">
            <a:extLst>
              <a:ext uri="{FF2B5EF4-FFF2-40B4-BE49-F238E27FC236}">
                <a16:creationId xmlns:a16="http://schemas.microsoft.com/office/drawing/2014/main" id="{5E59F934-02B1-7913-8F7D-1E7933A22B75}"/>
              </a:ext>
            </a:extLst>
          </p:cNvPr>
          <p:cNvCxnSpPr/>
          <p:nvPr/>
        </p:nvCxnSpPr>
        <p:spPr>
          <a:xfrm>
            <a:off x="3962400" y="4569790"/>
            <a:ext cx="10744200" cy="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5295900"/>
            <a:ext cx="18288000" cy="901593"/>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BÀI 8. CẤU TRÚC HỆ THỐNG  ĐIỆN TRONG GIA ĐÌNH</a:t>
            </a:r>
          </a:p>
        </p:txBody>
      </p:sp>
    </p:spTree>
    <p:extLst>
      <p:ext uri="{BB962C8B-B14F-4D97-AF65-F5344CB8AC3E}">
        <p14:creationId xmlns:p14="http://schemas.microsoft.com/office/powerpoint/2010/main" val="258755047"/>
      </p:ext>
    </p:extLst>
  </p:cSld>
  <p:clrMapOvr>
    <a:masterClrMapping/>
  </p:clrMapOvr>
  <mc:AlternateContent xmlns:mc="http://schemas.openxmlformats.org/markup-compatibility/2006" xmlns:p14="http://schemas.microsoft.com/office/powerpoint/2010/main">
    <mc:Choice Requires="p14">
      <p:transition spd="med" advClick="0" advTm="0">
        <p14:prism/>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04EDE8-DDB1-22E0-55B6-1C472AAD173A}"/>
              </a:ext>
            </a:extLst>
          </p:cNvPr>
          <p:cNvSpPr txBox="1"/>
          <p:nvPr/>
        </p:nvSpPr>
        <p:spPr>
          <a:xfrm>
            <a:off x="809625" y="2454475"/>
            <a:ext cx="13106400" cy="1169551"/>
          </a:xfrm>
          <a:prstGeom prst="rect">
            <a:avLst/>
          </a:prstGeom>
          <a:noFill/>
        </p:spPr>
        <p:txBody>
          <a:bodyPr wrap="square" rtlCol="0">
            <a:spAutoFit/>
          </a:bodyPr>
          <a:lstStyle/>
          <a:p>
            <a:pPr algn="ctr"/>
            <a:r>
              <a:rPr lang="en-US" sz="7000" b="1" dirty="0">
                <a:solidFill>
                  <a:srgbClr val="002060"/>
                </a:solidFill>
              </a:rPr>
              <a:t>NỘI DUNG BÀI HỌC </a:t>
            </a:r>
          </a:p>
        </p:txBody>
      </p:sp>
      <p:grpSp>
        <p:nvGrpSpPr>
          <p:cNvPr id="11" name="Group 10">
            <a:extLst>
              <a:ext uri="{FF2B5EF4-FFF2-40B4-BE49-F238E27FC236}">
                <a16:creationId xmlns:a16="http://schemas.microsoft.com/office/drawing/2014/main" id="{6AA7AD40-FE9A-B07A-F9DE-A829C3740766}"/>
              </a:ext>
            </a:extLst>
          </p:cNvPr>
          <p:cNvGrpSpPr/>
          <p:nvPr/>
        </p:nvGrpSpPr>
        <p:grpSpPr>
          <a:xfrm>
            <a:off x="876300" y="3643131"/>
            <a:ext cx="9829800" cy="2169825"/>
            <a:chOff x="990600" y="2839387"/>
            <a:chExt cx="9829800" cy="2169825"/>
          </a:xfrm>
        </p:grpSpPr>
        <p:sp>
          <p:nvSpPr>
            <p:cNvPr id="9" name="Oval 8">
              <a:extLst>
                <a:ext uri="{FF2B5EF4-FFF2-40B4-BE49-F238E27FC236}">
                  <a16:creationId xmlns:a16="http://schemas.microsoft.com/office/drawing/2014/main" id="{F55CADB7-D237-0267-5D5F-33C6155F7D67}"/>
                </a:ext>
              </a:extLst>
            </p:cNvPr>
            <p:cNvSpPr/>
            <p:nvPr/>
          </p:nvSpPr>
          <p:spPr>
            <a:xfrm>
              <a:off x="990600" y="3276600"/>
              <a:ext cx="1295400" cy="1295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500" b="1"/>
                <a:t>I</a:t>
              </a:r>
            </a:p>
          </p:txBody>
        </p:sp>
        <p:sp>
          <p:nvSpPr>
            <p:cNvPr id="10" name="TextBox 9">
              <a:extLst>
                <a:ext uri="{FF2B5EF4-FFF2-40B4-BE49-F238E27FC236}">
                  <a16:creationId xmlns:a16="http://schemas.microsoft.com/office/drawing/2014/main" id="{5CFBE7F8-E5B7-09BF-4ED7-97AEB61F9D3F}"/>
                </a:ext>
              </a:extLst>
            </p:cNvPr>
            <p:cNvSpPr txBox="1"/>
            <p:nvPr/>
          </p:nvSpPr>
          <p:spPr>
            <a:xfrm>
              <a:off x="2743200" y="2839387"/>
              <a:ext cx="8077200" cy="2169825"/>
            </a:xfrm>
            <a:prstGeom prst="rect">
              <a:avLst/>
            </a:prstGeom>
            <a:noFill/>
          </p:spPr>
          <p:txBody>
            <a:bodyPr wrap="square" rtlCol="0">
              <a:spAutoFit/>
            </a:bodyPr>
            <a:lstStyle/>
            <a:p>
              <a:pPr algn="just">
                <a:lnSpc>
                  <a:spcPct val="150000"/>
                </a:lnSpc>
              </a:pPr>
              <a:r>
                <a:rPr lang="en-US" sz="4500" dirty="0" err="1"/>
                <a:t>Cấu</a:t>
              </a:r>
              <a:r>
                <a:rPr lang="en-US" sz="4500" dirty="0"/>
                <a:t> </a:t>
              </a:r>
              <a:r>
                <a:rPr lang="en-US" sz="4500" dirty="0" err="1"/>
                <a:t>trúc</a:t>
              </a:r>
              <a:r>
                <a:rPr lang="en-US" sz="4500" dirty="0"/>
                <a:t> </a:t>
              </a:r>
              <a:r>
                <a:rPr lang="en-US" sz="4500" dirty="0" err="1"/>
                <a:t>chung</a:t>
              </a:r>
              <a:r>
                <a:rPr lang="en-US" sz="4500" dirty="0"/>
                <a:t> </a:t>
              </a:r>
              <a:r>
                <a:rPr lang="en-US" sz="4500" dirty="0" err="1"/>
                <a:t>của</a:t>
              </a:r>
              <a:r>
                <a:rPr lang="en-US" sz="4500" dirty="0"/>
                <a:t> </a:t>
              </a:r>
              <a:r>
                <a:rPr lang="en-US" sz="4500" dirty="0" err="1"/>
                <a:t>hệ</a:t>
              </a:r>
              <a:r>
                <a:rPr lang="en-US" sz="4500" dirty="0"/>
                <a:t> </a:t>
              </a:r>
              <a:r>
                <a:rPr lang="en-US" sz="4500" dirty="0" err="1"/>
                <a:t>thống</a:t>
              </a:r>
              <a:r>
                <a:rPr lang="en-US" sz="4500" dirty="0"/>
                <a:t> </a:t>
              </a:r>
              <a:r>
                <a:rPr lang="en-US" sz="4500" dirty="0" err="1"/>
                <a:t>điện</a:t>
              </a:r>
              <a:r>
                <a:rPr lang="en-US" sz="4500" dirty="0"/>
                <a:t> </a:t>
              </a:r>
              <a:r>
                <a:rPr lang="en-US" sz="4500" dirty="0" err="1"/>
                <a:t>trong</a:t>
              </a:r>
              <a:r>
                <a:rPr lang="en-US" sz="4500" dirty="0"/>
                <a:t> </a:t>
              </a:r>
              <a:r>
                <a:rPr lang="en-US" sz="4500" dirty="0" err="1"/>
                <a:t>gia</a:t>
              </a:r>
              <a:r>
                <a:rPr lang="en-US" sz="4500" dirty="0"/>
                <a:t> </a:t>
              </a:r>
              <a:r>
                <a:rPr lang="en-US" sz="4500" dirty="0" err="1"/>
                <a:t>đình</a:t>
              </a:r>
              <a:r>
                <a:rPr lang="en-US" sz="4500" dirty="0"/>
                <a:t> </a:t>
              </a:r>
            </a:p>
          </p:txBody>
        </p:sp>
      </p:grpSp>
      <p:grpSp>
        <p:nvGrpSpPr>
          <p:cNvPr id="12" name="Group 11">
            <a:extLst>
              <a:ext uri="{FF2B5EF4-FFF2-40B4-BE49-F238E27FC236}">
                <a16:creationId xmlns:a16="http://schemas.microsoft.com/office/drawing/2014/main" id="{C852294E-4EDF-1489-FF3A-29ECA8A3B74D}"/>
              </a:ext>
            </a:extLst>
          </p:cNvPr>
          <p:cNvGrpSpPr/>
          <p:nvPr/>
        </p:nvGrpSpPr>
        <p:grpSpPr>
          <a:xfrm>
            <a:off x="866775" y="6096000"/>
            <a:ext cx="9448800" cy="3208571"/>
            <a:chOff x="990600" y="2320014"/>
            <a:chExt cx="9448800" cy="3208571"/>
          </a:xfrm>
        </p:grpSpPr>
        <p:sp>
          <p:nvSpPr>
            <p:cNvPr id="13" name="Oval 12">
              <a:extLst>
                <a:ext uri="{FF2B5EF4-FFF2-40B4-BE49-F238E27FC236}">
                  <a16:creationId xmlns:a16="http://schemas.microsoft.com/office/drawing/2014/main" id="{F9D3860E-5ACE-8B86-96B6-9BBD04EA00EC}"/>
                </a:ext>
              </a:extLst>
            </p:cNvPr>
            <p:cNvSpPr/>
            <p:nvPr/>
          </p:nvSpPr>
          <p:spPr>
            <a:xfrm>
              <a:off x="990600" y="3276600"/>
              <a:ext cx="1295400" cy="1295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500" b="1"/>
                <a:t>II</a:t>
              </a:r>
            </a:p>
          </p:txBody>
        </p:sp>
        <p:sp>
          <p:nvSpPr>
            <p:cNvPr id="14" name="TextBox 13">
              <a:extLst>
                <a:ext uri="{FF2B5EF4-FFF2-40B4-BE49-F238E27FC236}">
                  <a16:creationId xmlns:a16="http://schemas.microsoft.com/office/drawing/2014/main" id="{79ACD6B4-9252-0844-9D7F-AB07CF484066}"/>
                </a:ext>
              </a:extLst>
            </p:cNvPr>
            <p:cNvSpPr txBox="1"/>
            <p:nvPr/>
          </p:nvSpPr>
          <p:spPr>
            <a:xfrm>
              <a:off x="2743200" y="2320014"/>
              <a:ext cx="7696200" cy="3208571"/>
            </a:xfrm>
            <a:prstGeom prst="rect">
              <a:avLst/>
            </a:prstGeom>
            <a:noFill/>
          </p:spPr>
          <p:txBody>
            <a:bodyPr wrap="square" rtlCol="0">
              <a:spAutoFit/>
            </a:bodyPr>
            <a:lstStyle/>
            <a:p>
              <a:pPr algn="just">
                <a:lnSpc>
                  <a:spcPct val="150000"/>
                </a:lnSpc>
              </a:pPr>
              <a:r>
                <a:rPr lang="en-US" sz="4500" dirty="0" err="1"/>
                <a:t>Một</a:t>
              </a:r>
              <a:r>
                <a:rPr lang="en-US" sz="4500" dirty="0"/>
                <a:t> </a:t>
              </a:r>
              <a:r>
                <a:rPr lang="en-US" sz="4500" dirty="0" err="1"/>
                <a:t>số</a:t>
              </a:r>
              <a:r>
                <a:rPr lang="en-US" sz="4500" dirty="0"/>
                <a:t> </a:t>
              </a:r>
              <a:r>
                <a:rPr lang="en-US" sz="4500" dirty="0" err="1"/>
                <a:t>thiết</a:t>
              </a:r>
              <a:r>
                <a:rPr lang="en-US" sz="4500" dirty="0"/>
                <a:t> </a:t>
              </a:r>
              <a:r>
                <a:rPr lang="en-US" sz="4500" dirty="0" err="1"/>
                <a:t>bị</a:t>
              </a:r>
              <a:r>
                <a:rPr lang="en-US" sz="4500" dirty="0"/>
                <a:t> </a:t>
              </a:r>
              <a:r>
                <a:rPr lang="en-US" sz="4500" dirty="0" err="1"/>
                <a:t>điện</a:t>
              </a:r>
              <a:r>
                <a:rPr lang="en-US" sz="4500" dirty="0"/>
                <a:t> </a:t>
              </a:r>
              <a:r>
                <a:rPr lang="en-US" sz="4500" dirty="0" err="1"/>
                <a:t>phổ</a:t>
              </a:r>
              <a:r>
                <a:rPr lang="en-US" sz="4500" dirty="0"/>
                <a:t> </a:t>
              </a:r>
              <a:r>
                <a:rPr lang="en-US" sz="4500" dirty="0" err="1"/>
                <a:t>biến</a:t>
              </a:r>
              <a:r>
                <a:rPr lang="en-US" sz="4500" dirty="0"/>
                <a:t> </a:t>
              </a:r>
              <a:r>
                <a:rPr lang="en-US" sz="4500" dirty="0" err="1"/>
                <a:t>được</a:t>
              </a:r>
              <a:r>
                <a:rPr lang="en-US" sz="4500" dirty="0"/>
                <a:t> </a:t>
              </a:r>
              <a:r>
                <a:rPr lang="en-US" sz="4500" dirty="0" err="1"/>
                <a:t>sử</a:t>
              </a:r>
              <a:r>
                <a:rPr lang="en-US" sz="4500" dirty="0"/>
                <a:t> </a:t>
              </a:r>
              <a:r>
                <a:rPr lang="en-US" sz="4500" dirty="0" err="1"/>
                <a:t>dụng</a:t>
              </a:r>
              <a:r>
                <a:rPr lang="en-US" sz="4500" dirty="0"/>
                <a:t> </a:t>
              </a:r>
              <a:r>
                <a:rPr lang="en-US" sz="4500" dirty="0" err="1"/>
                <a:t>trong</a:t>
              </a:r>
              <a:r>
                <a:rPr lang="en-US" sz="4500" dirty="0"/>
                <a:t> </a:t>
              </a:r>
              <a:r>
                <a:rPr lang="en-US" sz="4500" dirty="0" err="1"/>
                <a:t>hệ</a:t>
              </a:r>
              <a:r>
                <a:rPr lang="en-US" sz="4500" dirty="0"/>
                <a:t> </a:t>
              </a:r>
              <a:r>
                <a:rPr lang="en-US" sz="4500" dirty="0" err="1"/>
                <a:t>thống</a:t>
              </a:r>
              <a:r>
                <a:rPr lang="en-US" sz="4500" dirty="0"/>
                <a:t> </a:t>
              </a:r>
              <a:r>
                <a:rPr lang="en-US" sz="4500" dirty="0" err="1"/>
                <a:t>điện</a:t>
              </a:r>
              <a:r>
                <a:rPr lang="en-US" sz="4500" dirty="0"/>
                <a:t> </a:t>
              </a:r>
              <a:r>
                <a:rPr lang="en-US" sz="4500" dirty="0" err="1"/>
                <a:t>gia</a:t>
              </a:r>
              <a:r>
                <a:rPr lang="en-US" sz="4500" dirty="0"/>
                <a:t> </a:t>
              </a:r>
              <a:r>
                <a:rPr lang="en-US" sz="4500" dirty="0" err="1"/>
                <a:t>đình</a:t>
              </a:r>
              <a:endParaRPr lang="en-US" sz="4500" dirty="0"/>
            </a:p>
          </p:txBody>
        </p:sp>
      </p:grpSp>
      <p:sp>
        <p:nvSpPr>
          <p:cNvPr id="2" name="Rectangle 1"/>
          <p:cNvSpPr/>
          <p:nvPr/>
        </p:nvSpPr>
        <p:spPr>
          <a:xfrm>
            <a:off x="0" y="-39650"/>
            <a:ext cx="18288000" cy="901593"/>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BÀI 8. CẤU TRÚC HỆ THỐNG  ĐIỆN TRONG GIA ĐÌNH</a:t>
            </a:r>
          </a:p>
        </p:txBody>
      </p:sp>
    </p:spTree>
    <p:extLst>
      <p:ext uri="{BB962C8B-B14F-4D97-AF65-F5344CB8AC3E}">
        <p14:creationId xmlns:p14="http://schemas.microsoft.com/office/powerpoint/2010/main" val="389143363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E9C258E-7E56-48D0-59F4-C69025D54FEF}"/>
              </a:ext>
            </a:extLst>
          </p:cNvPr>
          <p:cNvGrpSpPr/>
          <p:nvPr/>
        </p:nvGrpSpPr>
        <p:grpSpPr>
          <a:xfrm>
            <a:off x="677860" y="2019300"/>
            <a:ext cx="17068799" cy="4912281"/>
            <a:chOff x="304801" y="4024670"/>
            <a:chExt cx="17068799" cy="3496829"/>
          </a:xfrm>
        </p:grpSpPr>
        <p:sp>
          <p:nvSpPr>
            <p:cNvPr id="6" name="Rectangle: Rounded Corners 13">
              <a:extLst>
                <a:ext uri="{FF2B5EF4-FFF2-40B4-BE49-F238E27FC236}">
                  <a16:creationId xmlns:a16="http://schemas.microsoft.com/office/drawing/2014/main" id="{DB294065-A2D2-56B3-596B-71CE8B76C5B5}"/>
                </a:ext>
              </a:extLst>
            </p:cNvPr>
            <p:cNvSpPr/>
            <p:nvPr/>
          </p:nvSpPr>
          <p:spPr>
            <a:xfrm>
              <a:off x="304801" y="4024670"/>
              <a:ext cx="17068799" cy="3496829"/>
            </a:xfrm>
            <a:prstGeom prst="roundRect">
              <a:avLst>
                <a:gd name="adj" fmla="val 6377"/>
              </a:avLst>
            </a:prstGeom>
            <a:solidFill>
              <a:schemeClr val="accent6">
                <a:lumMod val="20000"/>
                <a:lumOff val="80000"/>
              </a:scheme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207AE6D-94E8-5E21-D68A-4837A51B1EB8}"/>
                </a:ext>
              </a:extLst>
            </p:cNvPr>
            <p:cNvSpPr txBox="1"/>
            <p:nvPr/>
          </p:nvSpPr>
          <p:spPr>
            <a:xfrm>
              <a:off x="590550" y="4351131"/>
              <a:ext cx="16497300" cy="641803"/>
            </a:xfrm>
            <a:prstGeom prst="rect">
              <a:avLst/>
            </a:prstGeom>
            <a:noFill/>
          </p:spPr>
          <p:txBody>
            <a:bodyPr wrap="square">
              <a:spAutoFit/>
            </a:bodyPr>
            <a:lstStyle/>
            <a:p>
              <a:pPr algn="just">
                <a:lnSpc>
                  <a:spcPct val="150000"/>
                </a:lnSpc>
              </a:pPr>
              <a:r>
                <a:rPr lang="en-US" sz="4000" b="1" dirty="0">
                  <a:solidFill>
                    <a:schemeClr val="bg1"/>
                  </a:solidFill>
                  <a:latin typeface="Arial (Body)"/>
                </a:rPr>
                <a:t>NHÓM 1: </a:t>
              </a:r>
              <a:r>
                <a:rPr lang="en-US" sz="4000" b="1" dirty="0" err="1">
                  <a:solidFill>
                    <a:schemeClr val="bg1"/>
                  </a:solidFill>
                  <a:latin typeface="Arial (Body)"/>
                </a:rPr>
                <a:t>Cấu</a:t>
              </a:r>
              <a:r>
                <a:rPr lang="en-US" sz="4000" b="1" dirty="0">
                  <a:solidFill>
                    <a:schemeClr val="bg1"/>
                  </a:solidFill>
                  <a:latin typeface="Arial (Body)"/>
                </a:rPr>
                <a:t> </a:t>
              </a:r>
              <a:r>
                <a:rPr lang="en-US" sz="4000" b="1" dirty="0" err="1">
                  <a:solidFill>
                    <a:schemeClr val="bg1"/>
                  </a:solidFill>
                  <a:latin typeface="Arial (Body)"/>
                </a:rPr>
                <a:t>trúc</a:t>
              </a:r>
              <a:r>
                <a:rPr lang="en-US" sz="4000" b="1" dirty="0">
                  <a:solidFill>
                    <a:schemeClr val="bg1"/>
                  </a:solidFill>
                  <a:latin typeface="Arial (Body)"/>
                </a:rPr>
                <a:t> </a:t>
              </a:r>
              <a:r>
                <a:rPr lang="en-US" sz="4000" b="1" dirty="0" err="1">
                  <a:solidFill>
                    <a:schemeClr val="bg1"/>
                  </a:solidFill>
                  <a:latin typeface="Arial (Body)"/>
                </a:rPr>
                <a:t>chung</a:t>
              </a:r>
              <a:r>
                <a:rPr lang="en-US" sz="4000" b="1" dirty="0">
                  <a:solidFill>
                    <a:schemeClr val="bg1"/>
                  </a:solidFill>
                  <a:latin typeface="Arial (Body)"/>
                </a:rPr>
                <a:t> </a:t>
              </a:r>
              <a:r>
                <a:rPr lang="en-US" sz="4000" b="1" dirty="0" err="1">
                  <a:solidFill>
                    <a:schemeClr val="bg1"/>
                  </a:solidFill>
                  <a:latin typeface="Arial (Body)"/>
                </a:rPr>
                <a:t>hệ</a:t>
              </a:r>
              <a:r>
                <a:rPr lang="en-US" sz="4000" b="1" dirty="0">
                  <a:solidFill>
                    <a:schemeClr val="bg1"/>
                  </a:solidFill>
                  <a:latin typeface="Arial (Body)"/>
                </a:rPr>
                <a:t> </a:t>
              </a:r>
              <a:r>
                <a:rPr lang="en-US" sz="4000" b="1" dirty="0" err="1">
                  <a:solidFill>
                    <a:schemeClr val="bg1"/>
                  </a:solidFill>
                  <a:latin typeface="Arial (Body)"/>
                </a:rPr>
                <a:t>thống</a:t>
              </a:r>
              <a:r>
                <a:rPr lang="en-US" sz="4000" b="1" dirty="0">
                  <a:solidFill>
                    <a:schemeClr val="bg1"/>
                  </a:solidFill>
                  <a:latin typeface="Arial (Body)"/>
                </a:rPr>
                <a:t> </a:t>
              </a:r>
              <a:r>
                <a:rPr lang="en-US" sz="4000" b="1" dirty="0" err="1">
                  <a:solidFill>
                    <a:schemeClr val="bg1"/>
                  </a:solidFill>
                  <a:latin typeface="Arial (Body)"/>
                </a:rPr>
                <a:t>điện</a:t>
              </a:r>
              <a:r>
                <a:rPr lang="en-US" sz="4000" b="1" dirty="0">
                  <a:solidFill>
                    <a:schemeClr val="bg1"/>
                  </a:solidFill>
                  <a:latin typeface="Arial (Body)"/>
                </a:rPr>
                <a:t> </a:t>
              </a:r>
              <a:r>
                <a:rPr lang="en-US" sz="4000" b="1" dirty="0" err="1">
                  <a:solidFill>
                    <a:schemeClr val="bg1"/>
                  </a:solidFill>
                  <a:latin typeface="Arial (Body)"/>
                </a:rPr>
                <a:t>trong</a:t>
              </a:r>
              <a:r>
                <a:rPr lang="en-US" sz="4000" b="1" dirty="0">
                  <a:solidFill>
                    <a:schemeClr val="bg1"/>
                  </a:solidFill>
                  <a:latin typeface="Arial (Body)"/>
                </a:rPr>
                <a:t> </a:t>
              </a:r>
              <a:r>
                <a:rPr lang="en-US" sz="4000" b="1" dirty="0" err="1">
                  <a:solidFill>
                    <a:schemeClr val="bg1"/>
                  </a:solidFill>
                  <a:latin typeface="Arial (Body)"/>
                </a:rPr>
                <a:t>gia</a:t>
              </a:r>
              <a:r>
                <a:rPr lang="en-US" sz="4000" b="1" dirty="0">
                  <a:solidFill>
                    <a:schemeClr val="bg1"/>
                  </a:solidFill>
                  <a:latin typeface="Arial (Body)"/>
                </a:rPr>
                <a:t> </a:t>
              </a:r>
              <a:r>
                <a:rPr lang="en-US" sz="4000" b="1" dirty="0" err="1">
                  <a:solidFill>
                    <a:schemeClr val="bg1"/>
                  </a:solidFill>
                  <a:latin typeface="Arial (Body)"/>
                </a:rPr>
                <a:t>đình</a:t>
              </a:r>
              <a:r>
                <a:rPr lang="en-US" sz="4000" b="1" dirty="0">
                  <a:solidFill>
                    <a:schemeClr val="bg1"/>
                  </a:solidFill>
                  <a:latin typeface="Arial (Body)"/>
                </a:rPr>
                <a:t>. </a:t>
              </a:r>
              <a:endParaRPr lang="vi-VN" sz="4000" b="1" dirty="0">
                <a:solidFill>
                  <a:schemeClr val="bg1"/>
                </a:solidFill>
                <a:latin typeface="Arial (Body)"/>
              </a:endParaRPr>
            </a:p>
          </p:txBody>
        </p:sp>
      </p:grpSp>
      <p:sp>
        <p:nvSpPr>
          <p:cNvPr id="8" name="Rectangle 7"/>
          <p:cNvSpPr/>
          <p:nvPr/>
        </p:nvSpPr>
        <p:spPr>
          <a:xfrm>
            <a:off x="0" y="0"/>
            <a:ext cx="18287999" cy="901593"/>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BÀI 8. CẤU TRÚC HỆ THỐNG  ĐIỆN TRONG GIA ĐÌNH</a:t>
            </a:r>
          </a:p>
        </p:txBody>
      </p:sp>
      <p:sp>
        <p:nvSpPr>
          <p:cNvPr id="10" name="TextBox 9">
            <a:extLst>
              <a:ext uri="{FF2B5EF4-FFF2-40B4-BE49-F238E27FC236}">
                <a16:creationId xmlns:a16="http://schemas.microsoft.com/office/drawing/2014/main" id="{F207AE6D-94E8-5E21-D68A-4837A51B1EB8}"/>
              </a:ext>
            </a:extLst>
          </p:cNvPr>
          <p:cNvSpPr txBox="1"/>
          <p:nvPr/>
        </p:nvSpPr>
        <p:spPr>
          <a:xfrm>
            <a:off x="963609" y="3531478"/>
            <a:ext cx="16640175" cy="901593"/>
          </a:xfrm>
          <a:prstGeom prst="rect">
            <a:avLst/>
          </a:prstGeom>
          <a:noFill/>
        </p:spPr>
        <p:txBody>
          <a:bodyPr wrap="square">
            <a:spAutoFit/>
          </a:bodyPr>
          <a:lstStyle/>
          <a:p>
            <a:pPr algn="just">
              <a:lnSpc>
                <a:spcPct val="150000"/>
              </a:lnSpc>
            </a:pPr>
            <a:r>
              <a:rPr lang="en-US" sz="4000" b="1" dirty="0">
                <a:solidFill>
                  <a:srgbClr val="002060"/>
                </a:solidFill>
                <a:latin typeface="Arial (Body)"/>
              </a:rPr>
              <a:t>NHÓM 2: </a:t>
            </a:r>
            <a:r>
              <a:rPr lang="en-US" sz="4000" b="1" dirty="0" err="1">
                <a:solidFill>
                  <a:srgbClr val="002060"/>
                </a:solidFill>
                <a:latin typeface="Arial (Body)"/>
              </a:rPr>
              <a:t>Vai</a:t>
            </a:r>
            <a:r>
              <a:rPr lang="en-US" sz="4000" b="1" dirty="0">
                <a:solidFill>
                  <a:srgbClr val="002060"/>
                </a:solidFill>
                <a:latin typeface="Arial (Body)"/>
              </a:rPr>
              <a:t> </a:t>
            </a:r>
            <a:r>
              <a:rPr lang="en-US" sz="4000" b="1" dirty="0" err="1">
                <a:solidFill>
                  <a:srgbClr val="002060"/>
                </a:solidFill>
                <a:latin typeface="Arial (Body)"/>
              </a:rPr>
              <a:t>trò</a:t>
            </a:r>
            <a:r>
              <a:rPr lang="en-US" sz="4000" b="1" dirty="0">
                <a:solidFill>
                  <a:srgbClr val="002060"/>
                </a:solidFill>
                <a:latin typeface="Arial (Body)"/>
              </a:rPr>
              <a:t> </a:t>
            </a:r>
            <a:r>
              <a:rPr lang="en-US" sz="4000" b="1" dirty="0" err="1">
                <a:solidFill>
                  <a:srgbClr val="002060"/>
                </a:solidFill>
                <a:latin typeface="Arial (Body)"/>
              </a:rPr>
              <a:t>các</a:t>
            </a:r>
            <a:r>
              <a:rPr lang="en-US" sz="4000" b="1" dirty="0">
                <a:solidFill>
                  <a:srgbClr val="002060"/>
                </a:solidFill>
                <a:latin typeface="Arial (Body)"/>
              </a:rPr>
              <a:t> </a:t>
            </a:r>
            <a:r>
              <a:rPr lang="en-US" sz="4000" b="1" dirty="0" err="1">
                <a:solidFill>
                  <a:srgbClr val="002060"/>
                </a:solidFill>
                <a:latin typeface="Arial (Body)"/>
              </a:rPr>
              <a:t>thành</a:t>
            </a:r>
            <a:r>
              <a:rPr lang="en-US" sz="4000" b="1" dirty="0">
                <a:solidFill>
                  <a:srgbClr val="002060"/>
                </a:solidFill>
                <a:latin typeface="Arial (Body)"/>
              </a:rPr>
              <a:t> </a:t>
            </a:r>
            <a:r>
              <a:rPr lang="en-US" sz="4000" b="1" dirty="0" err="1">
                <a:solidFill>
                  <a:srgbClr val="002060"/>
                </a:solidFill>
                <a:latin typeface="Arial (Body)"/>
              </a:rPr>
              <a:t>phần</a:t>
            </a:r>
            <a:r>
              <a:rPr lang="en-US" sz="4000" b="1" dirty="0">
                <a:solidFill>
                  <a:srgbClr val="002060"/>
                </a:solidFill>
                <a:latin typeface="Arial (Body)"/>
              </a:rPr>
              <a:t> </a:t>
            </a:r>
            <a:r>
              <a:rPr lang="en-US" sz="4000" b="1" dirty="0" err="1">
                <a:solidFill>
                  <a:srgbClr val="002060"/>
                </a:solidFill>
                <a:latin typeface="Arial (Body)"/>
              </a:rPr>
              <a:t>hệ</a:t>
            </a:r>
            <a:r>
              <a:rPr lang="en-US" sz="4000" b="1" dirty="0">
                <a:solidFill>
                  <a:srgbClr val="002060"/>
                </a:solidFill>
                <a:latin typeface="Arial (Body)"/>
              </a:rPr>
              <a:t> </a:t>
            </a:r>
            <a:r>
              <a:rPr lang="en-US" sz="4000" b="1" dirty="0" err="1">
                <a:solidFill>
                  <a:srgbClr val="002060"/>
                </a:solidFill>
                <a:latin typeface="Arial (Body)"/>
              </a:rPr>
              <a:t>thống</a:t>
            </a:r>
            <a:r>
              <a:rPr lang="en-US" sz="4000" b="1" dirty="0">
                <a:solidFill>
                  <a:srgbClr val="002060"/>
                </a:solidFill>
                <a:latin typeface="Arial (Body)"/>
              </a:rPr>
              <a:t> </a:t>
            </a:r>
            <a:r>
              <a:rPr lang="en-US" sz="4000" b="1" dirty="0" err="1">
                <a:solidFill>
                  <a:srgbClr val="002060"/>
                </a:solidFill>
                <a:latin typeface="Arial (Body)"/>
              </a:rPr>
              <a:t>điện</a:t>
            </a:r>
            <a:r>
              <a:rPr lang="en-US" sz="4000" b="1" dirty="0">
                <a:solidFill>
                  <a:srgbClr val="002060"/>
                </a:solidFill>
                <a:latin typeface="Arial (Body)"/>
              </a:rPr>
              <a:t> </a:t>
            </a:r>
            <a:r>
              <a:rPr lang="en-US" sz="4000" b="1" dirty="0" err="1">
                <a:solidFill>
                  <a:srgbClr val="002060"/>
                </a:solidFill>
                <a:latin typeface="Arial (Body)"/>
              </a:rPr>
              <a:t>trong</a:t>
            </a:r>
            <a:r>
              <a:rPr lang="en-US" sz="4000" b="1" dirty="0">
                <a:solidFill>
                  <a:srgbClr val="002060"/>
                </a:solidFill>
                <a:latin typeface="Arial (Body)"/>
              </a:rPr>
              <a:t> </a:t>
            </a:r>
            <a:r>
              <a:rPr lang="en-US" sz="4000" b="1" dirty="0" err="1">
                <a:solidFill>
                  <a:srgbClr val="002060"/>
                </a:solidFill>
                <a:latin typeface="Arial (Body)"/>
              </a:rPr>
              <a:t>gia</a:t>
            </a:r>
            <a:r>
              <a:rPr lang="en-US" sz="4000" b="1" dirty="0">
                <a:solidFill>
                  <a:srgbClr val="002060"/>
                </a:solidFill>
                <a:latin typeface="Arial (Body)"/>
              </a:rPr>
              <a:t> </a:t>
            </a:r>
            <a:r>
              <a:rPr lang="en-US" sz="4000" b="1" dirty="0" err="1">
                <a:solidFill>
                  <a:srgbClr val="002060"/>
                </a:solidFill>
                <a:latin typeface="Arial (Body)"/>
              </a:rPr>
              <a:t>đình</a:t>
            </a:r>
            <a:r>
              <a:rPr lang="en-US" sz="4000" b="1" dirty="0">
                <a:solidFill>
                  <a:srgbClr val="002060"/>
                </a:solidFill>
                <a:latin typeface="Arial (Body)"/>
              </a:rPr>
              <a:t>. </a:t>
            </a:r>
            <a:endParaRPr lang="vi-VN" sz="4000" b="1" dirty="0">
              <a:solidFill>
                <a:srgbClr val="002060"/>
              </a:solidFill>
              <a:latin typeface="Arial (Body)"/>
            </a:endParaRPr>
          </a:p>
        </p:txBody>
      </p:sp>
      <p:sp>
        <p:nvSpPr>
          <p:cNvPr id="11" name="TextBox 10">
            <a:extLst>
              <a:ext uri="{FF2B5EF4-FFF2-40B4-BE49-F238E27FC236}">
                <a16:creationId xmlns:a16="http://schemas.microsoft.com/office/drawing/2014/main" id="{F207AE6D-94E8-5E21-D68A-4837A51B1EB8}"/>
              </a:ext>
            </a:extLst>
          </p:cNvPr>
          <p:cNvSpPr txBox="1"/>
          <p:nvPr/>
        </p:nvSpPr>
        <p:spPr>
          <a:xfrm>
            <a:off x="963608" y="4702916"/>
            <a:ext cx="16640175" cy="901593"/>
          </a:xfrm>
          <a:prstGeom prst="rect">
            <a:avLst/>
          </a:prstGeom>
          <a:noFill/>
        </p:spPr>
        <p:txBody>
          <a:bodyPr wrap="square">
            <a:spAutoFit/>
          </a:bodyPr>
          <a:lstStyle/>
          <a:p>
            <a:pPr algn="just">
              <a:lnSpc>
                <a:spcPct val="150000"/>
              </a:lnSpc>
            </a:pPr>
            <a:r>
              <a:rPr lang="en-US" sz="4000" b="1" dirty="0">
                <a:solidFill>
                  <a:srgbClr val="FFC000"/>
                </a:solidFill>
                <a:latin typeface="Arial (Body)"/>
              </a:rPr>
              <a:t>NHÓM 3: </a:t>
            </a:r>
            <a:r>
              <a:rPr lang="en-US" sz="4000" b="1" dirty="0" err="1">
                <a:solidFill>
                  <a:srgbClr val="FFC000"/>
                </a:solidFill>
                <a:latin typeface="Arial (Body)"/>
              </a:rPr>
              <a:t>Giới</a:t>
            </a:r>
            <a:r>
              <a:rPr lang="en-US" sz="4000" b="1" dirty="0">
                <a:solidFill>
                  <a:srgbClr val="FFC000"/>
                </a:solidFill>
                <a:latin typeface="Arial (Body)"/>
              </a:rPr>
              <a:t> </a:t>
            </a:r>
            <a:r>
              <a:rPr lang="en-US" sz="4000" b="1" dirty="0" err="1">
                <a:solidFill>
                  <a:srgbClr val="FFC000"/>
                </a:solidFill>
                <a:latin typeface="Arial (Body)"/>
              </a:rPr>
              <a:t>thiệu</a:t>
            </a:r>
            <a:r>
              <a:rPr lang="en-US" sz="4000" b="1" dirty="0">
                <a:solidFill>
                  <a:srgbClr val="FFC000"/>
                </a:solidFill>
                <a:latin typeface="Arial (Body)"/>
              </a:rPr>
              <a:t> </a:t>
            </a:r>
            <a:r>
              <a:rPr lang="en-US" sz="4000" b="1" dirty="0" err="1">
                <a:solidFill>
                  <a:srgbClr val="FFC000"/>
                </a:solidFill>
                <a:latin typeface="Arial (Body)"/>
              </a:rPr>
              <a:t>công</a:t>
            </a:r>
            <a:r>
              <a:rPr lang="en-US" sz="4000" b="1" dirty="0">
                <a:solidFill>
                  <a:srgbClr val="FFC000"/>
                </a:solidFill>
                <a:latin typeface="Arial (Body)"/>
              </a:rPr>
              <a:t> </a:t>
            </a:r>
            <a:r>
              <a:rPr lang="en-US" sz="4000" b="1" dirty="0" err="1">
                <a:solidFill>
                  <a:srgbClr val="FFC000"/>
                </a:solidFill>
                <a:latin typeface="Arial (Body)"/>
              </a:rPr>
              <a:t>tơ</a:t>
            </a:r>
            <a:r>
              <a:rPr lang="en-US" sz="4000" b="1" dirty="0">
                <a:solidFill>
                  <a:srgbClr val="FFC000"/>
                </a:solidFill>
                <a:latin typeface="Arial (Body)"/>
              </a:rPr>
              <a:t> </a:t>
            </a:r>
            <a:r>
              <a:rPr lang="en-US" sz="4000" b="1" dirty="0" err="1">
                <a:solidFill>
                  <a:srgbClr val="FFC000"/>
                </a:solidFill>
                <a:latin typeface="Arial (Body)"/>
              </a:rPr>
              <a:t>điện</a:t>
            </a:r>
            <a:r>
              <a:rPr lang="en-US" sz="4000" b="1" dirty="0">
                <a:solidFill>
                  <a:srgbClr val="FFC000"/>
                </a:solidFill>
                <a:latin typeface="Arial (Body)"/>
              </a:rPr>
              <a:t>, </a:t>
            </a:r>
            <a:r>
              <a:rPr lang="en-US" sz="4000" b="1" dirty="0" err="1">
                <a:solidFill>
                  <a:srgbClr val="FFC000"/>
                </a:solidFill>
                <a:latin typeface="Arial (Body)"/>
              </a:rPr>
              <a:t>chức</a:t>
            </a:r>
            <a:r>
              <a:rPr lang="en-US" sz="4000" b="1" dirty="0">
                <a:solidFill>
                  <a:srgbClr val="FFC000"/>
                </a:solidFill>
                <a:latin typeface="Arial (Body)"/>
              </a:rPr>
              <a:t> </a:t>
            </a:r>
            <a:r>
              <a:rPr lang="en-US" sz="4000" b="1" dirty="0" err="1">
                <a:solidFill>
                  <a:srgbClr val="FFC000"/>
                </a:solidFill>
                <a:latin typeface="Arial (Body)"/>
              </a:rPr>
              <a:t>năng</a:t>
            </a:r>
            <a:r>
              <a:rPr lang="en-US" sz="4000" b="1" dirty="0">
                <a:solidFill>
                  <a:srgbClr val="FFC000"/>
                </a:solidFill>
                <a:latin typeface="Arial (Body)"/>
              </a:rPr>
              <a:t> </a:t>
            </a:r>
            <a:r>
              <a:rPr lang="en-US" sz="4000" b="1" dirty="0" err="1">
                <a:solidFill>
                  <a:srgbClr val="FFC000"/>
                </a:solidFill>
                <a:latin typeface="Arial (Body)"/>
              </a:rPr>
              <a:t>công</a:t>
            </a:r>
            <a:r>
              <a:rPr lang="en-US" sz="4000" b="1" dirty="0">
                <a:solidFill>
                  <a:srgbClr val="FFC000"/>
                </a:solidFill>
                <a:latin typeface="Arial (Body)"/>
              </a:rPr>
              <a:t> </a:t>
            </a:r>
            <a:r>
              <a:rPr lang="en-US" sz="4000" b="1" dirty="0" err="1">
                <a:solidFill>
                  <a:srgbClr val="FFC000"/>
                </a:solidFill>
                <a:latin typeface="Arial (Body)"/>
              </a:rPr>
              <a:t>tơ</a:t>
            </a:r>
            <a:r>
              <a:rPr lang="en-US" sz="4000" b="1" dirty="0">
                <a:solidFill>
                  <a:srgbClr val="FFC000"/>
                </a:solidFill>
                <a:latin typeface="Arial (Body)"/>
              </a:rPr>
              <a:t> </a:t>
            </a:r>
            <a:r>
              <a:rPr lang="en-US" sz="4000" b="1" dirty="0" err="1">
                <a:solidFill>
                  <a:srgbClr val="FFC000"/>
                </a:solidFill>
                <a:latin typeface="Arial (Body)"/>
              </a:rPr>
              <a:t>điện</a:t>
            </a:r>
            <a:r>
              <a:rPr lang="en-US" sz="4000" b="1" dirty="0">
                <a:solidFill>
                  <a:srgbClr val="FFC000"/>
                </a:solidFill>
                <a:latin typeface="Arial (Body)"/>
              </a:rPr>
              <a:t>. </a:t>
            </a:r>
            <a:endParaRPr lang="vi-VN" sz="4000" b="1" dirty="0">
              <a:solidFill>
                <a:srgbClr val="FFC000"/>
              </a:solidFill>
              <a:latin typeface="Arial (Body)"/>
            </a:endParaRPr>
          </a:p>
        </p:txBody>
      </p:sp>
      <p:sp>
        <p:nvSpPr>
          <p:cNvPr id="12" name="TextBox 11">
            <a:extLst>
              <a:ext uri="{FF2B5EF4-FFF2-40B4-BE49-F238E27FC236}">
                <a16:creationId xmlns:a16="http://schemas.microsoft.com/office/drawing/2014/main" id="{F207AE6D-94E8-5E21-D68A-4837A51B1EB8}"/>
              </a:ext>
            </a:extLst>
          </p:cNvPr>
          <p:cNvSpPr txBox="1"/>
          <p:nvPr/>
        </p:nvSpPr>
        <p:spPr>
          <a:xfrm>
            <a:off x="1103901" y="5824414"/>
            <a:ext cx="16497300" cy="901593"/>
          </a:xfrm>
          <a:prstGeom prst="rect">
            <a:avLst/>
          </a:prstGeom>
          <a:noFill/>
        </p:spPr>
        <p:txBody>
          <a:bodyPr wrap="square">
            <a:spAutoFit/>
          </a:bodyPr>
          <a:lstStyle/>
          <a:p>
            <a:pPr algn="just">
              <a:lnSpc>
                <a:spcPct val="150000"/>
              </a:lnSpc>
            </a:pPr>
            <a:r>
              <a:rPr lang="en-US" sz="4000" b="1" dirty="0">
                <a:solidFill>
                  <a:srgbClr val="C00000"/>
                </a:solidFill>
                <a:latin typeface="Arial (Body)"/>
              </a:rPr>
              <a:t>NHÓM 4:  </a:t>
            </a:r>
            <a:r>
              <a:rPr lang="en-US" sz="4000" b="1" dirty="0" err="1">
                <a:solidFill>
                  <a:srgbClr val="C00000"/>
                </a:solidFill>
                <a:latin typeface="Arial (Body)"/>
              </a:rPr>
              <a:t>Thông</a:t>
            </a:r>
            <a:r>
              <a:rPr lang="en-US" sz="4000" b="1" dirty="0">
                <a:solidFill>
                  <a:srgbClr val="C00000"/>
                </a:solidFill>
                <a:latin typeface="Arial (Body)"/>
              </a:rPr>
              <a:t> </a:t>
            </a:r>
            <a:r>
              <a:rPr lang="en-US" sz="4000" b="1" dirty="0" err="1">
                <a:solidFill>
                  <a:srgbClr val="C00000"/>
                </a:solidFill>
                <a:latin typeface="Arial (Body)"/>
              </a:rPr>
              <a:t>số</a:t>
            </a:r>
            <a:r>
              <a:rPr lang="en-US" sz="4000" b="1" dirty="0">
                <a:solidFill>
                  <a:srgbClr val="C00000"/>
                </a:solidFill>
                <a:latin typeface="Arial (Body)"/>
              </a:rPr>
              <a:t> </a:t>
            </a:r>
            <a:r>
              <a:rPr lang="en-US" sz="4000" b="1" dirty="0" err="1">
                <a:solidFill>
                  <a:srgbClr val="C00000"/>
                </a:solidFill>
                <a:latin typeface="Arial (Body)"/>
              </a:rPr>
              <a:t>kĩ</a:t>
            </a:r>
            <a:r>
              <a:rPr lang="en-US" sz="4000" b="1" dirty="0">
                <a:solidFill>
                  <a:srgbClr val="C00000"/>
                </a:solidFill>
                <a:latin typeface="Arial (Body)"/>
              </a:rPr>
              <a:t> </a:t>
            </a:r>
            <a:r>
              <a:rPr lang="en-US" sz="4000" b="1" dirty="0" err="1">
                <a:solidFill>
                  <a:srgbClr val="C00000"/>
                </a:solidFill>
                <a:latin typeface="Arial (Body)"/>
              </a:rPr>
              <a:t>thuật</a:t>
            </a:r>
            <a:r>
              <a:rPr lang="en-US" sz="4000" b="1" dirty="0">
                <a:solidFill>
                  <a:srgbClr val="C00000"/>
                </a:solidFill>
                <a:latin typeface="Arial (Body)"/>
              </a:rPr>
              <a:t> </a:t>
            </a:r>
            <a:r>
              <a:rPr lang="en-US" sz="4000" b="1" dirty="0" err="1">
                <a:solidFill>
                  <a:srgbClr val="C00000"/>
                </a:solidFill>
                <a:latin typeface="Arial (Body)"/>
              </a:rPr>
              <a:t>công</a:t>
            </a:r>
            <a:r>
              <a:rPr lang="en-US" sz="4000" b="1" dirty="0">
                <a:solidFill>
                  <a:srgbClr val="C00000"/>
                </a:solidFill>
                <a:latin typeface="Arial (Body)"/>
              </a:rPr>
              <a:t> </a:t>
            </a:r>
            <a:r>
              <a:rPr lang="en-US" sz="4000" b="1" dirty="0" err="1">
                <a:solidFill>
                  <a:srgbClr val="C00000"/>
                </a:solidFill>
                <a:latin typeface="Arial (Body)"/>
              </a:rPr>
              <a:t>tơ</a:t>
            </a:r>
            <a:r>
              <a:rPr lang="en-US" sz="4000" b="1" dirty="0">
                <a:solidFill>
                  <a:srgbClr val="C00000"/>
                </a:solidFill>
                <a:latin typeface="Arial (Body)"/>
              </a:rPr>
              <a:t> </a:t>
            </a:r>
            <a:r>
              <a:rPr lang="en-US" sz="4000" b="1" dirty="0" err="1">
                <a:solidFill>
                  <a:srgbClr val="C00000"/>
                </a:solidFill>
                <a:latin typeface="Arial (Body)"/>
              </a:rPr>
              <a:t>điện</a:t>
            </a:r>
            <a:r>
              <a:rPr lang="en-US" sz="4000" b="1" dirty="0">
                <a:solidFill>
                  <a:srgbClr val="C00000"/>
                </a:solidFill>
                <a:latin typeface="Arial (Body)"/>
              </a:rPr>
              <a:t>. </a:t>
            </a:r>
            <a:endParaRPr lang="vi-VN" sz="4000" b="1" dirty="0">
              <a:solidFill>
                <a:srgbClr val="C00000"/>
              </a:solidFill>
              <a:latin typeface="Arial (Body)"/>
            </a:endParaRPr>
          </a:p>
        </p:txBody>
      </p:sp>
    </p:spTree>
    <p:extLst>
      <p:ext uri="{BB962C8B-B14F-4D97-AF65-F5344CB8AC3E}">
        <p14:creationId xmlns:p14="http://schemas.microsoft.com/office/powerpoint/2010/main" val="4161501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779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E1E8B8-7FBA-048B-0B32-87F67A5C1BB8}"/>
              </a:ext>
            </a:extLst>
          </p:cNvPr>
          <p:cNvSpPr txBox="1"/>
          <p:nvPr/>
        </p:nvSpPr>
        <p:spPr>
          <a:xfrm>
            <a:off x="647700" y="3162300"/>
            <a:ext cx="16992600" cy="3124381"/>
          </a:xfrm>
          <a:prstGeom prst="rect">
            <a:avLst/>
          </a:prstGeom>
          <a:noFill/>
        </p:spPr>
        <p:txBody>
          <a:bodyPr wrap="square" rtlCol="0">
            <a:spAutoFit/>
          </a:bodyPr>
          <a:lstStyle/>
          <a:p>
            <a:pPr algn="ctr">
              <a:lnSpc>
                <a:spcPct val="150000"/>
              </a:lnSpc>
            </a:pPr>
            <a:r>
              <a:rPr lang="en-US" sz="7000" b="1" dirty="0"/>
              <a:t> I. CẤU TRÚC CHUNG CỦA </a:t>
            </a:r>
          </a:p>
          <a:p>
            <a:pPr algn="ctr">
              <a:lnSpc>
                <a:spcPct val="150000"/>
              </a:lnSpc>
            </a:pPr>
            <a:r>
              <a:rPr lang="en-US" sz="7000" b="1" dirty="0"/>
              <a:t>HỆ THỐNG ĐIỆN TRONG GIA ĐÌNH </a:t>
            </a:r>
          </a:p>
        </p:txBody>
      </p:sp>
      <p:sp>
        <p:nvSpPr>
          <p:cNvPr id="6" name="Freeform 3">
            <a:extLst>
              <a:ext uri="{FF2B5EF4-FFF2-40B4-BE49-F238E27FC236}">
                <a16:creationId xmlns:a16="http://schemas.microsoft.com/office/drawing/2014/main" id="{1A7522D6-29A7-555E-F679-79968EC4E35C}"/>
              </a:ext>
            </a:extLst>
          </p:cNvPr>
          <p:cNvSpPr/>
          <p:nvPr/>
        </p:nvSpPr>
        <p:spPr>
          <a:xfrm>
            <a:off x="-304800" y="7085711"/>
            <a:ext cx="3962400" cy="3201289"/>
          </a:xfrm>
          <a:custGeom>
            <a:avLst/>
            <a:gdLst/>
            <a:ahLst/>
            <a:cxnLst/>
            <a:rect l="l" t="t" r="r" b="b"/>
            <a:pathLst>
              <a:path w="5093100" h="4114800">
                <a:moveTo>
                  <a:pt x="0" y="0"/>
                </a:moveTo>
                <a:lnTo>
                  <a:pt x="5093099" y="0"/>
                </a:lnTo>
                <a:lnTo>
                  <a:pt x="509309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Rectangle 1"/>
          <p:cNvSpPr/>
          <p:nvPr/>
        </p:nvSpPr>
        <p:spPr>
          <a:xfrm>
            <a:off x="0" y="23923"/>
            <a:ext cx="18288000" cy="901593"/>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BÀI 8. CẤU TRÚC HỆ THỐNG  ĐIỆN TRONG GIA ĐÌNH</a:t>
            </a:r>
          </a:p>
        </p:txBody>
      </p:sp>
      <p:sp>
        <p:nvSpPr>
          <p:cNvPr id="7" name="Rectangle 6"/>
          <p:cNvSpPr/>
          <p:nvPr/>
        </p:nvSpPr>
        <p:spPr>
          <a:xfrm>
            <a:off x="13944600" y="8335006"/>
            <a:ext cx="3352801" cy="901593"/>
          </a:xfrm>
          <a:prstGeom prst="rect">
            <a:avLst/>
          </a:prstGeom>
          <a:solidFill>
            <a:srgbClr val="C2EAF2"/>
          </a:solidFill>
          <a:ln>
            <a:solidFill>
              <a:srgbClr val="0070C0"/>
            </a:solidFill>
          </a:ln>
        </p:spPr>
        <p:txBody>
          <a:bodyPr wrap="square">
            <a:spAutoFit/>
          </a:bodyPr>
          <a:lstStyle/>
          <a:p>
            <a:pPr algn="ctr">
              <a:lnSpc>
                <a:spcPct val="150000"/>
              </a:lnSpc>
            </a:pPr>
            <a:r>
              <a:rPr lang="en-US" sz="4000" b="1" dirty="0">
                <a:solidFill>
                  <a:srgbClr val="FF0000"/>
                </a:solidFill>
              </a:rPr>
              <a:t>NHÓM 1</a:t>
            </a:r>
          </a:p>
        </p:txBody>
      </p:sp>
    </p:spTree>
    <p:extLst>
      <p:ext uri="{BB962C8B-B14F-4D97-AF65-F5344CB8AC3E}">
        <p14:creationId xmlns:p14="http://schemas.microsoft.com/office/powerpoint/2010/main" val="1410552923"/>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theme/theme1.xml><?xml version="1.0" encoding="utf-8"?>
<a:theme xmlns:a="http://schemas.openxmlformats.org/drawingml/2006/main" name="Electricity Access Meeting by Slidesgo">
  <a:themeElements>
    <a:clrScheme name="Simple Light">
      <a:dk1>
        <a:srgbClr val="1D1D1B"/>
      </a:dk1>
      <a:lt1>
        <a:srgbClr val="D1630F"/>
      </a:lt1>
      <a:dk2>
        <a:srgbClr val="E5E5E5"/>
      </a:dk2>
      <a:lt2>
        <a:srgbClr val="CCCCCC"/>
      </a:lt2>
      <a:accent1>
        <a:srgbClr val="B4B4B4"/>
      </a:accent1>
      <a:accent2>
        <a:srgbClr val="FFFFFF"/>
      </a:accent2>
      <a:accent3>
        <a:srgbClr val="FFFFFF"/>
      </a:accent3>
      <a:accent4>
        <a:srgbClr val="FFFFFF"/>
      </a:accent4>
      <a:accent5>
        <a:srgbClr val="FFFFFF"/>
      </a:accent5>
      <a:accent6>
        <a:srgbClr val="FFFFFF"/>
      </a:accent6>
      <a:hlink>
        <a:srgbClr val="1D1D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1258</TotalTime>
  <Words>2466</Words>
  <Application>Microsoft Macintosh PowerPoint</Application>
  <PresentationFormat>Custom</PresentationFormat>
  <Paragraphs>196</Paragraphs>
  <Slides>38</Slides>
  <Notes>4</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38</vt:i4>
      </vt:variant>
    </vt:vector>
  </HeadingPairs>
  <TitlesOfParts>
    <vt:vector size="55" baseType="lpstr">
      <vt:lpstr>Mulish Light</vt:lpstr>
      <vt:lpstr>Corbel</vt:lpstr>
      <vt:lpstr>Mulish</vt:lpstr>
      <vt:lpstr>Arimo</vt:lpstr>
      <vt:lpstr>Times New Roman</vt:lpstr>
      <vt:lpstr>Nunito Light</vt:lpstr>
      <vt:lpstr>Arial</vt:lpstr>
      <vt:lpstr>Goldman</vt:lpstr>
      <vt:lpstr>Calibri</vt:lpstr>
      <vt:lpstr>Arial (Body)</vt:lpstr>
      <vt:lpstr>Verdana</vt:lpstr>
      <vt:lpstr>Tahoma</vt:lpstr>
      <vt:lpstr>Wingdings</vt:lpstr>
      <vt:lpstr>Alexandria</vt:lpstr>
      <vt:lpstr>Wingdings 2</vt:lpstr>
      <vt:lpstr>Electricity Access Meeting by Slidesgo</vt:lpstr>
      <vt:lpstr>Frame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Microsoft Office User</cp:lastModifiedBy>
  <cp:revision>70</cp:revision>
  <dcterms:created xsi:type="dcterms:W3CDTF">2006-08-16T00:00:00Z</dcterms:created>
  <dcterms:modified xsi:type="dcterms:W3CDTF">2025-03-20T12:42:17Z</dcterms:modified>
  <dc:identifier>DAGN_NtKVXI</dc:identifier>
</cp:coreProperties>
</file>