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7" r:id="rId2"/>
    <p:sldId id="290" r:id="rId3"/>
    <p:sldId id="305" r:id="rId4"/>
    <p:sldId id="310" r:id="rId5"/>
    <p:sldId id="311" r:id="rId6"/>
    <p:sldId id="312" r:id="rId7"/>
    <p:sldId id="313" r:id="rId8"/>
    <p:sldId id="284" r:id="rId9"/>
    <p:sldId id="315" r:id="rId10"/>
    <p:sldId id="285" r:id="rId11"/>
    <p:sldId id="259" r:id="rId12"/>
    <p:sldId id="289" r:id="rId13"/>
    <p:sldId id="291" r:id="rId14"/>
    <p:sldId id="292" r:id="rId15"/>
    <p:sldId id="294" r:id="rId16"/>
    <p:sldId id="295" r:id="rId17"/>
    <p:sldId id="298" r:id="rId18"/>
    <p:sldId id="299" r:id="rId19"/>
    <p:sldId id="297" r:id="rId20"/>
    <p:sldId id="300" r:id="rId21"/>
    <p:sldId id="306" r:id="rId22"/>
    <p:sldId id="301" r:id="rId23"/>
    <p:sldId id="307" r:id="rId24"/>
    <p:sldId id="302" r:id="rId25"/>
    <p:sldId id="308" r:id="rId26"/>
    <p:sldId id="296" r:id="rId27"/>
    <p:sldId id="309" r:id="rId28"/>
  </p:sldIdLst>
  <p:sldSz cx="18288000" cy="10287000"/>
  <p:notesSz cx="6858000" cy="9144000"/>
  <p:embeddedFontLst>
    <p:embeddedFont>
      <p:font typeface="DM Sans" pitchFamily="2" charset="0"/>
      <p:regular r:id="rId30"/>
      <p:bold r:id="rId31"/>
      <p:italic r:id="rId32"/>
      <p:boldItalic r:id="rId33"/>
    </p:embeddedFont>
    <p:embeddedFont>
      <p:font typeface="DM Sans Bold" charset="0"/>
      <p:regular r:id="rId34"/>
    </p:embeddedFont>
    <p:embeddedFont>
      <p:font typeface="Londrina Solid Heavy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8693" autoAdjust="0"/>
  </p:normalViewPr>
  <p:slideViewPr>
    <p:cSldViewPr>
      <p:cViewPr varScale="1">
        <p:scale>
          <a:sx n="43" d="100"/>
          <a:sy n="43" d="100"/>
        </p:scale>
        <p:origin x="1378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90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51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07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165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94BF4-6A60-2B95-BE5B-ABB30BEA9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27525-BF0F-63F7-CD74-7A8B6F589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B82DED-F6CD-753B-8FBF-98166D715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B0823-BB43-3C06-DCF8-9C43A72EE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4870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51635-04EA-0888-EA75-23B9F0C88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1ECF2-A209-B55F-E2EB-AD484E9B6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B4D88-EA9B-104A-FE56-35FE8C76D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6F35-F0DB-9F10-9A4F-EFC7ADAC7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25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31B7C-3948-7F35-1312-713FAC97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AEA95F-E490-77FB-2380-B0E9163AC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FC6ED4-4270-9326-014A-E90C16143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58201-1F1E-97FA-77BE-4AAB0D6D35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962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58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1.jpeg"/><Relationship Id="rId4" Type="http://schemas.openxmlformats.org/officeDocument/2006/relationships/image" Target="../media/image14.sv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56792" y="301683"/>
            <a:ext cx="12107035" cy="9683635"/>
            <a:chOff x="0" y="0"/>
            <a:chExt cx="15430500" cy="12341860"/>
          </a:xfrm>
        </p:grpSpPr>
        <p:sp>
          <p:nvSpPr>
            <p:cNvPr id="3" name="Freeform 3"/>
            <p:cNvSpPr/>
            <p:nvPr/>
          </p:nvSpPr>
          <p:spPr>
            <a:xfrm>
              <a:off x="30480" y="40640"/>
              <a:ext cx="15382240" cy="12268200"/>
            </a:xfrm>
            <a:custGeom>
              <a:avLst/>
              <a:gdLst/>
              <a:ahLst/>
              <a:cxnLst/>
              <a:rect l="l" t="t" r="r" b="b"/>
              <a:pathLst>
                <a:path w="15382240" h="12268200">
                  <a:moveTo>
                    <a:pt x="20320" y="5789930"/>
                  </a:moveTo>
                  <a:cubicBezTo>
                    <a:pt x="85090" y="4932680"/>
                    <a:pt x="147320" y="4724400"/>
                    <a:pt x="217170" y="4514850"/>
                  </a:cubicBezTo>
                  <a:cubicBezTo>
                    <a:pt x="289560" y="4297680"/>
                    <a:pt x="386080" y="4074160"/>
                    <a:pt x="482600" y="3867150"/>
                  </a:cubicBezTo>
                  <a:cubicBezTo>
                    <a:pt x="575310" y="3669030"/>
                    <a:pt x="678180" y="3484880"/>
                    <a:pt x="784860" y="3299460"/>
                  </a:cubicBezTo>
                  <a:cubicBezTo>
                    <a:pt x="892810" y="3112770"/>
                    <a:pt x="996950" y="2929890"/>
                    <a:pt x="1126490" y="2750820"/>
                  </a:cubicBezTo>
                  <a:cubicBezTo>
                    <a:pt x="1263650" y="2561590"/>
                    <a:pt x="1419860" y="2360930"/>
                    <a:pt x="1588770" y="2195830"/>
                  </a:cubicBezTo>
                  <a:cubicBezTo>
                    <a:pt x="1753870" y="2035810"/>
                    <a:pt x="1943100" y="1901190"/>
                    <a:pt x="2125980" y="1772920"/>
                  </a:cubicBezTo>
                  <a:cubicBezTo>
                    <a:pt x="2303780" y="1649730"/>
                    <a:pt x="2479040" y="1548130"/>
                    <a:pt x="2673350" y="1438910"/>
                  </a:cubicBezTo>
                  <a:cubicBezTo>
                    <a:pt x="2885440" y="1320800"/>
                    <a:pt x="3119120" y="1193800"/>
                    <a:pt x="3352800" y="1094740"/>
                  </a:cubicBezTo>
                  <a:cubicBezTo>
                    <a:pt x="3585210" y="994410"/>
                    <a:pt x="3832860" y="891540"/>
                    <a:pt x="4070350" y="842010"/>
                  </a:cubicBezTo>
                  <a:cubicBezTo>
                    <a:pt x="4290060" y="796290"/>
                    <a:pt x="4587240" y="835660"/>
                    <a:pt x="4725670" y="795020"/>
                  </a:cubicBezTo>
                  <a:cubicBezTo>
                    <a:pt x="4796790" y="774700"/>
                    <a:pt x="4809490" y="746760"/>
                    <a:pt x="4876800" y="713740"/>
                  </a:cubicBezTo>
                  <a:cubicBezTo>
                    <a:pt x="5007610" y="648970"/>
                    <a:pt x="5265420" y="525780"/>
                    <a:pt x="5463540" y="444500"/>
                  </a:cubicBezTo>
                  <a:cubicBezTo>
                    <a:pt x="5660390" y="363220"/>
                    <a:pt x="5836920" y="284480"/>
                    <a:pt x="6060440" y="224790"/>
                  </a:cubicBezTo>
                  <a:cubicBezTo>
                    <a:pt x="6329680" y="151130"/>
                    <a:pt x="6695440" y="97790"/>
                    <a:pt x="6973570" y="63500"/>
                  </a:cubicBezTo>
                  <a:cubicBezTo>
                    <a:pt x="7205980" y="35560"/>
                    <a:pt x="7391400" y="29210"/>
                    <a:pt x="7614920" y="20320"/>
                  </a:cubicBezTo>
                  <a:cubicBezTo>
                    <a:pt x="7860030" y="10160"/>
                    <a:pt x="8131810" y="0"/>
                    <a:pt x="8385810" y="10160"/>
                  </a:cubicBezTo>
                  <a:cubicBezTo>
                    <a:pt x="8636000" y="20320"/>
                    <a:pt x="8891270" y="44450"/>
                    <a:pt x="9126220" y="82550"/>
                  </a:cubicBezTo>
                  <a:cubicBezTo>
                    <a:pt x="9345930" y="116840"/>
                    <a:pt x="9542780" y="170180"/>
                    <a:pt x="9756140" y="223520"/>
                  </a:cubicBezTo>
                  <a:cubicBezTo>
                    <a:pt x="9975850" y="278130"/>
                    <a:pt x="10195560" y="326390"/>
                    <a:pt x="10425430" y="403860"/>
                  </a:cubicBezTo>
                  <a:cubicBezTo>
                    <a:pt x="10680700" y="491490"/>
                    <a:pt x="10952480" y="609600"/>
                    <a:pt x="11217910" y="731520"/>
                  </a:cubicBezTo>
                  <a:cubicBezTo>
                    <a:pt x="11494770" y="857250"/>
                    <a:pt x="11781790" y="1009650"/>
                    <a:pt x="12051030" y="1146810"/>
                  </a:cubicBezTo>
                  <a:cubicBezTo>
                    <a:pt x="12303760" y="1276350"/>
                    <a:pt x="12567920" y="1384300"/>
                    <a:pt x="12786360" y="1530350"/>
                  </a:cubicBezTo>
                  <a:cubicBezTo>
                    <a:pt x="12987020" y="1664970"/>
                    <a:pt x="13145770" y="1805940"/>
                    <a:pt x="13322300" y="1978660"/>
                  </a:cubicBezTo>
                  <a:cubicBezTo>
                    <a:pt x="13521690" y="2172970"/>
                    <a:pt x="13737590" y="2434590"/>
                    <a:pt x="13914120" y="2650490"/>
                  </a:cubicBezTo>
                  <a:cubicBezTo>
                    <a:pt x="14067790" y="2838450"/>
                    <a:pt x="14193520" y="3003550"/>
                    <a:pt x="14329409" y="3196590"/>
                  </a:cubicBezTo>
                  <a:cubicBezTo>
                    <a:pt x="14475459" y="3403600"/>
                    <a:pt x="14704059" y="3747770"/>
                    <a:pt x="14758670" y="3856990"/>
                  </a:cubicBezTo>
                  <a:cubicBezTo>
                    <a:pt x="14775181" y="3890010"/>
                    <a:pt x="14770100" y="3891280"/>
                    <a:pt x="14784070" y="3925570"/>
                  </a:cubicBezTo>
                  <a:cubicBezTo>
                    <a:pt x="14832331" y="4044950"/>
                    <a:pt x="15024100" y="4437380"/>
                    <a:pt x="15119350" y="4695190"/>
                  </a:cubicBezTo>
                  <a:cubicBezTo>
                    <a:pt x="15212059" y="4942840"/>
                    <a:pt x="15314931" y="5193030"/>
                    <a:pt x="15349220" y="5441950"/>
                  </a:cubicBezTo>
                  <a:cubicBezTo>
                    <a:pt x="15382240" y="5680710"/>
                    <a:pt x="15358109" y="5971540"/>
                    <a:pt x="15332709" y="6156960"/>
                  </a:cubicBezTo>
                  <a:cubicBezTo>
                    <a:pt x="15314931" y="6276340"/>
                    <a:pt x="15271750" y="6346190"/>
                    <a:pt x="15256509" y="6447790"/>
                  </a:cubicBezTo>
                  <a:cubicBezTo>
                    <a:pt x="15241270" y="6558280"/>
                    <a:pt x="15262859" y="6658610"/>
                    <a:pt x="15245081" y="6795770"/>
                  </a:cubicBezTo>
                  <a:cubicBezTo>
                    <a:pt x="15217140" y="7001510"/>
                    <a:pt x="15151100" y="7310120"/>
                    <a:pt x="15068550" y="7557770"/>
                  </a:cubicBezTo>
                  <a:cubicBezTo>
                    <a:pt x="14986000" y="7806690"/>
                    <a:pt x="14859000" y="8054340"/>
                    <a:pt x="14748509" y="8281670"/>
                  </a:cubicBezTo>
                  <a:cubicBezTo>
                    <a:pt x="14646909" y="8492490"/>
                    <a:pt x="14555470" y="8681720"/>
                    <a:pt x="14436090" y="8877300"/>
                  </a:cubicBezTo>
                  <a:cubicBezTo>
                    <a:pt x="14312900" y="9080500"/>
                    <a:pt x="14171931" y="9290050"/>
                    <a:pt x="14019531" y="9474200"/>
                  </a:cubicBezTo>
                  <a:cubicBezTo>
                    <a:pt x="13869670" y="9655810"/>
                    <a:pt x="13721081" y="9820910"/>
                    <a:pt x="13528040" y="9978390"/>
                  </a:cubicBezTo>
                  <a:cubicBezTo>
                    <a:pt x="13305790" y="10161270"/>
                    <a:pt x="12890500" y="10358120"/>
                    <a:pt x="12745720" y="10486390"/>
                  </a:cubicBezTo>
                  <a:cubicBezTo>
                    <a:pt x="12678410" y="10546080"/>
                    <a:pt x="12680950" y="10580370"/>
                    <a:pt x="12618720" y="10637520"/>
                  </a:cubicBezTo>
                  <a:cubicBezTo>
                    <a:pt x="12498070" y="10749280"/>
                    <a:pt x="12252960" y="10930890"/>
                    <a:pt x="12029440" y="11052810"/>
                  </a:cubicBezTo>
                  <a:cubicBezTo>
                    <a:pt x="11772900" y="11193780"/>
                    <a:pt x="11308080" y="11372850"/>
                    <a:pt x="11150600" y="11414760"/>
                  </a:cubicBezTo>
                  <a:cubicBezTo>
                    <a:pt x="11094720" y="11430000"/>
                    <a:pt x="11074400" y="11416030"/>
                    <a:pt x="11032490" y="11430000"/>
                  </a:cubicBezTo>
                  <a:cubicBezTo>
                    <a:pt x="10980420" y="11446510"/>
                    <a:pt x="10939780" y="11483340"/>
                    <a:pt x="10866120" y="11520170"/>
                  </a:cubicBezTo>
                  <a:cubicBezTo>
                    <a:pt x="10728960" y="11587480"/>
                    <a:pt x="10467340" y="11703050"/>
                    <a:pt x="10259060" y="11785600"/>
                  </a:cubicBezTo>
                  <a:cubicBezTo>
                    <a:pt x="10044430" y="11869420"/>
                    <a:pt x="9828530" y="11955780"/>
                    <a:pt x="9593580" y="12018010"/>
                  </a:cubicBezTo>
                  <a:cubicBezTo>
                    <a:pt x="9339580" y="12084050"/>
                    <a:pt x="9041130" y="12134850"/>
                    <a:pt x="8785860" y="12165330"/>
                  </a:cubicBezTo>
                  <a:cubicBezTo>
                    <a:pt x="8558530" y="12190730"/>
                    <a:pt x="8352790" y="12184380"/>
                    <a:pt x="8136890" y="12198350"/>
                  </a:cubicBezTo>
                  <a:cubicBezTo>
                    <a:pt x="7922260" y="12212320"/>
                    <a:pt x="7711440" y="12238990"/>
                    <a:pt x="7495540" y="12247880"/>
                  </a:cubicBezTo>
                  <a:cubicBezTo>
                    <a:pt x="7273290" y="12256770"/>
                    <a:pt x="7048500" y="12268200"/>
                    <a:pt x="6822440" y="12249150"/>
                  </a:cubicBezTo>
                  <a:cubicBezTo>
                    <a:pt x="6591300" y="12230100"/>
                    <a:pt x="6357620" y="12185650"/>
                    <a:pt x="6123940" y="12129770"/>
                  </a:cubicBezTo>
                  <a:cubicBezTo>
                    <a:pt x="5880100" y="12071350"/>
                    <a:pt x="5634990" y="11979910"/>
                    <a:pt x="5392420" y="11901170"/>
                  </a:cubicBezTo>
                  <a:cubicBezTo>
                    <a:pt x="5151120" y="11823700"/>
                    <a:pt x="4911090" y="11746230"/>
                    <a:pt x="4672330" y="11659870"/>
                  </a:cubicBezTo>
                  <a:cubicBezTo>
                    <a:pt x="4433570" y="11573510"/>
                    <a:pt x="4198620" y="11489690"/>
                    <a:pt x="3961130" y="11383010"/>
                  </a:cubicBezTo>
                  <a:cubicBezTo>
                    <a:pt x="3713480" y="11271250"/>
                    <a:pt x="3318510" y="11061700"/>
                    <a:pt x="3215640" y="11000740"/>
                  </a:cubicBezTo>
                  <a:cubicBezTo>
                    <a:pt x="3188970" y="10984230"/>
                    <a:pt x="3190240" y="10979150"/>
                    <a:pt x="3164840" y="10965180"/>
                  </a:cubicBezTo>
                  <a:cubicBezTo>
                    <a:pt x="3114040" y="10934700"/>
                    <a:pt x="3009900" y="10902950"/>
                    <a:pt x="2910840" y="10845800"/>
                  </a:cubicBezTo>
                  <a:cubicBezTo>
                    <a:pt x="2754630" y="10756900"/>
                    <a:pt x="2523490" y="10595610"/>
                    <a:pt x="2335530" y="10449560"/>
                  </a:cubicBezTo>
                  <a:cubicBezTo>
                    <a:pt x="2138680" y="10297160"/>
                    <a:pt x="1924050" y="10126980"/>
                    <a:pt x="1757680" y="9950450"/>
                  </a:cubicBezTo>
                  <a:cubicBezTo>
                    <a:pt x="1604010" y="9787890"/>
                    <a:pt x="1454150" y="9578340"/>
                    <a:pt x="1363980" y="9436100"/>
                  </a:cubicBezTo>
                  <a:cubicBezTo>
                    <a:pt x="1304290" y="9345930"/>
                    <a:pt x="1286510" y="9274810"/>
                    <a:pt x="1236980" y="9199880"/>
                  </a:cubicBezTo>
                  <a:cubicBezTo>
                    <a:pt x="1187450" y="9123680"/>
                    <a:pt x="1129030" y="9076690"/>
                    <a:pt x="1064260" y="8985250"/>
                  </a:cubicBezTo>
                  <a:cubicBezTo>
                    <a:pt x="961390" y="8841740"/>
                    <a:pt x="810260" y="8602980"/>
                    <a:pt x="704850" y="8406130"/>
                  </a:cubicBezTo>
                  <a:cubicBezTo>
                    <a:pt x="601980" y="8215630"/>
                    <a:pt x="520700" y="8026400"/>
                    <a:pt x="438150" y="7821930"/>
                  </a:cubicBezTo>
                  <a:cubicBezTo>
                    <a:pt x="349250" y="7606030"/>
                    <a:pt x="261620" y="7366000"/>
                    <a:pt x="193040" y="7141210"/>
                  </a:cubicBezTo>
                  <a:cubicBezTo>
                    <a:pt x="127000" y="6929120"/>
                    <a:pt x="60960" y="6729730"/>
                    <a:pt x="30480" y="6510020"/>
                  </a:cubicBezTo>
                  <a:cubicBezTo>
                    <a:pt x="0" y="6280150"/>
                    <a:pt x="20320" y="5789930"/>
                    <a:pt x="20320" y="5789930"/>
                  </a:cubicBezTo>
                  <a:moveTo>
                    <a:pt x="3416300" y="8520430"/>
                  </a:moveTo>
                  <a:cubicBezTo>
                    <a:pt x="3479800" y="8558530"/>
                    <a:pt x="3487420" y="8540750"/>
                    <a:pt x="3483610" y="8534400"/>
                  </a:cubicBezTo>
                  <a:cubicBezTo>
                    <a:pt x="3478530" y="8524240"/>
                    <a:pt x="3416300" y="8520430"/>
                    <a:pt x="3416300" y="8520430"/>
                  </a:cubicBezTo>
                  <a:moveTo>
                    <a:pt x="4579620" y="7103110"/>
                  </a:moveTo>
                  <a:cubicBezTo>
                    <a:pt x="4613910" y="7166610"/>
                    <a:pt x="4947920" y="7132320"/>
                    <a:pt x="4949190" y="7127240"/>
                  </a:cubicBezTo>
                  <a:cubicBezTo>
                    <a:pt x="4949190" y="7120890"/>
                    <a:pt x="4579620" y="7103110"/>
                    <a:pt x="4579620" y="7103110"/>
                  </a:cubicBezTo>
                </a:path>
              </a:pathLst>
            </a:custGeom>
            <a:solidFill>
              <a:srgbClr val="EAF8CA"/>
            </a:solid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-1567461">
            <a:off x="14397985" y="1245537"/>
            <a:ext cx="5132668" cy="6705386"/>
          </a:xfrm>
          <a:custGeom>
            <a:avLst/>
            <a:gdLst/>
            <a:ahLst/>
            <a:cxnLst/>
            <a:rect l="l" t="t" r="r" b="b"/>
            <a:pathLst>
              <a:path w="5132668" h="6705386">
                <a:moveTo>
                  <a:pt x="0" y="0"/>
                </a:moveTo>
                <a:lnTo>
                  <a:pt x="5132668" y="0"/>
                </a:lnTo>
                <a:lnTo>
                  <a:pt x="5132668" y="6705386"/>
                </a:lnTo>
                <a:lnTo>
                  <a:pt x="0" y="67053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52822">
            <a:off x="13432330" y="6499262"/>
            <a:ext cx="4689032" cy="4186635"/>
          </a:xfrm>
          <a:custGeom>
            <a:avLst/>
            <a:gdLst/>
            <a:ahLst/>
            <a:cxnLst/>
            <a:rect l="l" t="t" r="r" b="b"/>
            <a:pathLst>
              <a:path w="4689032" h="4186635">
                <a:moveTo>
                  <a:pt x="0" y="0"/>
                </a:moveTo>
                <a:lnTo>
                  <a:pt x="4689032" y="0"/>
                </a:lnTo>
                <a:lnTo>
                  <a:pt x="4689032" y="4186636"/>
                </a:lnTo>
                <a:lnTo>
                  <a:pt x="0" y="4186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88125">
            <a:off x="-473404" y="1046675"/>
            <a:ext cx="5406007" cy="6142755"/>
          </a:xfrm>
          <a:custGeom>
            <a:avLst/>
            <a:gdLst/>
            <a:ahLst/>
            <a:cxnLst/>
            <a:rect l="l" t="t" r="r" b="b"/>
            <a:pathLst>
              <a:path w="5406007" h="6142755">
                <a:moveTo>
                  <a:pt x="0" y="0"/>
                </a:moveTo>
                <a:lnTo>
                  <a:pt x="5406008" y="0"/>
                </a:lnTo>
                <a:lnTo>
                  <a:pt x="5406008" y="6142756"/>
                </a:lnTo>
                <a:lnTo>
                  <a:pt x="0" y="6142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98338">
            <a:off x="795778" y="6050009"/>
            <a:ext cx="4781055" cy="4597451"/>
          </a:xfrm>
          <a:custGeom>
            <a:avLst/>
            <a:gdLst/>
            <a:ahLst/>
            <a:cxnLst/>
            <a:rect l="l" t="t" r="r" b="b"/>
            <a:pathLst>
              <a:path w="4781055" h="4597451">
                <a:moveTo>
                  <a:pt x="0" y="0"/>
                </a:moveTo>
                <a:lnTo>
                  <a:pt x="4781055" y="0"/>
                </a:lnTo>
                <a:lnTo>
                  <a:pt x="4781055" y="4597451"/>
                </a:lnTo>
                <a:lnTo>
                  <a:pt x="0" y="4597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339010" y="2947880"/>
            <a:ext cx="520926" cy="754845"/>
            <a:chOff x="0" y="0"/>
            <a:chExt cx="1196340" cy="1733550"/>
          </a:xfrm>
        </p:grpSpPr>
        <p:sp>
          <p:nvSpPr>
            <p:cNvPr id="9" name="Freeform 9"/>
            <p:cNvSpPr/>
            <p:nvPr/>
          </p:nvSpPr>
          <p:spPr>
            <a:xfrm>
              <a:off x="48260" y="49530"/>
              <a:ext cx="1097280" cy="1637030"/>
            </a:xfrm>
            <a:custGeom>
              <a:avLst/>
              <a:gdLst/>
              <a:ahLst/>
              <a:cxnLst/>
              <a:rect l="l" t="t" r="r" b="b"/>
              <a:pathLst>
                <a:path w="1097280" h="1637030">
                  <a:moveTo>
                    <a:pt x="629920" y="33020"/>
                  </a:moveTo>
                  <a:cubicBezTo>
                    <a:pt x="610870" y="363220"/>
                    <a:pt x="589280" y="438150"/>
                    <a:pt x="565150" y="504190"/>
                  </a:cubicBezTo>
                  <a:cubicBezTo>
                    <a:pt x="543560" y="565150"/>
                    <a:pt x="519430" y="623570"/>
                    <a:pt x="486410" y="670560"/>
                  </a:cubicBezTo>
                  <a:cubicBezTo>
                    <a:pt x="457200" y="712470"/>
                    <a:pt x="422910" y="741680"/>
                    <a:pt x="381000" y="774700"/>
                  </a:cubicBezTo>
                  <a:cubicBezTo>
                    <a:pt x="332740" y="812800"/>
                    <a:pt x="265430" y="857250"/>
                    <a:pt x="209550" y="881380"/>
                  </a:cubicBezTo>
                  <a:cubicBezTo>
                    <a:pt x="163830" y="901700"/>
                    <a:pt x="101600" y="918210"/>
                    <a:pt x="74930" y="918210"/>
                  </a:cubicBezTo>
                  <a:cubicBezTo>
                    <a:pt x="63500" y="919480"/>
                    <a:pt x="58420" y="918210"/>
                    <a:pt x="52070" y="913130"/>
                  </a:cubicBezTo>
                  <a:cubicBezTo>
                    <a:pt x="44450" y="908050"/>
                    <a:pt x="36830" y="895350"/>
                    <a:pt x="36830" y="886460"/>
                  </a:cubicBezTo>
                  <a:cubicBezTo>
                    <a:pt x="36830" y="877570"/>
                    <a:pt x="41910" y="867410"/>
                    <a:pt x="50800" y="859790"/>
                  </a:cubicBezTo>
                  <a:cubicBezTo>
                    <a:pt x="66040" y="845820"/>
                    <a:pt x="102870" y="835660"/>
                    <a:pt x="133350" y="825500"/>
                  </a:cubicBezTo>
                  <a:cubicBezTo>
                    <a:pt x="166370" y="815340"/>
                    <a:pt x="210820" y="803910"/>
                    <a:pt x="242570" y="801370"/>
                  </a:cubicBezTo>
                  <a:cubicBezTo>
                    <a:pt x="267970" y="800100"/>
                    <a:pt x="285750" y="800100"/>
                    <a:pt x="308610" y="806450"/>
                  </a:cubicBezTo>
                  <a:cubicBezTo>
                    <a:pt x="337820" y="812800"/>
                    <a:pt x="369570" y="826770"/>
                    <a:pt x="400050" y="847090"/>
                  </a:cubicBezTo>
                  <a:cubicBezTo>
                    <a:pt x="440690" y="873760"/>
                    <a:pt x="492760" y="920750"/>
                    <a:pt x="527050" y="961390"/>
                  </a:cubicBezTo>
                  <a:cubicBezTo>
                    <a:pt x="557530" y="996950"/>
                    <a:pt x="579120" y="1029970"/>
                    <a:pt x="598170" y="1073150"/>
                  </a:cubicBezTo>
                  <a:cubicBezTo>
                    <a:pt x="619760" y="1125220"/>
                    <a:pt x="636270" y="1181100"/>
                    <a:pt x="646430" y="1252220"/>
                  </a:cubicBezTo>
                  <a:cubicBezTo>
                    <a:pt x="661670" y="1352550"/>
                    <a:pt x="681990" y="1584960"/>
                    <a:pt x="652780" y="1623060"/>
                  </a:cubicBezTo>
                  <a:cubicBezTo>
                    <a:pt x="642620" y="1635760"/>
                    <a:pt x="623570" y="1637030"/>
                    <a:pt x="612140" y="1633220"/>
                  </a:cubicBezTo>
                  <a:cubicBezTo>
                    <a:pt x="601980" y="1629410"/>
                    <a:pt x="595630" y="1619250"/>
                    <a:pt x="589280" y="1598930"/>
                  </a:cubicBezTo>
                  <a:cubicBezTo>
                    <a:pt x="565150" y="1521460"/>
                    <a:pt x="547370" y="1060450"/>
                    <a:pt x="581660" y="975360"/>
                  </a:cubicBezTo>
                  <a:cubicBezTo>
                    <a:pt x="591820" y="948690"/>
                    <a:pt x="603250" y="944880"/>
                    <a:pt x="623570" y="932180"/>
                  </a:cubicBezTo>
                  <a:cubicBezTo>
                    <a:pt x="652780" y="911860"/>
                    <a:pt x="694690" y="891540"/>
                    <a:pt x="746760" y="878840"/>
                  </a:cubicBezTo>
                  <a:cubicBezTo>
                    <a:pt x="825500" y="861060"/>
                    <a:pt x="1012190" y="852170"/>
                    <a:pt x="1057910" y="859790"/>
                  </a:cubicBezTo>
                  <a:cubicBezTo>
                    <a:pt x="1070610" y="861060"/>
                    <a:pt x="1076960" y="862330"/>
                    <a:pt x="1083310" y="868680"/>
                  </a:cubicBezTo>
                  <a:cubicBezTo>
                    <a:pt x="1090930" y="876300"/>
                    <a:pt x="1097280" y="891540"/>
                    <a:pt x="1096010" y="901700"/>
                  </a:cubicBezTo>
                  <a:cubicBezTo>
                    <a:pt x="1096010" y="910590"/>
                    <a:pt x="1089660" y="920750"/>
                    <a:pt x="1083310" y="925830"/>
                  </a:cubicBezTo>
                  <a:cubicBezTo>
                    <a:pt x="1078230" y="932180"/>
                    <a:pt x="1071880" y="935990"/>
                    <a:pt x="1059180" y="935990"/>
                  </a:cubicBezTo>
                  <a:cubicBezTo>
                    <a:pt x="1013460" y="935990"/>
                    <a:pt x="821690" y="843280"/>
                    <a:pt x="754380" y="806450"/>
                  </a:cubicBezTo>
                  <a:cubicBezTo>
                    <a:pt x="717550" y="787400"/>
                    <a:pt x="697230" y="773430"/>
                    <a:pt x="674370" y="751840"/>
                  </a:cubicBezTo>
                  <a:cubicBezTo>
                    <a:pt x="651510" y="731520"/>
                    <a:pt x="632460" y="708660"/>
                    <a:pt x="615950" y="681990"/>
                  </a:cubicBezTo>
                  <a:cubicBezTo>
                    <a:pt x="600710" y="655320"/>
                    <a:pt x="588010" y="635000"/>
                    <a:pt x="580390" y="591820"/>
                  </a:cubicBezTo>
                  <a:cubicBezTo>
                    <a:pt x="560070" y="488950"/>
                    <a:pt x="556260" y="135890"/>
                    <a:pt x="579120" y="62230"/>
                  </a:cubicBezTo>
                  <a:cubicBezTo>
                    <a:pt x="585470" y="40640"/>
                    <a:pt x="593090" y="27940"/>
                    <a:pt x="604520" y="24130"/>
                  </a:cubicBezTo>
                  <a:cubicBezTo>
                    <a:pt x="617220" y="19050"/>
                    <a:pt x="641350" y="26670"/>
                    <a:pt x="650240" y="35560"/>
                  </a:cubicBezTo>
                  <a:cubicBezTo>
                    <a:pt x="656590" y="41910"/>
                    <a:pt x="659130" y="49530"/>
                    <a:pt x="660400" y="62230"/>
                  </a:cubicBezTo>
                  <a:cubicBezTo>
                    <a:pt x="662940" y="88900"/>
                    <a:pt x="641350" y="140970"/>
                    <a:pt x="633730" y="193040"/>
                  </a:cubicBezTo>
                  <a:cubicBezTo>
                    <a:pt x="622300" y="271780"/>
                    <a:pt x="622300" y="405130"/>
                    <a:pt x="610870" y="483870"/>
                  </a:cubicBezTo>
                  <a:cubicBezTo>
                    <a:pt x="601980" y="539750"/>
                    <a:pt x="593090" y="584200"/>
                    <a:pt x="577850" y="627380"/>
                  </a:cubicBezTo>
                  <a:cubicBezTo>
                    <a:pt x="565150" y="664210"/>
                    <a:pt x="551180" y="695960"/>
                    <a:pt x="528320" y="725170"/>
                  </a:cubicBezTo>
                  <a:cubicBezTo>
                    <a:pt x="501650" y="758190"/>
                    <a:pt x="457200" y="791210"/>
                    <a:pt x="424180" y="811530"/>
                  </a:cubicBezTo>
                  <a:cubicBezTo>
                    <a:pt x="401320" y="826770"/>
                    <a:pt x="375920" y="842010"/>
                    <a:pt x="358140" y="843280"/>
                  </a:cubicBezTo>
                  <a:cubicBezTo>
                    <a:pt x="346710" y="843280"/>
                    <a:pt x="336550" y="839470"/>
                    <a:pt x="330200" y="833120"/>
                  </a:cubicBezTo>
                  <a:cubicBezTo>
                    <a:pt x="322580" y="828040"/>
                    <a:pt x="316230" y="817880"/>
                    <a:pt x="314960" y="807720"/>
                  </a:cubicBezTo>
                  <a:cubicBezTo>
                    <a:pt x="313690" y="796290"/>
                    <a:pt x="316230" y="779780"/>
                    <a:pt x="326390" y="770890"/>
                  </a:cubicBezTo>
                  <a:cubicBezTo>
                    <a:pt x="342900" y="755650"/>
                    <a:pt x="384810" y="760730"/>
                    <a:pt x="420370" y="744220"/>
                  </a:cubicBezTo>
                  <a:cubicBezTo>
                    <a:pt x="476250" y="718820"/>
                    <a:pt x="580390" y="617220"/>
                    <a:pt x="615950" y="612140"/>
                  </a:cubicBezTo>
                  <a:cubicBezTo>
                    <a:pt x="628650" y="610870"/>
                    <a:pt x="636270" y="615950"/>
                    <a:pt x="643890" y="622300"/>
                  </a:cubicBezTo>
                  <a:cubicBezTo>
                    <a:pt x="650240" y="628650"/>
                    <a:pt x="656590" y="636270"/>
                    <a:pt x="657860" y="647700"/>
                  </a:cubicBezTo>
                  <a:cubicBezTo>
                    <a:pt x="659130" y="666750"/>
                    <a:pt x="642620" y="698500"/>
                    <a:pt x="626110" y="726440"/>
                  </a:cubicBezTo>
                  <a:cubicBezTo>
                    <a:pt x="604520" y="764540"/>
                    <a:pt x="551180" y="833120"/>
                    <a:pt x="525780" y="850900"/>
                  </a:cubicBezTo>
                  <a:cubicBezTo>
                    <a:pt x="515620" y="857250"/>
                    <a:pt x="506730" y="859790"/>
                    <a:pt x="497840" y="858520"/>
                  </a:cubicBezTo>
                  <a:cubicBezTo>
                    <a:pt x="488950" y="858520"/>
                    <a:pt x="477520" y="852170"/>
                    <a:pt x="471170" y="845820"/>
                  </a:cubicBezTo>
                  <a:cubicBezTo>
                    <a:pt x="464820" y="839470"/>
                    <a:pt x="459740" y="828040"/>
                    <a:pt x="459740" y="819150"/>
                  </a:cubicBezTo>
                  <a:cubicBezTo>
                    <a:pt x="459740" y="810260"/>
                    <a:pt x="462280" y="797560"/>
                    <a:pt x="468630" y="791210"/>
                  </a:cubicBezTo>
                  <a:cubicBezTo>
                    <a:pt x="478790" y="782320"/>
                    <a:pt x="500380" y="788670"/>
                    <a:pt x="523240" y="782320"/>
                  </a:cubicBezTo>
                  <a:cubicBezTo>
                    <a:pt x="566420" y="768350"/>
                    <a:pt x="673100" y="687070"/>
                    <a:pt x="709930" y="692150"/>
                  </a:cubicBezTo>
                  <a:cubicBezTo>
                    <a:pt x="727710" y="694690"/>
                    <a:pt x="741680" y="709930"/>
                    <a:pt x="745490" y="722630"/>
                  </a:cubicBezTo>
                  <a:cubicBezTo>
                    <a:pt x="749300" y="734060"/>
                    <a:pt x="746760" y="746760"/>
                    <a:pt x="736600" y="760730"/>
                  </a:cubicBezTo>
                  <a:cubicBezTo>
                    <a:pt x="712470" y="795020"/>
                    <a:pt x="567690" y="901700"/>
                    <a:pt x="538480" y="891540"/>
                  </a:cubicBezTo>
                  <a:cubicBezTo>
                    <a:pt x="525780" y="887730"/>
                    <a:pt x="516890" y="854710"/>
                    <a:pt x="523240" y="844550"/>
                  </a:cubicBezTo>
                  <a:cubicBezTo>
                    <a:pt x="532130" y="830580"/>
                    <a:pt x="580390" y="842010"/>
                    <a:pt x="613410" y="834390"/>
                  </a:cubicBezTo>
                  <a:cubicBezTo>
                    <a:pt x="652780" y="826770"/>
                    <a:pt x="699770" y="800100"/>
                    <a:pt x="741680" y="793750"/>
                  </a:cubicBezTo>
                  <a:cubicBezTo>
                    <a:pt x="781050" y="788670"/>
                    <a:pt x="835660" y="784860"/>
                    <a:pt x="858520" y="797560"/>
                  </a:cubicBezTo>
                  <a:cubicBezTo>
                    <a:pt x="871220" y="803910"/>
                    <a:pt x="878840" y="819150"/>
                    <a:pt x="881380" y="830580"/>
                  </a:cubicBezTo>
                  <a:cubicBezTo>
                    <a:pt x="882650" y="839470"/>
                    <a:pt x="880110" y="852170"/>
                    <a:pt x="873760" y="859790"/>
                  </a:cubicBezTo>
                  <a:cubicBezTo>
                    <a:pt x="867410" y="868680"/>
                    <a:pt x="854710" y="875030"/>
                    <a:pt x="838200" y="877570"/>
                  </a:cubicBezTo>
                  <a:cubicBezTo>
                    <a:pt x="811530" y="882650"/>
                    <a:pt x="767080" y="861060"/>
                    <a:pt x="717550" y="857250"/>
                  </a:cubicBezTo>
                  <a:cubicBezTo>
                    <a:pt x="638810" y="852170"/>
                    <a:pt x="459740" y="880110"/>
                    <a:pt x="407670" y="868680"/>
                  </a:cubicBezTo>
                  <a:cubicBezTo>
                    <a:pt x="389890" y="863600"/>
                    <a:pt x="378460" y="859790"/>
                    <a:pt x="372110" y="849630"/>
                  </a:cubicBezTo>
                  <a:cubicBezTo>
                    <a:pt x="365760" y="838200"/>
                    <a:pt x="365760" y="811530"/>
                    <a:pt x="372110" y="800100"/>
                  </a:cubicBezTo>
                  <a:cubicBezTo>
                    <a:pt x="378460" y="789940"/>
                    <a:pt x="396240" y="779780"/>
                    <a:pt x="407670" y="781050"/>
                  </a:cubicBezTo>
                  <a:cubicBezTo>
                    <a:pt x="422910" y="782320"/>
                    <a:pt x="433070" y="807720"/>
                    <a:pt x="450850" y="817880"/>
                  </a:cubicBezTo>
                  <a:cubicBezTo>
                    <a:pt x="472440" y="830580"/>
                    <a:pt x="510540" y="835660"/>
                    <a:pt x="532130" y="848360"/>
                  </a:cubicBezTo>
                  <a:cubicBezTo>
                    <a:pt x="548640" y="858520"/>
                    <a:pt x="558800" y="866140"/>
                    <a:pt x="571500" y="882650"/>
                  </a:cubicBezTo>
                  <a:cubicBezTo>
                    <a:pt x="590550" y="905510"/>
                    <a:pt x="618490" y="951230"/>
                    <a:pt x="627380" y="980440"/>
                  </a:cubicBezTo>
                  <a:cubicBezTo>
                    <a:pt x="633730" y="1002030"/>
                    <a:pt x="638810" y="1023620"/>
                    <a:pt x="631190" y="1037590"/>
                  </a:cubicBezTo>
                  <a:cubicBezTo>
                    <a:pt x="624840" y="1050290"/>
                    <a:pt x="601980" y="1064260"/>
                    <a:pt x="588010" y="1062990"/>
                  </a:cubicBezTo>
                  <a:cubicBezTo>
                    <a:pt x="575310" y="1061720"/>
                    <a:pt x="560070" y="1050290"/>
                    <a:pt x="549910" y="1032510"/>
                  </a:cubicBezTo>
                  <a:cubicBezTo>
                    <a:pt x="528320" y="991870"/>
                    <a:pt x="530860" y="872490"/>
                    <a:pt x="527050" y="792480"/>
                  </a:cubicBezTo>
                  <a:cubicBezTo>
                    <a:pt x="521970" y="712470"/>
                    <a:pt x="514350" y="595630"/>
                    <a:pt x="524510" y="551180"/>
                  </a:cubicBezTo>
                  <a:cubicBezTo>
                    <a:pt x="528320" y="533400"/>
                    <a:pt x="533400" y="523240"/>
                    <a:pt x="542290" y="515620"/>
                  </a:cubicBezTo>
                  <a:cubicBezTo>
                    <a:pt x="551180" y="509270"/>
                    <a:pt x="562610" y="506730"/>
                    <a:pt x="572770" y="508000"/>
                  </a:cubicBezTo>
                  <a:cubicBezTo>
                    <a:pt x="584200" y="510540"/>
                    <a:pt x="595630" y="516890"/>
                    <a:pt x="605790" y="530860"/>
                  </a:cubicBezTo>
                  <a:cubicBezTo>
                    <a:pt x="627380" y="560070"/>
                    <a:pt x="636270" y="659130"/>
                    <a:pt x="662940" y="703580"/>
                  </a:cubicBezTo>
                  <a:cubicBezTo>
                    <a:pt x="684530" y="737870"/>
                    <a:pt x="707390" y="762000"/>
                    <a:pt x="740410" y="781050"/>
                  </a:cubicBezTo>
                  <a:cubicBezTo>
                    <a:pt x="778510" y="802640"/>
                    <a:pt x="859790" y="801370"/>
                    <a:pt x="885190" y="817880"/>
                  </a:cubicBezTo>
                  <a:cubicBezTo>
                    <a:pt x="896620" y="825500"/>
                    <a:pt x="901700" y="831850"/>
                    <a:pt x="904240" y="842010"/>
                  </a:cubicBezTo>
                  <a:cubicBezTo>
                    <a:pt x="906780" y="853440"/>
                    <a:pt x="905510" y="872490"/>
                    <a:pt x="896620" y="882650"/>
                  </a:cubicBezTo>
                  <a:cubicBezTo>
                    <a:pt x="887730" y="892810"/>
                    <a:pt x="869950" y="896620"/>
                    <a:pt x="849630" y="896620"/>
                  </a:cubicBezTo>
                  <a:cubicBezTo>
                    <a:pt x="807720" y="896620"/>
                    <a:pt x="712470" y="861060"/>
                    <a:pt x="662940" y="836930"/>
                  </a:cubicBezTo>
                  <a:cubicBezTo>
                    <a:pt x="626110" y="819150"/>
                    <a:pt x="600710" y="798830"/>
                    <a:pt x="575310" y="775970"/>
                  </a:cubicBezTo>
                  <a:cubicBezTo>
                    <a:pt x="551180" y="754380"/>
                    <a:pt x="510540" y="720090"/>
                    <a:pt x="514350" y="707390"/>
                  </a:cubicBezTo>
                  <a:cubicBezTo>
                    <a:pt x="518160" y="698500"/>
                    <a:pt x="556260" y="690880"/>
                    <a:pt x="565150" y="698500"/>
                  </a:cubicBezTo>
                  <a:cubicBezTo>
                    <a:pt x="577850" y="709930"/>
                    <a:pt x="556260" y="755650"/>
                    <a:pt x="558800" y="791210"/>
                  </a:cubicBezTo>
                  <a:cubicBezTo>
                    <a:pt x="561340" y="842010"/>
                    <a:pt x="605790" y="930910"/>
                    <a:pt x="589280" y="971550"/>
                  </a:cubicBezTo>
                  <a:cubicBezTo>
                    <a:pt x="577850" y="1000760"/>
                    <a:pt x="535940" y="1028700"/>
                    <a:pt x="510540" y="1027430"/>
                  </a:cubicBezTo>
                  <a:cubicBezTo>
                    <a:pt x="483870" y="1026160"/>
                    <a:pt x="472440" y="977900"/>
                    <a:pt x="431800" y="960120"/>
                  </a:cubicBezTo>
                  <a:cubicBezTo>
                    <a:pt x="353060" y="923290"/>
                    <a:pt x="91440" y="929640"/>
                    <a:pt x="34290" y="897890"/>
                  </a:cubicBezTo>
                  <a:cubicBezTo>
                    <a:pt x="15240" y="886460"/>
                    <a:pt x="3810" y="873760"/>
                    <a:pt x="2540" y="861060"/>
                  </a:cubicBezTo>
                  <a:cubicBezTo>
                    <a:pt x="1270" y="847090"/>
                    <a:pt x="12700" y="826770"/>
                    <a:pt x="25400" y="817880"/>
                  </a:cubicBezTo>
                  <a:cubicBezTo>
                    <a:pt x="40640" y="806450"/>
                    <a:pt x="63500" y="814070"/>
                    <a:pt x="91440" y="805180"/>
                  </a:cubicBezTo>
                  <a:cubicBezTo>
                    <a:pt x="146050" y="788670"/>
                    <a:pt x="276860" y="715010"/>
                    <a:pt x="328930" y="701040"/>
                  </a:cubicBezTo>
                  <a:cubicBezTo>
                    <a:pt x="353060" y="694690"/>
                    <a:pt x="369570" y="690880"/>
                    <a:pt x="384810" y="695960"/>
                  </a:cubicBezTo>
                  <a:cubicBezTo>
                    <a:pt x="396240" y="699770"/>
                    <a:pt x="406400" y="707390"/>
                    <a:pt x="411480" y="717550"/>
                  </a:cubicBezTo>
                  <a:cubicBezTo>
                    <a:pt x="417830" y="727710"/>
                    <a:pt x="422910" y="746760"/>
                    <a:pt x="420370" y="756920"/>
                  </a:cubicBezTo>
                  <a:cubicBezTo>
                    <a:pt x="417830" y="767080"/>
                    <a:pt x="411480" y="777240"/>
                    <a:pt x="402590" y="782320"/>
                  </a:cubicBezTo>
                  <a:cubicBezTo>
                    <a:pt x="389890" y="787400"/>
                    <a:pt x="363220" y="788670"/>
                    <a:pt x="353060" y="781050"/>
                  </a:cubicBezTo>
                  <a:cubicBezTo>
                    <a:pt x="341630" y="772160"/>
                    <a:pt x="334010" y="750570"/>
                    <a:pt x="337820" y="728980"/>
                  </a:cubicBezTo>
                  <a:cubicBezTo>
                    <a:pt x="344170" y="689610"/>
                    <a:pt x="411480" y="601980"/>
                    <a:pt x="449580" y="567690"/>
                  </a:cubicBezTo>
                  <a:cubicBezTo>
                    <a:pt x="474980" y="544830"/>
                    <a:pt x="506730" y="520700"/>
                    <a:pt x="525780" y="524510"/>
                  </a:cubicBezTo>
                  <a:cubicBezTo>
                    <a:pt x="539750" y="528320"/>
                    <a:pt x="551180" y="548640"/>
                    <a:pt x="557530" y="570230"/>
                  </a:cubicBezTo>
                  <a:cubicBezTo>
                    <a:pt x="570230" y="609600"/>
                    <a:pt x="532130" y="707390"/>
                    <a:pt x="557530" y="748030"/>
                  </a:cubicBezTo>
                  <a:cubicBezTo>
                    <a:pt x="580390" y="786130"/>
                    <a:pt x="666750" y="795020"/>
                    <a:pt x="690880" y="814070"/>
                  </a:cubicBezTo>
                  <a:cubicBezTo>
                    <a:pt x="701040" y="822960"/>
                    <a:pt x="707390" y="828040"/>
                    <a:pt x="709930" y="838200"/>
                  </a:cubicBezTo>
                  <a:cubicBezTo>
                    <a:pt x="712470" y="849630"/>
                    <a:pt x="709930" y="868680"/>
                    <a:pt x="702310" y="877570"/>
                  </a:cubicBezTo>
                  <a:cubicBezTo>
                    <a:pt x="695960" y="887730"/>
                    <a:pt x="673100" y="899160"/>
                    <a:pt x="665480" y="895350"/>
                  </a:cubicBezTo>
                  <a:cubicBezTo>
                    <a:pt x="657860" y="891540"/>
                    <a:pt x="651510" y="857250"/>
                    <a:pt x="656590" y="852170"/>
                  </a:cubicBezTo>
                  <a:cubicBezTo>
                    <a:pt x="661670" y="847090"/>
                    <a:pt x="680720" y="863600"/>
                    <a:pt x="695960" y="863600"/>
                  </a:cubicBezTo>
                  <a:cubicBezTo>
                    <a:pt x="715010" y="863600"/>
                    <a:pt x="745490" y="840740"/>
                    <a:pt x="763270" y="845820"/>
                  </a:cubicBezTo>
                  <a:cubicBezTo>
                    <a:pt x="778510" y="849630"/>
                    <a:pt x="796290" y="867410"/>
                    <a:pt x="801370" y="878840"/>
                  </a:cubicBezTo>
                  <a:cubicBezTo>
                    <a:pt x="803910" y="889000"/>
                    <a:pt x="801370" y="900430"/>
                    <a:pt x="796290" y="910590"/>
                  </a:cubicBezTo>
                  <a:cubicBezTo>
                    <a:pt x="789940" y="924560"/>
                    <a:pt x="767080" y="932180"/>
                    <a:pt x="753110" y="952500"/>
                  </a:cubicBezTo>
                  <a:cubicBezTo>
                    <a:pt x="731520" y="981710"/>
                    <a:pt x="709930" y="1035050"/>
                    <a:pt x="693420" y="1079500"/>
                  </a:cubicBezTo>
                  <a:cubicBezTo>
                    <a:pt x="676910" y="1126490"/>
                    <a:pt x="673100" y="1195070"/>
                    <a:pt x="654050" y="1225550"/>
                  </a:cubicBezTo>
                  <a:cubicBezTo>
                    <a:pt x="643890" y="1242060"/>
                    <a:pt x="631190" y="1256030"/>
                    <a:pt x="617220" y="1258570"/>
                  </a:cubicBezTo>
                  <a:cubicBezTo>
                    <a:pt x="603250" y="1261110"/>
                    <a:pt x="584200" y="1252220"/>
                    <a:pt x="574040" y="1242060"/>
                  </a:cubicBezTo>
                  <a:cubicBezTo>
                    <a:pt x="561340" y="1230630"/>
                    <a:pt x="557530" y="1211580"/>
                    <a:pt x="551180" y="1189990"/>
                  </a:cubicBezTo>
                  <a:cubicBezTo>
                    <a:pt x="543560" y="1162050"/>
                    <a:pt x="556260" y="1116330"/>
                    <a:pt x="538480" y="1083310"/>
                  </a:cubicBezTo>
                  <a:cubicBezTo>
                    <a:pt x="516890" y="1042670"/>
                    <a:pt x="436880" y="1005840"/>
                    <a:pt x="411480" y="970280"/>
                  </a:cubicBezTo>
                  <a:cubicBezTo>
                    <a:pt x="396240" y="948690"/>
                    <a:pt x="386080" y="929640"/>
                    <a:pt x="387350" y="909320"/>
                  </a:cubicBezTo>
                  <a:cubicBezTo>
                    <a:pt x="387350" y="887730"/>
                    <a:pt x="402590" y="855980"/>
                    <a:pt x="416560" y="842010"/>
                  </a:cubicBezTo>
                  <a:cubicBezTo>
                    <a:pt x="426720" y="831850"/>
                    <a:pt x="440690" y="821690"/>
                    <a:pt x="452120" y="822960"/>
                  </a:cubicBezTo>
                  <a:cubicBezTo>
                    <a:pt x="466090" y="824230"/>
                    <a:pt x="491490" y="840740"/>
                    <a:pt x="495300" y="854710"/>
                  </a:cubicBezTo>
                  <a:cubicBezTo>
                    <a:pt x="499110" y="868680"/>
                    <a:pt x="487680" y="896620"/>
                    <a:pt x="474980" y="904240"/>
                  </a:cubicBezTo>
                  <a:cubicBezTo>
                    <a:pt x="463550" y="910590"/>
                    <a:pt x="433070" y="906780"/>
                    <a:pt x="422910" y="897890"/>
                  </a:cubicBezTo>
                  <a:cubicBezTo>
                    <a:pt x="412750" y="890270"/>
                    <a:pt x="407670" y="871220"/>
                    <a:pt x="410210" y="859790"/>
                  </a:cubicBezTo>
                  <a:cubicBezTo>
                    <a:pt x="411480" y="847090"/>
                    <a:pt x="422910" y="830580"/>
                    <a:pt x="434340" y="826770"/>
                  </a:cubicBezTo>
                  <a:cubicBezTo>
                    <a:pt x="447040" y="821690"/>
                    <a:pt x="476250" y="828040"/>
                    <a:pt x="486410" y="838200"/>
                  </a:cubicBezTo>
                  <a:cubicBezTo>
                    <a:pt x="495300" y="848360"/>
                    <a:pt x="496570" y="880110"/>
                    <a:pt x="488950" y="890270"/>
                  </a:cubicBezTo>
                  <a:cubicBezTo>
                    <a:pt x="482600" y="899160"/>
                    <a:pt x="457200" y="892810"/>
                    <a:pt x="454660" y="901700"/>
                  </a:cubicBezTo>
                  <a:cubicBezTo>
                    <a:pt x="450850" y="923290"/>
                    <a:pt x="589280" y="1013460"/>
                    <a:pt x="614680" y="1052830"/>
                  </a:cubicBezTo>
                  <a:cubicBezTo>
                    <a:pt x="627380" y="1071880"/>
                    <a:pt x="627380" y="1082040"/>
                    <a:pt x="631190" y="1101090"/>
                  </a:cubicBezTo>
                  <a:cubicBezTo>
                    <a:pt x="636270" y="1127760"/>
                    <a:pt x="645160" y="1195070"/>
                    <a:pt x="635000" y="1200150"/>
                  </a:cubicBezTo>
                  <a:cubicBezTo>
                    <a:pt x="626110" y="1205230"/>
                    <a:pt x="594360" y="1182370"/>
                    <a:pt x="588010" y="1160780"/>
                  </a:cubicBezTo>
                  <a:cubicBezTo>
                    <a:pt x="575310" y="1121410"/>
                    <a:pt x="621030" y="1012190"/>
                    <a:pt x="650240" y="957580"/>
                  </a:cubicBezTo>
                  <a:cubicBezTo>
                    <a:pt x="673100" y="914400"/>
                    <a:pt x="707390" y="867410"/>
                    <a:pt x="732790" y="853440"/>
                  </a:cubicBezTo>
                  <a:cubicBezTo>
                    <a:pt x="746760" y="844550"/>
                    <a:pt x="762000" y="843280"/>
                    <a:pt x="773430" y="848360"/>
                  </a:cubicBezTo>
                  <a:cubicBezTo>
                    <a:pt x="784860" y="852170"/>
                    <a:pt x="797560" y="867410"/>
                    <a:pt x="801370" y="878840"/>
                  </a:cubicBezTo>
                  <a:cubicBezTo>
                    <a:pt x="803910" y="891540"/>
                    <a:pt x="800100" y="908050"/>
                    <a:pt x="791210" y="919480"/>
                  </a:cubicBezTo>
                  <a:cubicBezTo>
                    <a:pt x="777240" y="934720"/>
                    <a:pt x="745490" y="947420"/>
                    <a:pt x="718820" y="951230"/>
                  </a:cubicBezTo>
                  <a:cubicBezTo>
                    <a:pt x="690880" y="956310"/>
                    <a:pt x="648970" y="953770"/>
                    <a:pt x="626110" y="944880"/>
                  </a:cubicBezTo>
                  <a:cubicBezTo>
                    <a:pt x="609600" y="938530"/>
                    <a:pt x="596900" y="928370"/>
                    <a:pt x="588010" y="914400"/>
                  </a:cubicBezTo>
                  <a:cubicBezTo>
                    <a:pt x="579120" y="900430"/>
                    <a:pt x="570230" y="876300"/>
                    <a:pt x="575310" y="859790"/>
                  </a:cubicBezTo>
                  <a:cubicBezTo>
                    <a:pt x="580390" y="842010"/>
                    <a:pt x="608330" y="820420"/>
                    <a:pt x="627380" y="812800"/>
                  </a:cubicBezTo>
                  <a:cubicBezTo>
                    <a:pt x="643890" y="805180"/>
                    <a:pt x="666750" y="803910"/>
                    <a:pt x="680720" y="810260"/>
                  </a:cubicBezTo>
                  <a:cubicBezTo>
                    <a:pt x="693420" y="814070"/>
                    <a:pt x="706120" y="826770"/>
                    <a:pt x="709930" y="838200"/>
                  </a:cubicBezTo>
                  <a:cubicBezTo>
                    <a:pt x="713740" y="849630"/>
                    <a:pt x="709930" y="868680"/>
                    <a:pt x="702310" y="877570"/>
                  </a:cubicBezTo>
                  <a:cubicBezTo>
                    <a:pt x="695960" y="887730"/>
                    <a:pt x="683260" y="895350"/>
                    <a:pt x="665480" y="895350"/>
                  </a:cubicBezTo>
                  <a:cubicBezTo>
                    <a:pt x="628650" y="894080"/>
                    <a:pt x="516890" y="836930"/>
                    <a:pt x="488950" y="803910"/>
                  </a:cubicBezTo>
                  <a:cubicBezTo>
                    <a:pt x="474980" y="786130"/>
                    <a:pt x="474980" y="772160"/>
                    <a:pt x="472440" y="748030"/>
                  </a:cubicBezTo>
                  <a:cubicBezTo>
                    <a:pt x="468630" y="708660"/>
                    <a:pt x="464820" y="595630"/>
                    <a:pt x="481330" y="586740"/>
                  </a:cubicBezTo>
                  <a:cubicBezTo>
                    <a:pt x="490220" y="582930"/>
                    <a:pt x="516890" y="596900"/>
                    <a:pt x="519430" y="610870"/>
                  </a:cubicBezTo>
                  <a:cubicBezTo>
                    <a:pt x="525780" y="637540"/>
                    <a:pt x="435610" y="759460"/>
                    <a:pt x="420370" y="756920"/>
                  </a:cubicBezTo>
                  <a:cubicBezTo>
                    <a:pt x="414020" y="755650"/>
                    <a:pt x="411480" y="717550"/>
                    <a:pt x="411480" y="717550"/>
                  </a:cubicBezTo>
                  <a:cubicBezTo>
                    <a:pt x="411480" y="717550"/>
                    <a:pt x="422910" y="746760"/>
                    <a:pt x="420370" y="756920"/>
                  </a:cubicBezTo>
                  <a:cubicBezTo>
                    <a:pt x="417830" y="767080"/>
                    <a:pt x="410210" y="777240"/>
                    <a:pt x="402590" y="782320"/>
                  </a:cubicBezTo>
                  <a:cubicBezTo>
                    <a:pt x="393700" y="787400"/>
                    <a:pt x="381000" y="789940"/>
                    <a:pt x="372110" y="788670"/>
                  </a:cubicBezTo>
                  <a:cubicBezTo>
                    <a:pt x="361950" y="787400"/>
                    <a:pt x="349250" y="772160"/>
                    <a:pt x="344170" y="773430"/>
                  </a:cubicBezTo>
                  <a:cubicBezTo>
                    <a:pt x="341630" y="774700"/>
                    <a:pt x="345440" y="782320"/>
                    <a:pt x="340360" y="787400"/>
                  </a:cubicBezTo>
                  <a:cubicBezTo>
                    <a:pt x="320040" y="808990"/>
                    <a:pt x="166370" y="872490"/>
                    <a:pt x="110490" y="889000"/>
                  </a:cubicBezTo>
                  <a:cubicBezTo>
                    <a:pt x="78740" y="896620"/>
                    <a:pt x="53340" y="905510"/>
                    <a:pt x="34290" y="897890"/>
                  </a:cubicBezTo>
                  <a:cubicBezTo>
                    <a:pt x="20320" y="892810"/>
                    <a:pt x="5080" y="873760"/>
                    <a:pt x="2540" y="861060"/>
                  </a:cubicBezTo>
                  <a:cubicBezTo>
                    <a:pt x="0" y="848360"/>
                    <a:pt x="8890" y="831850"/>
                    <a:pt x="17780" y="822960"/>
                  </a:cubicBezTo>
                  <a:cubicBezTo>
                    <a:pt x="24130" y="816610"/>
                    <a:pt x="31750" y="814070"/>
                    <a:pt x="45720" y="812800"/>
                  </a:cubicBezTo>
                  <a:cubicBezTo>
                    <a:pt x="90170" y="807720"/>
                    <a:pt x="242570" y="830580"/>
                    <a:pt x="317500" y="845820"/>
                  </a:cubicBezTo>
                  <a:cubicBezTo>
                    <a:pt x="372110" y="857250"/>
                    <a:pt x="412750" y="866140"/>
                    <a:pt x="455930" y="886460"/>
                  </a:cubicBezTo>
                  <a:cubicBezTo>
                    <a:pt x="497840" y="906780"/>
                    <a:pt x="572770" y="963930"/>
                    <a:pt x="570230" y="970280"/>
                  </a:cubicBezTo>
                  <a:cubicBezTo>
                    <a:pt x="567690" y="974090"/>
                    <a:pt x="518160" y="969010"/>
                    <a:pt x="501650" y="951230"/>
                  </a:cubicBezTo>
                  <a:cubicBezTo>
                    <a:pt x="476250" y="924560"/>
                    <a:pt x="473710" y="836930"/>
                    <a:pt x="472440" y="791210"/>
                  </a:cubicBezTo>
                  <a:cubicBezTo>
                    <a:pt x="469900" y="756920"/>
                    <a:pt x="473710" y="723900"/>
                    <a:pt x="480060" y="699770"/>
                  </a:cubicBezTo>
                  <a:cubicBezTo>
                    <a:pt x="485140" y="684530"/>
                    <a:pt x="487680" y="668020"/>
                    <a:pt x="499110" y="661670"/>
                  </a:cubicBezTo>
                  <a:cubicBezTo>
                    <a:pt x="516890" y="651510"/>
                    <a:pt x="554990" y="655320"/>
                    <a:pt x="584200" y="665480"/>
                  </a:cubicBezTo>
                  <a:cubicBezTo>
                    <a:pt x="623570" y="680720"/>
                    <a:pt x="659130" y="740410"/>
                    <a:pt x="706120" y="764540"/>
                  </a:cubicBezTo>
                  <a:cubicBezTo>
                    <a:pt x="756920" y="792480"/>
                    <a:pt x="855980" y="795020"/>
                    <a:pt x="885190" y="817880"/>
                  </a:cubicBezTo>
                  <a:cubicBezTo>
                    <a:pt x="899160" y="828040"/>
                    <a:pt x="904240" y="840740"/>
                    <a:pt x="906780" y="852170"/>
                  </a:cubicBezTo>
                  <a:cubicBezTo>
                    <a:pt x="908050" y="862330"/>
                    <a:pt x="904240" y="875030"/>
                    <a:pt x="896620" y="882650"/>
                  </a:cubicBezTo>
                  <a:cubicBezTo>
                    <a:pt x="889000" y="890270"/>
                    <a:pt x="875030" y="896620"/>
                    <a:pt x="859790" y="899160"/>
                  </a:cubicBezTo>
                  <a:cubicBezTo>
                    <a:pt x="839470" y="901700"/>
                    <a:pt x="812800" y="892810"/>
                    <a:pt x="787400" y="885190"/>
                  </a:cubicBezTo>
                  <a:cubicBezTo>
                    <a:pt x="755650" y="875030"/>
                    <a:pt x="713740" y="855980"/>
                    <a:pt x="685800" y="838200"/>
                  </a:cubicBezTo>
                  <a:cubicBezTo>
                    <a:pt x="664210" y="825500"/>
                    <a:pt x="650240" y="815340"/>
                    <a:pt x="632460" y="796290"/>
                  </a:cubicBezTo>
                  <a:cubicBezTo>
                    <a:pt x="609600" y="770890"/>
                    <a:pt x="580390" y="732790"/>
                    <a:pt x="562610" y="694690"/>
                  </a:cubicBezTo>
                  <a:cubicBezTo>
                    <a:pt x="543560" y="652780"/>
                    <a:pt x="520700" y="582930"/>
                    <a:pt x="524510" y="551180"/>
                  </a:cubicBezTo>
                  <a:cubicBezTo>
                    <a:pt x="525780" y="534670"/>
                    <a:pt x="533400" y="523240"/>
                    <a:pt x="542290" y="515620"/>
                  </a:cubicBezTo>
                  <a:cubicBezTo>
                    <a:pt x="551180" y="509270"/>
                    <a:pt x="562610" y="508000"/>
                    <a:pt x="572770" y="508000"/>
                  </a:cubicBezTo>
                  <a:cubicBezTo>
                    <a:pt x="581660" y="509270"/>
                    <a:pt x="593090" y="515620"/>
                    <a:pt x="599440" y="523240"/>
                  </a:cubicBezTo>
                  <a:cubicBezTo>
                    <a:pt x="605790" y="529590"/>
                    <a:pt x="607060" y="537210"/>
                    <a:pt x="610870" y="551180"/>
                  </a:cubicBezTo>
                  <a:cubicBezTo>
                    <a:pt x="618490" y="594360"/>
                    <a:pt x="607060" y="726440"/>
                    <a:pt x="610870" y="808990"/>
                  </a:cubicBezTo>
                  <a:cubicBezTo>
                    <a:pt x="613410" y="887730"/>
                    <a:pt x="647700" y="1002030"/>
                    <a:pt x="631190" y="1037590"/>
                  </a:cubicBezTo>
                  <a:cubicBezTo>
                    <a:pt x="624840" y="1052830"/>
                    <a:pt x="610870" y="1060450"/>
                    <a:pt x="599440" y="1062990"/>
                  </a:cubicBezTo>
                  <a:cubicBezTo>
                    <a:pt x="589280" y="1065530"/>
                    <a:pt x="579120" y="1064260"/>
                    <a:pt x="568960" y="1056640"/>
                  </a:cubicBezTo>
                  <a:cubicBezTo>
                    <a:pt x="547370" y="1041400"/>
                    <a:pt x="535940" y="967740"/>
                    <a:pt x="508000" y="941070"/>
                  </a:cubicBezTo>
                  <a:cubicBezTo>
                    <a:pt x="482600" y="915670"/>
                    <a:pt x="439420" y="911860"/>
                    <a:pt x="415290" y="892810"/>
                  </a:cubicBezTo>
                  <a:cubicBezTo>
                    <a:pt x="394970" y="877570"/>
                    <a:pt x="367030" y="845820"/>
                    <a:pt x="368300" y="843280"/>
                  </a:cubicBezTo>
                  <a:cubicBezTo>
                    <a:pt x="369570" y="842010"/>
                    <a:pt x="408940" y="867410"/>
                    <a:pt x="407670" y="868680"/>
                  </a:cubicBezTo>
                  <a:cubicBezTo>
                    <a:pt x="407670" y="868680"/>
                    <a:pt x="379730" y="859790"/>
                    <a:pt x="372110" y="849630"/>
                  </a:cubicBezTo>
                  <a:cubicBezTo>
                    <a:pt x="365760" y="839470"/>
                    <a:pt x="363220" y="820420"/>
                    <a:pt x="367030" y="808990"/>
                  </a:cubicBezTo>
                  <a:cubicBezTo>
                    <a:pt x="372110" y="797560"/>
                    <a:pt x="381000" y="789940"/>
                    <a:pt x="397510" y="782320"/>
                  </a:cubicBezTo>
                  <a:cubicBezTo>
                    <a:pt x="447040" y="763270"/>
                    <a:pt x="635000" y="765810"/>
                    <a:pt x="720090" y="772160"/>
                  </a:cubicBezTo>
                  <a:cubicBezTo>
                    <a:pt x="775970" y="775970"/>
                    <a:pt x="834390" y="783590"/>
                    <a:pt x="858520" y="797560"/>
                  </a:cubicBezTo>
                  <a:cubicBezTo>
                    <a:pt x="869950" y="803910"/>
                    <a:pt x="876300" y="810260"/>
                    <a:pt x="878840" y="820420"/>
                  </a:cubicBezTo>
                  <a:cubicBezTo>
                    <a:pt x="882650" y="830580"/>
                    <a:pt x="880110" y="849630"/>
                    <a:pt x="873760" y="859790"/>
                  </a:cubicBezTo>
                  <a:cubicBezTo>
                    <a:pt x="868680" y="867410"/>
                    <a:pt x="861060" y="872490"/>
                    <a:pt x="849630" y="876300"/>
                  </a:cubicBezTo>
                  <a:cubicBezTo>
                    <a:pt x="829310" y="882650"/>
                    <a:pt x="792480" y="872490"/>
                    <a:pt x="759460" y="877570"/>
                  </a:cubicBezTo>
                  <a:cubicBezTo>
                    <a:pt x="716280" y="883920"/>
                    <a:pt x="657860" y="913130"/>
                    <a:pt x="613410" y="919480"/>
                  </a:cubicBezTo>
                  <a:cubicBezTo>
                    <a:pt x="576580" y="924560"/>
                    <a:pt x="537210" y="924560"/>
                    <a:pt x="511810" y="918210"/>
                  </a:cubicBezTo>
                  <a:cubicBezTo>
                    <a:pt x="494030" y="914400"/>
                    <a:pt x="476250" y="910590"/>
                    <a:pt x="471170" y="899160"/>
                  </a:cubicBezTo>
                  <a:cubicBezTo>
                    <a:pt x="463550" y="882650"/>
                    <a:pt x="477520" y="843280"/>
                    <a:pt x="496570" y="819150"/>
                  </a:cubicBezTo>
                  <a:cubicBezTo>
                    <a:pt x="523240" y="783590"/>
                    <a:pt x="591820" y="745490"/>
                    <a:pt x="633730" y="723900"/>
                  </a:cubicBezTo>
                  <a:cubicBezTo>
                    <a:pt x="664210" y="708660"/>
                    <a:pt x="701040" y="690880"/>
                    <a:pt x="720090" y="694690"/>
                  </a:cubicBezTo>
                  <a:cubicBezTo>
                    <a:pt x="730250" y="695960"/>
                    <a:pt x="737870" y="704850"/>
                    <a:pt x="741680" y="713740"/>
                  </a:cubicBezTo>
                  <a:cubicBezTo>
                    <a:pt x="746760" y="723900"/>
                    <a:pt x="750570" y="739140"/>
                    <a:pt x="742950" y="751840"/>
                  </a:cubicBezTo>
                  <a:cubicBezTo>
                    <a:pt x="726440" y="779780"/>
                    <a:pt x="633730" y="822960"/>
                    <a:pt x="589280" y="839470"/>
                  </a:cubicBezTo>
                  <a:cubicBezTo>
                    <a:pt x="558800" y="852170"/>
                    <a:pt x="529590" y="859790"/>
                    <a:pt x="508000" y="858520"/>
                  </a:cubicBezTo>
                  <a:cubicBezTo>
                    <a:pt x="492760" y="857250"/>
                    <a:pt x="478790" y="854710"/>
                    <a:pt x="471170" y="845820"/>
                  </a:cubicBezTo>
                  <a:cubicBezTo>
                    <a:pt x="463550" y="836930"/>
                    <a:pt x="458470" y="817880"/>
                    <a:pt x="463550" y="800100"/>
                  </a:cubicBezTo>
                  <a:cubicBezTo>
                    <a:pt x="473710" y="763270"/>
                    <a:pt x="562610" y="689610"/>
                    <a:pt x="582930" y="655320"/>
                  </a:cubicBezTo>
                  <a:cubicBezTo>
                    <a:pt x="591820" y="640080"/>
                    <a:pt x="589280" y="623570"/>
                    <a:pt x="596900" y="617220"/>
                  </a:cubicBezTo>
                  <a:cubicBezTo>
                    <a:pt x="601980" y="612140"/>
                    <a:pt x="609600" y="612140"/>
                    <a:pt x="615950" y="612140"/>
                  </a:cubicBezTo>
                  <a:cubicBezTo>
                    <a:pt x="626110" y="613410"/>
                    <a:pt x="643890" y="619760"/>
                    <a:pt x="650240" y="629920"/>
                  </a:cubicBezTo>
                  <a:cubicBezTo>
                    <a:pt x="656590" y="638810"/>
                    <a:pt x="660400" y="654050"/>
                    <a:pt x="655320" y="666750"/>
                  </a:cubicBezTo>
                  <a:cubicBezTo>
                    <a:pt x="647700" y="689610"/>
                    <a:pt x="608330" y="717550"/>
                    <a:pt x="577850" y="741680"/>
                  </a:cubicBezTo>
                  <a:cubicBezTo>
                    <a:pt x="541020" y="769620"/>
                    <a:pt x="491490" y="805180"/>
                    <a:pt x="449580" y="821690"/>
                  </a:cubicBezTo>
                  <a:cubicBezTo>
                    <a:pt x="415290" y="835660"/>
                    <a:pt x="372110" y="849630"/>
                    <a:pt x="347980" y="842010"/>
                  </a:cubicBezTo>
                  <a:cubicBezTo>
                    <a:pt x="332740" y="836930"/>
                    <a:pt x="317500" y="820420"/>
                    <a:pt x="314960" y="807720"/>
                  </a:cubicBezTo>
                  <a:cubicBezTo>
                    <a:pt x="312420" y="796290"/>
                    <a:pt x="317500" y="782320"/>
                    <a:pt x="326390" y="770890"/>
                  </a:cubicBezTo>
                  <a:cubicBezTo>
                    <a:pt x="344170" y="748030"/>
                    <a:pt x="403860" y="728980"/>
                    <a:pt x="433070" y="702310"/>
                  </a:cubicBezTo>
                  <a:cubicBezTo>
                    <a:pt x="461010" y="676910"/>
                    <a:pt x="481330" y="650240"/>
                    <a:pt x="497840" y="614680"/>
                  </a:cubicBezTo>
                  <a:cubicBezTo>
                    <a:pt x="519430" y="570230"/>
                    <a:pt x="529590" y="510540"/>
                    <a:pt x="538480" y="450850"/>
                  </a:cubicBezTo>
                  <a:cubicBezTo>
                    <a:pt x="548640" y="379730"/>
                    <a:pt x="544830" y="289560"/>
                    <a:pt x="552450" y="219710"/>
                  </a:cubicBezTo>
                  <a:cubicBezTo>
                    <a:pt x="558800" y="158750"/>
                    <a:pt x="565150" y="83820"/>
                    <a:pt x="580390" y="52070"/>
                  </a:cubicBezTo>
                  <a:cubicBezTo>
                    <a:pt x="586740" y="36830"/>
                    <a:pt x="594360" y="26670"/>
                    <a:pt x="604520" y="24130"/>
                  </a:cubicBezTo>
                  <a:cubicBezTo>
                    <a:pt x="617220" y="20320"/>
                    <a:pt x="641350" y="26670"/>
                    <a:pt x="650240" y="35560"/>
                  </a:cubicBezTo>
                  <a:cubicBezTo>
                    <a:pt x="656590" y="41910"/>
                    <a:pt x="657860" y="46990"/>
                    <a:pt x="660400" y="62230"/>
                  </a:cubicBezTo>
                  <a:cubicBezTo>
                    <a:pt x="671830" y="127000"/>
                    <a:pt x="642620" y="516890"/>
                    <a:pt x="660400" y="591820"/>
                  </a:cubicBezTo>
                  <a:cubicBezTo>
                    <a:pt x="665480" y="614680"/>
                    <a:pt x="669290" y="617220"/>
                    <a:pt x="679450" y="632460"/>
                  </a:cubicBezTo>
                  <a:cubicBezTo>
                    <a:pt x="699770" y="660400"/>
                    <a:pt x="735330" y="702310"/>
                    <a:pt x="781050" y="735330"/>
                  </a:cubicBezTo>
                  <a:cubicBezTo>
                    <a:pt x="850900" y="782320"/>
                    <a:pt x="1035050" y="826770"/>
                    <a:pt x="1075690" y="863600"/>
                  </a:cubicBezTo>
                  <a:cubicBezTo>
                    <a:pt x="1089660" y="877570"/>
                    <a:pt x="1097280" y="890270"/>
                    <a:pt x="1096010" y="901700"/>
                  </a:cubicBezTo>
                  <a:cubicBezTo>
                    <a:pt x="1094740" y="914400"/>
                    <a:pt x="1084580" y="925830"/>
                    <a:pt x="1068070" y="934720"/>
                  </a:cubicBezTo>
                  <a:cubicBezTo>
                    <a:pt x="1022350" y="957580"/>
                    <a:pt x="838200" y="937260"/>
                    <a:pt x="765810" y="952500"/>
                  </a:cubicBezTo>
                  <a:cubicBezTo>
                    <a:pt x="723900" y="961390"/>
                    <a:pt x="687070" y="974090"/>
                    <a:pt x="666750" y="991870"/>
                  </a:cubicBezTo>
                  <a:cubicBezTo>
                    <a:pt x="654050" y="1003300"/>
                    <a:pt x="650240" y="1009650"/>
                    <a:pt x="643890" y="1032510"/>
                  </a:cubicBezTo>
                  <a:cubicBezTo>
                    <a:pt x="623570" y="1113790"/>
                    <a:pt x="692150" y="1572260"/>
                    <a:pt x="652780" y="1623060"/>
                  </a:cubicBezTo>
                  <a:cubicBezTo>
                    <a:pt x="642620" y="1637030"/>
                    <a:pt x="623570" y="1637030"/>
                    <a:pt x="612140" y="1633220"/>
                  </a:cubicBezTo>
                  <a:cubicBezTo>
                    <a:pt x="600710" y="1628140"/>
                    <a:pt x="591820" y="1614170"/>
                    <a:pt x="584200" y="1592580"/>
                  </a:cubicBezTo>
                  <a:cubicBezTo>
                    <a:pt x="566420" y="1536700"/>
                    <a:pt x="590550" y="1361440"/>
                    <a:pt x="576580" y="1267460"/>
                  </a:cubicBezTo>
                  <a:cubicBezTo>
                    <a:pt x="565150" y="1193800"/>
                    <a:pt x="542290" y="1120140"/>
                    <a:pt x="519430" y="1073150"/>
                  </a:cubicBezTo>
                  <a:cubicBezTo>
                    <a:pt x="505460" y="1043940"/>
                    <a:pt x="494030" y="1029970"/>
                    <a:pt x="473710" y="1008380"/>
                  </a:cubicBezTo>
                  <a:cubicBezTo>
                    <a:pt x="447040" y="977900"/>
                    <a:pt x="402590" y="934720"/>
                    <a:pt x="368300" y="911860"/>
                  </a:cubicBezTo>
                  <a:cubicBezTo>
                    <a:pt x="344170" y="895350"/>
                    <a:pt x="323850" y="882650"/>
                    <a:pt x="297180" y="877570"/>
                  </a:cubicBezTo>
                  <a:cubicBezTo>
                    <a:pt x="266700" y="869950"/>
                    <a:pt x="232410" y="872490"/>
                    <a:pt x="199390" y="877570"/>
                  </a:cubicBezTo>
                  <a:cubicBezTo>
                    <a:pt x="160020" y="883920"/>
                    <a:pt x="101600" y="919480"/>
                    <a:pt x="74930" y="918210"/>
                  </a:cubicBezTo>
                  <a:cubicBezTo>
                    <a:pt x="62230" y="918210"/>
                    <a:pt x="52070" y="914400"/>
                    <a:pt x="45720" y="908050"/>
                  </a:cubicBezTo>
                  <a:cubicBezTo>
                    <a:pt x="40640" y="902970"/>
                    <a:pt x="36830" y="894080"/>
                    <a:pt x="36830" y="886460"/>
                  </a:cubicBezTo>
                  <a:cubicBezTo>
                    <a:pt x="38100" y="877570"/>
                    <a:pt x="45720" y="864870"/>
                    <a:pt x="57150" y="855980"/>
                  </a:cubicBezTo>
                  <a:cubicBezTo>
                    <a:pt x="80010" y="839470"/>
                    <a:pt x="143510" y="842010"/>
                    <a:pt x="182880" y="826770"/>
                  </a:cubicBezTo>
                  <a:cubicBezTo>
                    <a:pt x="220980" y="812800"/>
                    <a:pt x="251460" y="795020"/>
                    <a:pt x="288290" y="769620"/>
                  </a:cubicBezTo>
                  <a:cubicBezTo>
                    <a:pt x="335280" y="737870"/>
                    <a:pt x="398780" y="690880"/>
                    <a:pt x="435610" y="642620"/>
                  </a:cubicBezTo>
                  <a:cubicBezTo>
                    <a:pt x="469900" y="596900"/>
                    <a:pt x="487680" y="544830"/>
                    <a:pt x="509270" y="488950"/>
                  </a:cubicBezTo>
                  <a:cubicBezTo>
                    <a:pt x="532130" y="426720"/>
                    <a:pt x="552450" y="355600"/>
                    <a:pt x="562610" y="281940"/>
                  </a:cubicBezTo>
                  <a:cubicBezTo>
                    <a:pt x="574040" y="201930"/>
                    <a:pt x="547370" y="63500"/>
                    <a:pt x="567690" y="25400"/>
                  </a:cubicBezTo>
                  <a:cubicBezTo>
                    <a:pt x="576580" y="8890"/>
                    <a:pt x="591820" y="0"/>
                    <a:pt x="601980" y="1270"/>
                  </a:cubicBezTo>
                  <a:cubicBezTo>
                    <a:pt x="613410" y="2540"/>
                    <a:pt x="629920" y="33020"/>
                    <a:pt x="629920" y="33020"/>
                  </a:cubicBezTo>
                </a:path>
              </a:pathLst>
            </a:custGeom>
            <a:solidFill>
              <a:srgbClr val="EABB3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1994543" y="6117623"/>
            <a:ext cx="520926" cy="754845"/>
            <a:chOff x="0" y="0"/>
            <a:chExt cx="1196340" cy="1733550"/>
          </a:xfrm>
        </p:grpSpPr>
        <p:sp>
          <p:nvSpPr>
            <p:cNvPr id="11" name="Freeform 11"/>
            <p:cNvSpPr/>
            <p:nvPr/>
          </p:nvSpPr>
          <p:spPr>
            <a:xfrm>
              <a:off x="48260" y="49530"/>
              <a:ext cx="1097280" cy="1637030"/>
            </a:xfrm>
            <a:custGeom>
              <a:avLst/>
              <a:gdLst/>
              <a:ahLst/>
              <a:cxnLst/>
              <a:rect l="l" t="t" r="r" b="b"/>
              <a:pathLst>
                <a:path w="1097280" h="1637030">
                  <a:moveTo>
                    <a:pt x="629920" y="33020"/>
                  </a:moveTo>
                  <a:cubicBezTo>
                    <a:pt x="610870" y="363220"/>
                    <a:pt x="589280" y="438150"/>
                    <a:pt x="565150" y="504190"/>
                  </a:cubicBezTo>
                  <a:cubicBezTo>
                    <a:pt x="543560" y="565150"/>
                    <a:pt x="519430" y="623570"/>
                    <a:pt x="486410" y="670560"/>
                  </a:cubicBezTo>
                  <a:cubicBezTo>
                    <a:pt x="457200" y="712470"/>
                    <a:pt x="422910" y="741680"/>
                    <a:pt x="381000" y="774700"/>
                  </a:cubicBezTo>
                  <a:cubicBezTo>
                    <a:pt x="332740" y="812800"/>
                    <a:pt x="265430" y="857250"/>
                    <a:pt x="209550" y="881380"/>
                  </a:cubicBezTo>
                  <a:cubicBezTo>
                    <a:pt x="163830" y="901700"/>
                    <a:pt x="101600" y="918210"/>
                    <a:pt x="74930" y="918210"/>
                  </a:cubicBezTo>
                  <a:cubicBezTo>
                    <a:pt x="63500" y="919480"/>
                    <a:pt x="58420" y="918210"/>
                    <a:pt x="52070" y="913130"/>
                  </a:cubicBezTo>
                  <a:cubicBezTo>
                    <a:pt x="44450" y="908050"/>
                    <a:pt x="36830" y="895350"/>
                    <a:pt x="36830" y="886460"/>
                  </a:cubicBezTo>
                  <a:cubicBezTo>
                    <a:pt x="36830" y="877570"/>
                    <a:pt x="41910" y="867410"/>
                    <a:pt x="50800" y="859790"/>
                  </a:cubicBezTo>
                  <a:cubicBezTo>
                    <a:pt x="66040" y="845820"/>
                    <a:pt x="102870" y="835660"/>
                    <a:pt x="133350" y="825500"/>
                  </a:cubicBezTo>
                  <a:cubicBezTo>
                    <a:pt x="166370" y="815340"/>
                    <a:pt x="210820" y="803910"/>
                    <a:pt x="242570" y="801370"/>
                  </a:cubicBezTo>
                  <a:cubicBezTo>
                    <a:pt x="267970" y="800100"/>
                    <a:pt x="285750" y="800100"/>
                    <a:pt x="308610" y="806450"/>
                  </a:cubicBezTo>
                  <a:cubicBezTo>
                    <a:pt x="337820" y="812800"/>
                    <a:pt x="369570" y="826770"/>
                    <a:pt x="400050" y="847090"/>
                  </a:cubicBezTo>
                  <a:cubicBezTo>
                    <a:pt x="440690" y="873760"/>
                    <a:pt x="492760" y="920750"/>
                    <a:pt x="527050" y="961390"/>
                  </a:cubicBezTo>
                  <a:cubicBezTo>
                    <a:pt x="557530" y="996950"/>
                    <a:pt x="579120" y="1029970"/>
                    <a:pt x="598170" y="1073150"/>
                  </a:cubicBezTo>
                  <a:cubicBezTo>
                    <a:pt x="619760" y="1125220"/>
                    <a:pt x="636270" y="1181100"/>
                    <a:pt x="646430" y="1252220"/>
                  </a:cubicBezTo>
                  <a:cubicBezTo>
                    <a:pt x="661670" y="1352550"/>
                    <a:pt x="681990" y="1584960"/>
                    <a:pt x="652780" y="1623060"/>
                  </a:cubicBezTo>
                  <a:cubicBezTo>
                    <a:pt x="642620" y="1635760"/>
                    <a:pt x="623570" y="1637030"/>
                    <a:pt x="612140" y="1633220"/>
                  </a:cubicBezTo>
                  <a:cubicBezTo>
                    <a:pt x="601980" y="1629410"/>
                    <a:pt x="595630" y="1619250"/>
                    <a:pt x="589280" y="1598930"/>
                  </a:cubicBezTo>
                  <a:cubicBezTo>
                    <a:pt x="565150" y="1521460"/>
                    <a:pt x="547370" y="1060450"/>
                    <a:pt x="581660" y="975360"/>
                  </a:cubicBezTo>
                  <a:cubicBezTo>
                    <a:pt x="591820" y="948690"/>
                    <a:pt x="603250" y="944880"/>
                    <a:pt x="623570" y="932180"/>
                  </a:cubicBezTo>
                  <a:cubicBezTo>
                    <a:pt x="652780" y="911860"/>
                    <a:pt x="694690" y="891540"/>
                    <a:pt x="746760" y="878840"/>
                  </a:cubicBezTo>
                  <a:cubicBezTo>
                    <a:pt x="825500" y="861060"/>
                    <a:pt x="1012190" y="852170"/>
                    <a:pt x="1057910" y="859790"/>
                  </a:cubicBezTo>
                  <a:cubicBezTo>
                    <a:pt x="1070610" y="861060"/>
                    <a:pt x="1076960" y="862330"/>
                    <a:pt x="1083310" y="868680"/>
                  </a:cubicBezTo>
                  <a:cubicBezTo>
                    <a:pt x="1090930" y="876300"/>
                    <a:pt x="1097280" y="891540"/>
                    <a:pt x="1096010" y="901700"/>
                  </a:cubicBezTo>
                  <a:cubicBezTo>
                    <a:pt x="1096010" y="910590"/>
                    <a:pt x="1089660" y="920750"/>
                    <a:pt x="1083310" y="925830"/>
                  </a:cubicBezTo>
                  <a:cubicBezTo>
                    <a:pt x="1078230" y="932180"/>
                    <a:pt x="1071880" y="935990"/>
                    <a:pt x="1059180" y="935990"/>
                  </a:cubicBezTo>
                  <a:cubicBezTo>
                    <a:pt x="1013460" y="935990"/>
                    <a:pt x="821690" y="843280"/>
                    <a:pt x="754380" y="806450"/>
                  </a:cubicBezTo>
                  <a:cubicBezTo>
                    <a:pt x="717550" y="787400"/>
                    <a:pt x="697230" y="773430"/>
                    <a:pt x="674370" y="751840"/>
                  </a:cubicBezTo>
                  <a:cubicBezTo>
                    <a:pt x="651510" y="731520"/>
                    <a:pt x="632460" y="708660"/>
                    <a:pt x="615950" y="681990"/>
                  </a:cubicBezTo>
                  <a:cubicBezTo>
                    <a:pt x="600710" y="655320"/>
                    <a:pt x="588010" y="635000"/>
                    <a:pt x="580390" y="591820"/>
                  </a:cubicBezTo>
                  <a:cubicBezTo>
                    <a:pt x="560070" y="488950"/>
                    <a:pt x="556260" y="135890"/>
                    <a:pt x="579120" y="62230"/>
                  </a:cubicBezTo>
                  <a:cubicBezTo>
                    <a:pt x="585470" y="40640"/>
                    <a:pt x="593090" y="27940"/>
                    <a:pt x="604520" y="24130"/>
                  </a:cubicBezTo>
                  <a:cubicBezTo>
                    <a:pt x="617220" y="19050"/>
                    <a:pt x="641350" y="26670"/>
                    <a:pt x="650240" y="35560"/>
                  </a:cubicBezTo>
                  <a:cubicBezTo>
                    <a:pt x="656590" y="41910"/>
                    <a:pt x="659130" y="49530"/>
                    <a:pt x="660400" y="62230"/>
                  </a:cubicBezTo>
                  <a:cubicBezTo>
                    <a:pt x="662940" y="88900"/>
                    <a:pt x="641350" y="140970"/>
                    <a:pt x="633730" y="193040"/>
                  </a:cubicBezTo>
                  <a:cubicBezTo>
                    <a:pt x="622300" y="271780"/>
                    <a:pt x="622300" y="405130"/>
                    <a:pt x="610870" y="483870"/>
                  </a:cubicBezTo>
                  <a:cubicBezTo>
                    <a:pt x="601980" y="539750"/>
                    <a:pt x="593090" y="584200"/>
                    <a:pt x="577850" y="627380"/>
                  </a:cubicBezTo>
                  <a:cubicBezTo>
                    <a:pt x="565150" y="664210"/>
                    <a:pt x="551180" y="695960"/>
                    <a:pt x="528320" y="725170"/>
                  </a:cubicBezTo>
                  <a:cubicBezTo>
                    <a:pt x="501650" y="758190"/>
                    <a:pt x="457200" y="791210"/>
                    <a:pt x="424180" y="811530"/>
                  </a:cubicBezTo>
                  <a:cubicBezTo>
                    <a:pt x="401320" y="826770"/>
                    <a:pt x="375920" y="842010"/>
                    <a:pt x="358140" y="843280"/>
                  </a:cubicBezTo>
                  <a:cubicBezTo>
                    <a:pt x="346710" y="843280"/>
                    <a:pt x="336550" y="839470"/>
                    <a:pt x="330200" y="833120"/>
                  </a:cubicBezTo>
                  <a:cubicBezTo>
                    <a:pt x="322580" y="828040"/>
                    <a:pt x="316230" y="817880"/>
                    <a:pt x="314960" y="807720"/>
                  </a:cubicBezTo>
                  <a:cubicBezTo>
                    <a:pt x="313690" y="796290"/>
                    <a:pt x="316230" y="779780"/>
                    <a:pt x="326390" y="770890"/>
                  </a:cubicBezTo>
                  <a:cubicBezTo>
                    <a:pt x="342900" y="755650"/>
                    <a:pt x="384810" y="760730"/>
                    <a:pt x="420370" y="744220"/>
                  </a:cubicBezTo>
                  <a:cubicBezTo>
                    <a:pt x="476250" y="718820"/>
                    <a:pt x="580390" y="617220"/>
                    <a:pt x="615950" y="612140"/>
                  </a:cubicBezTo>
                  <a:cubicBezTo>
                    <a:pt x="628650" y="610870"/>
                    <a:pt x="636270" y="615950"/>
                    <a:pt x="643890" y="622300"/>
                  </a:cubicBezTo>
                  <a:cubicBezTo>
                    <a:pt x="650240" y="628650"/>
                    <a:pt x="656590" y="636270"/>
                    <a:pt x="657860" y="647700"/>
                  </a:cubicBezTo>
                  <a:cubicBezTo>
                    <a:pt x="659130" y="666750"/>
                    <a:pt x="642620" y="698500"/>
                    <a:pt x="626110" y="726440"/>
                  </a:cubicBezTo>
                  <a:cubicBezTo>
                    <a:pt x="604520" y="764540"/>
                    <a:pt x="551180" y="833120"/>
                    <a:pt x="525780" y="850900"/>
                  </a:cubicBezTo>
                  <a:cubicBezTo>
                    <a:pt x="515620" y="857250"/>
                    <a:pt x="506730" y="859790"/>
                    <a:pt x="497840" y="858520"/>
                  </a:cubicBezTo>
                  <a:cubicBezTo>
                    <a:pt x="488950" y="858520"/>
                    <a:pt x="477520" y="852170"/>
                    <a:pt x="471170" y="845820"/>
                  </a:cubicBezTo>
                  <a:cubicBezTo>
                    <a:pt x="464820" y="839470"/>
                    <a:pt x="459740" y="828040"/>
                    <a:pt x="459740" y="819150"/>
                  </a:cubicBezTo>
                  <a:cubicBezTo>
                    <a:pt x="459740" y="810260"/>
                    <a:pt x="462280" y="797560"/>
                    <a:pt x="468630" y="791210"/>
                  </a:cubicBezTo>
                  <a:cubicBezTo>
                    <a:pt x="478790" y="782320"/>
                    <a:pt x="500380" y="788670"/>
                    <a:pt x="523240" y="782320"/>
                  </a:cubicBezTo>
                  <a:cubicBezTo>
                    <a:pt x="566420" y="768350"/>
                    <a:pt x="673100" y="687070"/>
                    <a:pt x="709930" y="692150"/>
                  </a:cubicBezTo>
                  <a:cubicBezTo>
                    <a:pt x="727710" y="694690"/>
                    <a:pt x="741680" y="709930"/>
                    <a:pt x="745490" y="722630"/>
                  </a:cubicBezTo>
                  <a:cubicBezTo>
                    <a:pt x="749300" y="734060"/>
                    <a:pt x="746760" y="746760"/>
                    <a:pt x="736600" y="760730"/>
                  </a:cubicBezTo>
                  <a:cubicBezTo>
                    <a:pt x="712470" y="795020"/>
                    <a:pt x="567690" y="901700"/>
                    <a:pt x="538480" y="891540"/>
                  </a:cubicBezTo>
                  <a:cubicBezTo>
                    <a:pt x="525780" y="887730"/>
                    <a:pt x="516890" y="854710"/>
                    <a:pt x="523240" y="844550"/>
                  </a:cubicBezTo>
                  <a:cubicBezTo>
                    <a:pt x="532130" y="830580"/>
                    <a:pt x="580390" y="842010"/>
                    <a:pt x="613410" y="834390"/>
                  </a:cubicBezTo>
                  <a:cubicBezTo>
                    <a:pt x="652780" y="826770"/>
                    <a:pt x="699770" y="800100"/>
                    <a:pt x="741680" y="793750"/>
                  </a:cubicBezTo>
                  <a:cubicBezTo>
                    <a:pt x="781050" y="788670"/>
                    <a:pt x="835660" y="784860"/>
                    <a:pt x="858520" y="797560"/>
                  </a:cubicBezTo>
                  <a:cubicBezTo>
                    <a:pt x="871220" y="803910"/>
                    <a:pt x="878840" y="819150"/>
                    <a:pt x="881380" y="830580"/>
                  </a:cubicBezTo>
                  <a:cubicBezTo>
                    <a:pt x="882650" y="839470"/>
                    <a:pt x="880110" y="852170"/>
                    <a:pt x="873760" y="859790"/>
                  </a:cubicBezTo>
                  <a:cubicBezTo>
                    <a:pt x="867410" y="868680"/>
                    <a:pt x="854710" y="875030"/>
                    <a:pt x="838200" y="877570"/>
                  </a:cubicBezTo>
                  <a:cubicBezTo>
                    <a:pt x="811530" y="882650"/>
                    <a:pt x="767080" y="861060"/>
                    <a:pt x="717550" y="857250"/>
                  </a:cubicBezTo>
                  <a:cubicBezTo>
                    <a:pt x="638810" y="852170"/>
                    <a:pt x="459740" y="880110"/>
                    <a:pt x="407670" y="868680"/>
                  </a:cubicBezTo>
                  <a:cubicBezTo>
                    <a:pt x="389890" y="863600"/>
                    <a:pt x="378460" y="859790"/>
                    <a:pt x="372110" y="849630"/>
                  </a:cubicBezTo>
                  <a:cubicBezTo>
                    <a:pt x="365760" y="838200"/>
                    <a:pt x="365760" y="811530"/>
                    <a:pt x="372110" y="800100"/>
                  </a:cubicBezTo>
                  <a:cubicBezTo>
                    <a:pt x="378460" y="789940"/>
                    <a:pt x="396240" y="779780"/>
                    <a:pt x="407670" y="781050"/>
                  </a:cubicBezTo>
                  <a:cubicBezTo>
                    <a:pt x="422910" y="782320"/>
                    <a:pt x="433070" y="807720"/>
                    <a:pt x="450850" y="817880"/>
                  </a:cubicBezTo>
                  <a:cubicBezTo>
                    <a:pt x="472440" y="830580"/>
                    <a:pt x="510540" y="835660"/>
                    <a:pt x="532130" y="848360"/>
                  </a:cubicBezTo>
                  <a:cubicBezTo>
                    <a:pt x="548640" y="858520"/>
                    <a:pt x="558800" y="866140"/>
                    <a:pt x="571500" y="882650"/>
                  </a:cubicBezTo>
                  <a:cubicBezTo>
                    <a:pt x="590550" y="905510"/>
                    <a:pt x="618490" y="951230"/>
                    <a:pt x="627380" y="980440"/>
                  </a:cubicBezTo>
                  <a:cubicBezTo>
                    <a:pt x="633730" y="1002030"/>
                    <a:pt x="638810" y="1023620"/>
                    <a:pt x="631190" y="1037590"/>
                  </a:cubicBezTo>
                  <a:cubicBezTo>
                    <a:pt x="624840" y="1050290"/>
                    <a:pt x="601980" y="1064260"/>
                    <a:pt x="588010" y="1062990"/>
                  </a:cubicBezTo>
                  <a:cubicBezTo>
                    <a:pt x="575310" y="1061720"/>
                    <a:pt x="560070" y="1050290"/>
                    <a:pt x="549910" y="1032510"/>
                  </a:cubicBezTo>
                  <a:cubicBezTo>
                    <a:pt x="528320" y="991870"/>
                    <a:pt x="530860" y="872490"/>
                    <a:pt x="527050" y="792480"/>
                  </a:cubicBezTo>
                  <a:cubicBezTo>
                    <a:pt x="521970" y="712470"/>
                    <a:pt x="514350" y="595630"/>
                    <a:pt x="524510" y="551180"/>
                  </a:cubicBezTo>
                  <a:cubicBezTo>
                    <a:pt x="528320" y="533400"/>
                    <a:pt x="533400" y="523240"/>
                    <a:pt x="542290" y="515620"/>
                  </a:cubicBezTo>
                  <a:cubicBezTo>
                    <a:pt x="551180" y="509270"/>
                    <a:pt x="562610" y="506730"/>
                    <a:pt x="572770" y="508000"/>
                  </a:cubicBezTo>
                  <a:cubicBezTo>
                    <a:pt x="584200" y="510540"/>
                    <a:pt x="595630" y="516890"/>
                    <a:pt x="605790" y="530860"/>
                  </a:cubicBezTo>
                  <a:cubicBezTo>
                    <a:pt x="627380" y="560070"/>
                    <a:pt x="636270" y="659130"/>
                    <a:pt x="662940" y="703580"/>
                  </a:cubicBezTo>
                  <a:cubicBezTo>
                    <a:pt x="684530" y="737870"/>
                    <a:pt x="707390" y="762000"/>
                    <a:pt x="740410" y="781050"/>
                  </a:cubicBezTo>
                  <a:cubicBezTo>
                    <a:pt x="778510" y="802640"/>
                    <a:pt x="859790" y="801370"/>
                    <a:pt x="885190" y="817880"/>
                  </a:cubicBezTo>
                  <a:cubicBezTo>
                    <a:pt x="896620" y="825500"/>
                    <a:pt x="901700" y="831850"/>
                    <a:pt x="904240" y="842010"/>
                  </a:cubicBezTo>
                  <a:cubicBezTo>
                    <a:pt x="906780" y="853440"/>
                    <a:pt x="905510" y="872490"/>
                    <a:pt x="896620" y="882650"/>
                  </a:cubicBezTo>
                  <a:cubicBezTo>
                    <a:pt x="887730" y="892810"/>
                    <a:pt x="869950" y="896620"/>
                    <a:pt x="849630" y="896620"/>
                  </a:cubicBezTo>
                  <a:cubicBezTo>
                    <a:pt x="807720" y="896620"/>
                    <a:pt x="712470" y="861060"/>
                    <a:pt x="662940" y="836930"/>
                  </a:cubicBezTo>
                  <a:cubicBezTo>
                    <a:pt x="626110" y="819150"/>
                    <a:pt x="600710" y="798830"/>
                    <a:pt x="575310" y="775970"/>
                  </a:cubicBezTo>
                  <a:cubicBezTo>
                    <a:pt x="551180" y="754380"/>
                    <a:pt x="510540" y="720090"/>
                    <a:pt x="514350" y="707390"/>
                  </a:cubicBezTo>
                  <a:cubicBezTo>
                    <a:pt x="518160" y="698500"/>
                    <a:pt x="556260" y="690880"/>
                    <a:pt x="565150" y="698500"/>
                  </a:cubicBezTo>
                  <a:cubicBezTo>
                    <a:pt x="577850" y="709930"/>
                    <a:pt x="556260" y="755650"/>
                    <a:pt x="558800" y="791210"/>
                  </a:cubicBezTo>
                  <a:cubicBezTo>
                    <a:pt x="561340" y="842010"/>
                    <a:pt x="605790" y="930910"/>
                    <a:pt x="589280" y="971550"/>
                  </a:cubicBezTo>
                  <a:cubicBezTo>
                    <a:pt x="577850" y="1000760"/>
                    <a:pt x="535940" y="1028700"/>
                    <a:pt x="510540" y="1027430"/>
                  </a:cubicBezTo>
                  <a:cubicBezTo>
                    <a:pt x="483870" y="1026160"/>
                    <a:pt x="472440" y="977900"/>
                    <a:pt x="431800" y="960120"/>
                  </a:cubicBezTo>
                  <a:cubicBezTo>
                    <a:pt x="353060" y="923290"/>
                    <a:pt x="91440" y="929640"/>
                    <a:pt x="34290" y="897890"/>
                  </a:cubicBezTo>
                  <a:cubicBezTo>
                    <a:pt x="15240" y="886460"/>
                    <a:pt x="3810" y="873760"/>
                    <a:pt x="2540" y="861060"/>
                  </a:cubicBezTo>
                  <a:cubicBezTo>
                    <a:pt x="1270" y="847090"/>
                    <a:pt x="12700" y="826770"/>
                    <a:pt x="25400" y="817880"/>
                  </a:cubicBezTo>
                  <a:cubicBezTo>
                    <a:pt x="40640" y="806450"/>
                    <a:pt x="63500" y="814070"/>
                    <a:pt x="91440" y="805180"/>
                  </a:cubicBezTo>
                  <a:cubicBezTo>
                    <a:pt x="146050" y="788670"/>
                    <a:pt x="276860" y="715010"/>
                    <a:pt x="328930" y="701040"/>
                  </a:cubicBezTo>
                  <a:cubicBezTo>
                    <a:pt x="353060" y="694690"/>
                    <a:pt x="369570" y="690880"/>
                    <a:pt x="384810" y="695960"/>
                  </a:cubicBezTo>
                  <a:cubicBezTo>
                    <a:pt x="396240" y="699770"/>
                    <a:pt x="406400" y="707390"/>
                    <a:pt x="411480" y="717550"/>
                  </a:cubicBezTo>
                  <a:cubicBezTo>
                    <a:pt x="417830" y="727710"/>
                    <a:pt x="422910" y="746760"/>
                    <a:pt x="420370" y="756920"/>
                  </a:cubicBezTo>
                  <a:cubicBezTo>
                    <a:pt x="417830" y="767080"/>
                    <a:pt x="411480" y="777240"/>
                    <a:pt x="402590" y="782320"/>
                  </a:cubicBezTo>
                  <a:cubicBezTo>
                    <a:pt x="389890" y="787400"/>
                    <a:pt x="363220" y="788670"/>
                    <a:pt x="353060" y="781050"/>
                  </a:cubicBezTo>
                  <a:cubicBezTo>
                    <a:pt x="341630" y="772160"/>
                    <a:pt x="334010" y="750570"/>
                    <a:pt x="337820" y="728980"/>
                  </a:cubicBezTo>
                  <a:cubicBezTo>
                    <a:pt x="344170" y="689610"/>
                    <a:pt x="411480" y="601980"/>
                    <a:pt x="449580" y="567690"/>
                  </a:cubicBezTo>
                  <a:cubicBezTo>
                    <a:pt x="474980" y="544830"/>
                    <a:pt x="506730" y="520700"/>
                    <a:pt x="525780" y="524510"/>
                  </a:cubicBezTo>
                  <a:cubicBezTo>
                    <a:pt x="539750" y="528320"/>
                    <a:pt x="551180" y="548640"/>
                    <a:pt x="557530" y="570230"/>
                  </a:cubicBezTo>
                  <a:cubicBezTo>
                    <a:pt x="570230" y="609600"/>
                    <a:pt x="532130" y="707390"/>
                    <a:pt x="557530" y="748030"/>
                  </a:cubicBezTo>
                  <a:cubicBezTo>
                    <a:pt x="580390" y="786130"/>
                    <a:pt x="666750" y="795020"/>
                    <a:pt x="690880" y="814070"/>
                  </a:cubicBezTo>
                  <a:cubicBezTo>
                    <a:pt x="701040" y="822960"/>
                    <a:pt x="707390" y="828040"/>
                    <a:pt x="709930" y="838200"/>
                  </a:cubicBezTo>
                  <a:cubicBezTo>
                    <a:pt x="712470" y="849630"/>
                    <a:pt x="709930" y="868680"/>
                    <a:pt x="702310" y="877570"/>
                  </a:cubicBezTo>
                  <a:cubicBezTo>
                    <a:pt x="695960" y="887730"/>
                    <a:pt x="673100" y="899160"/>
                    <a:pt x="665480" y="895350"/>
                  </a:cubicBezTo>
                  <a:cubicBezTo>
                    <a:pt x="657860" y="891540"/>
                    <a:pt x="651510" y="857250"/>
                    <a:pt x="656590" y="852170"/>
                  </a:cubicBezTo>
                  <a:cubicBezTo>
                    <a:pt x="661670" y="847090"/>
                    <a:pt x="680720" y="863600"/>
                    <a:pt x="695960" y="863600"/>
                  </a:cubicBezTo>
                  <a:cubicBezTo>
                    <a:pt x="715010" y="863600"/>
                    <a:pt x="745490" y="840740"/>
                    <a:pt x="763270" y="845820"/>
                  </a:cubicBezTo>
                  <a:cubicBezTo>
                    <a:pt x="778510" y="849630"/>
                    <a:pt x="796290" y="867410"/>
                    <a:pt x="801370" y="878840"/>
                  </a:cubicBezTo>
                  <a:cubicBezTo>
                    <a:pt x="803910" y="889000"/>
                    <a:pt x="801370" y="900430"/>
                    <a:pt x="796290" y="910590"/>
                  </a:cubicBezTo>
                  <a:cubicBezTo>
                    <a:pt x="789940" y="924560"/>
                    <a:pt x="767080" y="932180"/>
                    <a:pt x="753110" y="952500"/>
                  </a:cubicBezTo>
                  <a:cubicBezTo>
                    <a:pt x="731520" y="981710"/>
                    <a:pt x="709930" y="1035050"/>
                    <a:pt x="693420" y="1079500"/>
                  </a:cubicBezTo>
                  <a:cubicBezTo>
                    <a:pt x="676910" y="1126490"/>
                    <a:pt x="673100" y="1195070"/>
                    <a:pt x="654050" y="1225550"/>
                  </a:cubicBezTo>
                  <a:cubicBezTo>
                    <a:pt x="643890" y="1242060"/>
                    <a:pt x="631190" y="1256030"/>
                    <a:pt x="617220" y="1258570"/>
                  </a:cubicBezTo>
                  <a:cubicBezTo>
                    <a:pt x="603250" y="1261110"/>
                    <a:pt x="584200" y="1252220"/>
                    <a:pt x="574040" y="1242060"/>
                  </a:cubicBezTo>
                  <a:cubicBezTo>
                    <a:pt x="561340" y="1230630"/>
                    <a:pt x="557530" y="1211580"/>
                    <a:pt x="551180" y="1189990"/>
                  </a:cubicBezTo>
                  <a:cubicBezTo>
                    <a:pt x="543560" y="1162050"/>
                    <a:pt x="556260" y="1116330"/>
                    <a:pt x="538480" y="1083310"/>
                  </a:cubicBezTo>
                  <a:cubicBezTo>
                    <a:pt x="516890" y="1042670"/>
                    <a:pt x="436880" y="1005840"/>
                    <a:pt x="411480" y="970280"/>
                  </a:cubicBezTo>
                  <a:cubicBezTo>
                    <a:pt x="396240" y="948690"/>
                    <a:pt x="386080" y="929640"/>
                    <a:pt x="387350" y="909320"/>
                  </a:cubicBezTo>
                  <a:cubicBezTo>
                    <a:pt x="387350" y="887730"/>
                    <a:pt x="402590" y="855980"/>
                    <a:pt x="416560" y="842010"/>
                  </a:cubicBezTo>
                  <a:cubicBezTo>
                    <a:pt x="426720" y="831850"/>
                    <a:pt x="440690" y="821690"/>
                    <a:pt x="452120" y="822960"/>
                  </a:cubicBezTo>
                  <a:cubicBezTo>
                    <a:pt x="466090" y="824230"/>
                    <a:pt x="491490" y="840740"/>
                    <a:pt x="495300" y="854710"/>
                  </a:cubicBezTo>
                  <a:cubicBezTo>
                    <a:pt x="499110" y="868680"/>
                    <a:pt x="487680" y="896620"/>
                    <a:pt x="474980" y="904240"/>
                  </a:cubicBezTo>
                  <a:cubicBezTo>
                    <a:pt x="463550" y="910590"/>
                    <a:pt x="433070" y="906780"/>
                    <a:pt x="422910" y="897890"/>
                  </a:cubicBezTo>
                  <a:cubicBezTo>
                    <a:pt x="412750" y="890270"/>
                    <a:pt x="407670" y="871220"/>
                    <a:pt x="410210" y="859790"/>
                  </a:cubicBezTo>
                  <a:cubicBezTo>
                    <a:pt x="411480" y="847090"/>
                    <a:pt x="422910" y="830580"/>
                    <a:pt x="434340" y="826770"/>
                  </a:cubicBezTo>
                  <a:cubicBezTo>
                    <a:pt x="447040" y="821690"/>
                    <a:pt x="476250" y="828040"/>
                    <a:pt x="486410" y="838200"/>
                  </a:cubicBezTo>
                  <a:cubicBezTo>
                    <a:pt x="495300" y="848360"/>
                    <a:pt x="496570" y="880110"/>
                    <a:pt x="488950" y="890270"/>
                  </a:cubicBezTo>
                  <a:cubicBezTo>
                    <a:pt x="482600" y="899160"/>
                    <a:pt x="457200" y="892810"/>
                    <a:pt x="454660" y="901700"/>
                  </a:cubicBezTo>
                  <a:cubicBezTo>
                    <a:pt x="450850" y="923290"/>
                    <a:pt x="589280" y="1013460"/>
                    <a:pt x="614680" y="1052830"/>
                  </a:cubicBezTo>
                  <a:cubicBezTo>
                    <a:pt x="627380" y="1071880"/>
                    <a:pt x="627380" y="1082040"/>
                    <a:pt x="631190" y="1101090"/>
                  </a:cubicBezTo>
                  <a:cubicBezTo>
                    <a:pt x="636270" y="1127760"/>
                    <a:pt x="645160" y="1195070"/>
                    <a:pt x="635000" y="1200150"/>
                  </a:cubicBezTo>
                  <a:cubicBezTo>
                    <a:pt x="626110" y="1205230"/>
                    <a:pt x="594360" y="1182370"/>
                    <a:pt x="588010" y="1160780"/>
                  </a:cubicBezTo>
                  <a:cubicBezTo>
                    <a:pt x="575310" y="1121410"/>
                    <a:pt x="621030" y="1012190"/>
                    <a:pt x="650240" y="957580"/>
                  </a:cubicBezTo>
                  <a:cubicBezTo>
                    <a:pt x="673100" y="914400"/>
                    <a:pt x="707390" y="867410"/>
                    <a:pt x="732790" y="853440"/>
                  </a:cubicBezTo>
                  <a:cubicBezTo>
                    <a:pt x="746760" y="844550"/>
                    <a:pt x="762000" y="843280"/>
                    <a:pt x="773430" y="848360"/>
                  </a:cubicBezTo>
                  <a:cubicBezTo>
                    <a:pt x="784860" y="852170"/>
                    <a:pt x="797560" y="867410"/>
                    <a:pt x="801370" y="878840"/>
                  </a:cubicBezTo>
                  <a:cubicBezTo>
                    <a:pt x="803910" y="891540"/>
                    <a:pt x="800100" y="908050"/>
                    <a:pt x="791210" y="919480"/>
                  </a:cubicBezTo>
                  <a:cubicBezTo>
                    <a:pt x="777240" y="934720"/>
                    <a:pt x="745490" y="947420"/>
                    <a:pt x="718820" y="951230"/>
                  </a:cubicBezTo>
                  <a:cubicBezTo>
                    <a:pt x="690880" y="956310"/>
                    <a:pt x="648970" y="953770"/>
                    <a:pt x="626110" y="944880"/>
                  </a:cubicBezTo>
                  <a:cubicBezTo>
                    <a:pt x="609600" y="938530"/>
                    <a:pt x="596900" y="928370"/>
                    <a:pt x="588010" y="914400"/>
                  </a:cubicBezTo>
                  <a:cubicBezTo>
                    <a:pt x="579120" y="900430"/>
                    <a:pt x="570230" y="876300"/>
                    <a:pt x="575310" y="859790"/>
                  </a:cubicBezTo>
                  <a:cubicBezTo>
                    <a:pt x="580390" y="842010"/>
                    <a:pt x="608330" y="820420"/>
                    <a:pt x="627380" y="812800"/>
                  </a:cubicBezTo>
                  <a:cubicBezTo>
                    <a:pt x="643890" y="805180"/>
                    <a:pt x="666750" y="803910"/>
                    <a:pt x="680720" y="810260"/>
                  </a:cubicBezTo>
                  <a:cubicBezTo>
                    <a:pt x="693420" y="814070"/>
                    <a:pt x="706120" y="826770"/>
                    <a:pt x="709930" y="838200"/>
                  </a:cubicBezTo>
                  <a:cubicBezTo>
                    <a:pt x="713740" y="849630"/>
                    <a:pt x="709930" y="868680"/>
                    <a:pt x="702310" y="877570"/>
                  </a:cubicBezTo>
                  <a:cubicBezTo>
                    <a:pt x="695960" y="887730"/>
                    <a:pt x="683260" y="895350"/>
                    <a:pt x="665480" y="895350"/>
                  </a:cubicBezTo>
                  <a:cubicBezTo>
                    <a:pt x="628650" y="894080"/>
                    <a:pt x="516890" y="836930"/>
                    <a:pt x="488950" y="803910"/>
                  </a:cubicBezTo>
                  <a:cubicBezTo>
                    <a:pt x="474980" y="786130"/>
                    <a:pt x="474980" y="772160"/>
                    <a:pt x="472440" y="748030"/>
                  </a:cubicBezTo>
                  <a:cubicBezTo>
                    <a:pt x="468630" y="708660"/>
                    <a:pt x="464820" y="595630"/>
                    <a:pt x="481330" y="586740"/>
                  </a:cubicBezTo>
                  <a:cubicBezTo>
                    <a:pt x="490220" y="582930"/>
                    <a:pt x="516890" y="596900"/>
                    <a:pt x="519430" y="610870"/>
                  </a:cubicBezTo>
                  <a:cubicBezTo>
                    <a:pt x="525780" y="637540"/>
                    <a:pt x="435610" y="759460"/>
                    <a:pt x="420370" y="756920"/>
                  </a:cubicBezTo>
                  <a:cubicBezTo>
                    <a:pt x="414020" y="755650"/>
                    <a:pt x="411480" y="717550"/>
                    <a:pt x="411480" y="717550"/>
                  </a:cubicBezTo>
                  <a:cubicBezTo>
                    <a:pt x="411480" y="717550"/>
                    <a:pt x="422910" y="746760"/>
                    <a:pt x="420370" y="756920"/>
                  </a:cubicBezTo>
                  <a:cubicBezTo>
                    <a:pt x="417830" y="767080"/>
                    <a:pt x="410210" y="777240"/>
                    <a:pt x="402590" y="782320"/>
                  </a:cubicBezTo>
                  <a:cubicBezTo>
                    <a:pt x="393700" y="787400"/>
                    <a:pt x="381000" y="789940"/>
                    <a:pt x="372110" y="788670"/>
                  </a:cubicBezTo>
                  <a:cubicBezTo>
                    <a:pt x="361950" y="787400"/>
                    <a:pt x="349250" y="772160"/>
                    <a:pt x="344170" y="773430"/>
                  </a:cubicBezTo>
                  <a:cubicBezTo>
                    <a:pt x="341630" y="774700"/>
                    <a:pt x="345440" y="782320"/>
                    <a:pt x="340360" y="787400"/>
                  </a:cubicBezTo>
                  <a:cubicBezTo>
                    <a:pt x="320040" y="808990"/>
                    <a:pt x="166370" y="872490"/>
                    <a:pt x="110490" y="889000"/>
                  </a:cubicBezTo>
                  <a:cubicBezTo>
                    <a:pt x="78740" y="896620"/>
                    <a:pt x="53340" y="905510"/>
                    <a:pt x="34290" y="897890"/>
                  </a:cubicBezTo>
                  <a:cubicBezTo>
                    <a:pt x="20320" y="892810"/>
                    <a:pt x="5080" y="873760"/>
                    <a:pt x="2540" y="861060"/>
                  </a:cubicBezTo>
                  <a:cubicBezTo>
                    <a:pt x="0" y="848360"/>
                    <a:pt x="8890" y="831850"/>
                    <a:pt x="17780" y="822960"/>
                  </a:cubicBezTo>
                  <a:cubicBezTo>
                    <a:pt x="24130" y="816610"/>
                    <a:pt x="31750" y="814070"/>
                    <a:pt x="45720" y="812800"/>
                  </a:cubicBezTo>
                  <a:cubicBezTo>
                    <a:pt x="90170" y="807720"/>
                    <a:pt x="242570" y="830580"/>
                    <a:pt x="317500" y="845820"/>
                  </a:cubicBezTo>
                  <a:cubicBezTo>
                    <a:pt x="372110" y="857250"/>
                    <a:pt x="412750" y="866140"/>
                    <a:pt x="455930" y="886460"/>
                  </a:cubicBezTo>
                  <a:cubicBezTo>
                    <a:pt x="497840" y="906780"/>
                    <a:pt x="572770" y="963930"/>
                    <a:pt x="570230" y="970280"/>
                  </a:cubicBezTo>
                  <a:cubicBezTo>
                    <a:pt x="567690" y="974090"/>
                    <a:pt x="518160" y="969010"/>
                    <a:pt x="501650" y="951230"/>
                  </a:cubicBezTo>
                  <a:cubicBezTo>
                    <a:pt x="476250" y="924560"/>
                    <a:pt x="473710" y="836930"/>
                    <a:pt x="472440" y="791210"/>
                  </a:cubicBezTo>
                  <a:cubicBezTo>
                    <a:pt x="469900" y="756920"/>
                    <a:pt x="473710" y="723900"/>
                    <a:pt x="480060" y="699770"/>
                  </a:cubicBezTo>
                  <a:cubicBezTo>
                    <a:pt x="485140" y="684530"/>
                    <a:pt x="487680" y="668020"/>
                    <a:pt x="499110" y="661670"/>
                  </a:cubicBezTo>
                  <a:cubicBezTo>
                    <a:pt x="516890" y="651510"/>
                    <a:pt x="554990" y="655320"/>
                    <a:pt x="584200" y="665480"/>
                  </a:cubicBezTo>
                  <a:cubicBezTo>
                    <a:pt x="623570" y="680720"/>
                    <a:pt x="659130" y="740410"/>
                    <a:pt x="706120" y="764540"/>
                  </a:cubicBezTo>
                  <a:cubicBezTo>
                    <a:pt x="756920" y="792480"/>
                    <a:pt x="855980" y="795020"/>
                    <a:pt x="885190" y="817880"/>
                  </a:cubicBezTo>
                  <a:cubicBezTo>
                    <a:pt x="899160" y="828040"/>
                    <a:pt x="904240" y="840740"/>
                    <a:pt x="906780" y="852170"/>
                  </a:cubicBezTo>
                  <a:cubicBezTo>
                    <a:pt x="908050" y="862330"/>
                    <a:pt x="904240" y="875030"/>
                    <a:pt x="896620" y="882650"/>
                  </a:cubicBezTo>
                  <a:cubicBezTo>
                    <a:pt x="889000" y="890270"/>
                    <a:pt x="875030" y="896620"/>
                    <a:pt x="859790" y="899160"/>
                  </a:cubicBezTo>
                  <a:cubicBezTo>
                    <a:pt x="839470" y="901700"/>
                    <a:pt x="812800" y="892810"/>
                    <a:pt x="787400" y="885190"/>
                  </a:cubicBezTo>
                  <a:cubicBezTo>
                    <a:pt x="755650" y="875030"/>
                    <a:pt x="713740" y="855980"/>
                    <a:pt x="685800" y="838200"/>
                  </a:cubicBezTo>
                  <a:cubicBezTo>
                    <a:pt x="664210" y="825500"/>
                    <a:pt x="650240" y="815340"/>
                    <a:pt x="632460" y="796290"/>
                  </a:cubicBezTo>
                  <a:cubicBezTo>
                    <a:pt x="609600" y="770890"/>
                    <a:pt x="580390" y="732790"/>
                    <a:pt x="562610" y="694690"/>
                  </a:cubicBezTo>
                  <a:cubicBezTo>
                    <a:pt x="543560" y="652780"/>
                    <a:pt x="520700" y="582930"/>
                    <a:pt x="524510" y="551180"/>
                  </a:cubicBezTo>
                  <a:cubicBezTo>
                    <a:pt x="525780" y="534670"/>
                    <a:pt x="533400" y="523240"/>
                    <a:pt x="542290" y="515620"/>
                  </a:cubicBezTo>
                  <a:cubicBezTo>
                    <a:pt x="551180" y="509270"/>
                    <a:pt x="562610" y="508000"/>
                    <a:pt x="572770" y="508000"/>
                  </a:cubicBezTo>
                  <a:cubicBezTo>
                    <a:pt x="581660" y="509270"/>
                    <a:pt x="593090" y="515620"/>
                    <a:pt x="599440" y="523240"/>
                  </a:cubicBezTo>
                  <a:cubicBezTo>
                    <a:pt x="605790" y="529590"/>
                    <a:pt x="607060" y="537210"/>
                    <a:pt x="610870" y="551180"/>
                  </a:cubicBezTo>
                  <a:cubicBezTo>
                    <a:pt x="618490" y="594360"/>
                    <a:pt x="607060" y="726440"/>
                    <a:pt x="610870" y="808990"/>
                  </a:cubicBezTo>
                  <a:cubicBezTo>
                    <a:pt x="613410" y="887730"/>
                    <a:pt x="647700" y="1002030"/>
                    <a:pt x="631190" y="1037590"/>
                  </a:cubicBezTo>
                  <a:cubicBezTo>
                    <a:pt x="624840" y="1052830"/>
                    <a:pt x="610870" y="1060450"/>
                    <a:pt x="599440" y="1062990"/>
                  </a:cubicBezTo>
                  <a:cubicBezTo>
                    <a:pt x="589280" y="1065530"/>
                    <a:pt x="579120" y="1064260"/>
                    <a:pt x="568960" y="1056640"/>
                  </a:cubicBezTo>
                  <a:cubicBezTo>
                    <a:pt x="547370" y="1041400"/>
                    <a:pt x="535940" y="967740"/>
                    <a:pt x="508000" y="941070"/>
                  </a:cubicBezTo>
                  <a:cubicBezTo>
                    <a:pt x="482600" y="915670"/>
                    <a:pt x="439420" y="911860"/>
                    <a:pt x="415290" y="892810"/>
                  </a:cubicBezTo>
                  <a:cubicBezTo>
                    <a:pt x="394970" y="877570"/>
                    <a:pt x="367030" y="845820"/>
                    <a:pt x="368300" y="843280"/>
                  </a:cubicBezTo>
                  <a:cubicBezTo>
                    <a:pt x="369570" y="842010"/>
                    <a:pt x="408940" y="867410"/>
                    <a:pt x="407670" y="868680"/>
                  </a:cubicBezTo>
                  <a:cubicBezTo>
                    <a:pt x="407670" y="868680"/>
                    <a:pt x="379730" y="859790"/>
                    <a:pt x="372110" y="849630"/>
                  </a:cubicBezTo>
                  <a:cubicBezTo>
                    <a:pt x="365760" y="839470"/>
                    <a:pt x="363220" y="820420"/>
                    <a:pt x="367030" y="808990"/>
                  </a:cubicBezTo>
                  <a:cubicBezTo>
                    <a:pt x="372110" y="797560"/>
                    <a:pt x="381000" y="789940"/>
                    <a:pt x="397510" y="782320"/>
                  </a:cubicBezTo>
                  <a:cubicBezTo>
                    <a:pt x="447040" y="763270"/>
                    <a:pt x="635000" y="765810"/>
                    <a:pt x="720090" y="772160"/>
                  </a:cubicBezTo>
                  <a:cubicBezTo>
                    <a:pt x="775970" y="775970"/>
                    <a:pt x="834390" y="783590"/>
                    <a:pt x="858520" y="797560"/>
                  </a:cubicBezTo>
                  <a:cubicBezTo>
                    <a:pt x="869950" y="803910"/>
                    <a:pt x="876300" y="810260"/>
                    <a:pt x="878840" y="820420"/>
                  </a:cubicBezTo>
                  <a:cubicBezTo>
                    <a:pt x="882650" y="830580"/>
                    <a:pt x="880110" y="849630"/>
                    <a:pt x="873760" y="859790"/>
                  </a:cubicBezTo>
                  <a:cubicBezTo>
                    <a:pt x="868680" y="867410"/>
                    <a:pt x="861060" y="872490"/>
                    <a:pt x="849630" y="876300"/>
                  </a:cubicBezTo>
                  <a:cubicBezTo>
                    <a:pt x="829310" y="882650"/>
                    <a:pt x="792480" y="872490"/>
                    <a:pt x="759460" y="877570"/>
                  </a:cubicBezTo>
                  <a:cubicBezTo>
                    <a:pt x="716280" y="883920"/>
                    <a:pt x="657860" y="913130"/>
                    <a:pt x="613410" y="919480"/>
                  </a:cubicBezTo>
                  <a:cubicBezTo>
                    <a:pt x="576580" y="924560"/>
                    <a:pt x="537210" y="924560"/>
                    <a:pt x="511810" y="918210"/>
                  </a:cubicBezTo>
                  <a:cubicBezTo>
                    <a:pt x="494030" y="914400"/>
                    <a:pt x="476250" y="910590"/>
                    <a:pt x="471170" y="899160"/>
                  </a:cubicBezTo>
                  <a:cubicBezTo>
                    <a:pt x="463550" y="882650"/>
                    <a:pt x="477520" y="843280"/>
                    <a:pt x="496570" y="819150"/>
                  </a:cubicBezTo>
                  <a:cubicBezTo>
                    <a:pt x="523240" y="783590"/>
                    <a:pt x="591820" y="745490"/>
                    <a:pt x="633730" y="723900"/>
                  </a:cubicBezTo>
                  <a:cubicBezTo>
                    <a:pt x="664210" y="708660"/>
                    <a:pt x="701040" y="690880"/>
                    <a:pt x="720090" y="694690"/>
                  </a:cubicBezTo>
                  <a:cubicBezTo>
                    <a:pt x="730250" y="695960"/>
                    <a:pt x="737870" y="704850"/>
                    <a:pt x="741680" y="713740"/>
                  </a:cubicBezTo>
                  <a:cubicBezTo>
                    <a:pt x="746760" y="723900"/>
                    <a:pt x="750570" y="739140"/>
                    <a:pt x="742950" y="751840"/>
                  </a:cubicBezTo>
                  <a:cubicBezTo>
                    <a:pt x="726440" y="779780"/>
                    <a:pt x="633730" y="822960"/>
                    <a:pt x="589280" y="839470"/>
                  </a:cubicBezTo>
                  <a:cubicBezTo>
                    <a:pt x="558800" y="852170"/>
                    <a:pt x="529590" y="859790"/>
                    <a:pt x="508000" y="858520"/>
                  </a:cubicBezTo>
                  <a:cubicBezTo>
                    <a:pt x="492760" y="857250"/>
                    <a:pt x="478790" y="854710"/>
                    <a:pt x="471170" y="845820"/>
                  </a:cubicBezTo>
                  <a:cubicBezTo>
                    <a:pt x="463550" y="836930"/>
                    <a:pt x="458470" y="817880"/>
                    <a:pt x="463550" y="800100"/>
                  </a:cubicBezTo>
                  <a:cubicBezTo>
                    <a:pt x="473710" y="763270"/>
                    <a:pt x="562610" y="689610"/>
                    <a:pt x="582930" y="655320"/>
                  </a:cubicBezTo>
                  <a:cubicBezTo>
                    <a:pt x="591820" y="640080"/>
                    <a:pt x="589280" y="623570"/>
                    <a:pt x="596900" y="617220"/>
                  </a:cubicBezTo>
                  <a:cubicBezTo>
                    <a:pt x="601980" y="612140"/>
                    <a:pt x="609600" y="612140"/>
                    <a:pt x="615950" y="612140"/>
                  </a:cubicBezTo>
                  <a:cubicBezTo>
                    <a:pt x="626110" y="613410"/>
                    <a:pt x="643890" y="619760"/>
                    <a:pt x="650240" y="629920"/>
                  </a:cubicBezTo>
                  <a:cubicBezTo>
                    <a:pt x="656590" y="638810"/>
                    <a:pt x="660400" y="654050"/>
                    <a:pt x="655320" y="666750"/>
                  </a:cubicBezTo>
                  <a:cubicBezTo>
                    <a:pt x="647700" y="689610"/>
                    <a:pt x="608330" y="717550"/>
                    <a:pt x="577850" y="741680"/>
                  </a:cubicBezTo>
                  <a:cubicBezTo>
                    <a:pt x="541020" y="769620"/>
                    <a:pt x="491490" y="805180"/>
                    <a:pt x="449580" y="821690"/>
                  </a:cubicBezTo>
                  <a:cubicBezTo>
                    <a:pt x="415290" y="835660"/>
                    <a:pt x="372110" y="849630"/>
                    <a:pt x="347980" y="842010"/>
                  </a:cubicBezTo>
                  <a:cubicBezTo>
                    <a:pt x="332740" y="836930"/>
                    <a:pt x="317500" y="820420"/>
                    <a:pt x="314960" y="807720"/>
                  </a:cubicBezTo>
                  <a:cubicBezTo>
                    <a:pt x="312420" y="796290"/>
                    <a:pt x="317500" y="782320"/>
                    <a:pt x="326390" y="770890"/>
                  </a:cubicBezTo>
                  <a:cubicBezTo>
                    <a:pt x="344170" y="748030"/>
                    <a:pt x="403860" y="728980"/>
                    <a:pt x="433070" y="702310"/>
                  </a:cubicBezTo>
                  <a:cubicBezTo>
                    <a:pt x="461010" y="676910"/>
                    <a:pt x="481330" y="650240"/>
                    <a:pt x="497840" y="614680"/>
                  </a:cubicBezTo>
                  <a:cubicBezTo>
                    <a:pt x="519430" y="570230"/>
                    <a:pt x="529590" y="510540"/>
                    <a:pt x="538480" y="450850"/>
                  </a:cubicBezTo>
                  <a:cubicBezTo>
                    <a:pt x="548640" y="379730"/>
                    <a:pt x="544830" y="289560"/>
                    <a:pt x="552450" y="219710"/>
                  </a:cubicBezTo>
                  <a:cubicBezTo>
                    <a:pt x="558800" y="158750"/>
                    <a:pt x="565150" y="83820"/>
                    <a:pt x="580390" y="52070"/>
                  </a:cubicBezTo>
                  <a:cubicBezTo>
                    <a:pt x="586740" y="36830"/>
                    <a:pt x="594360" y="26670"/>
                    <a:pt x="604520" y="24130"/>
                  </a:cubicBezTo>
                  <a:cubicBezTo>
                    <a:pt x="617220" y="20320"/>
                    <a:pt x="641350" y="26670"/>
                    <a:pt x="650240" y="35560"/>
                  </a:cubicBezTo>
                  <a:cubicBezTo>
                    <a:pt x="656590" y="41910"/>
                    <a:pt x="657860" y="46990"/>
                    <a:pt x="660400" y="62230"/>
                  </a:cubicBezTo>
                  <a:cubicBezTo>
                    <a:pt x="671830" y="127000"/>
                    <a:pt x="642620" y="516890"/>
                    <a:pt x="660400" y="591820"/>
                  </a:cubicBezTo>
                  <a:cubicBezTo>
                    <a:pt x="665480" y="614680"/>
                    <a:pt x="669290" y="617220"/>
                    <a:pt x="679450" y="632460"/>
                  </a:cubicBezTo>
                  <a:cubicBezTo>
                    <a:pt x="699770" y="660400"/>
                    <a:pt x="735330" y="702310"/>
                    <a:pt x="781050" y="735330"/>
                  </a:cubicBezTo>
                  <a:cubicBezTo>
                    <a:pt x="850900" y="782320"/>
                    <a:pt x="1035050" y="826770"/>
                    <a:pt x="1075690" y="863600"/>
                  </a:cubicBezTo>
                  <a:cubicBezTo>
                    <a:pt x="1089660" y="877570"/>
                    <a:pt x="1097280" y="890270"/>
                    <a:pt x="1096010" y="901700"/>
                  </a:cubicBezTo>
                  <a:cubicBezTo>
                    <a:pt x="1094740" y="914400"/>
                    <a:pt x="1084580" y="925830"/>
                    <a:pt x="1068070" y="934720"/>
                  </a:cubicBezTo>
                  <a:cubicBezTo>
                    <a:pt x="1022350" y="957580"/>
                    <a:pt x="838200" y="937260"/>
                    <a:pt x="765810" y="952500"/>
                  </a:cubicBezTo>
                  <a:cubicBezTo>
                    <a:pt x="723900" y="961390"/>
                    <a:pt x="687070" y="974090"/>
                    <a:pt x="666750" y="991870"/>
                  </a:cubicBezTo>
                  <a:cubicBezTo>
                    <a:pt x="654050" y="1003300"/>
                    <a:pt x="650240" y="1009650"/>
                    <a:pt x="643890" y="1032510"/>
                  </a:cubicBezTo>
                  <a:cubicBezTo>
                    <a:pt x="623570" y="1113790"/>
                    <a:pt x="692150" y="1572260"/>
                    <a:pt x="652780" y="1623060"/>
                  </a:cubicBezTo>
                  <a:cubicBezTo>
                    <a:pt x="642620" y="1637030"/>
                    <a:pt x="623570" y="1637030"/>
                    <a:pt x="612140" y="1633220"/>
                  </a:cubicBezTo>
                  <a:cubicBezTo>
                    <a:pt x="600710" y="1628140"/>
                    <a:pt x="591820" y="1614170"/>
                    <a:pt x="584200" y="1592580"/>
                  </a:cubicBezTo>
                  <a:cubicBezTo>
                    <a:pt x="566420" y="1536700"/>
                    <a:pt x="590550" y="1361440"/>
                    <a:pt x="576580" y="1267460"/>
                  </a:cubicBezTo>
                  <a:cubicBezTo>
                    <a:pt x="565150" y="1193800"/>
                    <a:pt x="542290" y="1120140"/>
                    <a:pt x="519430" y="1073150"/>
                  </a:cubicBezTo>
                  <a:cubicBezTo>
                    <a:pt x="505460" y="1043940"/>
                    <a:pt x="494030" y="1029970"/>
                    <a:pt x="473710" y="1008380"/>
                  </a:cubicBezTo>
                  <a:cubicBezTo>
                    <a:pt x="447040" y="977900"/>
                    <a:pt x="402590" y="934720"/>
                    <a:pt x="368300" y="911860"/>
                  </a:cubicBezTo>
                  <a:cubicBezTo>
                    <a:pt x="344170" y="895350"/>
                    <a:pt x="323850" y="882650"/>
                    <a:pt x="297180" y="877570"/>
                  </a:cubicBezTo>
                  <a:cubicBezTo>
                    <a:pt x="266700" y="869950"/>
                    <a:pt x="232410" y="872490"/>
                    <a:pt x="199390" y="877570"/>
                  </a:cubicBezTo>
                  <a:cubicBezTo>
                    <a:pt x="160020" y="883920"/>
                    <a:pt x="101600" y="919480"/>
                    <a:pt x="74930" y="918210"/>
                  </a:cubicBezTo>
                  <a:cubicBezTo>
                    <a:pt x="62230" y="918210"/>
                    <a:pt x="52070" y="914400"/>
                    <a:pt x="45720" y="908050"/>
                  </a:cubicBezTo>
                  <a:cubicBezTo>
                    <a:pt x="40640" y="902970"/>
                    <a:pt x="36830" y="894080"/>
                    <a:pt x="36830" y="886460"/>
                  </a:cubicBezTo>
                  <a:cubicBezTo>
                    <a:pt x="38100" y="877570"/>
                    <a:pt x="45720" y="864870"/>
                    <a:pt x="57150" y="855980"/>
                  </a:cubicBezTo>
                  <a:cubicBezTo>
                    <a:pt x="80010" y="839470"/>
                    <a:pt x="143510" y="842010"/>
                    <a:pt x="182880" y="826770"/>
                  </a:cubicBezTo>
                  <a:cubicBezTo>
                    <a:pt x="220980" y="812800"/>
                    <a:pt x="251460" y="795020"/>
                    <a:pt x="288290" y="769620"/>
                  </a:cubicBezTo>
                  <a:cubicBezTo>
                    <a:pt x="335280" y="737870"/>
                    <a:pt x="398780" y="690880"/>
                    <a:pt x="435610" y="642620"/>
                  </a:cubicBezTo>
                  <a:cubicBezTo>
                    <a:pt x="469900" y="596900"/>
                    <a:pt x="487680" y="544830"/>
                    <a:pt x="509270" y="488950"/>
                  </a:cubicBezTo>
                  <a:cubicBezTo>
                    <a:pt x="532130" y="426720"/>
                    <a:pt x="552450" y="355600"/>
                    <a:pt x="562610" y="281940"/>
                  </a:cubicBezTo>
                  <a:cubicBezTo>
                    <a:pt x="574040" y="201930"/>
                    <a:pt x="547370" y="63500"/>
                    <a:pt x="567690" y="25400"/>
                  </a:cubicBezTo>
                  <a:cubicBezTo>
                    <a:pt x="576580" y="8890"/>
                    <a:pt x="591820" y="0"/>
                    <a:pt x="601980" y="1270"/>
                  </a:cubicBezTo>
                  <a:cubicBezTo>
                    <a:pt x="613410" y="2540"/>
                    <a:pt x="629920" y="33020"/>
                    <a:pt x="629920" y="33020"/>
                  </a:cubicBezTo>
                </a:path>
              </a:pathLst>
            </a:custGeom>
            <a:solidFill>
              <a:srgbClr val="EABB3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7259300" y="458036"/>
            <a:ext cx="520926" cy="754845"/>
            <a:chOff x="0" y="0"/>
            <a:chExt cx="1196340" cy="1733550"/>
          </a:xfrm>
        </p:grpSpPr>
        <p:sp>
          <p:nvSpPr>
            <p:cNvPr id="13" name="Freeform 13"/>
            <p:cNvSpPr/>
            <p:nvPr/>
          </p:nvSpPr>
          <p:spPr>
            <a:xfrm>
              <a:off x="48260" y="49530"/>
              <a:ext cx="1097280" cy="1637030"/>
            </a:xfrm>
            <a:custGeom>
              <a:avLst/>
              <a:gdLst/>
              <a:ahLst/>
              <a:cxnLst/>
              <a:rect l="l" t="t" r="r" b="b"/>
              <a:pathLst>
                <a:path w="1097280" h="1637030">
                  <a:moveTo>
                    <a:pt x="629920" y="33020"/>
                  </a:moveTo>
                  <a:cubicBezTo>
                    <a:pt x="610870" y="363220"/>
                    <a:pt x="589280" y="438150"/>
                    <a:pt x="565150" y="504190"/>
                  </a:cubicBezTo>
                  <a:cubicBezTo>
                    <a:pt x="543560" y="565150"/>
                    <a:pt x="519430" y="623570"/>
                    <a:pt x="486410" y="670560"/>
                  </a:cubicBezTo>
                  <a:cubicBezTo>
                    <a:pt x="457200" y="712470"/>
                    <a:pt x="422910" y="741680"/>
                    <a:pt x="381000" y="774700"/>
                  </a:cubicBezTo>
                  <a:cubicBezTo>
                    <a:pt x="332740" y="812800"/>
                    <a:pt x="265430" y="857250"/>
                    <a:pt x="209550" y="881380"/>
                  </a:cubicBezTo>
                  <a:cubicBezTo>
                    <a:pt x="163830" y="901700"/>
                    <a:pt x="101600" y="918210"/>
                    <a:pt x="74930" y="918210"/>
                  </a:cubicBezTo>
                  <a:cubicBezTo>
                    <a:pt x="63500" y="919480"/>
                    <a:pt x="58420" y="918210"/>
                    <a:pt x="52070" y="913130"/>
                  </a:cubicBezTo>
                  <a:cubicBezTo>
                    <a:pt x="44450" y="908050"/>
                    <a:pt x="36830" y="895350"/>
                    <a:pt x="36830" y="886460"/>
                  </a:cubicBezTo>
                  <a:cubicBezTo>
                    <a:pt x="36830" y="877570"/>
                    <a:pt x="41910" y="867410"/>
                    <a:pt x="50800" y="859790"/>
                  </a:cubicBezTo>
                  <a:cubicBezTo>
                    <a:pt x="66040" y="845820"/>
                    <a:pt x="102870" y="835660"/>
                    <a:pt x="133350" y="825500"/>
                  </a:cubicBezTo>
                  <a:cubicBezTo>
                    <a:pt x="166370" y="815340"/>
                    <a:pt x="210820" y="803910"/>
                    <a:pt x="242570" y="801370"/>
                  </a:cubicBezTo>
                  <a:cubicBezTo>
                    <a:pt x="267970" y="800100"/>
                    <a:pt x="285750" y="800100"/>
                    <a:pt x="308610" y="806450"/>
                  </a:cubicBezTo>
                  <a:cubicBezTo>
                    <a:pt x="337820" y="812800"/>
                    <a:pt x="369570" y="826770"/>
                    <a:pt x="400050" y="847090"/>
                  </a:cubicBezTo>
                  <a:cubicBezTo>
                    <a:pt x="440690" y="873760"/>
                    <a:pt x="492760" y="920750"/>
                    <a:pt x="527050" y="961390"/>
                  </a:cubicBezTo>
                  <a:cubicBezTo>
                    <a:pt x="557530" y="996950"/>
                    <a:pt x="579120" y="1029970"/>
                    <a:pt x="598170" y="1073150"/>
                  </a:cubicBezTo>
                  <a:cubicBezTo>
                    <a:pt x="619760" y="1125220"/>
                    <a:pt x="636270" y="1181100"/>
                    <a:pt x="646430" y="1252220"/>
                  </a:cubicBezTo>
                  <a:cubicBezTo>
                    <a:pt x="661670" y="1352550"/>
                    <a:pt x="681990" y="1584960"/>
                    <a:pt x="652780" y="1623060"/>
                  </a:cubicBezTo>
                  <a:cubicBezTo>
                    <a:pt x="642620" y="1635760"/>
                    <a:pt x="623570" y="1637030"/>
                    <a:pt x="612140" y="1633220"/>
                  </a:cubicBezTo>
                  <a:cubicBezTo>
                    <a:pt x="601980" y="1629410"/>
                    <a:pt x="595630" y="1619250"/>
                    <a:pt x="589280" y="1598930"/>
                  </a:cubicBezTo>
                  <a:cubicBezTo>
                    <a:pt x="565150" y="1521460"/>
                    <a:pt x="547370" y="1060450"/>
                    <a:pt x="581660" y="975360"/>
                  </a:cubicBezTo>
                  <a:cubicBezTo>
                    <a:pt x="591820" y="948690"/>
                    <a:pt x="603250" y="944880"/>
                    <a:pt x="623570" y="932180"/>
                  </a:cubicBezTo>
                  <a:cubicBezTo>
                    <a:pt x="652780" y="911860"/>
                    <a:pt x="694690" y="891540"/>
                    <a:pt x="746760" y="878840"/>
                  </a:cubicBezTo>
                  <a:cubicBezTo>
                    <a:pt x="825500" y="861060"/>
                    <a:pt x="1012190" y="852170"/>
                    <a:pt x="1057910" y="859790"/>
                  </a:cubicBezTo>
                  <a:cubicBezTo>
                    <a:pt x="1070610" y="861060"/>
                    <a:pt x="1076960" y="862330"/>
                    <a:pt x="1083310" y="868680"/>
                  </a:cubicBezTo>
                  <a:cubicBezTo>
                    <a:pt x="1090930" y="876300"/>
                    <a:pt x="1097280" y="891540"/>
                    <a:pt x="1096010" y="901700"/>
                  </a:cubicBezTo>
                  <a:cubicBezTo>
                    <a:pt x="1096010" y="910590"/>
                    <a:pt x="1089660" y="920750"/>
                    <a:pt x="1083310" y="925830"/>
                  </a:cubicBezTo>
                  <a:cubicBezTo>
                    <a:pt x="1078230" y="932180"/>
                    <a:pt x="1071880" y="935990"/>
                    <a:pt x="1059180" y="935990"/>
                  </a:cubicBezTo>
                  <a:cubicBezTo>
                    <a:pt x="1013460" y="935990"/>
                    <a:pt x="821690" y="843280"/>
                    <a:pt x="754380" y="806450"/>
                  </a:cubicBezTo>
                  <a:cubicBezTo>
                    <a:pt x="717550" y="787400"/>
                    <a:pt x="697230" y="773430"/>
                    <a:pt x="674370" y="751840"/>
                  </a:cubicBezTo>
                  <a:cubicBezTo>
                    <a:pt x="651510" y="731520"/>
                    <a:pt x="632460" y="708660"/>
                    <a:pt x="615950" y="681990"/>
                  </a:cubicBezTo>
                  <a:cubicBezTo>
                    <a:pt x="600710" y="655320"/>
                    <a:pt x="588010" y="635000"/>
                    <a:pt x="580390" y="591820"/>
                  </a:cubicBezTo>
                  <a:cubicBezTo>
                    <a:pt x="560070" y="488950"/>
                    <a:pt x="556260" y="135890"/>
                    <a:pt x="579120" y="62230"/>
                  </a:cubicBezTo>
                  <a:cubicBezTo>
                    <a:pt x="585470" y="40640"/>
                    <a:pt x="593090" y="27940"/>
                    <a:pt x="604520" y="24130"/>
                  </a:cubicBezTo>
                  <a:cubicBezTo>
                    <a:pt x="617220" y="19050"/>
                    <a:pt x="641350" y="26670"/>
                    <a:pt x="650240" y="35560"/>
                  </a:cubicBezTo>
                  <a:cubicBezTo>
                    <a:pt x="656590" y="41910"/>
                    <a:pt x="659130" y="49530"/>
                    <a:pt x="660400" y="62230"/>
                  </a:cubicBezTo>
                  <a:cubicBezTo>
                    <a:pt x="662940" y="88900"/>
                    <a:pt x="641350" y="140970"/>
                    <a:pt x="633730" y="193040"/>
                  </a:cubicBezTo>
                  <a:cubicBezTo>
                    <a:pt x="622300" y="271780"/>
                    <a:pt x="622300" y="405130"/>
                    <a:pt x="610870" y="483870"/>
                  </a:cubicBezTo>
                  <a:cubicBezTo>
                    <a:pt x="601980" y="539750"/>
                    <a:pt x="593090" y="584200"/>
                    <a:pt x="577850" y="627380"/>
                  </a:cubicBezTo>
                  <a:cubicBezTo>
                    <a:pt x="565150" y="664210"/>
                    <a:pt x="551180" y="695960"/>
                    <a:pt x="528320" y="725170"/>
                  </a:cubicBezTo>
                  <a:cubicBezTo>
                    <a:pt x="501650" y="758190"/>
                    <a:pt x="457200" y="791210"/>
                    <a:pt x="424180" y="811530"/>
                  </a:cubicBezTo>
                  <a:cubicBezTo>
                    <a:pt x="401320" y="826770"/>
                    <a:pt x="375920" y="842010"/>
                    <a:pt x="358140" y="843280"/>
                  </a:cubicBezTo>
                  <a:cubicBezTo>
                    <a:pt x="346710" y="843280"/>
                    <a:pt x="336550" y="839470"/>
                    <a:pt x="330200" y="833120"/>
                  </a:cubicBezTo>
                  <a:cubicBezTo>
                    <a:pt x="322580" y="828040"/>
                    <a:pt x="316230" y="817880"/>
                    <a:pt x="314960" y="807720"/>
                  </a:cubicBezTo>
                  <a:cubicBezTo>
                    <a:pt x="313690" y="796290"/>
                    <a:pt x="316230" y="779780"/>
                    <a:pt x="326390" y="770890"/>
                  </a:cubicBezTo>
                  <a:cubicBezTo>
                    <a:pt x="342900" y="755650"/>
                    <a:pt x="384810" y="760730"/>
                    <a:pt x="420370" y="744220"/>
                  </a:cubicBezTo>
                  <a:cubicBezTo>
                    <a:pt x="476250" y="718820"/>
                    <a:pt x="580390" y="617220"/>
                    <a:pt x="615950" y="612140"/>
                  </a:cubicBezTo>
                  <a:cubicBezTo>
                    <a:pt x="628650" y="610870"/>
                    <a:pt x="636270" y="615950"/>
                    <a:pt x="643890" y="622300"/>
                  </a:cubicBezTo>
                  <a:cubicBezTo>
                    <a:pt x="650240" y="628650"/>
                    <a:pt x="656590" y="636270"/>
                    <a:pt x="657860" y="647700"/>
                  </a:cubicBezTo>
                  <a:cubicBezTo>
                    <a:pt x="659130" y="666750"/>
                    <a:pt x="642620" y="698500"/>
                    <a:pt x="626110" y="726440"/>
                  </a:cubicBezTo>
                  <a:cubicBezTo>
                    <a:pt x="604520" y="764540"/>
                    <a:pt x="551180" y="833120"/>
                    <a:pt x="525780" y="850900"/>
                  </a:cubicBezTo>
                  <a:cubicBezTo>
                    <a:pt x="515620" y="857250"/>
                    <a:pt x="506730" y="859790"/>
                    <a:pt x="497840" y="858520"/>
                  </a:cubicBezTo>
                  <a:cubicBezTo>
                    <a:pt x="488950" y="858520"/>
                    <a:pt x="477520" y="852170"/>
                    <a:pt x="471170" y="845820"/>
                  </a:cubicBezTo>
                  <a:cubicBezTo>
                    <a:pt x="464820" y="839470"/>
                    <a:pt x="459740" y="828040"/>
                    <a:pt x="459740" y="819150"/>
                  </a:cubicBezTo>
                  <a:cubicBezTo>
                    <a:pt x="459740" y="810260"/>
                    <a:pt x="462280" y="797560"/>
                    <a:pt x="468630" y="791210"/>
                  </a:cubicBezTo>
                  <a:cubicBezTo>
                    <a:pt x="478790" y="782320"/>
                    <a:pt x="500380" y="788670"/>
                    <a:pt x="523240" y="782320"/>
                  </a:cubicBezTo>
                  <a:cubicBezTo>
                    <a:pt x="566420" y="768350"/>
                    <a:pt x="673100" y="687070"/>
                    <a:pt x="709930" y="692150"/>
                  </a:cubicBezTo>
                  <a:cubicBezTo>
                    <a:pt x="727710" y="694690"/>
                    <a:pt x="741680" y="709930"/>
                    <a:pt x="745490" y="722630"/>
                  </a:cubicBezTo>
                  <a:cubicBezTo>
                    <a:pt x="749300" y="734060"/>
                    <a:pt x="746760" y="746760"/>
                    <a:pt x="736600" y="760730"/>
                  </a:cubicBezTo>
                  <a:cubicBezTo>
                    <a:pt x="712470" y="795020"/>
                    <a:pt x="567690" y="901700"/>
                    <a:pt x="538480" y="891540"/>
                  </a:cubicBezTo>
                  <a:cubicBezTo>
                    <a:pt x="525780" y="887730"/>
                    <a:pt x="516890" y="854710"/>
                    <a:pt x="523240" y="844550"/>
                  </a:cubicBezTo>
                  <a:cubicBezTo>
                    <a:pt x="532130" y="830580"/>
                    <a:pt x="580390" y="842010"/>
                    <a:pt x="613410" y="834390"/>
                  </a:cubicBezTo>
                  <a:cubicBezTo>
                    <a:pt x="652780" y="826770"/>
                    <a:pt x="699770" y="800100"/>
                    <a:pt x="741680" y="793750"/>
                  </a:cubicBezTo>
                  <a:cubicBezTo>
                    <a:pt x="781050" y="788670"/>
                    <a:pt x="835660" y="784860"/>
                    <a:pt x="858520" y="797560"/>
                  </a:cubicBezTo>
                  <a:cubicBezTo>
                    <a:pt x="871220" y="803910"/>
                    <a:pt x="878840" y="819150"/>
                    <a:pt x="881380" y="830580"/>
                  </a:cubicBezTo>
                  <a:cubicBezTo>
                    <a:pt x="882650" y="839470"/>
                    <a:pt x="880110" y="852170"/>
                    <a:pt x="873760" y="859790"/>
                  </a:cubicBezTo>
                  <a:cubicBezTo>
                    <a:pt x="867410" y="868680"/>
                    <a:pt x="854710" y="875030"/>
                    <a:pt x="838200" y="877570"/>
                  </a:cubicBezTo>
                  <a:cubicBezTo>
                    <a:pt x="811530" y="882650"/>
                    <a:pt x="767080" y="861060"/>
                    <a:pt x="717550" y="857250"/>
                  </a:cubicBezTo>
                  <a:cubicBezTo>
                    <a:pt x="638810" y="852170"/>
                    <a:pt x="459740" y="880110"/>
                    <a:pt x="407670" y="868680"/>
                  </a:cubicBezTo>
                  <a:cubicBezTo>
                    <a:pt x="389890" y="863600"/>
                    <a:pt x="378460" y="859790"/>
                    <a:pt x="372110" y="849630"/>
                  </a:cubicBezTo>
                  <a:cubicBezTo>
                    <a:pt x="365760" y="838200"/>
                    <a:pt x="365760" y="811530"/>
                    <a:pt x="372110" y="800100"/>
                  </a:cubicBezTo>
                  <a:cubicBezTo>
                    <a:pt x="378460" y="789940"/>
                    <a:pt x="396240" y="779780"/>
                    <a:pt x="407670" y="781050"/>
                  </a:cubicBezTo>
                  <a:cubicBezTo>
                    <a:pt x="422910" y="782320"/>
                    <a:pt x="433070" y="807720"/>
                    <a:pt x="450850" y="817880"/>
                  </a:cubicBezTo>
                  <a:cubicBezTo>
                    <a:pt x="472440" y="830580"/>
                    <a:pt x="510540" y="835660"/>
                    <a:pt x="532130" y="848360"/>
                  </a:cubicBezTo>
                  <a:cubicBezTo>
                    <a:pt x="548640" y="858520"/>
                    <a:pt x="558800" y="866140"/>
                    <a:pt x="571500" y="882650"/>
                  </a:cubicBezTo>
                  <a:cubicBezTo>
                    <a:pt x="590550" y="905510"/>
                    <a:pt x="618490" y="951230"/>
                    <a:pt x="627380" y="980440"/>
                  </a:cubicBezTo>
                  <a:cubicBezTo>
                    <a:pt x="633730" y="1002030"/>
                    <a:pt x="638810" y="1023620"/>
                    <a:pt x="631190" y="1037590"/>
                  </a:cubicBezTo>
                  <a:cubicBezTo>
                    <a:pt x="624840" y="1050290"/>
                    <a:pt x="601980" y="1064260"/>
                    <a:pt x="588010" y="1062990"/>
                  </a:cubicBezTo>
                  <a:cubicBezTo>
                    <a:pt x="575310" y="1061720"/>
                    <a:pt x="560070" y="1050290"/>
                    <a:pt x="549910" y="1032510"/>
                  </a:cubicBezTo>
                  <a:cubicBezTo>
                    <a:pt x="528320" y="991870"/>
                    <a:pt x="530860" y="872490"/>
                    <a:pt x="527050" y="792480"/>
                  </a:cubicBezTo>
                  <a:cubicBezTo>
                    <a:pt x="521970" y="712470"/>
                    <a:pt x="514350" y="595630"/>
                    <a:pt x="524510" y="551180"/>
                  </a:cubicBezTo>
                  <a:cubicBezTo>
                    <a:pt x="528320" y="533400"/>
                    <a:pt x="533400" y="523240"/>
                    <a:pt x="542290" y="515620"/>
                  </a:cubicBezTo>
                  <a:cubicBezTo>
                    <a:pt x="551180" y="509270"/>
                    <a:pt x="562610" y="506730"/>
                    <a:pt x="572770" y="508000"/>
                  </a:cubicBezTo>
                  <a:cubicBezTo>
                    <a:pt x="584200" y="510540"/>
                    <a:pt x="595630" y="516890"/>
                    <a:pt x="605790" y="530860"/>
                  </a:cubicBezTo>
                  <a:cubicBezTo>
                    <a:pt x="627380" y="560070"/>
                    <a:pt x="636270" y="659130"/>
                    <a:pt x="662940" y="703580"/>
                  </a:cubicBezTo>
                  <a:cubicBezTo>
                    <a:pt x="684530" y="737870"/>
                    <a:pt x="707390" y="762000"/>
                    <a:pt x="740410" y="781050"/>
                  </a:cubicBezTo>
                  <a:cubicBezTo>
                    <a:pt x="778510" y="802640"/>
                    <a:pt x="859790" y="801370"/>
                    <a:pt x="885190" y="817880"/>
                  </a:cubicBezTo>
                  <a:cubicBezTo>
                    <a:pt x="896620" y="825500"/>
                    <a:pt x="901700" y="831850"/>
                    <a:pt x="904240" y="842010"/>
                  </a:cubicBezTo>
                  <a:cubicBezTo>
                    <a:pt x="906780" y="853440"/>
                    <a:pt x="905510" y="872490"/>
                    <a:pt x="896620" y="882650"/>
                  </a:cubicBezTo>
                  <a:cubicBezTo>
                    <a:pt x="887730" y="892810"/>
                    <a:pt x="869950" y="896620"/>
                    <a:pt x="849630" y="896620"/>
                  </a:cubicBezTo>
                  <a:cubicBezTo>
                    <a:pt x="807720" y="896620"/>
                    <a:pt x="712470" y="861060"/>
                    <a:pt x="662940" y="836930"/>
                  </a:cubicBezTo>
                  <a:cubicBezTo>
                    <a:pt x="626110" y="819150"/>
                    <a:pt x="600710" y="798830"/>
                    <a:pt x="575310" y="775970"/>
                  </a:cubicBezTo>
                  <a:cubicBezTo>
                    <a:pt x="551180" y="754380"/>
                    <a:pt x="510540" y="720090"/>
                    <a:pt x="514350" y="707390"/>
                  </a:cubicBezTo>
                  <a:cubicBezTo>
                    <a:pt x="518160" y="698500"/>
                    <a:pt x="556260" y="690880"/>
                    <a:pt x="565150" y="698500"/>
                  </a:cubicBezTo>
                  <a:cubicBezTo>
                    <a:pt x="577850" y="709930"/>
                    <a:pt x="556260" y="755650"/>
                    <a:pt x="558800" y="791210"/>
                  </a:cubicBezTo>
                  <a:cubicBezTo>
                    <a:pt x="561340" y="842010"/>
                    <a:pt x="605790" y="930910"/>
                    <a:pt x="589280" y="971550"/>
                  </a:cubicBezTo>
                  <a:cubicBezTo>
                    <a:pt x="577850" y="1000760"/>
                    <a:pt x="535940" y="1028700"/>
                    <a:pt x="510540" y="1027430"/>
                  </a:cubicBezTo>
                  <a:cubicBezTo>
                    <a:pt x="483870" y="1026160"/>
                    <a:pt x="472440" y="977900"/>
                    <a:pt x="431800" y="960120"/>
                  </a:cubicBezTo>
                  <a:cubicBezTo>
                    <a:pt x="353060" y="923290"/>
                    <a:pt x="91440" y="929640"/>
                    <a:pt x="34290" y="897890"/>
                  </a:cubicBezTo>
                  <a:cubicBezTo>
                    <a:pt x="15240" y="886460"/>
                    <a:pt x="3810" y="873760"/>
                    <a:pt x="2540" y="861060"/>
                  </a:cubicBezTo>
                  <a:cubicBezTo>
                    <a:pt x="1270" y="847090"/>
                    <a:pt x="12700" y="826770"/>
                    <a:pt x="25400" y="817880"/>
                  </a:cubicBezTo>
                  <a:cubicBezTo>
                    <a:pt x="40640" y="806450"/>
                    <a:pt x="63500" y="814070"/>
                    <a:pt x="91440" y="805180"/>
                  </a:cubicBezTo>
                  <a:cubicBezTo>
                    <a:pt x="146050" y="788670"/>
                    <a:pt x="276860" y="715010"/>
                    <a:pt x="328930" y="701040"/>
                  </a:cubicBezTo>
                  <a:cubicBezTo>
                    <a:pt x="353060" y="694690"/>
                    <a:pt x="369570" y="690880"/>
                    <a:pt x="384810" y="695960"/>
                  </a:cubicBezTo>
                  <a:cubicBezTo>
                    <a:pt x="396240" y="699770"/>
                    <a:pt x="406400" y="707390"/>
                    <a:pt x="411480" y="717550"/>
                  </a:cubicBezTo>
                  <a:cubicBezTo>
                    <a:pt x="417830" y="727710"/>
                    <a:pt x="422910" y="746760"/>
                    <a:pt x="420370" y="756920"/>
                  </a:cubicBezTo>
                  <a:cubicBezTo>
                    <a:pt x="417830" y="767080"/>
                    <a:pt x="411480" y="777240"/>
                    <a:pt x="402590" y="782320"/>
                  </a:cubicBezTo>
                  <a:cubicBezTo>
                    <a:pt x="389890" y="787400"/>
                    <a:pt x="363220" y="788670"/>
                    <a:pt x="353060" y="781050"/>
                  </a:cubicBezTo>
                  <a:cubicBezTo>
                    <a:pt x="341630" y="772160"/>
                    <a:pt x="334010" y="750570"/>
                    <a:pt x="337820" y="728980"/>
                  </a:cubicBezTo>
                  <a:cubicBezTo>
                    <a:pt x="344170" y="689610"/>
                    <a:pt x="411480" y="601980"/>
                    <a:pt x="449580" y="567690"/>
                  </a:cubicBezTo>
                  <a:cubicBezTo>
                    <a:pt x="474980" y="544830"/>
                    <a:pt x="506730" y="520700"/>
                    <a:pt x="525780" y="524510"/>
                  </a:cubicBezTo>
                  <a:cubicBezTo>
                    <a:pt x="539750" y="528320"/>
                    <a:pt x="551180" y="548640"/>
                    <a:pt x="557530" y="570230"/>
                  </a:cubicBezTo>
                  <a:cubicBezTo>
                    <a:pt x="570230" y="609600"/>
                    <a:pt x="532130" y="707390"/>
                    <a:pt x="557530" y="748030"/>
                  </a:cubicBezTo>
                  <a:cubicBezTo>
                    <a:pt x="580390" y="786130"/>
                    <a:pt x="666750" y="795020"/>
                    <a:pt x="690880" y="814070"/>
                  </a:cubicBezTo>
                  <a:cubicBezTo>
                    <a:pt x="701040" y="822960"/>
                    <a:pt x="707390" y="828040"/>
                    <a:pt x="709930" y="838200"/>
                  </a:cubicBezTo>
                  <a:cubicBezTo>
                    <a:pt x="712470" y="849630"/>
                    <a:pt x="709930" y="868680"/>
                    <a:pt x="702310" y="877570"/>
                  </a:cubicBezTo>
                  <a:cubicBezTo>
                    <a:pt x="695960" y="887730"/>
                    <a:pt x="673100" y="899160"/>
                    <a:pt x="665480" y="895350"/>
                  </a:cubicBezTo>
                  <a:cubicBezTo>
                    <a:pt x="657860" y="891540"/>
                    <a:pt x="651510" y="857250"/>
                    <a:pt x="656590" y="852170"/>
                  </a:cubicBezTo>
                  <a:cubicBezTo>
                    <a:pt x="661670" y="847090"/>
                    <a:pt x="680720" y="863600"/>
                    <a:pt x="695960" y="863600"/>
                  </a:cubicBezTo>
                  <a:cubicBezTo>
                    <a:pt x="715010" y="863600"/>
                    <a:pt x="745490" y="840740"/>
                    <a:pt x="763270" y="845820"/>
                  </a:cubicBezTo>
                  <a:cubicBezTo>
                    <a:pt x="778510" y="849630"/>
                    <a:pt x="796290" y="867410"/>
                    <a:pt x="801370" y="878840"/>
                  </a:cubicBezTo>
                  <a:cubicBezTo>
                    <a:pt x="803910" y="889000"/>
                    <a:pt x="801370" y="900430"/>
                    <a:pt x="796290" y="910590"/>
                  </a:cubicBezTo>
                  <a:cubicBezTo>
                    <a:pt x="789940" y="924560"/>
                    <a:pt x="767080" y="932180"/>
                    <a:pt x="753110" y="952500"/>
                  </a:cubicBezTo>
                  <a:cubicBezTo>
                    <a:pt x="731520" y="981710"/>
                    <a:pt x="709930" y="1035050"/>
                    <a:pt x="693420" y="1079500"/>
                  </a:cubicBezTo>
                  <a:cubicBezTo>
                    <a:pt x="676910" y="1126490"/>
                    <a:pt x="673100" y="1195070"/>
                    <a:pt x="654050" y="1225550"/>
                  </a:cubicBezTo>
                  <a:cubicBezTo>
                    <a:pt x="643890" y="1242060"/>
                    <a:pt x="631190" y="1256030"/>
                    <a:pt x="617220" y="1258570"/>
                  </a:cubicBezTo>
                  <a:cubicBezTo>
                    <a:pt x="603250" y="1261110"/>
                    <a:pt x="584200" y="1252220"/>
                    <a:pt x="574040" y="1242060"/>
                  </a:cubicBezTo>
                  <a:cubicBezTo>
                    <a:pt x="561340" y="1230630"/>
                    <a:pt x="557530" y="1211580"/>
                    <a:pt x="551180" y="1189990"/>
                  </a:cubicBezTo>
                  <a:cubicBezTo>
                    <a:pt x="543560" y="1162050"/>
                    <a:pt x="556260" y="1116330"/>
                    <a:pt x="538480" y="1083310"/>
                  </a:cubicBezTo>
                  <a:cubicBezTo>
                    <a:pt x="516890" y="1042670"/>
                    <a:pt x="436880" y="1005840"/>
                    <a:pt x="411480" y="970280"/>
                  </a:cubicBezTo>
                  <a:cubicBezTo>
                    <a:pt x="396240" y="948690"/>
                    <a:pt x="386080" y="929640"/>
                    <a:pt x="387350" y="909320"/>
                  </a:cubicBezTo>
                  <a:cubicBezTo>
                    <a:pt x="387350" y="887730"/>
                    <a:pt x="402590" y="855980"/>
                    <a:pt x="416560" y="842010"/>
                  </a:cubicBezTo>
                  <a:cubicBezTo>
                    <a:pt x="426720" y="831850"/>
                    <a:pt x="440690" y="821690"/>
                    <a:pt x="452120" y="822960"/>
                  </a:cubicBezTo>
                  <a:cubicBezTo>
                    <a:pt x="466090" y="824230"/>
                    <a:pt x="491490" y="840740"/>
                    <a:pt x="495300" y="854710"/>
                  </a:cubicBezTo>
                  <a:cubicBezTo>
                    <a:pt x="499110" y="868680"/>
                    <a:pt x="487680" y="896620"/>
                    <a:pt x="474980" y="904240"/>
                  </a:cubicBezTo>
                  <a:cubicBezTo>
                    <a:pt x="463550" y="910590"/>
                    <a:pt x="433070" y="906780"/>
                    <a:pt x="422910" y="897890"/>
                  </a:cubicBezTo>
                  <a:cubicBezTo>
                    <a:pt x="412750" y="890270"/>
                    <a:pt x="407670" y="871220"/>
                    <a:pt x="410210" y="859790"/>
                  </a:cubicBezTo>
                  <a:cubicBezTo>
                    <a:pt x="411480" y="847090"/>
                    <a:pt x="422910" y="830580"/>
                    <a:pt x="434340" y="826770"/>
                  </a:cubicBezTo>
                  <a:cubicBezTo>
                    <a:pt x="447040" y="821690"/>
                    <a:pt x="476250" y="828040"/>
                    <a:pt x="486410" y="838200"/>
                  </a:cubicBezTo>
                  <a:cubicBezTo>
                    <a:pt x="495300" y="848360"/>
                    <a:pt x="496570" y="880110"/>
                    <a:pt x="488950" y="890270"/>
                  </a:cubicBezTo>
                  <a:cubicBezTo>
                    <a:pt x="482600" y="899160"/>
                    <a:pt x="457200" y="892810"/>
                    <a:pt x="454660" y="901700"/>
                  </a:cubicBezTo>
                  <a:cubicBezTo>
                    <a:pt x="450850" y="923290"/>
                    <a:pt x="589280" y="1013460"/>
                    <a:pt x="614680" y="1052830"/>
                  </a:cubicBezTo>
                  <a:cubicBezTo>
                    <a:pt x="627380" y="1071880"/>
                    <a:pt x="627380" y="1082040"/>
                    <a:pt x="631190" y="1101090"/>
                  </a:cubicBezTo>
                  <a:cubicBezTo>
                    <a:pt x="636270" y="1127760"/>
                    <a:pt x="645160" y="1195070"/>
                    <a:pt x="635000" y="1200150"/>
                  </a:cubicBezTo>
                  <a:cubicBezTo>
                    <a:pt x="626110" y="1205230"/>
                    <a:pt x="594360" y="1182370"/>
                    <a:pt x="588010" y="1160780"/>
                  </a:cubicBezTo>
                  <a:cubicBezTo>
                    <a:pt x="575310" y="1121410"/>
                    <a:pt x="621030" y="1012190"/>
                    <a:pt x="650240" y="957580"/>
                  </a:cubicBezTo>
                  <a:cubicBezTo>
                    <a:pt x="673100" y="914400"/>
                    <a:pt x="707390" y="867410"/>
                    <a:pt x="732790" y="853440"/>
                  </a:cubicBezTo>
                  <a:cubicBezTo>
                    <a:pt x="746760" y="844550"/>
                    <a:pt x="762000" y="843280"/>
                    <a:pt x="773430" y="848360"/>
                  </a:cubicBezTo>
                  <a:cubicBezTo>
                    <a:pt x="784860" y="852170"/>
                    <a:pt x="797560" y="867410"/>
                    <a:pt x="801370" y="878840"/>
                  </a:cubicBezTo>
                  <a:cubicBezTo>
                    <a:pt x="803910" y="891540"/>
                    <a:pt x="800100" y="908050"/>
                    <a:pt x="791210" y="919480"/>
                  </a:cubicBezTo>
                  <a:cubicBezTo>
                    <a:pt x="777240" y="934720"/>
                    <a:pt x="745490" y="947420"/>
                    <a:pt x="718820" y="951230"/>
                  </a:cubicBezTo>
                  <a:cubicBezTo>
                    <a:pt x="690880" y="956310"/>
                    <a:pt x="648970" y="953770"/>
                    <a:pt x="626110" y="944880"/>
                  </a:cubicBezTo>
                  <a:cubicBezTo>
                    <a:pt x="609600" y="938530"/>
                    <a:pt x="596900" y="928370"/>
                    <a:pt x="588010" y="914400"/>
                  </a:cubicBezTo>
                  <a:cubicBezTo>
                    <a:pt x="579120" y="900430"/>
                    <a:pt x="570230" y="876300"/>
                    <a:pt x="575310" y="859790"/>
                  </a:cubicBezTo>
                  <a:cubicBezTo>
                    <a:pt x="580390" y="842010"/>
                    <a:pt x="608330" y="820420"/>
                    <a:pt x="627380" y="812800"/>
                  </a:cubicBezTo>
                  <a:cubicBezTo>
                    <a:pt x="643890" y="805180"/>
                    <a:pt x="666750" y="803910"/>
                    <a:pt x="680720" y="810260"/>
                  </a:cubicBezTo>
                  <a:cubicBezTo>
                    <a:pt x="693420" y="814070"/>
                    <a:pt x="706120" y="826770"/>
                    <a:pt x="709930" y="838200"/>
                  </a:cubicBezTo>
                  <a:cubicBezTo>
                    <a:pt x="713740" y="849630"/>
                    <a:pt x="709930" y="868680"/>
                    <a:pt x="702310" y="877570"/>
                  </a:cubicBezTo>
                  <a:cubicBezTo>
                    <a:pt x="695960" y="887730"/>
                    <a:pt x="683260" y="895350"/>
                    <a:pt x="665480" y="895350"/>
                  </a:cubicBezTo>
                  <a:cubicBezTo>
                    <a:pt x="628650" y="894080"/>
                    <a:pt x="516890" y="836930"/>
                    <a:pt x="488950" y="803910"/>
                  </a:cubicBezTo>
                  <a:cubicBezTo>
                    <a:pt x="474980" y="786130"/>
                    <a:pt x="474980" y="772160"/>
                    <a:pt x="472440" y="748030"/>
                  </a:cubicBezTo>
                  <a:cubicBezTo>
                    <a:pt x="468630" y="708660"/>
                    <a:pt x="464820" y="595630"/>
                    <a:pt x="481330" y="586740"/>
                  </a:cubicBezTo>
                  <a:cubicBezTo>
                    <a:pt x="490220" y="582930"/>
                    <a:pt x="516890" y="596900"/>
                    <a:pt x="519430" y="610870"/>
                  </a:cubicBezTo>
                  <a:cubicBezTo>
                    <a:pt x="525780" y="637540"/>
                    <a:pt x="435610" y="759460"/>
                    <a:pt x="420370" y="756920"/>
                  </a:cubicBezTo>
                  <a:cubicBezTo>
                    <a:pt x="414020" y="755650"/>
                    <a:pt x="411480" y="717550"/>
                    <a:pt x="411480" y="717550"/>
                  </a:cubicBezTo>
                  <a:cubicBezTo>
                    <a:pt x="411480" y="717550"/>
                    <a:pt x="422910" y="746760"/>
                    <a:pt x="420370" y="756920"/>
                  </a:cubicBezTo>
                  <a:cubicBezTo>
                    <a:pt x="417830" y="767080"/>
                    <a:pt x="410210" y="777240"/>
                    <a:pt x="402590" y="782320"/>
                  </a:cubicBezTo>
                  <a:cubicBezTo>
                    <a:pt x="393700" y="787400"/>
                    <a:pt x="381000" y="789940"/>
                    <a:pt x="372110" y="788670"/>
                  </a:cubicBezTo>
                  <a:cubicBezTo>
                    <a:pt x="361950" y="787400"/>
                    <a:pt x="349250" y="772160"/>
                    <a:pt x="344170" y="773430"/>
                  </a:cubicBezTo>
                  <a:cubicBezTo>
                    <a:pt x="341630" y="774700"/>
                    <a:pt x="345440" y="782320"/>
                    <a:pt x="340360" y="787400"/>
                  </a:cubicBezTo>
                  <a:cubicBezTo>
                    <a:pt x="320040" y="808990"/>
                    <a:pt x="166370" y="872490"/>
                    <a:pt x="110490" y="889000"/>
                  </a:cubicBezTo>
                  <a:cubicBezTo>
                    <a:pt x="78740" y="896620"/>
                    <a:pt x="53340" y="905510"/>
                    <a:pt x="34290" y="897890"/>
                  </a:cubicBezTo>
                  <a:cubicBezTo>
                    <a:pt x="20320" y="892810"/>
                    <a:pt x="5080" y="873760"/>
                    <a:pt x="2540" y="861060"/>
                  </a:cubicBezTo>
                  <a:cubicBezTo>
                    <a:pt x="0" y="848360"/>
                    <a:pt x="8890" y="831850"/>
                    <a:pt x="17780" y="822960"/>
                  </a:cubicBezTo>
                  <a:cubicBezTo>
                    <a:pt x="24130" y="816610"/>
                    <a:pt x="31750" y="814070"/>
                    <a:pt x="45720" y="812800"/>
                  </a:cubicBezTo>
                  <a:cubicBezTo>
                    <a:pt x="90170" y="807720"/>
                    <a:pt x="242570" y="830580"/>
                    <a:pt x="317500" y="845820"/>
                  </a:cubicBezTo>
                  <a:cubicBezTo>
                    <a:pt x="372110" y="857250"/>
                    <a:pt x="412750" y="866140"/>
                    <a:pt x="455930" y="886460"/>
                  </a:cubicBezTo>
                  <a:cubicBezTo>
                    <a:pt x="497840" y="906780"/>
                    <a:pt x="572770" y="963930"/>
                    <a:pt x="570230" y="970280"/>
                  </a:cubicBezTo>
                  <a:cubicBezTo>
                    <a:pt x="567690" y="974090"/>
                    <a:pt x="518160" y="969010"/>
                    <a:pt x="501650" y="951230"/>
                  </a:cubicBezTo>
                  <a:cubicBezTo>
                    <a:pt x="476250" y="924560"/>
                    <a:pt x="473710" y="836930"/>
                    <a:pt x="472440" y="791210"/>
                  </a:cubicBezTo>
                  <a:cubicBezTo>
                    <a:pt x="469900" y="756920"/>
                    <a:pt x="473710" y="723900"/>
                    <a:pt x="480060" y="699770"/>
                  </a:cubicBezTo>
                  <a:cubicBezTo>
                    <a:pt x="485140" y="684530"/>
                    <a:pt x="487680" y="668020"/>
                    <a:pt x="499110" y="661670"/>
                  </a:cubicBezTo>
                  <a:cubicBezTo>
                    <a:pt x="516890" y="651510"/>
                    <a:pt x="554990" y="655320"/>
                    <a:pt x="584200" y="665480"/>
                  </a:cubicBezTo>
                  <a:cubicBezTo>
                    <a:pt x="623570" y="680720"/>
                    <a:pt x="659130" y="740410"/>
                    <a:pt x="706120" y="764540"/>
                  </a:cubicBezTo>
                  <a:cubicBezTo>
                    <a:pt x="756920" y="792480"/>
                    <a:pt x="855980" y="795020"/>
                    <a:pt x="885190" y="817880"/>
                  </a:cubicBezTo>
                  <a:cubicBezTo>
                    <a:pt x="899160" y="828040"/>
                    <a:pt x="904240" y="840740"/>
                    <a:pt x="906780" y="852170"/>
                  </a:cubicBezTo>
                  <a:cubicBezTo>
                    <a:pt x="908050" y="862330"/>
                    <a:pt x="904240" y="875030"/>
                    <a:pt x="896620" y="882650"/>
                  </a:cubicBezTo>
                  <a:cubicBezTo>
                    <a:pt x="889000" y="890270"/>
                    <a:pt x="875030" y="896620"/>
                    <a:pt x="859790" y="899160"/>
                  </a:cubicBezTo>
                  <a:cubicBezTo>
                    <a:pt x="839470" y="901700"/>
                    <a:pt x="812800" y="892810"/>
                    <a:pt x="787400" y="885190"/>
                  </a:cubicBezTo>
                  <a:cubicBezTo>
                    <a:pt x="755650" y="875030"/>
                    <a:pt x="713740" y="855980"/>
                    <a:pt x="685800" y="838200"/>
                  </a:cubicBezTo>
                  <a:cubicBezTo>
                    <a:pt x="664210" y="825500"/>
                    <a:pt x="650240" y="815340"/>
                    <a:pt x="632460" y="796290"/>
                  </a:cubicBezTo>
                  <a:cubicBezTo>
                    <a:pt x="609600" y="770890"/>
                    <a:pt x="580390" y="732790"/>
                    <a:pt x="562610" y="694690"/>
                  </a:cubicBezTo>
                  <a:cubicBezTo>
                    <a:pt x="543560" y="652780"/>
                    <a:pt x="520700" y="582930"/>
                    <a:pt x="524510" y="551180"/>
                  </a:cubicBezTo>
                  <a:cubicBezTo>
                    <a:pt x="525780" y="534670"/>
                    <a:pt x="533400" y="523240"/>
                    <a:pt x="542290" y="515620"/>
                  </a:cubicBezTo>
                  <a:cubicBezTo>
                    <a:pt x="551180" y="509270"/>
                    <a:pt x="562610" y="508000"/>
                    <a:pt x="572770" y="508000"/>
                  </a:cubicBezTo>
                  <a:cubicBezTo>
                    <a:pt x="581660" y="509270"/>
                    <a:pt x="593090" y="515620"/>
                    <a:pt x="599440" y="523240"/>
                  </a:cubicBezTo>
                  <a:cubicBezTo>
                    <a:pt x="605790" y="529590"/>
                    <a:pt x="607060" y="537210"/>
                    <a:pt x="610870" y="551180"/>
                  </a:cubicBezTo>
                  <a:cubicBezTo>
                    <a:pt x="618490" y="594360"/>
                    <a:pt x="607060" y="726440"/>
                    <a:pt x="610870" y="808990"/>
                  </a:cubicBezTo>
                  <a:cubicBezTo>
                    <a:pt x="613410" y="887730"/>
                    <a:pt x="647700" y="1002030"/>
                    <a:pt x="631190" y="1037590"/>
                  </a:cubicBezTo>
                  <a:cubicBezTo>
                    <a:pt x="624840" y="1052830"/>
                    <a:pt x="610870" y="1060450"/>
                    <a:pt x="599440" y="1062990"/>
                  </a:cubicBezTo>
                  <a:cubicBezTo>
                    <a:pt x="589280" y="1065530"/>
                    <a:pt x="579120" y="1064260"/>
                    <a:pt x="568960" y="1056640"/>
                  </a:cubicBezTo>
                  <a:cubicBezTo>
                    <a:pt x="547370" y="1041400"/>
                    <a:pt x="535940" y="967740"/>
                    <a:pt x="508000" y="941070"/>
                  </a:cubicBezTo>
                  <a:cubicBezTo>
                    <a:pt x="482600" y="915670"/>
                    <a:pt x="439420" y="911860"/>
                    <a:pt x="415290" y="892810"/>
                  </a:cubicBezTo>
                  <a:cubicBezTo>
                    <a:pt x="394970" y="877570"/>
                    <a:pt x="367030" y="845820"/>
                    <a:pt x="368300" y="843280"/>
                  </a:cubicBezTo>
                  <a:cubicBezTo>
                    <a:pt x="369570" y="842010"/>
                    <a:pt x="408940" y="867410"/>
                    <a:pt x="407670" y="868680"/>
                  </a:cubicBezTo>
                  <a:cubicBezTo>
                    <a:pt x="407670" y="868680"/>
                    <a:pt x="379730" y="859790"/>
                    <a:pt x="372110" y="849630"/>
                  </a:cubicBezTo>
                  <a:cubicBezTo>
                    <a:pt x="365760" y="839470"/>
                    <a:pt x="363220" y="820420"/>
                    <a:pt x="367030" y="808990"/>
                  </a:cubicBezTo>
                  <a:cubicBezTo>
                    <a:pt x="372110" y="797560"/>
                    <a:pt x="381000" y="789940"/>
                    <a:pt x="397510" y="782320"/>
                  </a:cubicBezTo>
                  <a:cubicBezTo>
                    <a:pt x="447040" y="763270"/>
                    <a:pt x="635000" y="765810"/>
                    <a:pt x="720090" y="772160"/>
                  </a:cubicBezTo>
                  <a:cubicBezTo>
                    <a:pt x="775970" y="775970"/>
                    <a:pt x="834390" y="783590"/>
                    <a:pt x="858520" y="797560"/>
                  </a:cubicBezTo>
                  <a:cubicBezTo>
                    <a:pt x="869950" y="803910"/>
                    <a:pt x="876300" y="810260"/>
                    <a:pt x="878840" y="820420"/>
                  </a:cubicBezTo>
                  <a:cubicBezTo>
                    <a:pt x="882650" y="830580"/>
                    <a:pt x="880110" y="849630"/>
                    <a:pt x="873760" y="859790"/>
                  </a:cubicBezTo>
                  <a:cubicBezTo>
                    <a:pt x="868680" y="867410"/>
                    <a:pt x="861060" y="872490"/>
                    <a:pt x="849630" y="876300"/>
                  </a:cubicBezTo>
                  <a:cubicBezTo>
                    <a:pt x="829310" y="882650"/>
                    <a:pt x="792480" y="872490"/>
                    <a:pt x="759460" y="877570"/>
                  </a:cubicBezTo>
                  <a:cubicBezTo>
                    <a:pt x="716280" y="883920"/>
                    <a:pt x="657860" y="913130"/>
                    <a:pt x="613410" y="919480"/>
                  </a:cubicBezTo>
                  <a:cubicBezTo>
                    <a:pt x="576580" y="924560"/>
                    <a:pt x="537210" y="924560"/>
                    <a:pt x="511810" y="918210"/>
                  </a:cubicBezTo>
                  <a:cubicBezTo>
                    <a:pt x="494030" y="914400"/>
                    <a:pt x="476250" y="910590"/>
                    <a:pt x="471170" y="899160"/>
                  </a:cubicBezTo>
                  <a:cubicBezTo>
                    <a:pt x="463550" y="882650"/>
                    <a:pt x="477520" y="843280"/>
                    <a:pt x="496570" y="819150"/>
                  </a:cubicBezTo>
                  <a:cubicBezTo>
                    <a:pt x="523240" y="783590"/>
                    <a:pt x="591820" y="745490"/>
                    <a:pt x="633730" y="723900"/>
                  </a:cubicBezTo>
                  <a:cubicBezTo>
                    <a:pt x="664210" y="708660"/>
                    <a:pt x="701040" y="690880"/>
                    <a:pt x="720090" y="694690"/>
                  </a:cubicBezTo>
                  <a:cubicBezTo>
                    <a:pt x="730250" y="695960"/>
                    <a:pt x="737870" y="704850"/>
                    <a:pt x="741680" y="713740"/>
                  </a:cubicBezTo>
                  <a:cubicBezTo>
                    <a:pt x="746760" y="723900"/>
                    <a:pt x="750570" y="739140"/>
                    <a:pt x="742950" y="751840"/>
                  </a:cubicBezTo>
                  <a:cubicBezTo>
                    <a:pt x="726440" y="779780"/>
                    <a:pt x="633730" y="822960"/>
                    <a:pt x="589280" y="839470"/>
                  </a:cubicBezTo>
                  <a:cubicBezTo>
                    <a:pt x="558800" y="852170"/>
                    <a:pt x="529590" y="859790"/>
                    <a:pt x="508000" y="858520"/>
                  </a:cubicBezTo>
                  <a:cubicBezTo>
                    <a:pt x="492760" y="857250"/>
                    <a:pt x="478790" y="854710"/>
                    <a:pt x="471170" y="845820"/>
                  </a:cubicBezTo>
                  <a:cubicBezTo>
                    <a:pt x="463550" y="836930"/>
                    <a:pt x="458470" y="817880"/>
                    <a:pt x="463550" y="800100"/>
                  </a:cubicBezTo>
                  <a:cubicBezTo>
                    <a:pt x="473710" y="763270"/>
                    <a:pt x="562610" y="689610"/>
                    <a:pt x="582930" y="655320"/>
                  </a:cubicBezTo>
                  <a:cubicBezTo>
                    <a:pt x="591820" y="640080"/>
                    <a:pt x="589280" y="623570"/>
                    <a:pt x="596900" y="617220"/>
                  </a:cubicBezTo>
                  <a:cubicBezTo>
                    <a:pt x="601980" y="612140"/>
                    <a:pt x="609600" y="612140"/>
                    <a:pt x="615950" y="612140"/>
                  </a:cubicBezTo>
                  <a:cubicBezTo>
                    <a:pt x="626110" y="613410"/>
                    <a:pt x="643890" y="619760"/>
                    <a:pt x="650240" y="629920"/>
                  </a:cubicBezTo>
                  <a:cubicBezTo>
                    <a:pt x="656590" y="638810"/>
                    <a:pt x="660400" y="654050"/>
                    <a:pt x="655320" y="666750"/>
                  </a:cubicBezTo>
                  <a:cubicBezTo>
                    <a:pt x="647700" y="689610"/>
                    <a:pt x="608330" y="717550"/>
                    <a:pt x="577850" y="741680"/>
                  </a:cubicBezTo>
                  <a:cubicBezTo>
                    <a:pt x="541020" y="769620"/>
                    <a:pt x="491490" y="805180"/>
                    <a:pt x="449580" y="821690"/>
                  </a:cubicBezTo>
                  <a:cubicBezTo>
                    <a:pt x="415290" y="835660"/>
                    <a:pt x="372110" y="849630"/>
                    <a:pt x="347980" y="842010"/>
                  </a:cubicBezTo>
                  <a:cubicBezTo>
                    <a:pt x="332740" y="836930"/>
                    <a:pt x="317500" y="820420"/>
                    <a:pt x="314960" y="807720"/>
                  </a:cubicBezTo>
                  <a:cubicBezTo>
                    <a:pt x="312420" y="796290"/>
                    <a:pt x="317500" y="782320"/>
                    <a:pt x="326390" y="770890"/>
                  </a:cubicBezTo>
                  <a:cubicBezTo>
                    <a:pt x="344170" y="748030"/>
                    <a:pt x="403860" y="728980"/>
                    <a:pt x="433070" y="702310"/>
                  </a:cubicBezTo>
                  <a:cubicBezTo>
                    <a:pt x="461010" y="676910"/>
                    <a:pt x="481330" y="650240"/>
                    <a:pt x="497840" y="614680"/>
                  </a:cubicBezTo>
                  <a:cubicBezTo>
                    <a:pt x="519430" y="570230"/>
                    <a:pt x="529590" y="510540"/>
                    <a:pt x="538480" y="450850"/>
                  </a:cubicBezTo>
                  <a:cubicBezTo>
                    <a:pt x="548640" y="379730"/>
                    <a:pt x="544830" y="289560"/>
                    <a:pt x="552450" y="219710"/>
                  </a:cubicBezTo>
                  <a:cubicBezTo>
                    <a:pt x="558800" y="158750"/>
                    <a:pt x="565150" y="83820"/>
                    <a:pt x="580390" y="52070"/>
                  </a:cubicBezTo>
                  <a:cubicBezTo>
                    <a:pt x="586740" y="36830"/>
                    <a:pt x="594360" y="26670"/>
                    <a:pt x="604520" y="24130"/>
                  </a:cubicBezTo>
                  <a:cubicBezTo>
                    <a:pt x="617220" y="20320"/>
                    <a:pt x="641350" y="26670"/>
                    <a:pt x="650240" y="35560"/>
                  </a:cubicBezTo>
                  <a:cubicBezTo>
                    <a:pt x="656590" y="41910"/>
                    <a:pt x="657860" y="46990"/>
                    <a:pt x="660400" y="62230"/>
                  </a:cubicBezTo>
                  <a:cubicBezTo>
                    <a:pt x="671830" y="127000"/>
                    <a:pt x="642620" y="516890"/>
                    <a:pt x="660400" y="591820"/>
                  </a:cubicBezTo>
                  <a:cubicBezTo>
                    <a:pt x="665480" y="614680"/>
                    <a:pt x="669290" y="617220"/>
                    <a:pt x="679450" y="632460"/>
                  </a:cubicBezTo>
                  <a:cubicBezTo>
                    <a:pt x="699770" y="660400"/>
                    <a:pt x="735330" y="702310"/>
                    <a:pt x="781050" y="735330"/>
                  </a:cubicBezTo>
                  <a:cubicBezTo>
                    <a:pt x="850900" y="782320"/>
                    <a:pt x="1035050" y="826770"/>
                    <a:pt x="1075690" y="863600"/>
                  </a:cubicBezTo>
                  <a:cubicBezTo>
                    <a:pt x="1089660" y="877570"/>
                    <a:pt x="1097280" y="890270"/>
                    <a:pt x="1096010" y="901700"/>
                  </a:cubicBezTo>
                  <a:cubicBezTo>
                    <a:pt x="1094740" y="914400"/>
                    <a:pt x="1084580" y="925830"/>
                    <a:pt x="1068070" y="934720"/>
                  </a:cubicBezTo>
                  <a:cubicBezTo>
                    <a:pt x="1022350" y="957580"/>
                    <a:pt x="838200" y="937260"/>
                    <a:pt x="765810" y="952500"/>
                  </a:cubicBezTo>
                  <a:cubicBezTo>
                    <a:pt x="723900" y="961390"/>
                    <a:pt x="687070" y="974090"/>
                    <a:pt x="666750" y="991870"/>
                  </a:cubicBezTo>
                  <a:cubicBezTo>
                    <a:pt x="654050" y="1003300"/>
                    <a:pt x="650240" y="1009650"/>
                    <a:pt x="643890" y="1032510"/>
                  </a:cubicBezTo>
                  <a:cubicBezTo>
                    <a:pt x="623570" y="1113790"/>
                    <a:pt x="692150" y="1572260"/>
                    <a:pt x="652780" y="1623060"/>
                  </a:cubicBezTo>
                  <a:cubicBezTo>
                    <a:pt x="642620" y="1637030"/>
                    <a:pt x="623570" y="1637030"/>
                    <a:pt x="612140" y="1633220"/>
                  </a:cubicBezTo>
                  <a:cubicBezTo>
                    <a:pt x="600710" y="1628140"/>
                    <a:pt x="591820" y="1614170"/>
                    <a:pt x="584200" y="1592580"/>
                  </a:cubicBezTo>
                  <a:cubicBezTo>
                    <a:pt x="566420" y="1536700"/>
                    <a:pt x="590550" y="1361440"/>
                    <a:pt x="576580" y="1267460"/>
                  </a:cubicBezTo>
                  <a:cubicBezTo>
                    <a:pt x="565150" y="1193800"/>
                    <a:pt x="542290" y="1120140"/>
                    <a:pt x="519430" y="1073150"/>
                  </a:cubicBezTo>
                  <a:cubicBezTo>
                    <a:pt x="505460" y="1043940"/>
                    <a:pt x="494030" y="1029970"/>
                    <a:pt x="473710" y="1008380"/>
                  </a:cubicBezTo>
                  <a:cubicBezTo>
                    <a:pt x="447040" y="977900"/>
                    <a:pt x="402590" y="934720"/>
                    <a:pt x="368300" y="911860"/>
                  </a:cubicBezTo>
                  <a:cubicBezTo>
                    <a:pt x="344170" y="895350"/>
                    <a:pt x="323850" y="882650"/>
                    <a:pt x="297180" y="877570"/>
                  </a:cubicBezTo>
                  <a:cubicBezTo>
                    <a:pt x="266700" y="869950"/>
                    <a:pt x="232410" y="872490"/>
                    <a:pt x="199390" y="877570"/>
                  </a:cubicBezTo>
                  <a:cubicBezTo>
                    <a:pt x="160020" y="883920"/>
                    <a:pt x="101600" y="919480"/>
                    <a:pt x="74930" y="918210"/>
                  </a:cubicBezTo>
                  <a:cubicBezTo>
                    <a:pt x="62230" y="918210"/>
                    <a:pt x="52070" y="914400"/>
                    <a:pt x="45720" y="908050"/>
                  </a:cubicBezTo>
                  <a:cubicBezTo>
                    <a:pt x="40640" y="902970"/>
                    <a:pt x="36830" y="894080"/>
                    <a:pt x="36830" y="886460"/>
                  </a:cubicBezTo>
                  <a:cubicBezTo>
                    <a:pt x="38100" y="877570"/>
                    <a:pt x="45720" y="864870"/>
                    <a:pt x="57150" y="855980"/>
                  </a:cubicBezTo>
                  <a:cubicBezTo>
                    <a:pt x="80010" y="839470"/>
                    <a:pt x="143510" y="842010"/>
                    <a:pt x="182880" y="826770"/>
                  </a:cubicBezTo>
                  <a:cubicBezTo>
                    <a:pt x="220980" y="812800"/>
                    <a:pt x="251460" y="795020"/>
                    <a:pt x="288290" y="769620"/>
                  </a:cubicBezTo>
                  <a:cubicBezTo>
                    <a:pt x="335280" y="737870"/>
                    <a:pt x="398780" y="690880"/>
                    <a:pt x="435610" y="642620"/>
                  </a:cubicBezTo>
                  <a:cubicBezTo>
                    <a:pt x="469900" y="596900"/>
                    <a:pt x="487680" y="544830"/>
                    <a:pt x="509270" y="488950"/>
                  </a:cubicBezTo>
                  <a:cubicBezTo>
                    <a:pt x="532130" y="426720"/>
                    <a:pt x="552450" y="355600"/>
                    <a:pt x="562610" y="281940"/>
                  </a:cubicBezTo>
                  <a:cubicBezTo>
                    <a:pt x="574040" y="201930"/>
                    <a:pt x="547370" y="63500"/>
                    <a:pt x="567690" y="25400"/>
                  </a:cubicBezTo>
                  <a:cubicBezTo>
                    <a:pt x="576580" y="8890"/>
                    <a:pt x="591820" y="0"/>
                    <a:pt x="601980" y="1270"/>
                  </a:cubicBezTo>
                  <a:cubicBezTo>
                    <a:pt x="613410" y="2540"/>
                    <a:pt x="629920" y="33020"/>
                    <a:pt x="629920" y="33020"/>
                  </a:cubicBezTo>
                </a:path>
              </a:pathLst>
            </a:custGeom>
            <a:solidFill>
              <a:srgbClr val="EABB3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640392" y="8880877"/>
            <a:ext cx="520926" cy="754845"/>
            <a:chOff x="0" y="0"/>
            <a:chExt cx="1196340" cy="1733550"/>
          </a:xfrm>
        </p:grpSpPr>
        <p:sp>
          <p:nvSpPr>
            <p:cNvPr id="15" name="Freeform 15"/>
            <p:cNvSpPr/>
            <p:nvPr/>
          </p:nvSpPr>
          <p:spPr>
            <a:xfrm>
              <a:off x="48260" y="49530"/>
              <a:ext cx="1097280" cy="1637030"/>
            </a:xfrm>
            <a:custGeom>
              <a:avLst/>
              <a:gdLst/>
              <a:ahLst/>
              <a:cxnLst/>
              <a:rect l="l" t="t" r="r" b="b"/>
              <a:pathLst>
                <a:path w="1097280" h="1637030">
                  <a:moveTo>
                    <a:pt x="629920" y="33020"/>
                  </a:moveTo>
                  <a:cubicBezTo>
                    <a:pt x="610870" y="363220"/>
                    <a:pt x="589280" y="438150"/>
                    <a:pt x="565150" y="504190"/>
                  </a:cubicBezTo>
                  <a:cubicBezTo>
                    <a:pt x="543560" y="565150"/>
                    <a:pt x="519430" y="623570"/>
                    <a:pt x="486410" y="670560"/>
                  </a:cubicBezTo>
                  <a:cubicBezTo>
                    <a:pt x="457200" y="712470"/>
                    <a:pt x="422910" y="741680"/>
                    <a:pt x="381000" y="774700"/>
                  </a:cubicBezTo>
                  <a:cubicBezTo>
                    <a:pt x="332740" y="812800"/>
                    <a:pt x="265430" y="857250"/>
                    <a:pt x="209550" y="881380"/>
                  </a:cubicBezTo>
                  <a:cubicBezTo>
                    <a:pt x="163830" y="901700"/>
                    <a:pt x="101600" y="918210"/>
                    <a:pt x="74930" y="918210"/>
                  </a:cubicBezTo>
                  <a:cubicBezTo>
                    <a:pt x="63500" y="919480"/>
                    <a:pt x="58420" y="918210"/>
                    <a:pt x="52070" y="913130"/>
                  </a:cubicBezTo>
                  <a:cubicBezTo>
                    <a:pt x="44450" y="908050"/>
                    <a:pt x="36830" y="895350"/>
                    <a:pt x="36830" y="886460"/>
                  </a:cubicBezTo>
                  <a:cubicBezTo>
                    <a:pt x="36830" y="877570"/>
                    <a:pt x="41910" y="867410"/>
                    <a:pt x="50800" y="859790"/>
                  </a:cubicBezTo>
                  <a:cubicBezTo>
                    <a:pt x="66040" y="845820"/>
                    <a:pt x="102870" y="835660"/>
                    <a:pt x="133350" y="825500"/>
                  </a:cubicBezTo>
                  <a:cubicBezTo>
                    <a:pt x="166370" y="815340"/>
                    <a:pt x="210820" y="803910"/>
                    <a:pt x="242570" y="801370"/>
                  </a:cubicBezTo>
                  <a:cubicBezTo>
                    <a:pt x="267970" y="800100"/>
                    <a:pt x="285750" y="800100"/>
                    <a:pt x="308610" y="806450"/>
                  </a:cubicBezTo>
                  <a:cubicBezTo>
                    <a:pt x="337820" y="812800"/>
                    <a:pt x="369570" y="826770"/>
                    <a:pt x="400050" y="847090"/>
                  </a:cubicBezTo>
                  <a:cubicBezTo>
                    <a:pt x="440690" y="873760"/>
                    <a:pt x="492760" y="920750"/>
                    <a:pt x="527050" y="961390"/>
                  </a:cubicBezTo>
                  <a:cubicBezTo>
                    <a:pt x="557530" y="996950"/>
                    <a:pt x="579120" y="1029970"/>
                    <a:pt x="598170" y="1073150"/>
                  </a:cubicBezTo>
                  <a:cubicBezTo>
                    <a:pt x="619760" y="1125220"/>
                    <a:pt x="636270" y="1181100"/>
                    <a:pt x="646430" y="1252220"/>
                  </a:cubicBezTo>
                  <a:cubicBezTo>
                    <a:pt x="661670" y="1352550"/>
                    <a:pt x="681990" y="1584960"/>
                    <a:pt x="652780" y="1623060"/>
                  </a:cubicBezTo>
                  <a:cubicBezTo>
                    <a:pt x="642620" y="1635760"/>
                    <a:pt x="623570" y="1637030"/>
                    <a:pt x="612140" y="1633220"/>
                  </a:cubicBezTo>
                  <a:cubicBezTo>
                    <a:pt x="601980" y="1629410"/>
                    <a:pt x="595630" y="1619250"/>
                    <a:pt x="589280" y="1598930"/>
                  </a:cubicBezTo>
                  <a:cubicBezTo>
                    <a:pt x="565150" y="1521460"/>
                    <a:pt x="547370" y="1060450"/>
                    <a:pt x="581660" y="975360"/>
                  </a:cubicBezTo>
                  <a:cubicBezTo>
                    <a:pt x="591820" y="948690"/>
                    <a:pt x="603250" y="944880"/>
                    <a:pt x="623570" y="932180"/>
                  </a:cubicBezTo>
                  <a:cubicBezTo>
                    <a:pt x="652780" y="911860"/>
                    <a:pt x="694690" y="891540"/>
                    <a:pt x="746760" y="878840"/>
                  </a:cubicBezTo>
                  <a:cubicBezTo>
                    <a:pt x="825500" y="861060"/>
                    <a:pt x="1012190" y="852170"/>
                    <a:pt x="1057910" y="859790"/>
                  </a:cubicBezTo>
                  <a:cubicBezTo>
                    <a:pt x="1070610" y="861060"/>
                    <a:pt x="1076960" y="862330"/>
                    <a:pt x="1083310" y="868680"/>
                  </a:cubicBezTo>
                  <a:cubicBezTo>
                    <a:pt x="1090930" y="876300"/>
                    <a:pt x="1097280" y="891540"/>
                    <a:pt x="1096010" y="901700"/>
                  </a:cubicBezTo>
                  <a:cubicBezTo>
                    <a:pt x="1096010" y="910590"/>
                    <a:pt x="1089660" y="920750"/>
                    <a:pt x="1083310" y="925830"/>
                  </a:cubicBezTo>
                  <a:cubicBezTo>
                    <a:pt x="1078230" y="932180"/>
                    <a:pt x="1071880" y="935990"/>
                    <a:pt x="1059180" y="935990"/>
                  </a:cubicBezTo>
                  <a:cubicBezTo>
                    <a:pt x="1013460" y="935990"/>
                    <a:pt x="821690" y="843280"/>
                    <a:pt x="754380" y="806450"/>
                  </a:cubicBezTo>
                  <a:cubicBezTo>
                    <a:pt x="717550" y="787400"/>
                    <a:pt x="697230" y="773430"/>
                    <a:pt x="674370" y="751840"/>
                  </a:cubicBezTo>
                  <a:cubicBezTo>
                    <a:pt x="651510" y="731520"/>
                    <a:pt x="632460" y="708660"/>
                    <a:pt x="615950" y="681990"/>
                  </a:cubicBezTo>
                  <a:cubicBezTo>
                    <a:pt x="600710" y="655320"/>
                    <a:pt x="588010" y="635000"/>
                    <a:pt x="580390" y="591820"/>
                  </a:cubicBezTo>
                  <a:cubicBezTo>
                    <a:pt x="560070" y="488950"/>
                    <a:pt x="556260" y="135890"/>
                    <a:pt x="579120" y="62230"/>
                  </a:cubicBezTo>
                  <a:cubicBezTo>
                    <a:pt x="585470" y="40640"/>
                    <a:pt x="593090" y="27940"/>
                    <a:pt x="604520" y="24130"/>
                  </a:cubicBezTo>
                  <a:cubicBezTo>
                    <a:pt x="617220" y="19050"/>
                    <a:pt x="641350" y="26670"/>
                    <a:pt x="650240" y="35560"/>
                  </a:cubicBezTo>
                  <a:cubicBezTo>
                    <a:pt x="656590" y="41910"/>
                    <a:pt x="659130" y="49530"/>
                    <a:pt x="660400" y="62230"/>
                  </a:cubicBezTo>
                  <a:cubicBezTo>
                    <a:pt x="662940" y="88900"/>
                    <a:pt x="641350" y="140970"/>
                    <a:pt x="633730" y="193040"/>
                  </a:cubicBezTo>
                  <a:cubicBezTo>
                    <a:pt x="622300" y="271780"/>
                    <a:pt x="622300" y="405130"/>
                    <a:pt x="610870" y="483870"/>
                  </a:cubicBezTo>
                  <a:cubicBezTo>
                    <a:pt x="601980" y="539750"/>
                    <a:pt x="593090" y="584200"/>
                    <a:pt x="577850" y="627380"/>
                  </a:cubicBezTo>
                  <a:cubicBezTo>
                    <a:pt x="565150" y="664210"/>
                    <a:pt x="551180" y="695960"/>
                    <a:pt x="528320" y="725170"/>
                  </a:cubicBezTo>
                  <a:cubicBezTo>
                    <a:pt x="501650" y="758190"/>
                    <a:pt x="457200" y="791210"/>
                    <a:pt x="424180" y="811530"/>
                  </a:cubicBezTo>
                  <a:cubicBezTo>
                    <a:pt x="401320" y="826770"/>
                    <a:pt x="375920" y="842010"/>
                    <a:pt x="358140" y="843280"/>
                  </a:cubicBezTo>
                  <a:cubicBezTo>
                    <a:pt x="346710" y="843280"/>
                    <a:pt x="336550" y="839470"/>
                    <a:pt x="330200" y="833120"/>
                  </a:cubicBezTo>
                  <a:cubicBezTo>
                    <a:pt x="322580" y="828040"/>
                    <a:pt x="316230" y="817880"/>
                    <a:pt x="314960" y="807720"/>
                  </a:cubicBezTo>
                  <a:cubicBezTo>
                    <a:pt x="313690" y="796290"/>
                    <a:pt x="316230" y="779780"/>
                    <a:pt x="326390" y="770890"/>
                  </a:cubicBezTo>
                  <a:cubicBezTo>
                    <a:pt x="342900" y="755650"/>
                    <a:pt x="384810" y="760730"/>
                    <a:pt x="420370" y="744220"/>
                  </a:cubicBezTo>
                  <a:cubicBezTo>
                    <a:pt x="476250" y="718820"/>
                    <a:pt x="580390" y="617220"/>
                    <a:pt x="615950" y="612140"/>
                  </a:cubicBezTo>
                  <a:cubicBezTo>
                    <a:pt x="628650" y="610870"/>
                    <a:pt x="636270" y="615950"/>
                    <a:pt x="643890" y="622300"/>
                  </a:cubicBezTo>
                  <a:cubicBezTo>
                    <a:pt x="650240" y="628650"/>
                    <a:pt x="656590" y="636270"/>
                    <a:pt x="657860" y="647700"/>
                  </a:cubicBezTo>
                  <a:cubicBezTo>
                    <a:pt x="659130" y="666750"/>
                    <a:pt x="642620" y="698500"/>
                    <a:pt x="626110" y="726440"/>
                  </a:cubicBezTo>
                  <a:cubicBezTo>
                    <a:pt x="604520" y="764540"/>
                    <a:pt x="551180" y="833120"/>
                    <a:pt x="525780" y="850900"/>
                  </a:cubicBezTo>
                  <a:cubicBezTo>
                    <a:pt x="515620" y="857250"/>
                    <a:pt x="506730" y="859790"/>
                    <a:pt x="497840" y="858520"/>
                  </a:cubicBezTo>
                  <a:cubicBezTo>
                    <a:pt x="488950" y="858520"/>
                    <a:pt x="477520" y="852170"/>
                    <a:pt x="471170" y="845820"/>
                  </a:cubicBezTo>
                  <a:cubicBezTo>
                    <a:pt x="464820" y="839470"/>
                    <a:pt x="459740" y="828040"/>
                    <a:pt x="459740" y="819150"/>
                  </a:cubicBezTo>
                  <a:cubicBezTo>
                    <a:pt x="459740" y="810260"/>
                    <a:pt x="462280" y="797560"/>
                    <a:pt x="468630" y="791210"/>
                  </a:cubicBezTo>
                  <a:cubicBezTo>
                    <a:pt x="478790" y="782320"/>
                    <a:pt x="500380" y="788670"/>
                    <a:pt x="523240" y="782320"/>
                  </a:cubicBezTo>
                  <a:cubicBezTo>
                    <a:pt x="566420" y="768350"/>
                    <a:pt x="673100" y="687070"/>
                    <a:pt x="709930" y="692150"/>
                  </a:cubicBezTo>
                  <a:cubicBezTo>
                    <a:pt x="727710" y="694690"/>
                    <a:pt x="741680" y="709930"/>
                    <a:pt x="745490" y="722630"/>
                  </a:cubicBezTo>
                  <a:cubicBezTo>
                    <a:pt x="749300" y="734060"/>
                    <a:pt x="746760" y="746760"/>
                    <a:pt x="736600" y="760730"/>
                  </a:cubicBezTo>
                  <a:cubicBezTo>
                    <a:pt x="712470" y="795020"/>
                    <a:pt x="567690" y="901700"/>
                    <a:pt x="538480" y="891540"/>
                  </a:cubicBezTo>
                  <a:cubicBezTo>
                    <a:pt x="525780" y="887730"/>
                    <a:pt x="516890" y="854710"/>
                    <a:pt x="523240" y="844550"/>
                  </a:cubicBezTo>
                  <a:cubicBezTo>
                    <a:pt x="532130" y="830580"/>
                    <a:pt x="580390" y="842010"/>
                    <a:pt x="613410" y="834390"/>
                  </a:cubicBezTo>
                  <a:cubicBezTo>
                    <a:pt x="652780" y="826770"/>
                    <a:pt x="699770" y="800100"/>
                    <a:pt x="741680" y="793750"/>
                  </a:cubicBezTo>
                  <a:cubicBezTo>
                    <a:pt x="781050" y="788670"/>
                    <a:pt x="835660" y="784860"/>
                    <a:pt x="858520" y="797560"/>
                  </a:cubicBezTo>
                  <a:cubicBezTo>
                    <a:pt x="871220" y="803910"/>
                    <a:pt x="878840" y="819150"/>
                    <a:pt x="881380" y="830580"/>
                  </a:cubicBezTo>
                  <a:cubicBezTo>
                    <a:pt x="882650" y="839470"/>
                    <a:pt x="880110" y="852170"/>
                    <a:pt x="873760" y="859790"/>
                  </a:cubicBezTo>
                  <a:cubicBezTo>
                    <a:pt x="867410" y="868680"/>
                    <a:pt x="854710" y="875030"/>
                    <a:pt x="838200" y="877570"/>
                  </a:cubicBezTo>
                  <a:cubicBezTo>
                    <a:pt x="811530" y="882650"/>
                    <a:pt x="767080" y="861060"/>
                    <a:pt x="717550" y="857250"/>
                  </a:cubicBezTo>
                  <a:cubicBezTo>
                    <a:pt x="638810" y="852170"/>
                    <a:pt x="459740" y="880110"/>
                    <a:pt x="407670" y="868680"/>
                  </a:cubicBezTo>
                  <a:cubicBezTo>
                    <a:pt x="389890" y="863600"/>
                    <a:pt x="378460" y="859790"/>
                    <a:pt x="372110" y="849630"/>
                  </a:cubicBezTo>
                  <a:cubicBezTo>
                    <a:pt x="365760" y="838200"/>
                    <a:pt x="365760" y="811530"/>
                    <a:pt x="372110" y="800100"/>
                  </a:cubicBezTo>
                  <a:cubicBezTo>
                    <a:pt x="378460" y="789940"/>
                    <a:pt x="396240" y="779780"/>
                    <a:pt x="407670" y="781050"/>
                  </a:cubicBezTo>
                  <a:cubicBezTo>
                    <a:pt x="422910" y="782320"/>
                    <a:pt x="433070" y="807720"/>
                    <a:pt x="450850" y="817880"/>
                  </a:cubicBezTo>
                  <a:cubicBezTo>
                    <a:pt x="472440" y="830580"/>
                    <a:pt x="510540" y="835660"/>
                    <a:pt x="532130" y="848360"/>
                  </a:cubicBezTo>
                  <a:cubicBezTo>
                    <a:pt x="548640" y="858520"/>
                    <a:pt x="558800" y="866140"/>
                    <a:pt x="571500" y="882650"/>
                  </a:cubicBezTo>
                  <a:cubicBezTo>
                    <a:pt x="590550" y="905510"/>
                    <a:pt x="618490" y="951230"/>
                    <a:pt x="627380" y="980440"/>
                  </a:cubicBezTo>
                  <a:cubicBezTo>
                    <a:pt x="633730" y="1002030"/>
                    <a:pt x="638810" y="1023620"/>
                    <a:pt x="631190" y="1037590"/>
                  </a:cubicBezTo>
                  <a:cubicBezTo>
                    <a:pt x="624840" y="1050290"/>
                    <a:pt x="601980" y="1064260"/>
                    <a:pt x="588010" y="1062990"/>
                  </a:cubicBezTo>
                  <a:cubicBezTo>
                    <a:pt x="575310" y="1061720"/>
                    <a:pt x="560070" y="1050290"/>
                    <a:pt x="549910" y="1032510"/>
                  </a:cubicBezTo>
                  <a:cubicBezTo>
                    <a:pt x="528320" y="991870"/>
                    <a:pt x="530860" y="872490"/>
                    <a:pt x="527050" y="792480"/>
                  </a:cubicBezTo>
                  <a:cubicBezTo>
                    <a:pt x="521970" y="712470"/>
                    <a:pt x="514350" y="595630"/>
                    <a:pt x="524510" y="551180"/>
                  </a:cubicBezTo>
                  <a:cubicBezTo>
                    <a:pt x="528320" y="533400"/>
                    <a:pt x="533400" y="523240"/>
                    <a:pt x="542290" y="515620"/>
                  </a:cubicBezTo>
                  <a:cubicBezTo>
                    <a:pt x="551180" y="509270"/>
                    <a:pt x="562610" y="506730"/>
                    <a:pt x="572770" y="508000"/>
                  </a:cubicBezTo>
                  <a:cubicBezTo>
                    <a:pt x="584200" y="510540"/>
                    <a:pt x="595630" y="516890"/>
                    <a:pt x="605790" y="530860"/>
                  </a:cubicBezTo>
                  <a:cubicBezTo>
                    <a:pt x="627380" y="560070"/>
                    <a:pt x="636270" y="659130"/>
                    <a:pt x="662940" y="703580"/>
                  </a:cubicBezTo>
                  <a:cubicBezTo>
                    <a:pt x="684530" y="737870"/>
                    <a:pt x="707390" y="762000"/>
                    <a:pt x="740410" y="781050"/>
                  </a:cubicBezTo>
                  <a:cubicBezTo>
                    <a:pt x="778510" y="802640"/>
                    <a:pt x="859790" y="801370"/>
                    <a:pt x="885190" y="817880"/>
                  </a:cubicBezTo>
                  <a:cubicBezTo>
                    <a:pt x="896620" y="825500"/>
                    <a:pt x="901700" y="831850"/>
                    <a:pt x="904240" y="842010"/>
                  </a:cubicBezTo>
                  <a:cubicBezTo>
                    <a:pt x="906780" y="853440"/>
                    <a:pt x="905510" y="872490"/>
                    <a:pt x="896620" y="882650"/>
                  </a:cubicBezTo>
                  <a:cubicBezTo>
                    <a:pt x="887730" y="892810"/>
                    <a:pt x="869950" y="896620"/>
                    <a:pt x="849630" y="896620"/>
                  </a:cubicBezTo>
                  <a:cubicBezTo>
                    <a:pt x="807720" y="896620"/>
                    <a:pt x="712470" y="861060"/>
                    <a:pt x="662940" y="836930"/>
                  </a:cubicBezTo>
                  <a:cubicBezTo>
                    <a:pt x="626110" y="819150"/>
                    <a:pt x="600710" y="798830"/>
                    <a:pt x="575310" y="775970"/>
                  </a:cubicBezTo>
                  <a:cubicBezTo>
                    <a:pt x="551180" y="754380"/>
                    <a:pt x="510540" y="720090"/>
                    <a:pt x="514350" y="707390"/>
                  </a:cubicBezTo>
                  <a:cubicBezTo>
                    <a:pt x="518160" y="698500"/>
                    <a:pt x="556260" y="690880"/>
                    <a:pt x="565150" y="698500"/>
                  </a:cubicBezTo>
                  <a:cubicBezTo>
                    <a:pt x="577850" y="709930"/>
                    <a:pt x="556260" y="755650"/>
                    <a:pt x="558800" y="791210"/>
                  </a:cubicBezTo>
                  <a:cubicBezTo>
                    <a:pt x="561340" y="842010"/>
                    <a:pt x="605790" y="930910"/>
                    <a:pt x="589280" y="971550"/>
                  </a:cubicBezTo>
                  <a:cubicBezTo>
                    <a:pt x="577850" y="1000760"/>
                    <a:pt x="535940" y="1028700"/>
                    <a:pt x="510540" y="1027430"/>
                  </a:cubicBezTo>
                  <a:cubicBezTo>
                    <a:pt x="483870" y="1026160"/>
                    <a:pt x="472440" y="977900"/>
                    <a:pt x="431800" y="960120"/>
                  </a:cubicBezTo>
                  <a:cubicBezTo>
                    <a:pt x="353060" y="923290"/>
                    <a:pt x="91440" y="929640"/>
                    <a:pt x="34290" y="897890"/>
                  </a:cubicBezTo>
                  <a:cubicBezTo>
                    <a:pt x="15240" y="886460"/>
                    <a:pt x="3810" y="873760"/>
                    <a:pt x="2540" y="861060"/>
                  </a:cubicBezTo>
                  <a:cubicBezTo>
                    <a:pt x="1270" y="847090"/>
                    <a:pt x="12700" y="826770"/>
                    <a:pt x="25400" y="817880"/>
                  </a:cubicBezTo>
                  <a:cubicBezTo>
                    <a:pt x="40640" y="806450"/>
                    <a:pt x="63500" y="814070"/>
                    <a:pt x="91440" y="805180"/>
                  </a:cubicBezTo>
                  <a:cubicBezTo>
                    <a:pt x="146050" y="788670"/>
                    <a:pt x="276860" y="715010"/>
                    <a:pt x="328930" y="701040"/>
                  </a:cubicBezTo>
                  <a:cubicBezTo>
                    <a:pt x="353060" y="694690"/>
                    <a:pt x="369570" y="690880"/>
                    <a:pt x="384810" y="695960"/>
                  </a:cubicBezTo>
                  <a:cubicBezTo>
                    <a:pt x="396240" y="699770"/>
                    <a:pt x="406400" y="707390"/>
                    <a:pt x="411480" y="717550"/>
                  </a:cubicBezTo>
                  <a:cubicBezTo>
                    <a:pt x="417830" y="727710"/>
                    <a:pt x="422910" y="746760"/>
                    <a:pt x="420370" y="756920"/>
                  </a:cubicBezTo>
                  <a:cubicBezTo>
                    <a:pt x="417830" y="767080"/>
                    <a:pt x="411480" y="777240"/>
                    <a:pt x="402590" y="782320"/>
                  </a:cubicBezTo>
                  <a:cubicBezTo>
                    <a:pt x="389890" y="787400"/>
                    <a:pt x="363220" y="788670"/>
                    <a:pt x="353060" y="781050"/>
                  </a:cubicBezTo>
                  <a:cubicBezTo>
                    <a:pt x="341630" y="772160"/>
                    <a:pt x="334010" y="750570"/>
                    <a:pt x="337820" y="728980"/>
                  </a:cubicBezTo>
                  <a:cubicBezTo>
                    <a:pt x="344170" y="689610"/>
                    <a:pt x="411480" y="601980"/>
                    <a:pt x="449580" y="567690"/>
                  </a:cubicBezTo>
                  <a:cubicBezTo>
                    <a:pt x="474980" y="544830"/>
                    <a:pt x="506730" y="520700"/>
                    <a:pt x="525780" y="524510"/>
                  </a:cubicBezTo>
                  <a:cubicBezTo>
                    <a:pt x="539750" y="528320"/>
                    <a:pt x="551180" y="548640"/>
                    <a:pt x="557530" y="570230"/>
                  </a:cubicBezTo>
                  <a:cubicBezTo>
                    <a:pt x="570230" y="609600"/>
                    <a:pt x="532130" y="707390"/>
                    <a:pt x="557530" y="748030"/>
                  </a:cubicBezTo>
                  <a:cubicBezTo>
                    <a:pt x="580390" y="786130"/>
                    <a:pt x="666750" y="795020"/>
                    <a:pt x="690880" y="814070"/>
                  </a:cubicBezTo>
                  <a:cubicBezTo>
                    <a:pt x="701040" y="822960"/>
                    <a:pt x="707390" y="828040"/>
                    <a:pt x="709930" y="838200"/>
                  </a:cubicBezTo>
                  <a:cubicBezTo>
                    <a:pt x="712470" y="849630"/>
                    <a:pt x="709930" y="868680"/>
                    <a:pt x="702310" y="877570"/>
                  </a:cubicBezTo>
                  <a:cubicBezTo>
                    <a:pt x="695960" y="887730"/>
                    <a:pt x="673100" y="899160"/>
                    <a:pt x="665480" y="895350"/>
                  </a:cubicBezTo>
                  <a:cubicBezTo>
                    <a:pt x="657860" y="891540"/>
                    <a:pt x="651510" y="857250"/>
                    <a:pt x="656590" y="852170"/>
                  </a:cubicBezTo>
                  <a:cubicBezTo>
                    <a:pt x="661670" y="847090"/>
                    <a:pt x="680720" y="863600"/>
                    <a:pt x="695960" y="863600"/>
                  </a:cubicBezTo>
                  <a:cubicBezTo>
                    <a:pt x="715010" y="863600"/>
                    <a:pt x="745490" y="840740"/>
                    <a:pt x="763270" y="845820"/>
                  </a:cubicBezTo>
                  <a:cubicBezTo>
                    <a:pt x="778510" y="849630"/>
                    <a:pt x="796290" y="867410"/>
                    <a:pt x="801370" y="878840"/>
                  </a:cubicBezTo>
                  <a:cubicBezTo>
                    <a:pt x="803910" y="889000"/>
                    <a:pt x="801370" y="900430"/>
                    <a:pt x="796290" y="910590"/>
                  </a:cubicBezTo>
                  <a:cubicBezTo>
                    <a:pt x="789940" y="924560"/>
                    <a:pt x="767080" y="932180"/>
                    <a:pt x="753110" y="952500"/>
                  </a:cubicBezTo>
                  <a:cubicBezTo>
                    <a:pt x="731520" y="981710"/>
                    <a:pt x="709930" y="1035050"/>
                    <a:pt x="693420" y="1079500"/>
                  </a:cubicBezTo>
                  <a:cubicBezTo>
                    <a:pt x="676910" y="1126490"/>
                    <a:pt x="673100" y="1195070"/>
                    <a:pt x="654050" y="1225550"/>
                  </a:cubicBezTo>
                  <a:cubicBezTo>
                    <a:pt x="643890" y="1242060"/>
                    <a:pt x="631190" y="1256030"/>
                    <a:pt x="617220" y="1258570"/>
                  </a:cubicBezTo>
                  <a:cubicBezTo>
                    <a:pt x="603250" y="1261110"/>
                    <a:pt x="584200" y="1252220"/>
                    <a:pt x="574040" y="1242060"/>
                  </a:cubicBezTo>
                  <a:cubicBezTo>
                    <a:pt x="561340" y="1230630"/>
                    <a:pt x="557530" y="1211580"/>
                    <a:pt x="551180" y="1189990"/>
                  </a:cubicBezTo>
                  <a:cubicBezTo>
                    <a:pt x="543560" y="1162050"/>
                    <a:pt x="556260" y="1116330"/>
                    <a:pt x="538480" y="1083310"/>
                  </a:cubicBezTo>
                  <a:cubicBezTo>
                    <a:pt x="516890" y="1042670"/>
                    <a:pt x="436880" y="1005840"/>
                    <a:pt x="411480" y="970280"/>
                  </a:cubicBezTo>
                  <a:cubicBezTo>
                    <a:pt x="396240" y="948690"/>
                    <a:pt x="386080" y="929640"/>
                    <a:pt x="387350" y="909320"/>
                  </a:cubicBezTo>
                  <a:cubicBezTo>
                    <a:pt x="387350" y="887730"/>
                    <a:pt x="402590" y="855980"/>
                    <a:pt x="416560" y="842010"/>
                  </a:cubicBezTo>
                  <a:cubicBezTo>
                    <a:pt x="426720" y="831850"/>
                    <a:pt x="440690" y="821690"/>
                    <a:pt x="452120" y="822960"/>
                  </a:cubicBezTo>
                  <a:cubicBezTo>
                    <a:pt x="466090" y="824230"/>
                    <a:pt x="491490" y="840740"/>
                    <a:pt x="495300" y="854710"/>
                  </a:cubicBezTo>
                  <a:cubicBezTo>
                    <a:pt x="499110" y="868680"/>
                    <a:pt x="487680" y="896620"/>
                    <a:pt x="474980" y="904240"/>
                  </a:cubicBezTo>
                  <a:cubicBezTo>
                    <a:pt x="463550" y="910590"/>
                    <a:pt x="433070" y="906780"/>
                    <a:pt x="422910" y="897890"/>
                  </a:cubicBezTo>
                  <a:cubicBezTo>
                    <a:pt x="412750" y="890270"/>
                    <a:pt x="407670" y="871220"/>
                    <a:pt x="410210" y="859790"/>
                  </a:cubicBezTo>
                  <a:cubicBezTo>
                    <a:pt x="411480" y="847090"/>
                    <a:pt x="422910" y="830580"/>
                    <a:pt x="434340" y="826770"/>
                  </a:cubicBezTo>
                  <a:cubicBezTo>
                    <a:pt x="447040" y="821690"/>
                    <a:pt x="476250" y="828040"/>
                    <a:pt x="486410" y="838200"/>
                  </a:cubicBezTo>
                  <a:cubicBezTo>
                    <a:pt x="495300" y="848360"/>
                    <a:pt x="496570" y="880110"/>
                    <a:pt x="488950" y="890270"/>
                  </a:cubicBezTo>
                  <a:cubicBezTo>
                    <a:pt x="482600" y="899160"/>
                    <a:pt x="457200" y="892810"/>
                    <a:pt x="454660" y="901700"/>
                  </a:cubicBezTo>
                  <a:cubicBezTo>
                    <a:pt x="450850" y="923290"/>
                    <a:pt x="589280" y="1013460"/>
                    <a:pt x="614680" y="1052830"/>
                  </a:cubicBezTo>
                  <a:cubicBezTo>
                    <a:pt x="627380" y="1071880"/>
                    <a:pt x="627380" y="1082040"/>
                    <a:pt x="631190" y="1101090"/>
                  </a:cubicBezTo>
                  <a:cubicBezTo>
                    <a:pt x="636270" y="1127760"/>
                    <a:pt x="645160" y="1195070"/>
                    <a:pt x="635000" y="1200150"/>
                  </a:cubicBezTo>
                  <a:cubicBezTo>
                    <a:pt x="626110" y="1205230"/>
                    <a:pt x="594360" y="1182370"/>
                    <a:pt x="588010" y="1160780"/>
                  </a:cubicBezTo>
                  <a:cubicBezTo>
                    <a:pt x="575310" y="1121410"/>
                    <a:pt x="621030" y="1012190"/>
                    <a:pt x="650240" y="957580"/>
                  </a:cubicBezTo>
                  <a:cubicBezTo>
                    <a:pt x="673100" y="914400"/>
                    <a:pt x="707390" y="867410"/>
                    <a:pt x="732790" y="853440"/>
                  </a:cubicBezTo>
                  <a:cubicBezTo>
                    <a:pt x="746760" y="844550"/>
                    <a:pt x="762000" y="843280"/>
                    <a:pt x="773430" y="848360"/>
                  </a:cubicBezTo>
                  <a:cubicBezTo>
                    <a:pt x="784860" y="852170"/>
                    <a:pt x="797560" y="867410"/>
                    <a:pt x="801370" y="878840"/>
                  </a:cubicBezTo>
                  <a:cubicBezTo>
                    <a:pt x="803910" y="891540"/>
                    <a:pt x="800100" y="908050"/>
                    <a:pt x="791210" y="919480"/>
                  </a:cubicBezTo>
                  <a:cubicBezTo>
                    <a:pt x="777240" y="934720"/>
                    <a:pt x="745490" y="947420"/>
                    <a:pt x="718820" y="951230"/>
                  </a:cubicBezTo>
                  <a:cubicBezTo>
                    <a:pt x="690880" y="956310"/>
                    <a:pt x="648970" y="953770"/>
                    <a:pt x="626110" y="944880"/>
                  </a:cubicBezTo>
                  <a:cubicBezTo>
                    <a:pt x="609600" y="938530"/>
                    <a:pt x="596900" y="928370"/>
                    <a:pt x="588010" y="914400"/>
                  </a:cubicBezTo>
                  <a:cubicBezTo>
                    <a:pt x="579120" y="900430"/>
                    <a:pt x="570230" y="876300"/>
                    <a:pt x="575310" y="859790"/>
                  </a:cubicBezTo>
                  <a:cubicBezTo>
                    <a:pt x="580390" y="842010"/>
                    <a:pt x="608330" y="820420"/>
                    <a:pt x="627380" y="812800"/>
                  </a:cubicBezTo>
                  <a:cubicBezTo>
                    <a:pt x="643890" y="805180"/>
                    <a:pt x="666750" y="803910"/>
                    <a:pt x="680720" y="810260"/>
                  </a:cubicBezTo>
                  <a:cubicBezTo>
                    <a:pt x="693420" y="814070"/>
                    <a:pt x="706120" y="826770"/>
                    <a:pt x="709930" y="838200"/>
                  </a:cubicBezTo>
                  <a:cubicBezTo>
                    <a:pt x="713740" y="849630"/>
                    <a:pt x="709930" y="868680"/>
                    <a:pt x="702310" y="877570"/>
                  </a:cubicBezTo>
                  <a:cubicBezTo>
                    <a:pt x="695960" y="887730"/>
                    <a:pt x="683260" y="895350"/>
                    <a:pt x="665480" y="895350"/>
                  </a:cubicBezTo>
                  <a:cubicBezTo>
                    <a:pt x="628650" y="894080"/>
                    <a:pt x="516890" y="836930"/>
                    <a:pt x="488950" y="803910"/>
                  </a:cubicBezTo>
                  <a:cubicBezTo>
                    <a:pt x="474980" y="786130"/>
                    <a:pt x="474980" y="772160"/>
                    <a:pt x="472440" y="748030"/>
                  </a:cubicBezTo>
                  <a:cubicBezTo>
                    <a:pt x="468630" y="708660"/>
                    <a:pt x="464820" y="595630"/>
                    <a:pt x="481330" y="586740"/>
                  </a:cubicBezTo>
                  <a:cubicBezTo>
                    <a:pt x="490220" y="582930"/>
                    <a:pt x="516890" y="596900"/>
                    <a:pt x="519430" y="610870"/>
                  </a:cubicBezTo>
                  <a:cubicBezTo>
                    <a:pt x="525780" y="637540"/>
                    <a:pt x="435610" y="759460"/>
                    <a:pt x="420370" y="756920"/>
                  </a:cubicBezTo>
                  <a:cubicBezTo>
                    <a:pt x="414020" y="755650"/>
                    <a:pt x="411480" y="717550"/>
                    <a:pt x="411480" y="717550"/>
                  </a:cubicBezTo>
                  <a:cubicBezTo>
                    <a:pt x="411480" y="717550"/>
                    <a:pt x="422910" y="746760"/>
                    <a:pt x="420370" y="756920"/>
                  </a:cubicBezTo>
                  <a:cubicBezTo>
                    <a:pt x="417830" y="767080"/>
                    <a:pt x="410210" y="777240"/>
                    <a:pt x="402590" y="782320"/>
                  </a:cubicBezTo>
                  <a:cubicBezTo>
                    <a:pt x="393700" y="787400"/>
                    <a:pt x="381000" y="789940"/>
                    <a:pt x="372110" y="788670"/>
                  </a:cubicBezTo>
                  <a:cubicBezTo>
                    <a:pt x="361950" y="787400"/>
                    <a:pt x="349250" y="772160"/>
                    <a:pt x="344170" y="773430"/>
                  </a:cubicBezTo>
                  <a:cubicBezTo>
                    <a:pt x="341630" y="774700"/>
                    <a:pt x="345440" y="782320"/>
                    <a:pt x="340360" y="787400"/>
                  </a:cubicBezTo>
                  <a:cubicBezTo>
                    <a:pt x="320040" y="808990"/>
                    <a:pt x="166370" y="872490"/>
                    <a:pt x="110490" y="889000"/>
                  </a:cubicBezTo>
                  <a:cubicBezTo>
                    <a:pt x="78740" y="896620"/>
                    <a:pt x="53340" y="905510"/>
                    <a:pt x="34290" y="897890"/>
                  </a:cubicBezTo>
                  <a:cubicBezTo>
                    <a:pt x="20320" y="892810"/>
                    <a:pt x="5080" y="873760"/>
                    <a:pt x="2540" y="861060"/>
                  </a:cubicBezTo>
                  <a:cubicBezTo>
                    <a:pt x="0" y="848360"/>
                    <a:pt x="8890" y="831850"/>
                    <a:pt x="17780" y="822960"/>
                  </a:cubicBezTo>
                  <a:cubicBezTo>
                    <a:pt x="24130" y="816610"/>
                    <a:pt x="31750" y="814070"/>
                    <a:pt x="45720" y="812800"/>
                  </a:cubicBezTo>
                  <a:cubicBezTo>
                    <a:pt x="90170" y="807720"/>
                    <a:pt x="242570" y="830580"/>
                    <a:pt x="317500" y="845820"/>
                  </a:cubicBezTo>
                  <a:cubicBezTo>
                    <a:pt x="372110" y="857250"/>
                    <a:pt x="412750" y="866140"/>
                    <a:pt x="455930" y="886460"/>
                  </a:cubicBezTo>
                  <a:cubicBezTo>
                    <a:pt x="497840" y="906780"/>
                    <a:pt x="572770" y="963930"/>
                    <a:pt x="570230" y="970280"/>
                  </a:cubicBezTo>
                  <a:cubicBezTo>
                    <a:pt x="567690" y="974090"/>
                    <a:pt x="518160" y="969010"/>
                    <a:pt x="501650" y="951230"/>
                  </a:cubicBezTo>
                  <a:cubicBezTo>
                    <a:pt x="476250" y="924560"/>
                    <a:pt x="473710" y="836930"/>
                    <a:pt x="472440" y="791210"/>
                  </a:cubicBezTo>
                  <a:cubicBezTo>
                    <a:pt x="469900" y="756920"/>
                    <a:pt x="473710" y="723900"/>
                    <a:pt x="480060" y="699770"/>
                  </a:cubicBezTo>
                  <a:cubicBezTo>
                    <a:pt x="485140" y="684530"/>
                    <a:pt x="487680" y="668020"/>
                    <a:pt x="499110" y="661670"/>
                  </a:cubicBezTo>
                  <a:cubicBezTo>
                    <a:pt x="516890" y="651510"/>
                    <a:pt x="554990" y="655320"/>
                    <a:pt x="584200" y="665480"/>
                  </a:cubicBezTo>
                  <a:cubicBezTo>
                    <a:pt x="623570" y="680720"/>
                    <a:pt x="659130" y="740410"/>
                    <a:pt x="706120" y="764540"/>
                  </a:cubicBezTo>
                  <a:cubicBezTo>
                    <a:pt x="756920" y="792480"/>
                    <a:pt x="855980" y="795020"/>
                    <a:pt x="885190" y="817880"/>
                  </a:cubicBezTo>
                  <a:cubicBezTo>
                    <a:pt x="899160" y="828040"/>
                    <a:pt x="904240" y="840740"/>
                    <a:pt x="906780" y="852170"/>
                  </a:cubicBezTo>
                  <a:cubicBezTo>
                    <a:pt x="908050" y="862330"/>
                    <a:pt x="904240" y="875030"/>
                    <a:pt x="896620" y="882650"/>
                  </a:cubicBezTo>
                  <a:cubicBezTo>
                    <a:pt x="889000" y="890270"/>
                    <a:pt x="875030" y="896620"/>
                    <a:pt x="859790" y="899160"/>
                  </a:cubicBezTo>
                  <a:cubicBezTo>
                    <a:pt x="839470" y="901700"/>
                    <a:pt x="812800" y="892810"/>
                    <a:pt x="787400" y="885190"/>
                  </a:cubicBezTo>
                  <a:cubicBezTo>
                    <a:pt x="755650" y="875030"/>
                    <a:pt x="713740" y="855980"/>
                    <a:pt x="685800" y="838200"/>
                  </a:cubicBezTo>
                  <a:cubicBezTo>
                    <a:pt x="664210" y="825500"/>
                    <a:pt x="650240" y="815340"/>
                    <a:pt x="632460" y="796290"/>
                  </a:cubicBezTo>
                  <a:cubicBezTo>
                    <a:pt x="609600" y="770890"/>
                    <a:pt x="580390" y="732790"/>
                    <a:pt x="562610" y="694690"/>
                  </a:cubicBezTo>
                  <a:cubicBezTo>
                    <a:pt x="543560" y="652780"/>
                    <a:pt x="520700" y="582930"/>
                    <a:pt x="524510" y="551180"/>
                  </a:cubicBezTo>
                  <a:cubicBezTo>
                    <a:pt x="525780" y="534670"/>
                    <a:pt x="533400" y="523240"/>
                    <a:pt x="542290" y="515620"/>
                  </a:cubicBezTo>
                  <a:cubicBezTo>
                    <a:pt x="551180" y="509270"/>
                    <a:pt x="562610" y="508000"/>
                    <a:pt x="572770" y="508000"/>
                  </a:cubicBezTo>
                  <a:cubicBezTo>
                    <a:pt x="581660" y="509270"/>
                    <a:pt x="593090" y="515620"/>
                    <a:pt x="599440" y="523240"/>
                  </a:cubicBezTo>
                  <a:cubicBezTo>
                    <a:pt x="605790" y="529590"/>
                    <a:pt x="607060" y="537210"/>
                    <a:pt x="610870" y="551180"/>
                  </a:cubicBezTo>
                  <a:cubicBezTo>
                    <a:pt x="618490" y="594360"/>
                    <a:pt x="607060" y="726440"/>
                    <a:pt x="610870" y="808990"/>
                  </a:cubicBezTo>
                  <a:cubicBezTo>
                    <a:pt x="613410" y="887730"/>
                    <a:pt x="647700" y="1002030"/>
                    <a:pt x="631190" y="1037590"/>
                  </a:cubicBezTo>
                  <a:cubicBezTo>
                    <a:pt x="624840" y="1052830"/>
                    <a:pt x="610870" y="1060450"/>
                    <a:pt x="599440" y="1062990"/>
                  </a:cubicBezTo>
                  <a:cubicBezTo>
                    <a:pt x="589280" y="1065530"/>
                    <a:pt x="579120" y="1064260"/>
                    <a:pt x="568960" y="1056640"/>
                  </a:cubicBezTo>
                  <a:cubicBezTo>
                    <a:pt x="547370" y="1041400"/>
                    <a:pt x="535940" y="967740"/>
                    <a:pt x="508000" y="941070"/>
                  </a:cubicBezTo>
                  <a:cubicBezTo>
                    <a:pt x="482600" y="915670"/>
                    <a:pt x="439420" y="911860"/>
                    <a:pt x="415290" y="892810"/>
                  </a:cubicBezTo>
                  <a:cubicBezTo>
                    <a:pt x="394970" y="877570"/>
                    <a:pt x="367030" y="845820"/>
                    <a:pt x="368300" y="843280"/>
                  </a:cubicBezTo>
                  <a:cubicBezTo>
                    <a:pt x="369570" y="842010"/>
                    <a:pt x="408940" y="867410"/>
                    <a:pt x="407670" y="868680"/>
                  </a:cubicBezTo>
                  <a:cubicBezTo>
                    <a:pt x="407670" y="868680"/>
                    <a:pt x="379730" y="859790"/>
                    <a:pt x="372110" y="849630"/>
                  </a:cubicBezTo>
                  <a:cubicBezTo>
                    <a:pt x="365760" y="839470"/>
                    <a:pt x="363220" y="820420"/>
                    <a:pt x="367030" y="808990"/>
                  </a:cubicBezTo>
                  <a:cubicBezTo>
                    <a:pt x="372110" y="797560"/>
                    <a:pt x="381000" y="789940"/>
                    <a:pt x="397510" y="782320"/>
                  </a:cubicBezTo>
                  <a:cubicBezTo>
                    <a:pt x="447040" y="763270"/>
                    <a:pt x="635000" y="765810"/>
                    <a:pt x="720090" y="772160"/>
                  </a:cubicBezTo>
                  <a:cubicBezTo>
                    <a:pt x="775970" y="775970"/>
                    <a:pt x="834390" y="783590"/>
                    <a:pt x="858520" y="797560"/>
                  </a:cubicBezTo>
                  <a:cubicBezTo>
                    <a:pt x="869950" y="803910"/>
                    <a:pt x="876300" y="810260"/>
                    <a:pt x="878840" y="820420"/>
                  </a:cubicBezTo>
                  <a:cubicBezTo>
                    <a:pt x="882650" y="830580"/>
                    <a:pt x="880110" y="849630"/>
                    <a:pt x="873760" y="859790"/>
                  </a:cubicBezTo>
                  <a:cubicBezTo>
                    <a:pt x="868680" y="867410"/>
                    <a:pt x="861060" y="872490"/>
                    <a:pt x="849630" y="876300"/>
                  </a:cubicBezTo>
                  <a:cubicBezTo>
                    <a:pt x="829310" y="882650"/>
                    <a:pt x="792480" y="872490"/>
                    <a:pt x="759460" y="877570"/>
                  </a:cubicBezTo>
                  <a:cubicBezTo>
                    <a:pt x="716280" y="883920"/>
                    <a:pt x="657860" y="913130"/>
                    <a:pt x="613410" y="919480"/>
                  </a:cubicBezTo>
                  <a:cubicBezTo>
                    <a:pt x="576580" y="924560"/>
                    <a:pt x="537210" y="924560"/>
                    <a:pt x="511810" y="918210"/>
                  </a:cubicBezTo>
                  <a:cubicBezTo>
                    <a:pt x="494030" y="914400"/>
                    <a:pt x="476250" y="910590"/>
                    <a:pt x="471170" y="899160"/>
                  </a:cubicBezTo>
                  <a:cubicBezTo>
                    <a:pt x="463550" y="882650"/>
                    <a:pt x="477520" y="843280"/>
                    <a:pt x="496570" y="819150"/>
                  </a:cubicBezTo>
                  <a:cubicBezTo>
                    <a:pt x="523240" y="783590"/>
                    <a:pt x="591820" y="745490"/>
                    <a:pt x="633730" y="723900"/>
                  </a:cubicBezTo>
                  <a:cubicBezTo>
                    <a:pt x="664210" y="708660"/>
                    <a:pt x="701040" y="690880"/>
                    <a:pt x="720090" y="694690"/>
                  </a:cubicBezTo>
                  <a:cubicBezTo>
                    <a:pt x="730250" y="695960"/>
                    <a:pt x="737870" y="704850"/>
                    <a:pt x="741680" y="713740"/>
                  </a:cubicBezTo>
                  <a:cubicBezTo>
                    <a:pt x="746760" y="723900"/>
                    <a:pt x="750570" y="739140"/>
                    <a:pt x="742950" y="751840"/>
                  </a:cubicBezTo>
                  <a:cubicBezTo>
                    <a:pt x="726440" y="779780"/>
                    <a:pt x="633730" y="822960"/>
                    <a:pt x="589280" y="839470"/>
                  </a:cubicBezTo>
                  <a:cubicBezTo>
                    <a:pt x="558800" y="852170"/>
                    <a:pt x="529590" y="859790"/>
                    <a:pt x="508000" y="858520"/>
                  </a:cubicBezTo>
                  <a:cubicBezTo>
                    <a:pt x="492760" y="857250"/>
                    <a:pt x="478790" y="854710"/>
                    <a:pt x="471170" y="845820"/>
                  </a:cubicBezTo>
                  <a:cubicBezTo>
                    <a:pt x="463550" y="836930"/>
                    <a:pt x="458470" y="817880"/>
                    <a:pt x="463550" y="800100"/>
                  </a:cubicBezTo>
                  <a:cubicBezTo>
                    <a:pt x="473710" y="763270"/>
                    <a:pt x="562610" y="689610"/>
                    <a:pt x="582930" y="655320"/>
                  </a:cubicBezTo>
                  <a:cubicBezTo>
                    <a:pt x="591820" y="640080"/>
                    <a:pt x="589280" y="623570"/>
                    <a:pt x="596900" y="617220"/>
                  </a:cubicBezTo>
                  <a:cubicBezTo>
                    <a:pt x="601980" y="612140"/>
                    <a:pt x="609600" y="612140"/>
                    <a:pt x="615950" y="612140"/>
                  </a:cubicBezTo>
                  <a:cubicBezTo>
                    <a:pt x="626110" y="613410"/>
                    <a:pt x="643890" y="619760"/>
                    <a:pt x="650240" y="629920"/>
                  </a:cubicBezTo>
                  <a:cubicBezTo>
                    <a:pt x="656590" y="638810"/>
                    <a:pt x="660400" y="654050"/>
                    <a:pt x="655320" y="666750"/>
                  </a:cubicBezTo>
                  <a:cubicBezTo>
                    <a:pt x="647700" y="689610"/>
                    <a:pt x="608330" y="717550"/>
                    <a:pt x="577850" y="741680"/>
                  </a:cubicBezTo>
                  <a:cubicBezTo>
                    <a:pt x="541020" y="769620"/>
                    <a:pt x="491490" y="805180"/>
                    <a:pt x="449580" y="821690"/>
                  </a:cubicBezTo>
                  <a:cubicBezTo>
                    <a:pt x="415290" y="835660"/>
                    <a:pt x="372110" y="849630"/>
                    <a:pt x="347980" y="842010"/>
                  </a:cubicBezTo>
                  <a:cubicBezTo>
                    <a:pt x="332740" y="836930"/>
                    <a:pt x="317500" y="820420"/>
                    <a:pt x="314960" y="807720"/>
                  </a:cubicBezTo>
                  <a:cubicBezTo>
                    <a:pt x="312420" y="796290"/>
                    <a:pt x="317500" y="782320"/>
                    <a:pt x="326390" y="770890"/>
                  </a:cubicBezTo>
                  <a:cubicBezTo>
                    <a:pt x="344170" y="748030"/>
                    <a:pt x="403860" y="728980"/>
                    <a:pt x="433070" y="702310"/>
                  </a:cubicBezTo>
                  <a:cubicBezTo>
                    <a:pt x="461010" y="676910"/>
                    <a:pt x="481330" y="650240"/>
                    <a:pt x="497840" y="614680"/>
                  </a:cubicBezTo>
                  <a:cubicBezTo>
                    <a:pt x="519430" y="570230"/>
                    <a:pt x="529590" y="510540"/>
                    <a:pt x="538480" y="450850"/>
                  </a:cubicBezTo>
                  <a:cubicBezTo>
                    <a:pt x="548640" y="379730"/>
                    <a:pt x="544830" y="289560"/>
                    <a:pt x="552450" y="219710"/>
                  </a:cubicBezTo>
                  <a:cubicBezTo>
                    <a:pt x="558800" y="158750"/>
                    <a:pt x="565150" y="83820"/>
                    <a:pt x="580390" y="52070"/>
                  </a:cubicBezTo>
                  <a:cubicBezTo>
                    <a:pt x="586740" y="36830"/>
                    <a:pt x="594360" y="26670"/>
                    <a:pt x="604520" y="24130"/>
                  </a:cubicBezTo>
                  <a:cubicBezTo>
                    <a:pt x="617220" y="20320"/>
                    <a:pt x="641350" y="26670"/>
                    <a:pt x="650240" y="35560"/>
                  </a:cubicBezTo>
                  <a:cubicBezTo>
                    <a:pt x="656590" y="41910"/>
                    <a:pt x="657860" y="46990"/>
                    <a:pt x="660400" y="62230"/>
                  </a:cubicBezTo>
                  <a:cubicBezTo>
                    <a:pt x="671830" y="127000"/>
                    <a:pt x="642620" y="516890"/>
                    <a:pt x="660400" y="591820"/>
                  </a:cubicBezTo>
                  <a:cubicBezTo>
                    <a:pt x="665480" y="614680"/>
                    <a:pt x="669290" y="617220"/>
                    <a:pt x="679450" y="632460"/>
                  </a:cubicBezTo>
                  <a:cubicBezTo>
                    <a:pt x="699770" y="660400"/>
                    <a:pt x="735330" y="702310"/>
                    <a:pt x="781050" y="735330"/>
                  </a:cubicBezTo>
                  <a:cubicBezTo>
                    <a:pt x="850900" y="782320"/>
                    <a:pt x="1035050" y="826770"/>
                    <a:pt x="1075690" y="863600"/>
                  </a:cubicBezTo>
                  <a:cubicBezTo>
                    <a:pt x="1089660" y="877570"/>
                    <a:pt x="1097280" y="890270"/>
                    <a:pt x="1096010" y="901700"/>
                  </a:cubicBezTo>
                  <a:cubicBezTo>
                    <a:pt x="1094740" y="914400"/>
                    <a:pt x="1084580" y="925830"/>
                    <a:pt x="1068070" y="934720"/>
                  </a:cubicBezTo>
                  <a:cubicBezTo>
                    <a:pt x="1022350" y="957580"/>
                    <a:pt x="838200" y="937260"/>
                    <a:pt x="765810" y="952500"/>
                  </a:cubicBezTo>
                  <a:cubicBezTo>
                    <a:pt x="723900" y="961390"/>
                    <a:pt x="687070" y="974090"/>
                    <a:pt x="666750" y="991870"/>
                  </a:cubicBezTo>
                  <a:cubicBezTo>
                    <a:pt x="654050" y="1003300"/>
                    <a:pt x="650240" y="1009650"/>
                    <a:pt x="643890" y="1032510"/>
                  </a:cubicBezTo>
                  <a:cubicBezTo>
                    <a:pt x="623570" y="1113790"/>
                    <a:pt x="692150" y="1572260"/>
                    <a:pt x="652780" y="1623060"/>
                  </a:cubicBezTo>
                  <a:cubicBezTo>
                    <a:pt x="642620" y="1637030"/>
                    <a:pt x="623570" y="1637030"/>
                    <a:pt x="612140" y="1633220"/>
                  </a:cubicBezTo>
                  <a:cubicBezTo>
                    <a:pt x="600710" y="1628140"/>
                    <a:pt x="591820" y="1614170"/>
                    <a:pt x="584200" y="1592580"/>
                  </a:cubicBezTo>
                  <a:cubicBezTo>
                    <a:pt x="566420" y="1536700"/>
                    <a:pt x="590550" y="1361440"/>
                    <a:pt x="576580" y="1267460"/>
                  </a:cubicBezTo>
                  <a:cubicBezTo>
                    <a:pt x="565150" y="1193800"/>
                    <a:pt x="542290" y="1120140"/>
                    <a:pt x="519430" y="1073150"/>
                  </a:cubicBezTo>
                  <a:cubicBezTo>
                    <a:pt x="505460" y="1043940"/>
                    <a:pt x="494030" y="1029970"/>
                    <a:pt x="473710" y="1008380"/>
                  </a:cubicBezTo>
                  <a:cubicBezTo>
                    <a:pt x="447040" y="977900"/>
                    <a:pt x="402590" y="934720"/>
                    <a:pt x="368300" y="911860"/>
                  </a:cubicBezTo>
                  <a:cubicBezTo>
                    <a:pt x="344170" y="895350"/>
                    <a:pt x="323850" y="882650"/>
                    <a:pt x="297180" y="877570"/>
                  </a:cubicBezTo>
                  <a:cubicBezTo>
                    <a:pt x="266700" y="869950"/>
                    <a:pt x="232410" y="872490"/>
                    <a:pt x="199390" y="877570"/>
                  </a:cubicBezTo>
                  <a:cubicBezTo>
                    <a:pt x="160020" y="883920"/>
                    <a:pt x="101600" y="919480"/>
                    <a:pt x="74930" y="918210"/>
                  </a:cubicBezTo>
                  <a:cubicBezTo>
                    <a:pt x="62230" y="918210"/>
                    <a:pt x="52070" y="914400"/>
                    <a:pt x="45720" y="908050"/>
                  </a:cubicBezTo>
                  <a:cubicBezTo>
                    <a:pt x="40640" y="902970"/>
                    <a:pt x="36830" y="894080"/>
                    <a:pt x="36830" y="886460"/>
                  </a:cubicBezTo>
                  <a:cubicBezTo>
                    <a:pt x="38100" y="877570"/>
                    <a:pt x="45720" y="864870"/>
                    <a:pt x="57150" y="855980"/>
                  </a:cubicBezTo>
                  <a:cubicBezTo>
                    <a:pt x="80010" y="839470"/>
                    <a:pt x="143510" y="842010"/>
                    <a:pt x="182880" y="826770"/>
                  </a:cubicBezTo>
                  <a:cubicBezTo>
                    <a:pt x="220980" y="812800"/>
                    <a:pt x="251460" y="795020"/>
                    <a:pt x="288290" y="769620"/>
                  </a:cubicBezTo>
                  <a:cubicBezTo>
                    <a:pt x="335280" y="737870"/>
                    <a:pt x="398780" y="690880"/>
                    <a:pt x="435610" y="642620"/>
                  </a:cubicBezTo>
                  <a:cubicBezTo>
                    <a:pt x="469900" y="596900"/>
                    <a:pt x="487680" y="544830"/>
                    <a:pt x="509270" y="488950"/>
                  </a:cubicBezTo>
                  <a:cubicBezTo>
                    <a:pt x="532130" y="426720"/>
                    <a:pt x="552450" y="355600"/>
                    <a:pt x="562610" y="281940"/>
                  </a:cubicBezTo>
                  <a:cubicBezTo>
                    <a:pt x="574040" y="201930"/>
                    <a:pt x="547370" y="63500"/>
                    <a:pt x="567690" y="25400"/>
                  </a:cubicBezTo>
                  <a:cubicBezTo>
                    <a:pt x="576580" y="8890"/>
                    <a:pt x="591820" y="0"/>
                    <a:pt x="601980" y="1270"/>
                  </a:cubicBezTo>
                  <a:cubicBezTo>
                    <a:pt x="613410" y="2540"/>
                    <a:pt x="629920" y="33020"/>
                    <a:pt x="629920" y="33020"/>
                  </a:cubicBezTo>
                </a:path>
              </a:pathLst>
            </a:custGeom>
            <a:solidFill>
              <a:srgbClr val="EABB3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3186305" y="273855"/>
            <a:ext cx="520926" cy="754845"/>
            <a:chOff x="0" y="0"/>
            <a:chExt cx="1196340" cy="1733550"/>
          </a:xfrm>
        </p:grpSpPr>
        <p:sp>
          <p:nvSpPr>
            <p:cNvPr id="17" name="Freeform 17"/>
            <p:cNvSpPr/>
            <p:nvPr/>
          </p:nvSpPr>
          <p:spPr>
            <a:xfrm>
              <a:off x="48260" y="49530"/>
              <a:ext cx="1097280" cy="1637030"/>
            </a:xfrm>
            <a:custGeom>
              <a:avLst/>
              <a:gdLst/>
              <a:ahLst/>
              <a:cxnLst/>
              <a:rect l="l" t="t" r="r" b="b"/>
              <a:pathLst>
                <a:path w="1097280" h="1637030">
                  <a:moveTo>
                    <a:pt x="629920" y="33020"/>
                  </a:moveTo>
                  <a:cubicBezTo>
                    <a:pt x="610870" y="363220"/>
                    <a:pt x="589280" y="438150"/>
                    <a:pt x="565150" y="504190"/>
                  </a:cubicBezTo>
                  <a:cubicBezTo>
                    <a:pt x="543560" y="565150"/>
                    <a:pt x="519430" y="623570"/>
                    <a:pt x="486410" y="670560"/>
                  </a:cubicBezTo>
                  <a:cubicBezTo>
                    <a:pt x="457200" y="712470"/>
                    <a:pt x="422910" y="741680"/>
                    <a:pt x="381000" y="774700"/>
                  </a:cubicBezTo>
                  <a:cubicBezTo>
                    <a:pt x="332740" y="812800"/>
                    <a:pt x="265430" y="857250"/>
                    <a:pt x="209550" y="881380"/>
                  </a:cubicBezTo>
                  <a:cubicBezTo>
                    <a:pt x="163830" y="901700"/>
                    <a:pt x="101600" y="918210"/>
                    <a:pt x="74930" y="918210"/>
                  </a:cubicBezTo>
                  <a:cubicBezTo>
                    <a:pt x="63500" y="919480"/>
                    <a:pt x="58420" y="918210"/>
                    <a:pt x="52070" y="913130"/>
                  </a:cubicBezTo>
                  <a:cubicBezTo>
                    <a:pt x="44450" y="908050"/>
                    <a:pt x="36830" y="895350"/>
                    <a:pt x="36830" y="886460"/>
                  </a:cubicBezTo>
                  <a:cubicBezTo>
                    <a:pt x="36830" y="877570"/>
                    <a:pt x="41910" y="867410"/>
                    <a:pt x="50800" y="859790"/>
                  </a:cubicBezTo>
                  <a:cubicBezTo>
                    <a:pt x="66040" y="845820"/>
                    <a:pt x="102870" y="835660"/>
                    <a:pt x="133350" y="825500"/>
                  </a:cubicBezTo>
                  <a:cubicBezTo>
                    <a:pt x="166370" y="815340"/>
                    <a:pt x="210820" y="803910"/>
                    <a:pt x="242570" y="801370"/>
                  </a:cubicBezTo>
                  <a:cubicBezTo>
                    <a:pt x="267970" y="800100"/>
                    <a:pt x="285750" y="800100"/>
                    <a:pt x="308610" y="806450"/>
                  </a:cubicBezTo>
                  <a:cubicBezTo>
                    <a:pt x="337820" y="812800"/>
                    <a:pt x="369570" y="826770"/>
                    <a:pt x="400050" y="847090"/>
                  </a:cubicBezTo>
                  <a:cubicBezTo>
                    <a:pt x="440690" y="873760"/>
                    <a:pt x="492760" y="920750"/>
                    <a:pt x="527050" y="961390"/>
                  </a:cubicBezTo>
                  <a:cubicBezTo>
                    <a:pt x="557530" y="996950"/>
                    <a:pt x="579120" y="1029970"/>
                    <a:pt x="598170" y="1073150"/>
                  </a:cubicBezTo>
                  <a:cubicBezTo>
                    <a:pt x="619760" y="1125220"/>
                    <a:pt x="636270" y="1181100"/>
                    <a:pt x="646430" y="1252220"/>
                  </a:cubicBezTo>
                  <a:cubicBezTo>
                    <a:pt x="661670" y="1352550"/>
                    <a:pt x="681990" y="1584960"/>
                    <a:pt x="652780" y="1623060"/>
                  </a:cubicBezTo>
                  <a:cubicBezTo>
                    <a:pt x="642620" y="1635760"/>
                    <a:pt x="623570" y="1637030"/>
                    <a:pt x="612140" y="1633220"/>
                  </a:cubicBezTo>
                  <a:cubicBezTo>
                    <a:pt x="601980" y="1629410"/>
                    <a:pt x="595630" y="1619250"/>
                    <a:pt x="589280" y="1598930"/>
                  </a:cubicBezTo>
                  <a:cubicBezTo>
                    <a:pt x="565150" y="1521460"/>
                    <a:pt x="547370" y="1060450"/>
                    <a:pt x="581660" y="975360"/>
                  </a:cubicBezTo>
                  <a:cubicBezTo>
                    <a:pt x="591820" y="948690"/>
                    <a:pt x="603250" y="944880"/>
                    <a:pt x="623570" y="932180"/>
                  </a:cubicBezTo>
                  <a:cubicBezTo>
                    <a:pt x="652780" y="911860"/>
                    <a:pt x="694690" y="891540"/>
                    <a:pt x="746760" y="878840"/>
                  </a:cubicBezTo>
                  <a:cubicBezTo>
                    <a:pt x="825500" y="861060"/>
                    <a:pt x="1012190" y="852170"/>
                    <a:pt x="1057910" y="859790"/>
                  </a:cubicBezTo>
                  <a:cubicBezTo>
                    <a:pt x="1070610" y="861060"/>
                    <a:pt x="1076960" y="862330"/>
                    <a:pt x="1083310" y="868680"/>
                  </a:cubicBezTo>
                  <a:cubicBezTo>
                    <a:pt x="1090930" y="876300"/>
                    <a:pt x="1097280" y="891540"/>
                    <a:pt x="1096010" y="901700"/>
                  </a:cubicBezTo>
                  <a:cubicBezTo>
                    <a:pt x="1096010" y="910590"/>
                    <a:pt x="1089660" y="920750"/>
                    <a:pt x="1083310" y="925830"/>
                  </a:cubicBezTo>
                  <a:cubicBezTo>
                    <a:pt x="1078230" y="932180"/>
                    <a:pt x="1071880" y="935990"/>
                    <a:pt x="1059180" y="935990"/>
                  </a:cubicBezTo>
                  <a:cubicBezTo>
                    <a:pt x="1013460" y="935990"/>
                    <a:pt x="821690" y="843280"/>
                    <a:pt x="754380" y="806450"/>
                  </a:cubicBezTo>
                  <a:cubicBezTo>
                    <a:pt x="717550" y="787400"/>
                    <a:pt x="697230" y="773430"/>
                    <a:pt x="674370" y="751840"/>
                  </a:cubicBezTo>
                  <a:cubicBezTo>
                    <a:pt x="651510" y="731520"/>
                    <a:pt x="632460" y="708660"/>
                    <a:pt x="615950" y="681990"/>
                  </a:cubicBezTo>
                  <a:cubicBezTo>
                    <a:pt x="600710" y="655320"/>
                    <a:pt x="588010" y="635000"/>
                    <a:pt x="580390" y="591820"/>
                  </a:cubicBezTo>
                  <a:cubicBezTo>
                    <a:pt x="560070" y="488950"/>
                    <a:pt x="556260" y="135890"/>
                    <a:pt x="579120" y="62230"/>
                  </a:cubicBezTo>
                  <a:cubicBezTo>
                    <a:pt x="585470" y="40640"/>
                    <a:pt x="593090" y="27940"/>
                    <a:pt x="604520" y="24130"/>
                  </a:cubicBezTo>
                  <a:cubicBezTo>
                    <a:pt x="617220" y="19050"/>
                    <a:pt x="641350" y="26670"/>
                    <a:pt x="650240" y="35560"/>
                  </a:cubicBezTo>
                  <a:cubicBezTo>
                    <a:pt x="656590" y="41910"/>
                    <a:pt x="659130" y="49530"/>
                    <a:pt x="660400" y="62230"/>
                  </a:cubicBezTo>
                  <a:cubicBezTo>
                    <a:pt x="662940" y="88900"/>
                    <a:pt x="641350" y="140970"/>
                    <a:pt x="633730" y="193040"/>
                  </a:cubicBezTo>
                  <a:cubicBezTo>
                    <a:pt x="622300" y="271780"/>
                    <a:pt x="622300" y="405130"/>
                    <a:pt x="610870" y="483870"/>
                  </a:cubicBezTo>
                  <a:cubicBezTo>
                    <a:pt x="601980" y="539750"/>
                    <a:pt x="593090" y="584200"/>
                    <a:pt x="577850" y="627380"/>
                  </a:cubicBezTo>
                  <a:cubicBezTo>
                    <a:pt x="565150" y="664210"/>
                    <a:pt x="551180" y="695960"/>
                    <a:pt x="528320" y="725170"/>
                  </a:cubicBezTo>
                  <a:cubicBezTo>
                    <a:pt x="501650" y="758190"/>
                    <a:pt x="457200" y="791210"/>
                    <a:pt x="424180" y="811530"/>
                  </a:cubicBezTo>
                  <a:cubicBezTo>
                    <a:pt x="401320" y="826770"/>
                    <a:pt x="375920" y="842010"/>
                    <a:pt x="358140" y="843280"/>
                  </a:cubicBezTo>
                  <a:cubicBezTo>
                    <a:pt x="346710" y="843280"/>
                    <a:pt x="336550" y="839470"/>
                    <a:pt x="330200" y="833120"/>
                  </a:cubicBezTo>
                  <a:cubicBezTo>
                    <a:pt x="322580" y="828040"/>
                    <a:pt x="316230" y="817880"/>
                    <a:pt x="314960" y="807720"/>
                  </a:cubicBezTo>
                  <a:cubicBezTo>
                    <a:pt x="313690" y="796290"/>
                    <a:pt x="316230" y="779780"/>
                    <a:pt x="326390" y="770890"/>
                  </a:cubicBezTo>
                  <a:cubicBezTo>
                    <a:pt x="342900" y="755650"/>
                    <a:pt x="384810" y="760730"/>
                    <a:pt x="420370" y="744220"/>
                  </a:cubicBezTo>
                  <a:cubicBezTo>
                    <a:pt x="476250" y="718820"/>
                    <a:pt x="580390" y="617220"/>
                    <a:pt x="615950" y="612140"/>
                  </a:cubicBezTo>
                  <a:cubicBezTo>
                    <a:pt x="628650" y="610870"/>
                    <a:pt x="636270" y="615950"/>
                    <a:pt x="643890" y="622300"/>
                  </a:cubicBezTo>
                  <a:cubicBezTo>
                    <a:pt x="650240" y="628650"/>
                    <a:pt x="656590" y="636270"/>
                    <a:pt x="657860" y="647700"/>
                  </a:cubicBezTo>
                  <a:cubicBezTo>
                    <a:pt x="659130" y="666750"/>
                    <a:pt x="642620" y="698500"/>
                    <a:pt x="626110" y="726440"/>
                  </a:cubicBezTo>
                  <a:cubicBezTo>
                    <a:pt x="604520" y="764540"/>
                    <a:pt x="551180" y="833120"/>
                    <a:pt x="525780" y="850900"/>
                  </a:cubicBezTo>
                  <a:cubicBezTo>
                    <a:pt x="515620" y="857250"/>
                    <a:pt x="506730" y="859790"/>
                    <a:pt x="497840" y="858520"/>
                  </a:cubicBezTo>
                  <a:cubicBezTo>
                    <a:pt x="488950" y="858520"/>
                    <a:pt x="477520" y="852170"/>
                    <a:pt x="471170" y="845820"/>
                  </a:cubicBezTo>
                  <a:cubicBezTo>
                    <a:pt x="464820" y="839470"/>
                    <a:pt x="459740" y="828040"/>
                    <a:pt x="459740" y="819150"/>
                  </a:cubicBezTo>
                  <a:cubicBezTo>
                    <a:pt x="459740" y="810260"/>
                    <a:pt x="462280" y="797560"/>
                    <a:pt x="468630" y="791210"/>
                  </a:cubicBezTo>
                  <a:cubicBezTo>
                    <a:pt x="478790" y="782320"/>
                    <a:pt x="500380" y="788670"/>
                    <a:pt x="523240" y="782320"/>
                  </a:cubicBezTo>
                  <a:cubicBezTo>
                    <a:pt x="566420" y="768350"/>
                    <a:pt x="673100" y="687070"/>
                    <a:pt x="709930" y="692150"/>
                  </a:cubicBezTo>
                  <a:cubicBezTo>
                    <a:pt x="727710" y="694690"/>
                    <a:pt x="741680" y="709930"/>
                    <a:pt x="745490" y="722630"/>
                  </a:cubicBezTo>
                  <a:cubicBezTo>
                    <a:pt x="749300" y="734060"/>
                    <a:pt x="746760" y="746760"/>
                    <a:pt x="736600" y="760730"/>
                  </a:cubicBezTo>
                  <a:cubicBezTo>
                    <a:pt x="712470" y="795020"/>
                    <a:pt x="567690" y="901700"/>
                    <a:pt x="538480" y="891540"/>
                  </a:cubicBezTo>
                  <a:cubicBezTo>
                    <a:pt x="525780" y="887730"/>
                    <a:pt x="516890" y="854710"/>
                    <a:pt x="523240" y="844550"/>
                  </a:cubicBezTo>
                  <a:cubicBezTo>
                    <a:pt x="532130" y="830580"/>
                    <a:pt x="580390" y="842010"/>
                    <a:pt x="613410" y="834390"/>
                  </a:cubicBezTo>
                  <a:cubicBezTo>
                    <a:pt x="652780" y="826770"/>
                    <a:pt x="699770" y="800100"/>
                    <a:pt x="741680" y="793750"/>
                  </a:cubicBezTo>
                  <a:cubicBezTo>
                    <a:pt x="781050" y="788670"/>
                    <a:pt x="835660" y="784860"/>
                    <a:pt x="858520" y="797560"/>
                  </a:cubicBezTo>
                  <a:cubicBezTo>
                    <a:pt x="871220" y="803910"/>
                    <a:pt x="878840" y="819150"/>
                    <a:pt x="881380" y="830580"/>
                  </a:cubicBezTo>
                  <a:cubicBezTo>
                    <a:pt x="882650" y="839470"/>
                    <a:pt x="880110" y="852170"/>
                    <a:pt x="873760" y="859790"/>
                  </a:cubicBezTo>
                  <a:cubicBezTo>
                    <a:pt x="867410" y="868680"/>
                    <a:pt x="854710" y="875030"/>
                    <a:pt x="838200" y="877570"/>
                  </a:cubicBezTo>
                  <a:cubicBezTo>
                    <a:pt x="811530" y="882650"/>
                    <a:pt x="767080" y="861060"/>
                    <a:pt x="717550" y="857250"/>
                  </a:cubicBezTo>
                  <a:cubicBezTo>
                    <a:pt x="638810" y="852170"/>
                    <a:pt x="459740" y="880110"/>
                    <a:pt x="407670" y="868680"/>
                  </a:cubicBezTo>
                  <a:cubicBezTo>
                    <a:pt x="389890" y="863600"/>
                    <a:pt x="378460" y="859790"/>
                    <a:pt x="372110" y="849630"/>
                  </a:cubicBezTo>
                  <a:cubicBezTo>
                    <a:pt x="365760" y="838200"/>
                    <a:pt x="365760" y="811530"/>
                    <a:pt x="372110" y="800100"/>
                  </a:cubicBezTo>
                  <a:cubicBezTo>
                    <a:pt x="378460" y="789940"/>
                    <a:pt x="396240" y="779780"/>
                    <a:pt x="407670" y="781050"/>
                  </a:cubicBezTo>
                  <a:cubicBezTo>
                    <a:pt x="422910" y="782320"/>
                    <a:pt x="433070" y="807720"/>
                    <a:pt x="450850" y="817880"/>
                  </a:cubicBezTo>
                  <a:cubicBezTo>
                    <a:pt x="472440" y="830580"/>
                    <a:pt x="510540" y="835660"/>
                    <a:pt x="532130" y="848360"/>
                  </a:cubicBezTo>
                  <a:cubicBezTo>
                    <a:pt x="548640" y="858520"/>
                    <a:pt x="558800" y="866140"/>
                    <a:pt x="571500" y="882650"/>
                  </a:cubicBezTo>
                  <a:cubicBezTo>
                    <a:pt x="590550" y="905510"/>
                    <a:pt x="618490" y="951230"/>
                    <a:pt x="627380" y="980440"/>
                  </a:cubicBezTo>
                  <a:cubicBezTo>
                    <a:pt x="633730" y="1002030"/>
                    <a:pt x="638810" y="1023620"/>
                    <a:pt x="631190" y="1037590"/>
                  </a:cubicBezTo>
                  <a:cubicBezTo>
                    <a:pt x="624840" y="1050290"/>
                    <a:pt x="601980" y="1064260"/>
                    <a:pt x="588010" y="1062990"/>
                  </a:cubicBezTo>
                  <a:cubicBezTo>
                    <a:pt x="575310" y="1061720"/>
                    <a:pt x="560070" y="1050290"/>
                    <a:pt x="549910" y="1032510"/>
                  </a:cubicBezTo>
                  <a:cubicBezTo>
                    <a:pt x="528320" y="991870"/>
                    <a:pt x="530860" y="872490"/>
                    <a:pt x="527050" y="792480"/>
                  </a:cubicBezTo>
                  <a:cubicBezTo>
                    <a:pt x="521970" y="712470"/>
                    <a:pt x="514350" y="595630"/>
                    <a:pt x="524510" y="551180"/>
                  </a:cubicBezTo>
                  <a:cubicBezTo>
                    <a:pt x="528320" y="533400"/>
                    <a:pt x="533400" y="523240"/>
                    <a:pt x="542290" y="515620"/>
                  </a:cubicBezTo>
                  <a:cubicBezTo>
                    <a:pt x="551180" y="509270"/>
                    <a:pt x="562610" y="506730"/>
                    <a:pt x="572770" y="508000"/>
                  </a:cubicBezTo>
                  <a:cubicBezTo>
                    <a:pt x="584200" y="510540"/>
                    <a:pt x="595630" y="516890"/>
                    <a:pt x="605790" y="530860"/>
                  </a:cubicBezTo>
                  <a:cubicBezTo>
                    <a:pt x="627380" y="560070"/>
                    <a:pt x="636270" y="659130"/>
                    <a:pt x="662940" y="703580"/>
                  </a:cubicBezTo>
                  <a:cubicBezTo>
                    <a:pt x="684530" y="737870"/>
                    <a:pt x="707390" y="762000"/>
                    <a:pt x="740410" y="781050"/>
                  </a:cubicBezTo>
                  <a:cubicBezTo>
                    <a:pt x="778510" y="802640"/>
                    <a:pt x="859790" y="801370"/>
                    <a:pt x="885190" y="817880"/>
                  </a:cubicBezTo>
                  <a:cubicBezTo>
                    <a:pt x="896620" y="825500"/>
                    <a:pt x="901700" y="831850"/>
                    <a:pt x="904240" y="842010"/>
                  </a:cubicBezTo>
                  <a:cubicBezTo>
                    <a:pt x="906780" y="853440"/>
                    <a:pt x="905510" y="872490"/>
                    <a:pt x="896620" y="882650"/>
                  </a:cubicBezTo>
                  <a:cubicBezTo>
                    <a:pt x="887730" y="892810"/>
                    <a:pt x="869950" y="896620"/>
                    <a:pt x="849630" y="896620"/>
                  </a:cubicBezTo>
                  <a:cubicBezTo>
                    <a:pt x="807720" y="896620"/>
                    <a:pt x="712470" y="861060"/>
                    <a:pt x="662940" y="836930"/>
                  </a:cubicBezTo>
                  <a:cubicBezTo>
                    <a:pt x="626110" y="819150"/>
                    <a:pt x="600710" y="798830"/>
                    <a:pt x="575310" y="775970"/>
                  </a:cubicBezTo>
                  <a:cubicBezTo>
                    <a:pt x="551180" y="754380"/>
                    <a:pt x="510540" y="720090"/>
                    <a:pt x="514350" y="707390"/>
                  </a:cubicBezTo>
                  <a:cubicBezTo>
                    <a:pt x="518160" y="698500"/>
                    <a:pt x="556260" y="690880"/>
                    <a:pt x="565150" y="698500"/>
                  </a:cubicBezTo>
                  <a:cubicBezTo>
                    <a:pt x="577850" y="709930"/>
                    <a:pt x="556260" y="755650"/>
                    <a:pt x="558800" y="791210"/>
                  </a:cubicBezTo>
                  <a:cubicBezTo>
                    <a:pt x="561340" y="842010"/>
                    <a:pt x="605790" y="930910"/>
                    <a:pt x="589280" y="971550"/>
                  </a:cubicBezTo>
                  <a:cubicBezTo>
                    <a:pt x="577850" y="1000760"/>
                    <a:pt x="535940" y="1028700"/>
                    <a:pt x="510540" y="1027430"/>
                  </a:cubicBezTo>
                  <a:cubicBezTo>
                    <a:pt x="483870" y="1026160"/>
                    <a:pt x="472440" y="977900"/>
                    <a:pt x="431800" y="960120"/>
                  </a:cubicBezTo>
                  <a:cubicBezTo>
                    <a:pt x="353060" y="923290"/>
                    <a:pt x="91440" y="929640"/>
                    <a:pt x="34290" y="897890"/>
                  </a:cubicBezTo>
                  <a:cubicBezTo>
                    <a:pt x="15240" y="886460"/>
                    <a:pt x="3810" y="873760"/>
                    <a:pt x="2540" y="861060"/>
                  </a:cubicBezTo>
                  <a:cubicBezTo>
                    <a:pt x="1270" y="847090"/>
                    <a:pt x="12700" y="826770"/>
                    <a:pt x="25400" y="817880"/>
                  </a:cubicBezTo>
                  <a:cubicBezTo>
                    <a:pt x="40640" y="806450"/>
                    <a:pt x="63500" y="814070"/>
                    <a:pt x="91440" y="805180"/>
                  </a:cubicBezTo>
                  <a:cubicBezTo>
                    <a:pt x="146050" y="788670"/>
                    <a:pt x="276860" y="715010"/>
                    <a:pt x="328930" y="701040"/>
                  </a:cubicBezTo>
                  <a:cubicBezTo>
                    <a:pt x="353060" y="694690"/>
                    <a:pt x="369570" y="690880"/>
                    <a:pt x="384810" y="695960"/>
                  </a:cubicBezTo>
                  <a:cubicBezTo>
                    <a:pt x="396240" y="699770"/>
                    <a:pt x="406400" y="707390"/>
                    <a:pt x="411480" y="717550"/>
                  </a:cubicBezTo>
                  <a:cubicBezTo>
                    <a:pt x="417830" y="727710"/>
                    <a:pt x="422910" y="746760"/>
                    <a:pt x="420370" y="756920"/>
                  </a:cubicBezTo>
                  <a:cubicBezTo>
                    <a:pt x="417830" y="767080"/>
                    <a:pt x="411480" y="777240"/>
                    <a:pt x="402590" y="782320"/>
                  </a:cubicBezTo>
                  <a:cubicBezTo>
                    <a:pt x="389890" y="787400"/>
                    <a:pt x="363220" y="788670"/>
                    <a:pt x="353060" y="781050"/>
                  </a:cubicBezTo>
                  <a:cubicBezTo>
                    <a:pt x="341630" y="772160"/>
                    <a:pt x="334010" y="750570"/>
                    <a:pt x="337820" y="728980"/>
                  </a:cubicBezTo>
                  <a:cubicBezTo>
                    <a:pt x="344170" y="689610"/>
                    <a:pt x="411480" y="601980"/>
                    <a:pt x="449580" y="567690"/>
                  </a:cubicBezTo>
                  <a:cubicBezTo>
                    <a:pt x="474980" y="544830"/>
                    <a:pt x="506730" y="520700"/>
                    <a:pt x="525780" y="524510"/>
                  </a:cubicBezTo>
                  <a:cubicBezTo>
                    <a:pt x="539750" y="528320"/>
                    <a:pt x="551180" y="548640"/>
                    <a:pt x="557530" y="570230"/>
                  </a:cubicBezTo>
                  <a:cubicBezTo>
                    <a:pt x="570230" y="609600"/>
                    <a:pt x="532130" y="707390"/>
                    <a:pt x="557530" y="748030"/>
                  </a:cubicBezTo>
                  <a:cubicBezTo>
                    <a:pt x="580390" y="786130"/>
                    <a:pt x="666750" y="795020"/>
                    <a:pt x="690880" y="814070"/>
                  </a:cubicBezTo>
                  <a:cubicBezTo>
                    <a:pt x="701040" y="822960"/>
                    <a:pt x="707390" y="828040"/>
                    <a:pt x="709930" y="838200"/>
                  </a:cubicBezTo>
                  <a:cubicBezTo>
                    <a:pt x="712470" y="849630"/>
                    <a:pt x="709930" y="868680"/>
                    <a:pt x="702310" y="877570"/>
                  </a:cubicBezTo>
                  <a:cubicBezTo>
                    <a:pt x="695960" y="887730"/>
                    <a:pt x="673100" y="899160"/>
                    <a:pt x="665480" y="895350"/>
                  </a:cubicBezTo>
                  <a:cubicBezTo>
                    <a:pt x="657860" y="891540"/>
                    <a:pt x="651510" y="857250"/>
                    <a:pt x="656590" y="852170"/>
                  </a:cubicBezTo>
                  <a:cubicBezTo>
                    <a:pt x="661670" y="847090"/>
                    <a:pt x="680720" y="863600"/>
                    <a:pt x="695960" y="863600"/>
                  </a:cubicBezTo>
                  <a:cubicBezTo>
                    <a:pt x="715010" y="863600"/>
                    <a:pt x="745490" y="840740"/>
                    <a:pt x="763270" y="845820"/>
                  </a:cubicBezTo>
                  <a:cubicBezTo>
                    <a:pt x="778510" y="849630"/>
                    <a:pt x="796290" y="867410"/>
                    <a:pt x="801370" y="878840"/>
                  </a:cubicBezTo>
                  <a:cubicBezTo>
                    <a:pt x="803910" y="889000"/>
                    <a:pt x="801370" y="900430"/>
                    <a:pt x="796290" y="910590"/>
                  </a:cubicBezTo>
                  <a:cubicBezTo>
                    <a:pt x="789940" y="924560"/>
                    <a:pt x="767080" y="932180"/>
                    <a:pt x="753110" y="952500"/>
                  </a:cubicBezTo>
                  <a:cubicBezTo>
                    <a:pt x="731520" y="981710"/>
                    <a:pt x="709930" y="1035050"/>
                    <a:pt x="693420" y="1079500"/>
                  </a:cubicBezTo>
                  <a:cubicBezTo>
                    <a:pt x="676910" y="1126490"/>
                    <a:pt x="673100" y="1195070"/>
                    <a:pt x="654050" y="1225550"/>
                  </a:cubicBezTo>
                  <a:cubicBezTo>
                    <a:pt x="643890" y="1242060"/>
                    <a:pt x="631190" y="1256030"/>
                    <a:pt x="617220" y="1258570"/>
                  </a:cubicBezTo>
                  <a:cubicBezTo>
                    <a:pt x="603250" y="1261110"/>
                    <a:pt x="584200" y="1252220"/>
                    <a:pt x="574040" y="1242060"/>
                  </a:cubicBezTo>
                  <a:cubicBezTo>
                    <a:pt x="561340" y="1230630"/>
                    <a:pt x="557530" y="1211580"/>
                    <a:pt x="551180" y="1189990"/>
                  </a:cubicBezTo>
                  <a:cubicBezTo>
                    <a:pt x="543560" y="1162050"/>
                    <a:pt x="556260" y="1116330"/>
                    <a:pt x="538480" y="1083310"/>
                  </a:cubicBezTo>
                  <a:cubicBezTo>
                    <a:pt x="516890" y="1042670"/>
                    <a:pt x="436880" y="1005840"/>
                    <a:pt x="411480" y="970280"/>
                  </a:cubicBezTo>
                  <a:cubicBezTo>
                    <a:pt x="396240" y="948690"/>
                    <a:pt x="386080" y="929640"/>
                    <a:pt x="387350" y="909320"/>
                  </a:cubicBezTo>
                  <a:cubicBezTo>
                    <a:pt x="387350" y="887730"/>
                    <a:pt x="402590" y="855980"/>
                    <a:pt x="416560" y="842010"/>
                  </a:cubicBezTo>
                  <a:cubicBezTo>
                    <a:pt x="426720" y="831850"/>
                    <a:pt x="440690" y="821690"/>
                    <a:pt x="452120" y="822960"/>
                  </a:cubicBezTo>
                  <a:cubicBezTo>
                    <a:pt x="466090" y="824230"/>
                    <a:pt x="491490" y="840740"/>
                    <a:pt x="495300" y="854710"/>
                  </a:cubicBezTo>
                  <a:cubicBezTo>
                    <a:pt x="499110" y="868680"/>
                    <a:pt x="487680" y="896620"/>
                    <a:pt x="474980" y="904240"/>
                  </a:cubicBezTo>
                  <a:cubicBezTo>
                    <a:pt x="463550" y="910590"/>
                    <a:pt x="433070" y="906780"/>
                    <a:pt x="422910" y="897890"/>
                  </a:cubicBezTo>
                  <a:cubicBezTo>
                    <a:pt x="412750" y="890270"/>
                    <a:pt x="407670" y="871220"/>
                    <a:pt x="410210" y="859790"/>
                  </a:cubicBezTo>
                  <a:cubicBezTo>
                    <a:pt x="411480" y="847090"/>
                    <a:pt x="422910" y="830580"/>
                    <a:pt x="434340" y="826770"/>
                  </a:cubicBezTo>
                  <a:cubicBezTo>
                    <a:pt x="447040" y="821690"/>
                    <a:pt x="476250" y="828040"/>
                    <a:pt x="486410" y="838200"/>
                  </a:cubicBezTo>
                  <a:cubicBezTo>
                    <a:pt x="495300" y="848360"/>
                    <a:pt x="496570" y="880110"/>
                    <a:pt x="488950" y="890270"/>
                  </a:cubicBezTo>
                  <a:cubicBezTo>
                    <a:pt x="482600" y="899160"/>
                    <a:pt x="457200" y="892810"/>
                    <a:pt x="454660" y="901700"/>
                  </a:cubicBezTo>
                  <a:cubicBezTo>
                    <a:pt x="450850" y="923290"/>
                    <a:pt x="589280" y="1013460"/>
                    <a:pt x="614680" y="1052830"/>
                  </a:cubicBezTo>
                  <a:cubicBezTo>
                    <a:pt x="627380" y="1071880"/>
                    <a:pt x="627380" y="1082040"/>
                    <a:pt x="631190" y="1101090"/>
                  </a:cubicBezTo>
                  <a:cubicBezTo>
                    <a:pt x="636270" y="1127760"/>
                    <a:pt x="645160" y="1195070"/>
                    <a:pt x="635000" y="1200150"/>
                  </a:cubicBezTo>
                  <a:cubicBezTo>
                    <a:pt x="626110" y="1205230"/>
                    <a:pt x="594360" y="1182370"/>
                    <a:pt x="588010" y="1160780"/>
                  </a:cubicBezTo>
                  <a:cubicBezTo>
                    <a:pt x="575310" y="1121410"/>
                    <a:pt x="621030" y="1012190"/>
                    <a:pt x="650240" y="957580"/>
                  </a:cubicBezTo>
                  <a:cubicBezTo>
                    <a:pt x="673100" y="914400"/>
                    <a:pt x="707390" y="867410"/>
                    <a:pt x="732790" y="853440"/>
                  </a:cubicBezTo>
                  <a:cubicBezTo>
                    <a:pt x="746760" y="844550"/>
                    <a:pt x="762000" y="843280"/>
                    <a:pt x="773430" y="848360"/>
                  </a:cubicBezTo>
                  <a:cubicBezTo>
                    <a:pt x="784860" y="852170"/>
                    <a:pt x="797560" y="867410"/>
                    <a:pt x="801370" y="878840"/>
                  </a:cubicBezTo>
                  <a:cubicBezTo>
                    <a:pt x="803910" y="891540"/>
                    <a:pt x="800100" y="908050"/>
                    <a:pt x="791210" y="919480"/>
                  </a:cubicBezTo>
                  <a:cubicBezTo>
                    <a:pt x="777240" y="934720"/>
                    <a:pt x="745490" y="947420"/>
                    <a:pt x="718820" y="951230"/>
                  </a:cubicBezTo>
                  <a:cubicBezTo>
                    <a:pt x="690880" y="956310"/>
                    <a:pt x="648970" y="953770"/>
                    <a:pt x="626110" y="944880"/>
                  </a:cubicBezTo>
                  <a:cubicBezTo>
                    <a:pt x="609600" y="938530"/>
                    <a:pt x="596900" y="928370"/>
                    <a:pt x="588010" y="914400"/>
                  </a:cubicBezTo>
                  <a:cubicBezTo>
                    <a:pt x="579120" y="900430"/>
                    <a:pt x="570230" y="876300"/>
                    <a:pt x="575310" y="859790"/>
                  </a:cubicBezTo>
                  <a:cubicBezTo>
                    <a:pt x="580390" y="842010"/>
                    <a:pt x="608330" y="820420"/>
                    <a:pt x="627380" y="812800"/>
                  </a:cubicBezTo>
                  <a:cubicBezTo>
                    <a:pt x="643890" y="805180"/>
                    <a:pt x="666750" y="803910"/>
                    <a:pt x="680720" y="810260"/>
                  </a:cubicBezTo>
                  <a:cubicBezTo>
                    <a:pt x="693420" y="814070"/>
                    <a:pt x="706120" y="826770"/>
                    <a:pt x="709930" y="838200"/>
                  </a:cubicBezTo>
                  <a:cubicBezTo>
                    <a:pt x="713740" y="849630"/>
                    <a:pt x="709930" y="868680"/>
                    <a:pt x="702310" y="877570"/>
                  </a:cubicBezTo>
                  <a:cubicBezTo>
                    <a:pt x="695960" y="887730"/>
                    <a:pt x="683260" y="895350"/>
                    <a:pt x="665480" y="895350"/>
                  </a:cubicBezTo>
                  <a:cubicBezTo>
                    <a:pt x="628650" y="894080"/>
                    <a:pt x="516890" y="836930"/>
                    <a:pt x="488950" y="803910"/>
                  </a:cubicBezTo>
                  <a:cubicBezTo>
                    <a:pt x="474980" y="786130"/>
                    <a:pt x="474980" y="772160"/>
                    <a:pt x="472440" y="748030"/>
                  </a:cubicBezTo>
                  <a:cubicBezTo>
                    <a:pt x="468630" y="708660"/>
                    <a:pt x="464820" y="595630"/>
                    <a:pt x="481330" y="586740"/>
                  </a:cubicBezTo>
                  <a:cubicBezTo>
                    <a:pt x="490220" y="582930"/>
                    <a:pt x="516890" y="596900"/>
                    <a:pt x="519430" y="610870"/>
                  </a:cubicBezTo>
                  <a:cubicBezTo>
                    <a:pt x="525780" y="637540"/>
                    <a:pt x="435610" y="759460"/>
                    <a:pt x="420370" y="756920"/>
                  </a:cubicBezTo>
                  <a:cubicBezTo>
                    <a:pt x="414020" y="755650"/>
                    <a:pt x="411480" y="717550"/>
                    <a:pt x="411480" y="717550"/>
                  </a:cubicBezTo>
                  <a:cubicBezTo>
                    <a:pt x="411480" y="717550"/>
                    <a:pt x="422910" y="746760"/>
                    <a:pt x="420370" y="756920"/>
                  </a:cubicBezTo>
                  <a:cubicBezTo>
                    <a:pt x="417830" y="767080"/>
                    <a:pt x="410210" y="777240"/>
                    <a:pt x="402590" y="782320"/>
                  </a:cubicBezTo>
                  <a:cubicBezTo>
                    <a:pt x="393700" y="787400"/>
                    <a:pt x="381000" y="789940"/>
                    <a:pt x="372110" y="788670"/>
                  </a:cubicBezTo>
                  <a:cubicBezTo>
                    <a:pt x="361950" y="787400"/>
                    <a:pt x="349250" y="772160"/>
                    <a:pt x="344170" y="773430"/>
                  </a:cubicBezTo>
                  <a:cubicBezTo>
                    <a:pt x="341630" y="774700"/>
                    <a:pt x="345440" y="782320"/>
                    <a:pt x="340360" y="787400"/>
                  </a:cubicBezTo>
                  <a:cubicBezTo>
                    <a:pt x="320040" y="808990"/>
                    <a:pt x="166370" y="872490"/>
                    <a:pt x="110490" y="889000"/>
                  </a:cubicBezTo>
                  <a:cubicBezTo>
                    <a:pt x="78740" y="896620"/>
                    <a:pt x="53340" y="905510"/>
                    <a:pt x="34290" y="897890"/>
                  </a:cubicBezTo>
                  <a:cubicBezTo>
                    <a:pt x="20320" y="892810"/>
                    <a:pt x="5080" y="873760"/>
                    <a:pt x="2540" y="861060"/>
                  </a:cubicBezTo>
                  <a:cubicBezTo>
                    <a:pt x="0" y="848360"/>
                    <a:pt x="8890" y="831850"/>
                    <a:pt x="17780" y="822960"/>
                  </a:cubicBezTo>
                  <a:cubicBezTo>
                    <a:pt x="24130" y="816610"/>
                    <a:pt x="31750" y="814070"/>
                    <a:pt x="45720" y="812800"/>
                  </a:cubicBezTo>
                  <a:cubicBezTo>
                    <a:pt x="90170" y="807720"/>
                    <a:pt x="242570" y="830580"/>
                    <a:pt x="317500" y="845820"/>
                  </a:cubicBezTo>
                  <a:cubicBezTo>
                    <a:pt x="372110" y="857250"/>
                    <a:pt x="412750" y="866140"/>
                    <a:pt x="455930" y="886460"/>
                  </a:cubicBezTo>
                  <a:cubicBezTo>
                    <a:pt x="497840" y="906780"/>
                    <a:pt x="572770" y="963930"/>
                    <a:pt x="570230" y="970280"/>
                  </a:cubicBezTo>
                  <a:cubicBezTo>
                    <a:pt x="567690" y="974090"/>
                    <a:pt x="518160" y="969010"/>
                    <a:pt x="501650" y="951230"/>
                  </a:cubicBezTo>
                  <a:cubicBezTo>
                    <a:pt x="476250" y="924560"/>
                    <a:pt x="473710" y="836930"/>
                    <a:pt x="472440" y="791210"/>
                  </a:cubicBezTo>
                  <a:cubicBezTo>
                    <a:pt x="469900" y="756920"/>
                    <a:pt x="473710" y="723900"/>
                    <a:pt x="480060" y="699770"/>
                  </a:cubicBezTo>
                  <a:cubicBezTo>
                    <a:pt x="485140" y="684530"/>
                    <a:pt x="487680" y="668020"/>
                    <a:pt x="499110" y="661670"/>
                  </a:cubicBezTo>
                  <a:cubicBezTo>
                    <a:pt x="516890" y="651510"/>
                    <a:pt x="554990" y="655320"/>
                    <a:pt x="584200" y="665480"/>
                  </a:cubicBezTo>
                  <a:cubicBezTo>
                    <a:pt x="623570" y="680720"/>
                    <a:pt x="659130" y="740410"/>
                    <a:pt x="706120" y="764540"/>
                  </a:cubicBezTo>
                  <a:cubicBezTo>
                    <a:pt x="756920" y="792480"/>
                    <a:pt x="855980" y="795020"/>
                    <a:pt x="885190" y="817880"/>
                  </a:cubicBezTo>
                  <a:cubicBezTo>
                    <a:pt x="899160" y="828040"/>
                    <a:pt x="904240" y="840740"/>
                    <a:pt x="906780" y="852170"/>
                  </a:cubicBezTo>
                  <a:cubicBezTo>
                    <a:pt x="908050" y="862330"/>
                    <a:pt x="904240" y="875030"/>
                    <a:pt x="896620" y="882650"/>
                  </a:cubicBezTo>
                  <a:cubicBezTo>
                    <a:pt x="889000" y="890270"/>
                    <a:pt x="875030" y="896620"/>
                    <a:pt x="859790" y="899160"/>
                  </a:cubicBezTo>
                  <a:cubicBezTo>
                    <a:pt x="839470" y="901700"/>
                    <a:pt x="812800" y="892810"/>
                    <a:pt x="787400" y="885190"/>
                  </a:cubicBezTo>
                  <a:cubicBezTo>
                    <a:pt x="755650" y="875030"/>
                    <a:pt x="713740" y="855980"/>
                    <a:pt x="685800" y="838200"/>
                  </a:cubicBezTo>
                  <a:cubicBezTo>
                    <a:pt x="664210" y="825500"/>
                    <a:pt x="650240" y="815340"/>
                    <a:pt x="632460" y="796290"/>
                  </a:cubicBezTo>
                  <a:cubicBezTo>
                    <a:pt x="609600" y="770890"/>
                    <a:pt x="580390" y="732790"/>
                    <a:pt x="562610" y="694690"/>
                  </a:cubicBezTo>
                  <a:cubicBezTo>
                    <a:pt x="543560" y="652780"/>
                    <a:pt x="520700" y="582930"/>
                    <a:pt x="524510" y="551180"/>
                  </a:cubicBezTo>
                  <a:cubicBezTo>
                    <a:pt x="525780" y="534670"/>
                    <a:pt x="533400" y="523240"/>
                    <a:pt x="542290" y="515620"/>
                  </a:cubicBezTo>
                  <a:cubicBezTo>
                    <a:pt x="551180" y="509270"/>
                    <a:pt x="562610" y="508000"/>
                    <a:pt x="572770" y="508000"/>
                  </a:cubicBezTo>
                  <a:cubicBezTo>
                    <a:pt x="581660" y="509270"/>
                    <a:pt x="593090" y="515620"/>
                    <a:pt x="599440" y="523240"/>
                  </a:cubicBezTo>
                  <a:cubicBezTo>
                    <a:pt x="605790" y="529590"/>
                    <a:pt x="607060" y="537210"/>
                    <a:pt x="610870" y="551180"/>
                  </a:cubicBezTo>
                  <a:cubicBezTo>
                    <a:pt x="618490" y="594360"/>
                    <a:pt x="607060" y="726440"/>
                    <a:pt x="610870" y="808990"/>
                  </a:cubicBezTo>
                  <a:cubicBezTo>
                    <a:pt x="613410" y="887730"/>
                    <a:pt x="647700" y="1002030"/>
                    <a:pt x="631190" y="1037590"/>
                  </a:cubicBezTo>
                  <a:cubicBezTo>
                    <a:pt x="624840" y="1052830"/>
                    <a:pt x="610870" y="1060450"/>
                    <a:pt x="599440" y="1062990"/>
                  </a:cubicBezTo>
                  <a:cubicBezTo>
                    <a:pt x="589280" y="1065530"/>
                    <a:pt x="579120" y="1064260"/>
                    <a:pt x="568960" y="1056640"/>
                  </a:cubicBezTo>
                  <a:cubicBezTo>
                    <a:pt x="547370" y="1041400"/>
                    <a:pt x="535940" y="967740"/>
                    <a:pt x="508000" y="941070"/>
                  </a:cubicBezTo>
                  <a:cubicBezTo>
                    <a:pt x="482600" y="915670"/>
                    <a:pt x="439420" y="911860"/>
                    <a:pt x="415290" y="892810"/>
                  </a:cubicBezTo>
                  <a:cubicBezTo>
                    <a:pt x="394970" y="877570"/>
                    <a:pt x="367030" y="845820"/>
                    <a:pt x="368300" y="843280"/>
                  </a:cubicBezTo>
                  <a:cubicBezTo>
                    <a:pt x="369570" y="842010"/>
                    <a:pt x="408940" y="867410"/>
                    <a:pt x="407670" y="868680"/>
                  </a:cubicBezTo>
                  <a:cubicBezTo>
                    <a:pt x="407670" y="868680"/>
                    <a:pt x="379730" y="859790"/>
                    <a:pt x="372110" y="849630"/>
                  </a:cubicBezTo>
                  <a:cubicBezTo>
                    <a:pt x="365760" y="839470"/>
                    <a:pt x="363220" y="820420"/>
                    <a:pt x="367030" y="808990"/>
                  </a:cubicBezTo>
                  <a:cubicBezTo>
                    <a:pt x="372110" y="797560"/>
                    <a:pt x="381000" y="789940"/>
                    <a:pt x="397510" y="782320"/>
                  </a:cubicBezTo>
                  <a:cubicBezTo>
                    <a:pt x="447040" y="763270"/>
                    <a:pt x="635000" y="765810"/>
                    <a:pt x="720090" y="772160"/>
                  </a:cubicBezTo>
                  <a:cubicBezTo>
                    <a:pt x="775970" y="775970"/>
                    <a:pt x="834390" y="783590"/>
                    <a:pt x="858520" y="797560"/>
                  </a:cubicBezTo>
                  <a:cubicBezTo>
                    <a:pt x="869950" y="803910"/>
                    <a:pt x="876300" y="810260"/>
                    <a:pt x="878840" y="820420"/>
                  </a:cubicBezTo>
                  <a:cubicBezTo>
                    <a:pt x="882650" y="830580"/>
                    <a:pt x="880110" y="849630"/>
                    <a:pt x="873760" y="859790"/>
                  </a:cubicBezTo>
                  <a:cubicBezTo>
                    <a:pt x="868680" y="867410"/>
                    <a:pt x="861060" y="872490"/>
                    <a:pt x="849630" y="876300"/>
                  </a:cubicBezTo>
                  <a:cubicBezTo>
                    <a:pt x="829310" y="882650"/>
                    <a:pt x="792480" y="872490"/>
                    <a:pt x="759460" y="877570"/>
                  </a:cubicBezTo>
                  <a:cubicBezTo>
                    <a:pt x="716280" y="883920"/>
                    <a:pt x="657860" y="913130"/>
                    <a:pt x="613410" y="919480"/>
                  </a:cubicBezTo>
                  <a:cubicBezTo>
                    <a:pt x="576580" y="924560"/>
                    <a:pt x="537210" y="924560"/>
                    <a:pt x="511810" y="918210"/>
                  </a:cubicBezTo>
                  <a:cubicBezTo>
                    <a:pt x="494030" y="914400"/>
                    <a:pt x="476250" y="910590"/>
                    <a:pt x="471170" y="899160"/>
                  </a:cubicBezTo>
                  <a:cubicBezTo>
                    <a:pt x="463550" y="882650"/>
                    <a:pt x="477520" y="843280"/>
                    <a:pt x="496570" y="819150"/>
                  </a:cubicBezTo>
                  <a:cubicBezTo>
                    <a:pt x="523240" y="783590"/>
                    <a:pt x="591820" y="745490"/>
                    <a:pt x="633730" y="723900"/>
                  </a:cubicBezTo>
                  <a:cubicBezTo>
                    <a:pt x="664210" y="708660"/>
                    <a:pt x="701040" y="690880"/>
                    <a:pt x="720090" y="694690"/>
                  </a:cubicBezTo>
                  <a:cubicBezTo>
                    <a:pt x="730250" y="695960"/>
                    <a:pt x="737870" y="704850"/>
                    <a:pt x="741680" y="713740"/>
                  </a:cubicBezTo>
                  <a:cubicBezTo>
                    <a:pt x="746760" y="723900"/>
                    <a:pt x="750570" y="739140"/>
                    <a:pt x="742950" y="751840"/>
                  </a:cubicBezTo>
                  <a:cubicBezTo>
                    <a:pt x="726440" y="779780"/>
                    <a:pt x="633730" y="822960"/>
                    <a:pt x="589280" y="839470"/>
                  </a:cubicBezTo>
                  <a:cubicBezTo>
                    <a:pt x="558800" y="852170"/>
                    <a:pt x="529590" y="859790"/>
                    <a:pt x="508000" y="858520"/>
                  </a:cubicBezTo>
                  <a:cubicBezTo>
                    <a:pt x="492760" y="857250"/>
                    <a:pt x="478790" y="854710"/>
                    <a:pt x="471170" y="845820"/>
                  </a:cubicBezTo>
                  <a:cubicBezTo>
                    <a:pt x="463550" y="836930"/>
                    <a:pt x="458470" y="817880"/>
                    <a:pt x="463550" y="800100"/>
                  </a:cubicBezTo>
                  <a:cubicBezTo>
                    <a:pt x="473710" y="763270"/>
                    <a:pt x="562610" y="689610"/>
                    <a:pt x="582930" y="655320"/>
                  </a:cubicBezTo>
                  <a:cubicBezTo>
                    <a:pt x="591820" y="640080"/>
                    <a:pt x="589280" y="623570"/>
                    <a:pt x="596900" y="617220"/>
                  </a:cubicBezTo>
                  <a:cubicBezTo>
                    <a:pt x="601980" y="612140"/>
                    <a:pt x="609600" y="612140"/>
                    <a:pt x="615950" y="612140"/>
                  </a:cubicBezTo>
                  <a:cubicBezTo>
                    <a:pt x="626110" y="613410"/>
                    <a:pt x="643890" y="619760"/>
                    <a:pt x="650240" y="629920"/>
                  </a:cubicBezTo>
                  <a:cubicBezTo>
                    <a:pt x="656590" y="638810"/>
                    <a:pt x="660400" y="654050"/>
                    <a:pt x="655320" y="666750"/>
                  </a:cubicBezTo>
                  <a:cubicBezTo>
                    <a:pt x="647700" y="689610"/>
                    <a:pt x="608330" y="717550"/>
                    <a:pt x="577850" y="741680"/>
                  </a:cubicBezTo>
                  <a:cubicBezTo>
                    <a:pt x="541020" y="769620"/>
                    <a:pt x="491490" y="805180"/>
                    <a:pt x="449580" y="821690"/>
                  </a:cubicBezTo>
                  <a:cubicBezTo>
                    <a:pt x="415290" y="835660"/>
                    <a:pt x="372110" y="849630"/>
                    <a:pt x="347980" y="842010"/>
                  </a:cubicBezTo>
                  <a:cubicBezTo>
                    <a:pt x="332740" y="836930"/>
                    <a:pt x="317500" y="820420"/>
                    <a:pt x="314960" y="807720"/>
                  </a:cubicBezTo>
                  <a:cubicBezTo>
                    <a:pt x="312420" y="796290"/>
                    <a:pt x="317500" y="782320"/>
                    <a:pt x="326390" y="770890"/>
                  </a:cubicBezTo>
                  <a:cubicBezTo>
                    <a:pt x="344170" y="748030"/>
                    <a:pt x="403860" y="728980"/>
                    <a:pt x="433070" y="702310"/>
                  </a:cubicBezTo>
                  <a:cubicBezTo>
                    <a:pt x="461010" y="676910"/>
                    <a:pt x="481330" y="650240"/>
                    <a:pt x="497840" y="614680"/>
                  </a:cubicBezTo>
                  <a:cubicBezTo>
                    <a:pt x="519430" y="570230"/>
                    <a:pt x="529590" y="510540"/>
                    <a:pt x="538480" y="450850"/>
                  </a:cubicBezTo>
                  <a:cubicBezTo>
                    <a:pt x="548640" y="379730"/>
                    <a:pt x="544830" y="289560"/>
                    <a:pt x="552450" y="219710"/>
                  </a:cubicBezTo>
                  <a:cubicBezTo>
                    <a:pt x="558800" y="158750"/>
                    <a:pt x="565150" y="83820"/>
                    <a:pt x="580390" y="52070"/>
                  </a:cubicBezTo>
                  <a:cubicBezTo>
                    <a:pt x="586740" y="36830"/>
                    <a:pt x="594360" y="26670"/>
                    <a:pt x="604520" y="24130"/>
                  </a:cubicBezTo>
                  <a:cubicBezTo>
                    <a:pt x="617220" y="20320"/>
                    <a:pt x="641350" y="26670"/>
                    <a:pt x="650240" y="35560"/>
                  </a:cubicBezTo>
                  <a:cubicBezTo>
                    <a:pt x="656590" y="41910"/>
                    <a:pt x="657860" y="46990"/>
                    <a:pt x="660400" y="62230"/>
                  </a:cubicBezTo>
                  <a:cubicBezTo>
                    <a:pt x="671830" y="127000"/>
                    <a:pt x="642620" y="516890"/>
                    <a:pt x="660400" y="591820"/>
                  </a:cubicBezTo>
                  <a:cubicBezTo>
                    <a:pt x="665480" y="614680"/>
                    <a:pt x="669290" y="617220"/>
                    <a:pt x="679450" y="632460"/>
                  </a:cubicBezTo>
                  <a:cubicBezTo>
                    <a:pt x="699770" y="660400"/>
                    <a:pt x="735330" y="702310"/>
                    <a:pt x="781050" y="735330"/>
                  </a:cubicBezTo>
                  <a:cubicBezTo>
                    <a:pt x="850900" y="782320"/>
                    <a:pt x="1035050" y="826770"/>
                    <a:pt x="1075690" y="863600"/>
                  </a:cubicBezTo>
                  <a:cubicBezTo>
                    <a:pt x="1089660" y="877570"/>
                    <a:pt x="1097280" y="890270"/>
                    <a:pt x="1096010" y="901700"/>
                  </a:cubicBezTo>
                  <a:cubicBezTo>
                    <a:pt x="1094740" y="914400"/>
                    <a:pt x="1084580" y="925830"/>
                    <a:pt x="1068070" y="934720"/>
                  </a:cubicBezTo>
                  <a:cubicBezTo>
                    <a:pt x="1022350" y="957580"/>
                    <a:pt x="838200" y="937260"/>
                    <a:pt x="765810" y="952500"/>
                  </a:cubicBezTo>
                  <a:cubicBezTo>
                    <a:pt x="723900" y="961390"/>
                    <a:pt x="687070" y="974090"/>
                    <a:pt x="666750" y="991870"/>
                  </a:cubicBezTo>
                  <a:cubicBezTo>
                    <a:pt x="654050" y="1003300"/>
                    <a:pt x="650240" y="1009650"/>
                    <a:pt x="643890" y="1032510"/>
                  </a:cubicBezTo>
                  <a:cubicBezTo>
                    <a:pt x="623570" y="1113790"/>
                    <a:pt x="692150" y="1572260"/>
                    <a:pt x="652780" y="1623060"/>
                  </a:cubicBezTo>
                  <a:cubicBezTo>
                    <a:pt x="642620" y="1637030"/>
                    <a:pt x="623570" y="1637030"/>
                    <a:pt x="612140" y="1633220"/>
                  </a:cubicBezTo>
                  <a:cubicBezTo>
                    <a:pt x="600710" y="1628140"/>
                    <a:pt x="591820" y="1614170"/>
                    <a:pt x="584200" y="1592580"/>
                  </a:cubicBezTo>
                  <a:cubicBezTo>
                    <a:pt x="566420" y="1536700"/>
                    <a:pt x="590550" y="1361440"/>
                    <a:pt x="576580" y="1267460"/>
                  </a:cubicBezTo>
                  <a:cubicBezTo>
                    <a:pt x="565150" y="1193800"/>
                    <a:pt x="542290" y="1120140"/>
                    <a:pt x="519430" y="1073150"/>
                  </a:cubicBezTo>
                  <a:cubicBezTo>
                    <a:pt x="505460" y="1043940"/>
                    <a:pt x="494030" y="1029970"/>
                    <a:pt x="473710" y="1008380"/>
                  </a:cubicBezTo>
                  <a:cubicBezTo>
                    <a:pt x="447040" y="977900"/>
                    <a:pt x="402590" y="934720"/>
                    <a:pt x="368300" y="911860"/>
                  </a:cubicBezTo>
                  <a:cubicBezTo>
                    <a:pt x="344170" y="895350"/>
                    <a:pt x="323850" y="882650"/>
                    <a:pt x="297180" y="877570"/>
                  </a:cubicBezTo>
                  <a:cubicBezTo>
                    <a:pt x="266700" y="869950"/>
                    <a:pt x="232410" y="872490"/>
                    <a:pt x="199390" y="877570"/>
                  </a:cubicBezTo>
                  <a:cubicBezTo>
                    <a:pt x="160020" y="883920"/>
                    <a:pt x="101600" y="919480"/>
                    <a:pt x="74930" y="918210"/>
                  </a:cubicBezTo>
                  <a:cubicBezTo>
                    <a:pt x="62230" y="918210"/>
                    <a:pt x="52070" y="914400"/>
                    <a:pt x="45720" y="908050"/>
                  </a:cubicBezTo>
                  <a:cubicBezTo>
                    <a:pt x="40640" y="902970"/>
                    <a:pt x="36830" y="894080"/>
                    <a:pt x="36830" y="886460"/>
                  </a:cubicBezTo>
                  <a:cubicBezTo>
                    <a:pt x="38100" y="877570"/>
                    <a:pt x="45720" y="864870"/>
                    <a:pt x="57150" y="855980"/>
                  </a:cubicBezTo>
                  <a:cubicBezTo>
                    <a:pt x="80010" y="839470"/>
                    <a:pt x="143510" y="842010"/>
                    <a:pt x="182880" y="826770"/>
                  </a:cubicBezTo>
                  <a:cubicBezTo>
                    <a:pt x="220980" y="812800"/>
                    <a:pt x="251460" y="795020"/>
                    <a:pt x="288290" y="769620"/>
                  </a:cubicBezTo>
                  <a:cubicBezTo>
                    <a:pt x="335280" y="737870"/>
                    <a:pt x="398780" y="690880"/>
                    <a:pt x="435610" y="642620"/>
                  </a:cubicBezTo>
                  <a:cubicBezTo>
                    <a:pt x="469900" y="596900"/>
                    <a:pt x="487680" y="544830"/>
                    <a:pt x="509270" y="488950"/>
                  </a:cubicBezTo>
                  <a:cubicBezTo>
                    <a:pt x="532130" y="426720"/>
                    <a:pt x="552450" y="355600"/>
                    <a:pt x="562610" y="281940"/>
                  </a:cubicBezTo>
                  <a:cubicBezTo>
                    <a:pt x="574040" y="201930"/>
                    <a:pt x="547370" y="63500"/>
                    <a:pt x="567690" y="25400"/>
                  </a:cubicBezTo>
                  <a:cubicBezTo>
                    <a:pt x="576580" y="8890"/>
                    <a:pt x="591820" y="0"/>
                    <a:pt x="601980" y="1270"/>
                  </a:cubicBezTo>
                  <a:cubicBezTo>
                    <a:pt x="613410" y="2540"/>
                    <a:pt x="629920" y="33020"/>
                    <a:pt x="629920" y="33020"/>
                  </a:cubicBezTo>
                </a:path>
              </a:pathLst>
            </a:custGeom>
            <a:solidFill>
              <a:srgbClr val="EABB3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407593" y="1180148"/>
            <a:ext cx="3398520" cy="605790"/>
            <a:chOff x="0" y="0"/>
            <a:chExt cx="4531360" cy="807720"/>
          </a:xfrm>
        </p:grpSpPr>
        <p:sp>
          <p:nvSpPr>
            <p:cNvPr id="19" name="Freeform 19"/>
            <p:cNvSpPr/>
            <p:nvPr/>
          </p:nvSpPr>
          <p:spPr>
            <a:xfrm>
              <a:off x="45720" y="26670"/>
              <a:ext cx="4436110" cy="758190"/>
            </a:xfrm>
            <a:custGeom>
              <a:avLst/>
              <a:gdLst/>
              <a:ahLst/>
              <a:cxnLst/>
              <a:rect l="l" t="t" r="r" b="b"/>
              <a:pathLst>
                <a:path w="4436110" h="758190">
                  <a:moveTo>
                    <a:pt x="320040" y="59690"/>
                  </a:moveTo>
                  <a:cubicBezTo>
                    <a:pt x="1877060" y="59690"/>
                    <a:pt x="3764280" y="0"/>
                    <a:pt x="4081780" y="24130"/>
                  </a:cubicBezTo>
                  <a:cubicBezTo>
                    <a:pt x="4145280" y="27940"/>
                    <a:pt x="4159250" y="30480"/>
                    <a:pt x="4194810" y="41910"/>
                  </a:cubicBezTo>
                  <a:cubicBezTo>
                    <a:pt x="4230370" y="54610"/>
                    <a:pt x="4265930" y="73660"/>
                    <a:pt x="4295140" y="95250"/>
                  </a:cubicBezTo>
                  <a:cubicBezTo>
                    <a:pt x="4325620" y="118110"/>
                    <a:pt x="4353560" y="147320"/>
                    <a:pt x="4373880" y="179070"/>
                  </a:cubicBezTo>
                  <a:cubicBezTo>
                    <a:pt x="4395470" y="209550"/>
                    <a:pt x="4411980" y="246380"/>
                    <a:pt x="4422140" y="281940"/>
                  </a:cubicBezTo>
                  <a:cubicBezTo>
                    <a:pt x="4432300" y="318770"/>
                    <a:pt x="4436110" y="358140"/>
                    <a:pt x="4434840" y="396240"/>
                  </a:cubicBezTo>
                  <a:cubicBezTo>
                    <a:pt x="4432300" y="433070"/>
                    <a:pt x="4423410" y="472440"/>
                    <a:pt x="4409440" y="508000"/>
                  </a:cubicBezTo>
                  <a:cubicBezTo>
                    <a:pt x="4395470" y="542290"/>
                    <a:pt x="4375150" y="576580"/>
                    <a:pt x="4351020" y="605790"/>
                  </a:cubicBezTo>
                  <a:cubicBezTo>
                    <a:pt x="4326890" y="633730"/>
                    <a:pt x="4296410" y="660400"/>
                    <a:pt x="4263390" y="679450"/>
                  </a:cubicBezTo>
                  <a:cubicBezTo>
                    <a:pt x="4231640" y="698500"/>
                    <a:pt x="4194810" y="713740"/>
                    <a:pt x="4157980" y="721360"/>
                  </a:cubicBezTo>
                  <a:cubicBezTo>
                    <a:pt x="4121150" y="730250"/>
                    <a:pt x="4080510" y="731520"/>
                    <a:pt x="4043680" y="727710"/>
                  </a:cubicBezTo>
                  <a:cubicBezTo>
                    <a:pt x="4006850" y="723900"/>
                    <a:pt x="3967480" y="712470"/>
                    <a:pt x="3933190" y="697230"/>
                  </a:cubicBezTo>
                  <a:cubicBezTo>
                    <a:pt x="3898900" y="681990"/>
                    <a:pt x="3865880" y="659130"/>
                    <a:pt x="3839210" y="633730"/>
                  </a:cubicBezTo>
                  <a:cubicBezTo>
                    <a:pt x="3811270" y="607060"/>
                    <a:pt x="3787140" y="575310"/>
                    <a:pt x="3769360" y="542290"/>
                  </a:cubicBezTo>
                  <a:cubicBezTo>
                    <a:pt x="3752850" y="509270"/>
                    <a:pt x="3738880" y="471170"/>
                    <a:pt x="3733800" y="434340"/>
                  </a:cubicBezTo>
                  <a:cubicBezTo>
                    <a:pt x="3727450" y="396240"/>
                    <a:pt x="3727450" y="356870"/>
                    <a:pt x="3733800" y="320040"/>
                  </a:cubicBezTo>
                  <a:cubicBezTo>
                    <a:pt x="3738880" y="283210"/>
                    <a:pt x="3752850" y="245110"/>
                    <a:pt x="3769360" y="210820"/>
                  </a:cubicBezTo>
                  <a:cubicBezTo>
                    <a:pt x="3787140" y="177800"/>
                    <a:pt x="3811270" y="146050"/>
                    <a:pt x="3839210" y="120650"/>
                  </a:cubicBezTo>
                  <a:cubicBezTo>
                    <a:pt x="3865880" y="95250"/>
                    <a:pt x="3898900" y="72390"/>
                    <a:pt x="3933190" y="55880"/>
                  </a:cubicBezTo>
                  <a:cubicBezTo>
                    <a:pt x="3967480" y="40640"/>
                    <a:pt x="4006850" y="30480"/>
                    <a:pt x="4043680" y="25400"/>
                  </a:cubicBezTo>
                  <a:cubicBezTo>
                    <a:pt x="4080510" y="21590"/>
                    <a:pt x="4121150" y="24130"/>
                    <a:pt x="4157980" y="31750"/>
                  </a:cubicBezTo>
                  <a:cubicBezTo>
                    <a:pt x="4194810" y="40640"/>
                    <a:pt x="4231640" y="54610"/>
                    <a:pt x="4263390" y="74930"/>
                  </a:cubicBezTo>
                  <a:cubicBezTo>
                    <a:pt x="4296410" y="93980"/>
                    <a:pt x="4326890" y="119380"/>
                    <a:pt x="4351020" y="148590"/>
                  </a:cubicBezTo>
                  <a:cubicBezTo>
                    <a:pt x="4375150" y="176530"/>
                    <a:pt x="4395470" y="210820"/>
                    <a:pt x="4409440" y="246380"/>
                  </a:cubicBezTo>
                  <a:cubicBezTo>
                    <a:pt x="4423410" y="280670"/>
                    <a:pt x="4432300" y="320040"/>
                    <a:pt x="4434840" y="358140"/>
                  </a:cubicBezTo>
                  <a:cubicBezTo>
                    <a:pt x="4436110" y="394970"/>
                    <a:pt x="4432300" y="435610"/>
                    <a:pt x="4422140" y="471170"/>
                  </a:cubicBezTo>
                  <a:cubicBezTo>
                    <a:pt x="4411980" y="508000"/>
                    <a:pt x="4395470" y="543560"/>
                    <a:pt x="4373880" y="575310"/>
                  </a:cubicBezTo>
                  <a:cubicBezTo>
                    <a:pt x="4352290" y="605790"/>
                    <a:pt x="4325620" y="635000"/>
                    <a:pt x="4295140" y="657860"/>
                  </a:cubicBezTo>
                  <a:cubicBezTo>
                    <a:pt x="4265930" y="680720"/>
                    <a:pt x="4230370" y="699770"/>
                    <a:pt x="4194810" y="711200"/>
                  </a:cubicBezTo>
                  <a:cubicBezTo>
                    <a:pt x="4159250" y="723900"/>
                    <a:pt x="4146550" y="725170"/>
                    <a:pt x="4081780" y="730250"/>
                  </a:cubicBezTo>
                  <a:cubicBezTo>
                    <a:pt x="3708400" y="758190"/>
                    <a:pt x="549910" y="742950"/>
                    <a:pt x="243840" y="684530"/>
                  </a:cubicBezTo>
                  <a:cubicBezTo>
                    <a:pt x="200660" y="676910"/>
                    <a:pt x="196850" y="673100"/>
                    <a:pt x="172720" y="657860"/>
                  </a:cubicBezTo>
                  <a:cubicBezTo>
                    <a:pt x="137160" y="636270"/>
                    <a:pt x="86360" y="598170"/>
                    <a:pt x="58420" y="557530"/>
                  </a:cubicBezTo>
                  <a:cubicBezTo>
                    <a:pt x="30480" y="516890"/>
                    <a:pt x="12700" y="455930"/>
                    <a:pt x="5080" y="415290"/>
                  </a:cubicBezTo>
                  <a:cubicBezTo>
                    <a:pt x="0" y="386080"/>
                    <a:pt x="1270" y="363220"/>
                    <a:pt x="5080" y="339090"/>
                  </a:cubicBezTo>
                  <a:cubicBezTo>
                    <a:pt x="7620" y="313690"/>
                    <a:pt x="11430" y="290830"/>
                    <a:pt x="22860" y="264160"/>
                  </a:cubicBezTo>
                  <a:cubicBezTo>
                    <a:pt x="40640" y="226060"/>
                    <a:pt x="80010" y="168910"/>
                    <a:pt x="109220" y="139700"/>
                  </a:cubicBezTo>
                  <a:cubicBezTo>
                    <a:pt x="129540" y="118110"/>
                    <a:pt x="146050" y="107950"/>
                    <a:pt x="172720" y="95250"/>
                  </a:cubicBezTo>
                  <a:cubicBezTo>
                    <a:pt x="209550" y="78740"/>
                    <a:pt x="320040" y="59690"/>
                    <a:pt x="320040" y="59690"/>
                  </a:cubicBezTo>
                </a:path>
              </a:pathLst>
            </a:custGeom>
            <a:solidFill>
              <a:srgbClr val="D1E6A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6037897" y="8590598"/>
            <a:ext cx="6193155" cy="612457"/>
            <a:chOff x="0" y="0"/>
            <a:chExt cx="8257540" cy="816610"/>
          </a:xfrm>
        </p:grpSpPr>
        <p:sp>
          <p:nvSpPr>
            <p:cNvPr id="21" name="Freeform 21"/>
            <p:cNvSpPr/>
            <p:nvPr/>
          </p:nvSpPr>
          <p:spPr>
            <a:xfrm>
              <a:off x="44450" y="16510"/>
              <a:ext cx="8162290" cy="783590"/>
            </a:xfrm>
            <a:custGeom>
              <a:avLst/>
              <a:gdLst/>
              <a:ahLst/>
              <a:cxnLst/>
              <a:rect l="l" t="t" r="r" b="b"/>
              <a:pathLst>
                <a:path w="8162290" h="783590">
                  <a:moveTo>
                    <a:pt x="307340" y="87630"/>
                  </a:moveTo>
                  <a:cubicBezTo>
                    <a:pt x="3776980" y="96520"/>
                    <a:pt x="7346950" y="0"/>
                    <a:pt x="7804150" y="34290"/>
                  </a:cubicBezTo>
                  <a:cubicBezTo>
                    <a:pt x="7871460" y="39370"/>
                    <a:pt x="7881620" y="40640"/>
                    <a:pt x="7918450" y="53340"/>
                  </a:cubicBezTo>
                  <a:cubicBezTo>
                    <a:pt x="7954010" y="66040"/>
                    <a:pt x="7989570" y="85090"/>
                    <a:pt x="8020050" y="107950"/>
                  </a:cubicBezTo>
                  <a:cubicBezTo>
                    <a:pt x="8050530" y="130810"/>
                    <a:pt x="8078470" y="160020"/>
                    <a:pt x="8100060" y="191770"/>
                  </a:cubicBezTo>
                  <a:cubicBezTo>
                    <a:pt x="8121650" y="222250"/>
                    <a:pt x="8138160" y="259080"/>
                    <a:pt x="8148320" y="295910"/>
                  </a:cubicBezTo>
                  <a:cubicBezTo>
                    <a:pt x="8158480" y="332740"/>
                    <a:pt x="8162290" y="373380"/>
                    <a:pt x="8161020" y="411480"/>
                  </a:cubicBezTo>
                  <a:cubicBezTo>
                    <a:pt x="8158480" y="449580"/>
                    <a:pt x="8149590" y="488950"/>
                    <a:pt x="8135620" y="524510"/>
                  </a:cubicBezTo>
                  <a:cubicBezTo>
                    <a:pt x="8121650" y="558800"/>
                    <a:pt x="8101330" y="594360"/>
                    <a:pt x="8075930" y="623570"/>
                  </a:cubicBezTo>
                  <a:cubicBezTo>
                    <a:pt x="8051800" y="651510"/>
                    <a:pt x="8021320" y="678180"/>
                    <a:pt x="7988300" y="698500"/>
                  </a:cubicBezTo>
                  <a:cubicBezTo>
                    <a:pt x="7955280" y="717550"/>
                    <a:pt x="7918450" y="732790"/>
                    <a:pt x="7880350" y="740410"/>
                  </a:cubicBezTo>
                  <a:cubicBezTo>
                    <a:pt x="7843520" y="749300"/>
                    <a:pt x="7802880" y="750570"/>
                    <a:pt x="7764780" y="746760"/>
                  </a:cubicBezTo>
                  <a:cubicBezTo>
                    <a:pt x="7727950" y="742950"/>
                    <a:pt x="7688580" y="731520"/>
                    <a:pt x="7654290" y="716280"/>
                  </a:cubicBezTo>
                  <a:cubicBezTo>
                    <a:pt x="7620000" y="699770"/>
                    <a:pt x="7585710" y="676910"/>
                    <a:pt x="7557770" y="651510"/>
                  </a:cubicBezTo>
                  <a:cubicBezTo>
                    <a:pt x="7531100" y="624840"/>
                    <a:pt x="7505700" y="593090"/>
                    <a:pt x="7487920" y="558800"/>
                  </a:cubicBezTo>
                  <a:cubicBezTo>
                    <a:pt x="7470140" y="525780"/>
                    <a:pt x="7457440" y="487680"/>
                    <a:pt x="7451090" y="449580"/>
                  </a:cubicBezTo>
                  <a:cubicBezTo>
                    <a:pt x="7446010" y="411480"/>
                    <a:pt x="7446010" y="372110"/>
                    <a:pt x="7451090" y="334010"/>
                  </a:cubicBezTo>
                  <a:cubicBezTo>
                    <a:pt x="7457440" y="295910"/>
                    <a:pt x="7470140" y="257810"/>
                    <a:pt x="7487920" y="224790"/>
                  </a:cubicBezTo>
                  <a:cubicBezTo>
                    <a:pt x="7505700" y="190500"/>
                    <a:pt x="7531100" y="158750"/>
                    <a:pt x="7559040" y="132080"/>
                  </a:cubicBezTo>
                  <a:cubicBezTo>
                    <a:pt x="7585710" y="106680"/>
                    <a:pt x="7620000" y="83820"/>
                    <a:pt x="7654290" y="67310"/>
                  </a:cubicBezTo>
                  <a:cubicBezTo>
                    <a:pt x="7688580" y="52070"/>
                    <a:pt x="7727950" y="40640"/>
                    <a:pt x="7766050" y="36830"/>
                  </a:cubicBezTo>
                  <a:cubicBezTo>
                    <a:pt x="7802880" y="33020"/>
                    <a:pt x="7843520" y="34290"/>
                    <a:pt x="7880350" y="43180"/>
                  </a:cubicBezTo>
                  <a:cubicBezTo>
                    <a:pt x="7918450" y="50800"/>
                    <a:pt x="7955280" y="66040"/>
                    <a:pt x="7988300" y="86360"/>
                  </a:cubicBezTo>
                  <a:cubicBezTo>
                    <a:pt x="8021320" y="105410"/>
                    <a:pt x="8051800" y="132080"/>
                    <a:pt x="8075930" y="161290"/>
                  </a:cubicBezTo>
                  <a:cubicBezTo>
                    <a:pt x="8101330" y="189230"/>
                    <a:pt x="8121650" y="224790"/>
                    <a:pt x="8135620" y="260350"/>
                  </a:cubicBezTo>
                  <a:cubicBezTo>
                    <a:pt x="8149590" y="294640"/>
                    <a:pt x="8158480" y="334010"/>
                    <a:pt x="8161020" y="372110"/>
                  </a:cubicBezTo>
                  <a:cubicBezTo>
                    <a:pt x="8162290" y="410210"/>
                    <a:pt x="8158480" y="450850"/>
                    <a:pt x="8148320" y="487680"/>
                  </a:cubicBezTo>
                  <a:cubicBezTo>
                    <a:pt x="8138160" y="524510"/>
                    <a:pt x="8120380" y="561340"/>
                    <a:pt x="8100060" y="591820"/>
                  </a:cubicBezTo>
                  <a:cubicBezTo>
                    <a:pt x="8078470" y="623570"/>
                    <a:pt x="8050530" y="652780"/>
                    <a:pt x="8020050" y="675640"/>
                  </a:cubicBezTo>
                  <a:cubicBezTo>
                    <a:pt x="7989570" y="699770"/>
                    <a:pt x="7954010" y="718820"/>
                    <a:pt x="7918450" y="730250"/>
                  </a:cubicBezTo>
                  <a:cubicBezTo>
                    <a:pt x="7881620" y="742950"/>
                    <a:pt x="7870190" y="744220"/>
                    <a:pt x="7804150" y="749300"/>
                  </a:cubicBezTo>
                  <a:cubicBezTo>
                    <a:pt x="7346950" y="783590"/>
                    <a:pt x="3776980" y="688340"/>
                    <a:pt x="2395220" y="683260"/>
                  </a:cubicBezTo>
                  <a:cubicBezTo>
                    <a:pt x="1536700" y="680720"/>
                    <a:pt x="594360" y="730250"/>
                    <a:pt x="307340" y="695960"/>
                  </a:cubicBezTo>
                  <a:cubicBezTo>
                    <a:pt x="232410" y="687070"/>
                    <a:pt x="208280" y="683260"/>
                    <a:pt x="166370" y="660400"/>
                  </a:cubicBezTo>
                  <a:cubicBezTo>
                    <a:pt x="124460" y="638810"/>
                    <a:pt x="82550" y="595630"/>
                    <a:pt x="57150" y="563880"/>
                  </a:cubicBezTo>
                  <a:cubicBezTo>
                    <a:pt x="40640" y="542290"/>
                    <a:pt x="31750" y="525780"/>
                    <a:pt x="24130" y="499110"/>
                  </a:cubicBezTo>
                  <a:cubicBezTo>
                    <a:pt x="11430" y="462280"/>
                    <a:pt x="0" y="401320"/>
                    <a:pt x="6350" y="355600"/>
                  </a:cubicBezTo>
                  <a:cubicBezTo>
                    <a:pt x="11430" y="308610"/>
                    <a:pt x="36830" y="252730"/>
                    <a:pt x="57150" y="219710"/>
                  </a:cubicBezTo>
                  <a:cubicBezTo>
                    <a:pt x="72390" y="195580"/>
                    <a:pt x="87630" y="180340"/>
                    <a:pt x="106680" y="163830"/>
                  </a:cubicBezTo>
                  <a:cubicBezTo>
                    <a:pt x="124460" y="148590"/>
                    <a:pt x="140970" y="134620"/>
                    <a:pt x="166370" y="123190"/>
                  </a:cubicBezTo>
                  <a:cubicBezTo>
                    <a:pt x="201930" y="106680"/>
                    <a:pt x="307340" y="87630"/>
                    <a:pt x="307340" y="87630"/>
                  </a:cubicBezTo>
                </a:path>
              </a:pathLst>
            </a:custGeom>
            <a:solidFill>
              <a:srgbClr val="D1E6A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7048500" y="2904172"/>
            <a:ext cx="4237672" cy="1071562"/>
            <a:chOff x="0" y="0"/>
            <a:chExt cx="5650230" cy="1428750"/>
          </a:xfrm>
        </p:grpSpPr>
        <p:sp>
          <p:nvSpPr>
            <p:cNvPr id="23" name="Freeform 23"/>
            <p:cNvSpPr/>
            <p:nvPr/>
          </p:nvSpPr>
          <p:spPr>
            <a:xfrm>
              <a:off x="44450" y="25400"/>
              <a:ext cx="5557520" cy="1376680"/>
            </a:xfrm>
            <a:custGeom>
              <a:avLst/>
              <a:gdLst/>
              <a:ahLst/>
              <a:cxnLst/>
              <a:rect l="l" t="t" r="r" b="b"/>
              <a:pathLst>
                <a:path w="5557520" h="1376680">
                  <a:moveTo>
                    <a:pt x="635000" y="54610"/>
                  </a:moveTo>
                  <a:cubicBezTo>
                    <a:pt x="2062480" y="90170"/>
                    <a:pt x="2192020" y="88900"/>
                    <a:pt x="2489200" y="83820"/>
                  </a:cubicBezTo>
                  <a:cubicBezTo>
                    <a:pt x="3046730" y="76200"/>
                    <a:pt x="4525010" y="0"/>
                    <a:pt x="4890770" y="25400"/>
                  </a:cubicBezTo>
                  <a:cubicBezTo>
                    <a:pt x="5001260" y="31750"/>
                    <a:pt x="5036820" y="36830"/>
                    <a:pt x="5102860" y="59690"/>
                  </a:cubicBezTo>
                  <a:cubicBezTo>
                    <a:pt x="5170170" y="82550"/>
                    <a:pt x="5236210" y="116840"/>
                    <a:pt x="5293360" y="160020"/>
                  </a:cubicBezTo>
                  <a:cubicBezTo>
                    <a:pt x="5349240" y="203200"/>
                    <a:pt x="5401310" y="257810"/>
                    <a:pt x="5440680" y="316230"/>
                  </a:cubicBezTo>
                  <a:cubicBezTo>
                    <a:pt x="5480050" y="374650"/>
                    <a:pt x="5511800" y="443230"/>
                    <a:pt x="5530850" y="510540"/>
                  </a:cubicBezTo>
                  <a:cubicBezTo>
                    <a:pt x="5549900" y="579120"/>
                    <a:pt x="5557520" y="654050"/>
                    <a:pt x="5553710" y="723900"/>
                  </a:cubicBezTo>
                  <a:cubicBezTo>
                    <a:pt x="5549900" y="795020"/>
                    <a:pt x="5533390" y="868680"/>
                    <a:pt x="5507990" y="933450"/>
                  </a:cubicBezTo>
                  <a:cubicBezTo>
                    <a:pt x="5481320" y="999490"/>
                    <a:pt x="5443220" y="1064260"/>
                    <a:pt x="5397500" y="1117600"/>
                  </a:cubicBezTo>
                  <a:cubicBezTo>
                    <a:pt x="5351780" y="1170940"/>
                    <a:pt x="5293360" y="1220470"/>
                    <a:pt x="5233670" y="1256030"/>
                  </a:cubicBezTo>
                  <a:cubicBezTo>
                    <a:pt x="5172710" y="1292860"/>
                    <a:pt x="5102860" y="1320800"/>
                    <a:pt x="5034280" y="1336040"/>
                  </a:cubicBezTo>
                  <a:cubicBezTo>
                    <a:pt x="4964430" y="1351280"/>
                    <a:pt x="4889500" y="1355090"/>
                    <a:pt x="4819650" y="1347470"/>
                  </a:cubicBezTo>
                  <a:cubicBezTo>
                    <a:pt x="4749800" y="1339850"/>
                    <a:pt x="4677410" y="1319530"/>
                    <a:pt x="4612640" y="1290320"/>
                  </a:cubicBezTo>
                  <a:cubicBezTo>
                    <a:pt x="4549140" y="1259840"/>
                    <a:pt x="4486910" y="1217930"/>
                    <a:pt x="4434840" y="1169670"/>
                  </a:cubicBezTo>
                  <a:cubicBezTo>
                    <a:pt x="4384040" y="1121410"/>
                    <a:pt x="4338320" y="1061720"/>
                    <a:pt x="4305300" y="998220"/>
                  </a:cubicBezTo>
                  <a:cubicBezTo>
                    <a:pt x="4272280" y="935990"/>
                    <a:pt x="4248150" y="864870"/>
                    <a:pt x="4236720" y="795020"/>
                  </a:cubicBezTo>
                  <a:cubicBezTo>
                    <a:pt x="4225290" y="725170"/>
                    <a:pt x="4225290" y="650240"/>
                    <a:pt x="4236720" y="580390"/>
                  </a:cubicBezTo>
                  <a:cubicBezTo>
                    <a:pt x="4248150" y="510540"/>
                    <a:pt x="4272280" y="439420"/>
                    <a:pt x="4305300" y="377190"/>
                  </a:cubicBezTo>
                  <a:cubicBezTo>
                    <a:pt x="4338320" y="314960"/>
                    <a:pt x="4384040" y="255270"/>
                    <a:pt x="4434840" y="207010"/>
                  </a:cubicBezTo>
                  <a:cubicBezTo>
                    <a:pt x="4486910" y="157480"/>
                    <a:pt x="4549140" y="115570"/>
                    <a:pt x="4612640" y="86360"/>
                  </a:cubicBezTo>
                  <a:cubicBezTo>
                    <a:pt x="4677410" y="55880"/>
                    <a:pt x="4749800" y="36830"/>
                    <a:pt x="4819650" y="29210"/>
                  </a:cubicBezTo>
                  <a:cubicBezTo>
                    <a:pt x="4889500" y="21590"/>
                    <a:pt x="4965700" y="25400"/>
                    <a:pt x="5034280" y="40640"/>
                  </a:cubicBezTo>
                  <a:cubicBezTo>
                    <a:pt x="5102860" y="55880"/>
                    <a:pt x="5172710" y="83820"/>
                    <a:pt x="5233670" y="119380"/>
                  </a:cubicBezTo>
                  <a:cubicBezTo>
                    <a:pt x="5293360" y="156210"/>
                    <a:pt x="5351780" y="204470"/>
                    <a:pt x="5397500" y="259080"/>
                  </a:cubicBezTo>
                  <a:cubicBezTo>
                    <a:pt x="5443220" y="312420"/>
                    <a:pt x="5481320" y="377190"/>
                    <a:pt x="5507990" y="443230"/>
                  </a:cubicBezTo>
                  <a:cubicBezTo>
                    <a:pt x="5533390" y="508000"/>
                    <a:pt x="5549900" y="581660"/>
                    <a:pt x="5553710" y="652780"/>
                  </a:cubicBezTo>
                  <a:cubicBezTo>
                    <a:pt x="5557520" y="722630"/>
                    <a:pt x="5549900" y="797560"/>
                    <a:pt x="5530850" y="866140"/>
                  </a:cubicBezTo>
                  <a:cubicBezTo>
                    <a:pt x="5511800" y="933450"/>
                    <a:pt x="5480050" y="1002030"/>
                    <a:pt x="5440680" y="1060450"/>
                  </a:cubicBezTo>
                  <a:cubicBezTo>
                    <a:pt x="5400040" y="1118870"/>
                    <a:pt x="5349240" y="1173480"/>
                    <a:pt x="5292090" y="1216660"/>
                  </a:cubicBezTo>
                  <a:cubicBezTo>
                    <a:pt x="5236210" y="1258570"/>
                    <a:pt x="5170170" y="1294130"/>
                    <a:pt x="5102860" y="1316990"/>
                  </a:cubicBezTo>
                  <a:cubicBezTo>
                    <a:pt x="5035550" y="1339850"/>
                    <a:pt x="5001260" y="1343660"/>
                    <a:pt x="4890770" y="1351280"/>
                  </a:cubicBezTo>
                  <a:cubicBezTo>
                    <a:pt x="4525010" y="1376680"/>
                    <a:pt x="3046730" y="1300480"/>
                    <a:pt x="2489200" y="1291590"/>
                  </a:cubicBezTo>
                  <a:cubicBezTo>
                    <a:pt x="2192020" y="1287780"/>
                    <a:pt x="2062480" y="1285240"/>
                    <a:pt x="1803400" y="1289050"/>
                  </a:cubicBezTo>
                  <a:cubicBezTo>
                    <a:pt x="1465580" y="1292860"/>
                    <a:pt x="840740" y="1330960"/>
                    <a:pt x="635000" y="1322070"/>
                  </a:cubicBezTo>
                  <a:cubicBezTo>
                    <a:pt x="560070" y="1318260"/>
                    <a:pt x="532130" y="1315720"/>
                    <a:pt x="483870" y="1303020"/>
                  </a:cubicBezTo>
                  <a:cubicBezTo>
                    <a:pt x="434340" y="1291590"/>
                    <a:pt x="384810" y="1272540"/>
                    <a:pt x="340360" y="1249680"/>
                  </a:cubicBezTo>
                  <a:cubicBezTo>
                    <a:pt x="295910" y="1225550"/>
                    <a:pt x="252730" y="1196340"/>
                    <a:pt x="214630" y="1162050"/>
                  </a:cubicBezTo>
                  <a:cubicBezTo>
                    <a:pt x="176530" y="1129030"/>
                    <a:pt x="142240" y="1089660"/>
                    <a:pt x="113030" y="1047750"/>
                  </a:cubicBezTo>
                  <a:cubicBezTo>
                    <a:pt x="85090" y="1007110"/>
                    <a:pt x="60960" y="960120"/>
                    <a:pt x="41910" y="913130"/>
                  </a:cubicBezTo>
                  <a:cubicBezTo>
                    <a:pt x="24130" y="866140"/>
                    <a:pt x="11430" y="814070"/>
                    <a:pt x="6350" y="764540"/>
                  </a:cubicBezTo>
                  <a:cubicBezTo>
                    <a:pt x="0" y="713740"/>
                    <a:pt x="0" y="661670"/>
                    <a:pt x="6350" y="612140"/>
                  </a:cubicBezTo>
                  <a:cubicBezTo>
                    <a:pt x="11430" y="561340"/>
                    <a:pt x="24130" y="510540"/>
                    <a:pt x="41910" y="463550"/>
                  </a:cubicBezTo>
                  <a:cubicBezTo>
                    <a:pt x="60960" y="416560"/>
                    <a:pt x="85090" y="369570"/>
                    <a:pt x="113030" y="327660"/>
                  </a:cubicBezTo>
                  <a:cubicBezTo>
                    <a:pt x="142240" y="285750"/>
                    <a:pt x="176530" y="247650"/>
                    <a:pt x="214630" y="213360"/>
                  </a:cubicBezTo>
                  <a:cubicBezTo>
                    <a:pt x="252730" y="180340"/>
                    <a:pt x="295910" y="149860"/>
                    <a:pt x="340360" y="127000"/>
                  </a:cubicBezTo>
                  <a:cubicBezTo>
                    <a:pt x="384810" y="102870"/>
                    <a:pt x="434340" y="85090"/>
                    <a:pt x="483870" y="72390"/>
                  </a:cubicBezTo>
                  <a:cubicBezTo>
                    <a:pt x="532130" y="60960"/>
                    <a:pt x="635000" y="54610"/>
                    <a:pt x="635000" y="54610"/>
                  </a:cubicBezTo>
                </a:path>
              </a:pathLst>
            </a:custGeom>
            <a:solidFill>
              <a:srgbClr val="D1E6A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5365432" y="4727258"/>
            <a:ext cx="7720965" cy="1090612"/>
            <a:chOff x="0" y="0"/>
            <a:chExt cx="10294620" cy="1454150"/>
          </a:xfrm>
        </p:grpSpPr>
        <p:sp>
          <p:nvSpPr>
            <p:cNvPr id="25" name="Freeform 25"/>
            <p:cNvSpPr/>
            <p:nvPr/>
          </p:nvSpPr>
          <p:spPr>
            <a:xfrm>
              <a:off x="44450" y="3810"/>
              <a:ext cx="10203179" cy="1446530"/>
            </a:xfrm>
            <a:custGeom>
              <a:avLst/>
              <a:gdLst/>
              <a:ahLst/>
              <a:cxnLst/>
              <a:rect l="l" t="t" r="r" b="b"/>
              <a:pathLst>
                <a:path w="10203179" h="1446530">
                  <a:moveTo>
                    <a:pt x="627380" y="97790"/>
                  </a:moveTo>
                  <a:cubicBezTo>
                    <a:pt x="2409190" y="146050"/>
                    <a:pt x="2799080" y="140970"/>
                    <a:pt x="3501390" y="135890"/>
                  </a:cubicBezTo>
                  <a:cubicBezTo>
                    <a:pt x="4865370" y="124460"/>
                    <a:pt x="8886190" y="0"/>
                    <a:pt x="9525000" y="46990"/>
                  </a:cubicBezTo>
                  <a:cubicBezTo>
                    <a:pt x="9645650" y="55880"/>
                    <a:pt x="9672320" y="59690"/>
                    <a:pt x="9740900" y="82550"/>
                  </a:cubicBezTo>
                  <a:cubicBezTo>
                    <a:pt x="9808210" y="105410"/>
                    <a:pt x="9876790" y="140970"/>
                    <a:pt x="9933940" y="184150"/>
                  </a:cubicBezTo>
                  <a:cubicBezTo>
                    <a:pt x="9991090" y="228600"/>
                    <a:pt x="10043160" y="284480"/>
                    <a:pt x="10083800" y="342900"/>
                  </a:cubicBezTo>
                  <a:cubicBezTo>
                    <a:pt x="10124440" y="402590"/>
                    <a:pt x="10156190" y="472440"/>
                    <a:pt x="10175240" y="542290"/>
                  </a:cubicBezTo>
                  <a:cubicBezTo>
                    <a:pt x="10195560" y="610870"/>
                    <a:pt x="10203180" y="687070"/>
                    <a:pt x="10199370" y="759460"/>
                  </a:cubicBezTo>
                  <a:cubicBezTo>
                    <a:pt x="10195560" y="831850"/>
                    <a:pt x="10179050" y="906780"/>
                    <a:pt x="10152380" y="972820"/>
                  </a:cubicBezTo>
                  <a:cubicBezTo>
                    <a:pt x="10125710" y="1040130"/>
                    <a:pt x="10086340" y="1106170"/>
                    <a:pt x="10039350" y="1160780"/>
                  </a:cubicBezTo>
                  <a:cubicBezTo>
                    <a:pt x="9993630" y="1215390"/>
                    <a:pt x="9933940" y="1264920"/>
                    <a:pt x="9872980" y="1301750"/>
                  </a:cubicBezTo>
                  <a:cubicBezTo>
                    <a:pt x="9810750" y="1338580"/>
                    <a:pt x="9739630" y="1367790"/>
                    <a:pt x="9669780" y="1383030"/>
                  </a:cubicBezTo>
                  <a:cubicBezTo>
                    <a:pt x="9599930" y="1398270"/>
                    <a:pt x="9522460" y="1402080"/>
                    <a:pt x="9451340" y="1394460"/>
                  </a:cubicBezTo>
                  <a:cubicBezTo>
                    <a:pt x="9380220" y="1386840"/>
                    <a:pt x="9305290" y="1366520"/>
                    <a:pt x="9240520" y="1336040"/>
                  </a:cubicBezTo>
                  <a:cubicBezTo>
                    <a:pt x="9175750" y="1305560"/>
                    <a:pt x="9112250" y="1262380"/>
                    <a:pt x="9058910" y="1214120"/>
                  </a:cubicBezTo>
                  <a:cubicBezTo>
                    <a:pt x="9006840" y="1164590"/>
                    <a:pt x="8961120" y="1102360"/>
                    <a:pt x="8926830" y="1038860"/>
                  </a:cubicBezTo>
                  <a:cubicBezTo>
                    <a:pt x="8893810" y="975360"/>
                    <a:pt x="8868410" y="902970"/>
                    <a:pt x="8856980" y="831850"/>
                  </a:cubicBezTo>
                  <a:cubicBezTo>
                    <a:pt x="8845550" y="760730"/>
                    <a:pt x="8845550" y="684530"/>
                    <a:pt x="8856980" y="613410"/>
                  </a:cubicBezTo>
                  <a:cubicBezTo>
                    <a:pt x="8868410" y="542290"/>
                    <a:pt x="8893810" y="469900"/>
                    <a:pt x="8926830" y="406400"/>
                  </a:cubicBezTo>
                  <a:cubicBezTo>
                    <a:pt x="8961120" y="342900"/>
                    <a:pt x="9006840" y="281940"/>
                    <a:pt x="9060180" y="232410"/>
                  </a:cubicBezTo>
                  <a:cubicBezTo>
                    <a:pt x="9112250" y="182880"/>
                    <a:pt x="9175750" y="139700"/>
                    <a:pt x="9240520" y="109220"/>
                  </a:cubicBezTo>
                  <a:cubicBezTo>
                    <a:pt x="9306560" y="78740"/>
                    <a:pt x="9380220" y="58420"/>
                    <a:pt x="9451340" y="50800"/>
                  </a:cubicBezTo>
                  <a:cubicBezTo>
                    <a:pt x="9522460" y="43180"/>
                    <a:pt x="9599930" y="46990"/>
                    <a:pt x="9669780" y="62230"/>
                  </a:cubicBezTo>
                  <a:cubicBezTo>
                    <a:pt x="9739630" y="78740"/>
                    <a:pt x="9812020" y="106680"/>
                    <a:pt x="9872980" y="143510"/>
                  </a:cubicBezTo>
                  <a:cubicBezTo>
                    <a:pt x="9935210" y="180340"/>
                    <a:pt x="9993630" y="229870"/>
                    <a:pt x="10039350" y="285750"/>
                  </a:cubicBezTo>
                  <a:cubicBezTo>
                    <a:pt x="10086340" y="340360"/>
                    <a:pt x="10125710" y="406400"/>
                    <a:pt x="10152380" y="472440"/>
                  </a:cubicBezTo>
                  <a:cubicBezTo>
                    <a:pt x="10179050" y="539750"/>
                    <a:pt x="10195560" y="614680"/>
                    <a:pt x="10199370" y="685800"/>
                  </a:cubicBezTo>
                  <a:cubicBezTo>
                    <a:pt x="10203180" y="758190"/>
                    <a:pt x="10195560" y="834390"/>
                    <a:pt x="10175240" y="904240"/>
                  </a:cubicBezTo>
                  <a:cubicBezTo>
                    <a:pt x="10156190" y="972820"/>
                    <a:pt x="10124440" y="1042670"/>
                    <a:pt x="10083800" y="1102360"/>
                  </a:cubicBezTo>
                  <a:cubicBezTo>
                    <a:pt x="10043160" y="1162050"/>
                    <a:pt x="9991090" y="1217930"/>
                    <a:pt x="9933940" y="1261110"/>
                  </a:cubicBezTo>
                  <a:cubicBezTo>
                    <a:pt x="9875520" y="1304290"/>
                    <a:pt x="9808210" y="1341120"/>
                    <a:pt x="9739630" y="1363980"/>
                  </a:cubicBezTo>
                  <a:cubicBezTo>
                    <a:pt x="9672320" y="1386840"/>
                    <a:pt x="9645650" y="1389380"/>
                    <a:pt x="9525000" y="1398270"/>
                  </a:cubicBezTo>
                  <a:cubicBezTo>
                    <a:pt x="8886190" y="1446530"/>
                    <a:pt x="4865370" y="1320800"/>
                    <a:pt x="3501390" y="1310640"/>
                  </a:cubicBezTo>
                  <a:cubicBezTo>
                    <a:pt x="2799080" y="1304290"/>
                    <a:pt x="2409190" y="1299210"/>
                    <a:pt x="1906270" y="1306830"/>
                  </a:cubicBezTo>
                  <a:cubicBezTo>
                    <a:pt x="1456690" y="1314450"/>
                    <a:pt x="844550" y="1357630"/>
                    <a:pt x="627380" y="1348740"/>
                  </a:cubicBezTo>
                  <a:cubicBezTo>
                    <a:pt x="552450" y="1344930"/>
                    <a:pt x="525780" y="1342390"/>
                    <a:pt x="477520" y="1329690"/>
                  </a:cubicBezTo>
                  <a:cubicBezTo>
                    <a:pt x="429260" y="1318260"/>
                    <a:pt x="381000" y="1300480"/>
                    <a:pt x="336550" y="1276350"/>
                  </a:cubicBezTo>
                  <a:cubicBezTo>
                    <a:pt x="292100" y="1253490"/>
                    <a:pt x="250190" y="1224280"/>
                    <a:pt x="213360" y="1191260"/>
                  </a:cubicBezTo>
                  <a:cubicBezTo>
                    <a:pt x="175260" y="1158240"/>
                    <a:pt x="140970" y="1118870"/>
                    <a:pt x="113030" y="1078230"/>
                  </a:cubicBezTo>
                  <a:cubicBezTo>
                    <a:pt x="83820" y="1037590"/>
                    <a:pt x="60960" y="991870"/>
                    <a:pt x="43180" y="944880"/>
                  </a:cubicBezTo>
                  <a:cubicBezTo>
                    <a:pt x="25400" y="897890"/>
                    <a:pt x="12700" y="847090"/>
                    <a:pt x="6350" y="797560"/>
                  </a:cubicBezTo>
                  <a:cubicBezTo>
                    <a:pt x="0" y="748030"/>
                    <a:pt x="0" y="697230"/>
                    <a:pt x="6350" y="647700"/>
                  </a:cubicBezTo>
                  <a:cubicBezTo>
                    <a:pt x="12700" y="598170"/>
                    <a:pt x="25400" y="547370"/>
                    <a:pt x="43180" y="500380"/>
                  </a:cubicBezTo>
                  <a:cubicBezTo>
                    <a:pt x="60960" y="454660"/>
                    <a:pt x="85090" y="408940"/>
                    <a:pt x="113030" y="367030"/>
                  </a:cubicBezTo>
                  <a:cubicBezTo>
                    <a:pt x="140970" y="326390"/>
                    <a:pt x="175260" y="287020"/>
                    <a:pt x="213360" y="254000"/>
                  </a:cubicBezTo>
                  <a:cubicBezTo>
                    <a:pt x="250190" y="220980"/>
                    <a:pt x="293370" y="191770"/>
                    <a:pt x="336550" y="168910"/>
                  </a:cubicBezTo>
                  <a:cubicBezTo>
                    <a:pt x="381000" y="146050"/>
                    <a:pt x="429260" y="127000"/>
                    <a:pt x="477520" y="115570"/>
                  </a:cubicBezTo>
                  <a:cubicBezTo>
                    <a:pt x="525780" y="102870"/>
                    <a:pt x="627380" y="97790"/>
                    <a:pt x="627380" y="97790"/>
                  </a:cubicBezTo>
                </a:path>
              </a:pathLst>
            </a:custGeom>
            <a:solidFill>
              <a:srgbClr val="D1E6A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6535103" y="6648450"/>
            <a:ext cx="5022532" cy="1078230"/>
            <a:chOff x="0" y="0"/>
            <a:chExt cx="6696710" cy="1437640"/>
          </a:xfrm>
        </p:grpSpPr>
        <p:sp>
          <p:nvSpPr>
            <p:cNvPr id="27" name="Freeform 27"/>
            <p:cNvSpPr/>
            <p:nvPr/>
          </p:nvSpPr>
          <p:spPr>
            <a:xfrm>
              <a:off x="44450" y="20320"/>
              <a:ext cx="6604000" cy="1397000"/>
            </a:xfrm>
            <a:custGeom>
              <a:avLst/>
              <a:gdLst/>
              <a:ahLst/>
              <a:cxnLst/>
              <a:rect l="l" t="t" r="r" b="b"/>
              <a:pathLst>
                <a:path w="6604000" h="1397000">
                  <a:moveTo>
                    <a:pt x="633730" y="66040"/>
                  </a:moveTo>
                  <a:cubicBezTo>
                    <a:pt x="2138680" y="107950"/>
                    <a:pt x="2302510" y="107950"/>
                    <a:pt x="2674620" y="104140"/>
                  </a:cubicBezTo>
                  <a:cubicBezTo>
                    <a:pt x="3406140" y="97790"/>
                    <a:pt x="5491480" y="0"/>
                    <a:pt x="5933440" y="30480"/>
                  </a:cubicBezTo>
                  <a:cubicBezTo>
                    <a:pt x="6046470" y="38100"/>
                    <a:pt x="6078220" y="43180"/>
                    <a:pt x="6146800" y="66040"/>
                  </a:cubicBezTo>
                  <a:cubicBezTo>
                    <a:pt x="6214110" y="87630"/>
                    <a:pt x="6280150" y="123190"/>
                    <a:pt x="6337300" y="166370"/>
                  </a:cubicBezTo>
                  <a:cubicBezTo>
                    <a:pt x="6393180" y="209550"/>
                    <a:pt x="6445250" y="264160"/>
                    <a:pt x="6485890" y="323850"/>
                  </a:cubicBezTo>
                  <a:cubicBezTo>
                    <a:pt x="6525260" y="382270"/>
                    <a:pt x="6557010" y="450850"/>
                    <a:pt x="6576060" y="519430"/>
                  </a:cubicBezTo>
                  <a:cubicBezTo>
                    <a:pt x="6595110" y="588010"/>
                    <a:pt x="6604000" y="664210"/>
                    <a:pt x="6600190" y="734060"/>
                  </a:cubicBezTo>
                  <a:cubicBezTo>
                    <a:pt x="6596380" y="805180"/>
                    <a:pt x="6579870" y="880110"/>
                    <a:pt x="6553200" y="946150"/>
                  </a:cubicBezTo>
                  <a:cubicBezTo>
                    <a:pt x="6526530" y="1012190"/>
                    <a:pt x="6488430" y="1076960"/>
                    <a:pt x="6441440" y="1130300"/>
                  </a:cubicBezTo>
                  <a:cubicBezTo>
                    <a:pt x="6395720" y="1184910"/>
                    <a:pt x="6338570" y="1234440"/>
                    <a:pt x="6277610" y="1271270"/>
                  </a:cubicBezTo>
                  <a:cubicBezTo>
                    <a:pt x="6216650" y="1306830"/>
                    <a:pt x="6145530" y="1336040"/>
                    <a:pt x="6076950" y="1351280"/>
                  </a:cubicBezTo>
                  <a:cubicBezTo>
                    <a:pt x="6007100" y="1366520"/>
                    <a:pt x="5930900" y="1370330"/>
                    <a:pt x="5861050" y="1362710"/>
                  </a:cubicBezTo>
                  <a:cubicBezTo>
                    <a:pt x="5789930" y="1355090"/>
                    <a:pt x="5716270" y="1334770"/>
                    <a:pt x="5652770" y="1304290"/>
                  </a:cubicBezTo>
                  <a:cubicBezTo>
                    <a:pt x="5588000" y="1275080"/>
                    <a:pt x="5524500" y="1231900"/>
                    <a:pt x="5473700" y="1183640"/>
                  </a:cubicBezTo>
                  <a:cubicBezTo>
                    <a:pt x="5421630" y="1134110"/>
                    <a:pt x="5375910" y="1074420"/>
                    <a:pt x="5342890" y="1010920"/>
                  </a:cubicBezTo>
                  <a:cubicBezTo>
                    <a:pt x="5309870" y="948690"/>
                    <a:pt x="5285740" y="876300"/>
                    <a:pt x="5274310" y="806450"/>
                  </a:cubicBezTo>
                  <a:cubicBezTo>
                    <a:pt x="5262880" y="736600"/>
                    <a:pt x="5262880" y="660400"/>
                    <a:pt x="5274310" y="590550"/>
                  </a:cubicBezTo>
                  <a:cubicBezTo>
                    <a:pt x="5285740" y="520700"/>
                    <a:pt x="5309870" y="448310"/>
                    <a:pt x="5342890" y="386080"/>
                  </a:cubicBezTo>
                  <a:cubicBezTo>
                    <a:pt x="5375910" y="322580"/>
                    <a:pt x="5421630" y="262890"/>
                    <a:pt x="5473700" y="213360"/>
                  </a:cubicBezTo>
                  <a:cubicBezTo>
                    <a:pt x="5525770" y="165100"/>
                    <a:pt x="5588000" y="121920"/>
                    <a:pt x="5652770" y="92710"/>
                  </a:cubicBezTo>
                  <a:cubicBezTo>
                    <a:pt x="5717540" y="62230"/>
                    <a:pt x="5789930" y="41910"/>
                    <a:pt x="5861050" y="34290"/>
                  </a:cubicBezTo>
                  <a:cubicBezTo>
                    <a:pt x="5930900" y="26670"/>
                    <a:pt x="6007100" y="30480"/>
                    <a:pt x="6076950" y="45720"/>
                  </a:cubicBezTo>
                  <a:cubicBezTo>
                    <a:pt x="6145530" y="60960"/>
                    <a:pt x="6216650" y="88900"/>
                    <a:pt x="6277610" y="125730"/>
                  </a:cubicBezTo>
                  <a:cubicBezTo>
                    <a:pt x="6338570" y="162560"/>
                    <a:pt x="6395720" y="212090"/>
                    <a:pt x="6441440" y="266700"/>
                  </a:cubicBezTo>
                  <a:cubicBezTo>
                    <a:pt x="6488430" y="320040"/>
                    <a:pt x="6526530" y="384810"/>
                    <a:pt x="6553200" y="450850"/>
                  </a:cubicBezTo>
                  <a:cubicBezTo>
                    <a:pt x="6579870" y="516890"/>
                    <a:pt x="6596380" y="591820"/>
                    <a:pt x="6600190" y="662940"/>
                  </a:cubicBezTo>
                  <a:cubicBezTo>
                    <a:pt x="6604000" y="732790"/>
                    <a:pt x="6595110" y="808990"/>
                    <a:pt x="6576060" y="877570"/>
                  </a:cubicBezTo>
                  <a:cubicBezTo>
                    <a:pt x="6557010" y="946150"/>
                    <a:pt x="6525260" y="1014730"/>
                    <a:pt x="6485890" y="1073150"/>
                  </a:cubicBezTo>
                  <a:cubicBezTo>
                    <a:pt x="6445250" y="1132840"/>
                    <a:pt x="6393180" y="1187450"/>
                    <a:pt x="6337300" y="1230630"/>
                  </a:cubicBezTo>
                  <a:cubicBezTo>
                    <a:pt x="6280150" y="1273810"/>
                    <a:pt x="6212840" y="1309370"/>
                    <a:pt x="6145530" y="1330960"/>
                  </a:cubicBezTo>
                  <a:cubicBezTo>
                    <a:pt x="6078220" y="1353820"/>
                    <a:pt x="6046470" y="1358900"/>
                    <a:pt x="5933440" y="1366520"/>
                  </a:cubicBezTo>
                  <a:cubicBezTo>
                    <a:pt x="5491480" y="1397000"/>
                    <a:pt x="3406140" y="1299210"/>
                    <a:pt x="2674620" y="1291590"/>
                  </a:cubicBezTo>
                  <a:cubicBezTo>
                    <a:pt x="2302510" y="1287780"/>
                    <a:pt x="2138680" y="1289050"/>
                    <a:pt x="1832610" y="1294130"/>
                  </a:cubicBezTo>
                  <a:cubicBezTo>
                    <a:pt x="1468120" y="1300480"/>
                    <a:pt x="842010" y="1339850"/>
                    <a:pt x="633730" y="1329690"/>
                  </a:cubicBezTo>
                  <a:cubicBezTo>
                    <a:pt x="558800" y="1327150"/>
                    <a:pt x="530860" y="1324610"/>
                    <a:pt x="482600" y="1311910"/>
                  </a:cubicBezTo>
                  <a:cubicBezTo>
                    <a:pt x="433070" y="1300480"/>
                    <a:pt x="384810" y="1281430"/>
                    <a:pt x="339090" y="1257300"/>
                  </a:cubicBezTo>
                  <a:cubicBezTo>
                    <a:pt x="294640" y="1234440"/>
                    <a:pt x="251460" y="1205230"/>
                    <a:pt x="214630" y="1170940"/>
                  </a:cubicBezTo>
                  <a:cubicBezTo>
                    <a:pt x="176530" y="1137920"/>
                    <a:pt x="142240" y="1098550"/>
                    <a:pt x="113030" y="1057910"/>
                  </a:cubicBezTo>
                  <a:cubicBezTo>
                    <a:pt x="85090" y="1016000"/>
                    <a:pt x="59690" y="969010"/>
                    <a:pt x="41910" y="922020"/>
                  </a:cubicBezTo>
                  <a:cubicBezTo>
                    <a:pt x="24130" y="875030"/>
                    <a:pt x="11430" y="824230"/>
                    <a:pt x="6350" y="774700"/>
                  </a:cubicBezTo>
                  <a:cubicBezTo>
                    <a:pt x="0" y="723900"/>
                    <a:pt x="0" y="671830"/>
                    <a:pt x="6350" y="622300"/>
                  </a:cubicBezTo>
                  <a:cubicBezTo>
                    <a:pt x="11430" y="572770"/>
                    <a:pt x="24130" y="521970"/>
                    <a:pt x="41910" y="473710"/>
                  </a:cubicBezTo>
                  <a:cubicBezTo>
                    <a:pt x="59690" y="426720"/>
                    <a:pt x="85090" y="381000"/>
                    <a:pt x="113030" y="339090"/>
                  </a:cubicBezTo>
                  <a:cubicBezTo>
                    <a:pt x="142240" y="298450"/>
                    <a:pt x="176530" y="259080"/>
                    <a:pt x="214630" y="226060"/>
                  </a:cubicBezTo>
                  <a:cubicBezTo>
                    <a:pt x="251460" y="191770"/>
                    <a:pt x="294640" y="162560"/>
                    <a:pt x="339090" y="138430"/>
                  </a:cubicBezTo>
                  <a:cubicBezTo>
                    <a:pt x="384810" y="115570"/>
                    <a:pt x="433070" y="96520"/>
                    <a:pt x="482600" y="85090"/>
                  </a:cubicBezTo>
                  <a:cubicBezTo>
                    <a:pt x="530860" y="72390"/>
                    <a:pt x="633730" y="66040"/>
                    <a:pt x="633730" y="66040"/>
                  </a:cubicBezTo>
                </a:path>
              </a:pathLst>
            </a:custGeom>
            <a:solidFill>
              <a:srgbClr val="D1E6A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1424285" y="1719262"/>
            <a:ext cx="2892742" cy="1763077"/>
            <a:chOff x="0" y="0"/>
            <a:chExt cx="3856990" cy="2350770"/>
          </a:xfrm>
        </p:grpSpPr>
        <p:sp>
          <p:nvSpPr>
            <p:cNvPr id="29" name="Freeform 29"/>
            <p:cNvSpPr/>
            <p:nvPr/>
          </p:nvSpPr>
          <p:spPr>
            <a:xfrm>
              <a:off x="48260" y="50800"/>
              <a:ext cx="3761740" cy="2250440"/>
            </a:xfrm>
            <a:custGeom>
              <a:avLst/>
              <a:gdLst/>
              <a:ahLst/>
              <a:cxnLst/>
              <a:rect l="l" t="t" r="r" b="b"/>
              <a:pathLst>
                <a:path w="3761740" h="2250440">
                  <a:moveTo>
                    <a:pt x="27940" y="504190"/>
                  </a:moveTo>
                  <a:cubicBezTo>
                    <a:pt x="218440" y="349250"/>
                    <a:pt x="288290" y="303530"/>
                    <a:pt x="356870" y="264160"/>
                  </a:cubicBezTo>
                  <a:cubicBezTo>
                    <a:pt x="426720" y="223520"/>
                    <a:pt x="492760" y="186690"/>
                    <a:pt x="575310" y="152400"/>
                  </a:cubicBezTo>
                  <a:cubicBezTo>
                    <a:pt x="675640" y="111760"/>
                    <a:pt x="808990" y="71120"/>
                    <a:pt x="920750" y="45720"/>
                  </a:cubicBezTo>
                  <a:cubicBezTo>
                    <a:pt x="1024890" y="22860"/>
                    <a:pt x="1127760" y="0"/>
                    <a:pt x="1225550" y="0"/>
                  </a:cubicBezTo>
                  <a:cubicBezTo>
                    <a:pt x="1315720" y="1270"/>
                    <a:pt x="1403350" y="11430"/>
                    <a:pt x="1484630" y="39370"/>
                  </a:cubicBezTo>
                  <a:cubicBezTo>
                    <a:pt x="1568450" y="68580"/>
                    <a:pt x="1648460" y="120650"/>
                    <a:pt x="1722120" y="177800"/>
                  </a:cubicBezTo>
                  <a:cubicBezTo>
                    <a:pt x="1800860" y="237490"/>
                    <a:pt x="1878330" y="313690"/>
                    <a:pt x="1939290" y="393700"/>
                  </a:cubicBezTo>
                  <a:cubicBezTo>
                    <a:pt x="2001520" y="476250"/>
                    <a:pt x="2053590" y="572770"/>
                    <a:pt x="2094230" y="665480"/>
                  </a:cubicBezTo>
                  <a:cubicBezTo>
                    <a:pt x="2132330" y="754380"/>
                    <a:pt x="2159000" y="849630"/>
                    <a:pt x="2179320" y="938530"/>
                  </a:cubicBezTo>
                  <a:cubicBezTo>
                    <a:pt x="2197100" y="1019810"/>
                    <a:pt x="2219960" y="1093470"/>
                    <a:pt x="2214880" y="1174750"/>
                  </a:cubicBezTo>
                  <a:cubicBezTo>
                    <a:pt x="2208530" y="1263650"/>
                    <a:pt x="2172970" y="1374140"/>
                    <a:pt x="2131060" y="1451610"/>
                  </a:cubicBezTo>
                  <a:cubicBezTo>
                    <a:pt x="2095500" y="1517650"/>
                    <a:pt x="2035810" y="1568450"/>
                    <a:pt x="1990090" y="1616710"/>
                  </a:cubicBezTo>
                  <a:cubicBezTo>
                    <a:pt x="1950720" y="1657350"/>
                    <a:pt x="1918970" y="1691640"/>
                    <a:pt x="1874520" y="1722120"/>
                  </a:cubicBezTo>
                  <a:cubicBezTo>
                    <a:pt x="1827530" y="1753870"/>
                    <a:pt x="1762760" y="1794510"/>
                    <a:pt x="1711960" y="1802130"/>
                  </a:cubicBezTo>
                  <a:cubicBezTo>
                    <a:pt x="1673860" y="1808480"/>
                    <a:pt x="1634490" y="1802130"/>
                    <a:pt x="1602740" y="1786890"/>
                  </a:cubicBezTo>
                  <a:cubicBezTo>
                    <a:pt x="1568450" y="1769110"/>
                    <a:pt x="1535430" y="1734820"/>
                    <a:pt x="1515110" y="1701800"/>
                  </a:cubicBezTo>
                  <a:cubicBezTo>
                    <a:pt x="1496060" y="1668780"/>
                    <a:pt x="1484630" y="1628140"/>
                    <a:pt x="1480820" y="1588770"/>
                  </a:cubicBezTo>
                  <a:cubicBezTo>
                    <a:pt x="1475740" y="1548130"/>
                    <a:pt x="1475740" y="1503680"/>
                    <a:pt x="1490980" y="1461770"/>
                  </a:cubicBezTo>
                  <a:cubicBezTo>
                    <a:pt x="1507490" y="1416050"/>
                    <a:pt x="1546860" y="1370330"/>
                    <a:pt x="1586230" y="1328420"/>
                  </a:cubicBezTo>
                  <a:cubicBezTo>
                    <a:pt x="1630680" y="1282700"/>
                    <a:pt x="1681480" y="1240790"/>
                    <a:pt x="1748790" y="1202690"/>
                  </a:cubicBezTo>
                  <a:cubicBezTo>
                    <a:pt x="1840230" y="1151890"/>
                    <a:pt x="1985010" y="1102360"/>
                    <a:pt x="2096770" y="1070610"/>
                  </a:cubicBezTo>
                  <a:cubicBezTo>
                    <a:pt x="2194560" y="1042670"/>
                    <a:pt x="2287270" y="1028700"/>
                    <a:pt x="2379980" y="1016000"/>
                  </a:cubicBezTo>
                  <a:cubicBezTo>
                    <a:pt x="2467610" y="1004570"/>
                    <a:pt x="2552700" y="982980"/>
                    <a:pt x="2636520" y="994410"/>
                  </a:cubicBezTo>
                  <a:cubicBezTo>
                    <a:pt x="2721610" y="1005840"/>
                    <a:pt x="2805430" y="1047750"/>
                    <a:pt x="2884170" y="1084580"/>
                  </a:cubicBezTo>
                  <a:cubicBezTo>
                    <a:pt x="2965450" y="1122680"/>
                    <a:pt x="3045460" y="1173480"/>
                    <a:pt x="3117850" y="1220470"/>
                  </a:cubicBezTo>
                  <a:cubicBezTo>
                    <a:pt x="3186430" y="1263650"/>
                    <a:pt x="3257550" y="1310640"/>
                    <a:pt x="3312160" y="1353820"/>
                  </a:cubicBezTo>
                  <a:cubicBezTo>
                    <a:pt x="3355340" y="1388110"/>
                    <a:pt x="3387090" y="1414780"/>
                    <a:pt x="3421380" y="1451610"/>
                  </a:cubicBezTo>
                  <a:cubicBezTo>
                    <a:pt x="3459480" y="1493520"/>
                    <a:pt x="3492500" y="1539240"/>
                    <a:pt x="3529330" y="1595120"/>
                  </a:cubicBezTo>
                  <a:cubicBezTo>
                    <a:pt x="3575050" y="1667510"/>
                    <a:pt x="3632200" y="1778000"/>
                    <a:pt x="3669030" y="1856740"/>
                  </a:cubicBezTo>
                  <a:cubicBezTo>
                    <a:pt x="3698240" y="1917700"/>
                    <a:pt x="3724910" y="1971040"/>
                    <a:pt x="3738880" y="2025650"/>
                  </a:cubicBezTo>
                  <a:cubicBezTo>
                    <a:pt x="3751580" y="2071370"/>
                    <a:pt x="3761740" y="2119630"/>
                    <a:pt x="3756660" y="2156460"/>
                  </a:cubicBezTo>
                  <a:cubicBezTo>
                    <a:pt x="3752850" y="2185670"/>
                    <a:pt x="3741420" y="2214880"/>
                    <a:pt x="3724910" y="2230120"/>
                  </a:cubicBezTo>
                  <a:cubicBezTo>
                    <a:pt x="3710940" y="2242820"/>
                    <a:pt x="3691890" y="2250440"/>
                    <a:pt x="3672840" y="2249170"/>
                  </a:cubicBezTo>
                  <a:cubicBezTo>
                    <a:pt x="3651250" y="2247900"/>
                    <a:pt x="3615690" y="2230120"/>
                    <a:pt x="3601720" y="2213610"/>
                  </a:cubicBezTo>
                  <a:cubicBezTo>
                    <a:pt x="3590290" y="2199640"/>
                    <a:pt x="3583940" y="2179320"/>
                    <a:pt x="3585210" y="2160270"/>
                  </a:cubicBezTo>
                  <a:cubicBezTo>
                    <a:pt x="3587750" y="2138680"/>
                    <a:pt x="3608070" y="2104390"/>
                    <a:pt x="3625850" y="2090420"/>
                  </a:cubicBezTo>
                  <a:cubicBezTo>
                    <a:pt x="3639820" y="2080260"/>
                    <a:pt x="3660140" y="2075180"/>
                    <a:pt x="3677920" y="2077720"/>
                  </a:cubicBezTo>
                  <a:cubicBezTo>
                    <a:pt x="3700780" y="2081530"/>
                    <a:pt x="3733800" y="2103120"/>
                    <a:pt x="3746500" y="2120900"/>
                  </a:cubicBezTo>
                  <a:cubicBezTo>
                    <a:pt x="3756660" y="2136140"/>
                    <a:pt x="3759200" y="2157730"/>
                    <a:pt x="3756660" y="2175510"/>
                  </a:cubicBezTo>
                  <a:cubicBezTo>
                    <a:pt x="3754120" y="2192020"/>
                    <a:pt x="3743960" y="2212340"/>
                    <a:pt x="3731260" y="2223770"/>
                  </a:cubicBezTo>
                  <a:cubicBezTo>
                    <a:pt x="3719830" y="2236470"/>
                    <a:pt x="3700780" y="2247900"/>
                    <a:pt x="3683000" y="2247900"/>
                  </a:cubicBezTo>
                  <a:cubicBezTo>
                    <a:pt x="3660140" y="2249170"/>
                    <a:pt x="3623310" y="2235200"/>
                    <a:pt x="3606800" y="2219960"/>
                  </a:cubicBezTo>
                  <a:cubicBezTo>
                    <a:pt x="3594100" y="2207260"/>
                    <a:pt x="3590290" y="2190750"/>
                    <a:pt x="3585210" y="2170430"/>
                  </a:cubicBezTo>
                  <a:cubicBezTo>
                    <a:pt x="3578860" y="2141220"/>
                    <a:pt x="3585210" y="2101850"/>
                    <a:pt x="3577590" y="2065020"/>
                  </a:cubicBezTo>
                  <a:cubicBezTo>
                    <a:pt x="3568700" y="2021840"/>
                    <a:pt x="3552190" y="1979930"/>
                    <a:pt x="3530600" y="1927860"/>
                  </a:cubicBezTo>
                  <a:cubicBezTo>
                    <a:pt x="3500120" y="1858010"/>
                    <a:pt x="3446780" y="1751330"/>
                    <a:pt x="3406140" y="1685290"/>
                  </a:cubicBezTo>
                  <a:cubicBezTo>
                    <a:pt x="3376930" y="1635760"/>
                    <a:pt x="3348990" y="1597660"/>
                    <a:pt x="3317240" y="1562100"/>
                  </a:cubicBezTo>
                  <a:cubicBezTo>
                    <a:pt x="3289300" y="1529080"/>
                    <a:pt x="3265170" y="1503680"/>
                    <a:pt x="3228340" y="1474470"/>
                  </a:cubicBezTo>
                  <a:cubicBezTo>
                    <a:pt x="3180080" y="1433830"/>
                    <a:pt x="3108960" y="1388110"/>
                    <a:pt x="3044190" y="1347470"/>
                  </a:cubicBezTo>
                  <a:cubicBezTo>
                    <a:pt x="2976880" y="1304290"/>
                    <a:pt x="2900680" y="1258570"/>
                    <a:pt x="2830830" y="1223010"/>
                  </a:cubicBezTo>
                  <a:cubicBezTo>
                    <a:pt x="2767330" y="1192530"/>
                    <a:pt x="2711450" y="1154430"/>
                    <a:pt x="2644140" y="1144270"/>
                  </a:cubicBezTo>
                  <a:cubicBezTo>
                    <a:pt x="2571750" y="1134110"/>
                    <a:pt x="2489200" y="1155700"/>
                    <a:pt x="2409190" y="1168400"/>
                  </a:cubicBezTo>
                  <a:cubicBezTo>
                    <a:pt x="2325370" y="1181100"/>
                    <a:pt x="2241550" y="1193800"/>
                    <a:pt x="2152650" y="1219200"/>
                  </a:cubicBezTo>
                  <a:cubicBezTo>
                    <a:pt x="2054860" y="1247140"/>
                    <a:pt x="1927860" y="1290320"/>
                    <a:pt x="1850390" y="1334770"/>
                  </a:cubicBezTo>
                  <a:cubicBezTo>
                    <a:pt x="1794510" y="1366520"/>
                    <a:pt x="1755140" y="1402080"/>
                    <a:pt x="1719580" y="1440180"/>
                  </a:cubicBezTo>
                  <a:cubicBezTo>
                    <a:pt x="1687830" y="1475740"/>
                    <a:pt x="1651000" y="1515110"/>
                    <a:pt x="1645920" y="1553210"/>
                  </a:cubicBezTo>
                  <a:cubicBezTo>
                    <a:pt x="1642110" y="1584960"/>
                    <a:pt x="1656080" y="1638300"/>
                    <a:pt x="1677670" y="1649730"/>
                  </a:cubicBezTo>
                  <a:cubicBezTo>
                    <a:pt x="1699260" y="1659890"/>
                    <a:pt x="1739900" y="1634490"/>
                    <a:pt x="1778000" y="1611630"/>
                  </a:cubicBezTo>
                  <a:cubicBezTo>
                    <a:pt x="1840230" y="1572260"/>
                    <a:pt x="1948180" y="1479550"/>
                    <a:pt x="1997710" y="1403350"/>
                  </a:cubicBezTo>
                  <a:cubicBezTo>
                    <a:pt x="2040890" y="1337310"/>
                    <a:pt x="2066290" y="1261110"/>
                    <a:pt x="2073910" y="1189990"/>
                  </a:cubicBezTo>
                  <a:cubicBezTo>
                    <a:pt x="2080260" y="1120140"/>
                    <a:pt x="2057400" y="1052830"/>
                    <a:pt x="2042160" y="980440"/>
                  </a:cubicBezTo>
                  <a:cubicBezTo>
                    <a:pt x="2024380" y="901700"/>
                    <a:pt x="2001520" y="815340"/>
                    <a:pt x="1968500" y="735330"/>
                  </a:cubicBezTo>
                  <a:cubicBezTo>
                    <a:pt x="1934210" y="652780"/>
                    <a:pt x="1889760" y="567690"/>
                    <a:pt x="1836420" y="494030"/>
                  </a:cubicBezTo>
                  <a:cubicBezTo>
                    <a:pt x="1783080" y="422910"/>
                    <a:pt x="1713230" y="354330"/>
                    <a:pt x="1647190" y="300990"/>
                  </a:cubicBezTo>
                  <a:cubicBezTo>
                    <a:pt x="1587500" y="252730"/>
                    <a:pt x="1526540" y="208280"/>
                    <a:pt x="1457960" y="181610"/>
                  </a:cubicBezTo>
                  <a:cubicBezTo>
                    <a:pt x="1391920" y="156210"/>
                    <a:pt x="1320800" y="146050"/>
                    <a:pt x="1244600" y="144780"/>
                  </a:cubicBezTo>
                  <a:cubicBezTo>
                    <a:pt x="1156970" y="144780"/>
                    <a:pt x="1060450" y="165100"/>
                    <a:pt x="963930" y="186690"/>
                  </a:cubicBezTo>
                  <a:cubicBezTo>
                    <a:pt x="859790" y="210820"/>
                    <a:pt x="736600" y="247650"/>
                    <a:pt x="642620" y="285750"/>
                  </a:cubicBezTo>
                  <a:cubicBezTo>
                    <a:pt x="565150" y="317500"/>
                    <a:pt x="514350" y="345440"/>
                    <a:pt x="439420" y="391160"/>
                  </a:cubicBezTo>
                  <a:cubicBezTo>
                    <a:pt x="337820" y="453390"/>
                    <a:pt x="163830" y="622300"/>
                    <a:pt x="96520" y="638810"/>
                  </a:cubicBezTo>
                  <a:cubicBezTo>
                    <a:pt x="72390" y="645160"/>
                    <a:pt x="55880" y="638810"/>
                    <a:pt x="41910" y="631190"/>
                  </a:cubicBezTo>
                  <a:cubicBezTo>
                    <a:pt x="30480" y="626110"/>
                    <a:pt x="20320" y="617220"/>
                    <a:pt x="13970" y="607060"/>
                  </a:cubicBezTo>
                  <a:cubicBezTo>
                    <a:pt x="6350" y="593090"/>
                    <a:pt x="0" y="570230"/>
                    <a:pt x="2540" y="552450"/>
                  </a:cubicBezTo>
                  <a:cubicBezTo>
                    <a:pt x="3810" y="535940"/>
                    <a:pt x="27940" y="504190"/>
                    <a:pt x="27940" y="504190"/>
                  </a:cubicBezTo>
                </a:path>
              </a:pathLst>
            </a:custGeom>
            <a:solidFill>
              <a:srgbClr val="175C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4226540" y="3516630"/>
            <a:ext cx="218122" cy="218122"/>
            <a:chOff x="0" y="0"/>
            <a:chExt cx="290830" cy="290830"/>
          </a:xfrm>
        </p:grpSpPr>
        <p:sp>
          <p:nvSpPr>
            <p:cNvPr id="31" name="Freeform 31"/>
            <p:cNvSpPr/>
            <p:nvPr/>
          </p:nvSpPr>
          <p:spPr>
            <a:xfrm>
              <a:off x="5080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7000"/>
                    <a:pt x="180340" y="143510"/>
                    <a:pt x="170180" y="154940"/>
                  </a:cubicBezTo>
                  <a:cubicBezTo>
                    <a:pt x="161290" y="166370"/>
                    <a:pt x="148590" y="176530"/>
                    <a:pt x="134620" y="182880"/>
                  </a:cubicBezTo>
                  <a:cubicBezTo>
                    <a:pt x="121920" y="189230"/>
                    <a:pt x="104140" y="191770"/>
                    <a:pt x="90170" y="190500"/>
                  </a:cubicBezTo>
                  <a:cubicBezTo>
                    <a:pt x="74930" y="190500"/>
                    <a:pt x="58420" y="185420"/>
                    <a:pt x="46990" y="177800"/>
                  </a:cubicBezTo>
                  <a:cubicBezTo>
                    <a:pt x="34290" y="170180"/>
                    <a:pt x="21590" y="157480"/>
                    <a:pt x="13970" y="144780"/>
                  </a:cubicBezTo>
                  <a:cubicBezTo>
                    <a:pt x="6350" y="132080"/>
                    <a:pt x="1270" y="116840"/>
                    <a:pt x="0" y="101600"/>
                  </a:cubicBezTo>
                  <a:cubicBezTo>
                    <a:pt x="0" y="86360"/>
                    <a:pt x="2540" y="69850"/>
                    <a:pt x="8890" y="57150"/>
                  </a:cubicBezTo>
                  <a:cubicBezTo>
                    <a:pt x="15240" y="43180"/>
                    <a:pt x="25400" y="30480"/>
                    <a:pt x="36830" y="20320"/>
                  </a:cubicBezTo>
                  <a:cubicBezTo>
                    <a:pt x="48260" y="11430"/>
                    <a:pt x="63500" y="5080"/>
                    <a:pt x="78740" y="2540"/>
                  </a:cubicBezTo>
                  <a:cubicBezTo>
                    <a:pt x="92710" y="0"/>
                    <a:pt x="110490" y="0"/>
                    <a:pt x="124460" y="5080"/>
                  </a:cubicBezTo>
                  <a:cubicBezTo>
                    <a:pt x="138430" y="8890"/>
                    <a:pt x="162560" y="29210"/>
                    <a:pt x="162560" y="29210"/>
                  </a:cubicBezTo>
                </a:path>
              </a:pathLst>
            </a:custGeom>
            <a:solidFill>
              <a:srgbClr val="175C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4195762" y="5799772"/>
            <a:ext cx="1458277" cy="1308735"/>
            <a:chOff x="0" y="0"/>
            <a:chExt cx="1944370" cy="1744980"/>
          </a:xfrm>
        </p:grpSpPr>
        <p:sp>
          <p:nvSpPr>
            <p:cNvPr id="33" name="Freeform 33"/>
            <p:cNvSpPr/>
            <p:nvPr/>
          </p:nvSpPr>
          <p:spPr>
            <a:xfrm>
              <a:off x="35560" y="50800"/>
              <a:ext cx="1859280" cy="1661160"/>
            </a:xfrm>
            <a:custGeom>
              <a:avLst/>
              <a:gdLst/>
              <a:ahLst/>
              <a:cxnLst/>
              <a:rect l="l" t="t" r="r" b="b"/>
              <a:pathLst>
                <a:path w="1859280" h="1661160">
                  <a:moveTo>
                    <a:pt x="181610" y="73660"/>
                  </a:moveTo>
                  <a:cubicBezTo>
                    <a:pt x="242570" y="421640"/>
                    <a:pt x="292100" y="549910"/>
                    <a:pt x="346710" y="650240"/>
                  </a:cubicBezTo>
                  <a:cubicBezTo>
                    <a:pt x="396240" y="742950"/>
                    <a:pt x="457200" y="838200"/>
                    <a:pt x="524510" y="900430"/>
                  </a:cubicBezTo>
                  <a:cubicBezTo>
                    <a:pt x="579120" y="952500"/>
                    <a:pt x="641350" y="988060"/>
                    <a:pt x="706120" y="1010920"/>
                  </a:cubicBezTo>
                  <a:cubicBezTo>
                    <a:pt x="768350" y="1033780"/>
                    <a:pt x="857250" y="1062990"/>
                    <a:pt x="906780" y="1038860"/>
                  </a:cubicBezTo>
                  <a:cubicBezTo>
                    <a:pt x="952500" y="1016000"/>
                    <a:pt x="976630" y="939800"/>
                    <a:pt x="995680" y="882650"/>
                  </a:cubicBezTo>
                  <a:cubicBezTo>
                    <a:pt x="1014730" y="821690"/>
                    <a:pt x="1018540" y="739140"/>
                    <a:pt x="1016000" y="680720"/>
                  </a:cubicBezTo>
                  <a:cubicBezTo>
                    <a:pt x="1013460" y="636270"/>
                    <a:pt x="1002030" y="563880"/>
                    <a:pt x="991870" y="563880"/>
                  </a:cubicBezTo>
                  <a:cubicBezTo>
                    <a:pt x="981710" y="562610"/>
                    <a:pt x="961390" y="668020"/>
                    <a:pt x="953770" y="716280"/>
                  </a:cubicBezTo>
                  <a:cubicBezTo>
                    <a:pt x="947420" y="758190"/>
                    <a:pt x="944880" y="795020"/>
                    <a:pt x="944880" y="836930"/>
                  </a:cubicBezTo>
                  <a:cubicBezTo>
                    <a:pt x="946150" y="882650"/>
                    <a:pt x="947420" y="935990"/>
                    <a:pt x="960120" y="979170"/>
                  </a:cubicBezTo>
                  <a:cubicBezTo>
                    <a:pt x="971550" y="1019810"/>
                    <a:pt x="989330" y="1049020"/>
                    <a:pt x="1014730" y="1090930"/>
                  </a:cubicBezTo>
                  <a:cubicBezTo>
                    <a:pt x="1050290" y="1149350"/>
                    <a:pt x="1117600" y="1247140"/>
                    <a:pt x="1160780" y="1295400"/>
                  </a:cubicBezTo>
                  <a:cubicBezTo>
                    <a:pt x="1188720" y="1325880"/>
                    <a:pt x="1207770" y="1343660"/>
                    <a:pt x="1235710" y="1363980"/>
                  </a:cubicBezTo>
                  <a:cubicBezTo>
                    <a:pt x="1266190" y="1384300"/>
                    <a:pt x="1297940" y="1403350"/>
                    <a:pt x="1336040" y="1417320"/>
                  </a:cubicBezTo>
                  <a:cubicBezTo>
                    <a:pt x="1377950" y="1432560"/>
                    <a:pt x="1428750" y="1440180"/>
                    <a:pt x="1479550" y="1446530"/>
                  </a:cubicBezTo>
                  <a:cubicBezTo>
                    <a:pt x="1536700" y="1454150"/>
                    <a:pt x="1609090" y="1464310"/>
                    <a:pt x="1661160" y="1459230"/>
                  </a:cubicBezTo>
                  <a:cubicBezTo>
                    <a:pt x="1700530" y="1454150"/>
                    <a:pt x="1736090" y="1427480"/>
                    <a:pt x="1764030" y="1427480"/>
                  </a:cubicBezTo>
                  <a:cubicBezTo>
                    <a:pt x="1781810" y="1427480"/>
                    <a:pt x="1794510" y="1430020"/>
                    <a:pt x="1808480" y="1438910"/>
                  </a:cubicBezTo>
                  <a:cubicBezTo>
                    <a:pt x="1824990" y="1449070"/>
                    <a:pt x="1845310" y="1470660"/>
                    <a:pt x="1851660" y="1490980"/>
                  </a:cubicBezTo>
                  <a:cubicBezTo>
                    <a:pt x="1859280" y="1510030"/>
                    <a:pt x="1858010" y="1539240"/>
                    <a:pt x="1850390" y="1558290"/>
                  </a:cubicBezTo>
                  <a:cubicBezTo>
                    <a:pt x="1842770" y="1578610"/>
                    <a:pt x="1821180" y="1598930"/>
                    <a:pt x="1804670" y="1609090"/>
                  </a:cubicBezTo>
                  <a:cubicBezTo>
                    <a:pt x="1790700" y="1616710"/>
                    <a:pt x="1776730" y="1620520"/>
                    <a:pt x="1760220" y="1617980"/>
                  </a:cubicBezTo>
                  <a:cubicBezTo>
                    <a:pt x="1737360" y="1615440"/>
                    <a:pt x="1697990" y="1592580"/>
                    <a:pt x="1684020" y="1578610"/>
                  </a:cubicBezTo>
                  <a:cubicBezTo>
                    <a:pt x="1675130" y="1569720"/>
                    <a:pt x="1672590" y="1562100"/>
                    <a:pt x="1670050" y="1550670"/>
                  </a:cubicBezTo>
                  <a:cubicBezTo>
                    <a:pt x="1667510" y="1534160"/>
                    <a:pt x="1667510" y="1504950"/>
                    <a:pt x="1672590" y="1489710"/>
                  </a:cubicBezTo>
                  <a:cubicBezTo>
                    <a:pt x="1675130" y="1478280"/>
                    <a:pt x="1680210" y="1470660"/>
                    <a:pt x="1687830" y="1463040"/>
                  </a:cubicBezTo>
                  <a:cubicBezTo>
                    <a:pt x="1699260" y="1450340"/>
                    <a:pt x="1724660" y="1435100"/>
                    <a:pt x="1739900" y="1430020"/>
                  </a:cubicBezTo>
                  <a:cubicBezTo>
                    <a:pt x="1751330" y="1426210"/>
                    <a:pt x="1758950" y="1426210"/>
                    <a:pt x="1770380" y="1427480"/>
                  </a:cubicBezTo>
                  <a:cubicBezTo>
                    <a:pt x="1786890" y="1430020"/>
                    <a:pt x="1812290" y="1438910"/>
                    <a:pt x="1826260" y="1452880"/>
                  </a:cubicBezTo>
                  <a:cubicBezTo>
                    <a:pt x="1840230" y="1465580"/>
                    <a:pt x="1852930" y="1487170"/>
                    <a:pt x="1855470" y="1506220"/>
                  </a:cubicBezTo>
                  <a:cubicBezTo>
                    <a:pt x="1859280" y="1525270"/>
                    <a:pt x="1852930" y="1550670"/>
                    <a:pt x="1847850" y="1565910"/>
                  </a:cubicBezTo>
                  <a:cubicBezTo>
                    <a:pt x="1842770" y="1577340"/>
                    <a:pt x="1836420" y="1583690"/>
                    <a:pt x="1828800" y="1591310"/>
                  </a:cubicBezTo>
                  <a:cubicBezTo>
                    <a:pt x="1821180" y="1598930"/>
                    <a:pt x="1814830" y="1605280"/>
                    <a:pt x="1803400" y="1609090"/>
                  </a:cubicBezTo>
                  <a:cubicBezTo>
                    <a:pt x="1788160" y="1615440"/>
                    <a:pt x="1758950" y="1619250"/>
                    <a:pt x="1743710" y="1616710"/>
                  </a:cubicBezTo>
                  <a:cubicBezTo>
                    <a:pt x="1731010" y="1615440"/>
                    <a:pt x="1723390" y="1612900"/>
                    <a:pt x="1714500" y="1605280"/>
                  </a:cubicBezTo>
                  <a:cubicBezTo>
                    <a:pt x="1700530" y="1596390"/>
                    <a:pt x="1681480" y="1574800"/>
                    <a:pt x="1673860" y="1559560"/>
                  </a:cubicBezTo>
                  <a:cubicBezTo>
                    <a:pt x="1668780" y="1549400"/>
                    <a:pt x="1666240" y="1541780"/>
                    <a:pt x="1666240" y="1530350"/>
                  </a:cubicBezTo>
                  <a:cubicBezTo>
                    <a:pt x="1666240" y="1513840"/>
                    <a:pt x="1673860" y="1485900"/>
                    <a:pt x="1681480" y="1470660"/>
                  </a:cubicBezTo>
                  <a:cubicBezTo>
                    <a:pt x="1687830" y="1460500"/>
                    <a:pt x="1692910" y="1454150"/>
                    <a:pt x="1703070" y="1447800"/>
                  </a:cubicBezTo>
                  <a:cubicBezTo>
                    <a:pt x="1715770" y="1438910"/>
                    <a:pt x="1741170" y="1428750"/>
                    <a:pt x="1760220" y="1427480"/>
                  </a:cubicBezTo>
                  <a:cubicBezTo>
                    <a:pt x="1776730" y="1426210"/>
                    <a:pt x="1794510" y="1431290"/>
                    <a:pt x="1808480" y="1438910"/>
                  </a:cubicBezTo>
                  <a:cubicBezTo>
                    <a:pt x="1821180" y="1446530"/>
                    <a:pt x="1833880" y="1457960"/>
                    <a:pt x="1841500" y="1470660"/>
                  </a:cubicBezTo>
                  <a:cubicBezTo>
                    <a:pt x="1850390" y="1482090"/>
                    <a:pt x="1855470" y="1498600"/>
                    <a:pt x="1856740" y="1512570"/>
                  </a:cubicBezTo>
                  <a:cubicBezTo>
                    <a:pt x="1858010" y="1527810"/>
                    <a:pt x="1858010" y="1544320"/>
                    <a:pt x="1850390" y="1558290"/>
                  </a:cubicBezTo>
                  <a:cubicBezTo>
                    <a:pt x="1842770" y="1576070"/>
                    <a:pt x="1821180" y="1598930"/>
                    <a:pt x="1804670" y="1609090"/>
                  </a:cubicBezTo>
                  <a:cubicBezTo>
                    <a:pt x="1790700" y="1616710"/>
                    <a:pt x="1762760" y="1611630"/>
                    <a:pt x="1760220" y="1617980"/>
                  </a:cubicBezTo>
                  <a:cubicBezTo>
                    <a:pt x="1758950" y="1624330"/>
                    <a:pt x="1783080" y="1637030"/>
                    <a:pt x="1780540" y="1642110"/>
                  </a:cubicBezTo>
                  <a:cubicBezTo>
                    <a:pt x="1770380" y="1661160"/>
                    <a:pt x="1532890" y="1642110"/>
                    <a:pt x="1436370" y="1628140"/>
                  </a:cubicBezTo>
                  <a:cubicBezTo>
                    <a:pt x="1363980" y="1616710"/>
                    <a:pt x="1304290" y="1604010"/>
                    <a:pt x="1248410" y="1579880"/>
                  </a:cubicBezTo>
                  <a:cubicBezTo>
                    <a:pt x="1197610" y="1558290"/>
                    <a:pt x="1153160" y="1526540"/>
                    <a:pt x="1113790" y="1496060"/>
                  </a:cubicBezTo>
                  <a:cubicBezTo>
                    <a:pt x="1075690" y="1466850"/>
                    <a:pt x="1049020" y="1441450"/>
                    <a:pt x="1013460" y="1400810"/>
                  </a:cubicBezTo>
                  <a:cubicBezTo>
                    <a:pt x="962660" y="1342390"/>
                    <a:pt x="889000" y="1242060"/>
                    <a:pt x="847090" y="1172210"/>
                  </a:cubicBezTo>
                  <a:cubicBezTo>
                    <a:pt x="814070" y="1117600"/>
                    <a:pt x="788670" y="1074420"/>
                    <a:pt x="773430" y="1019810"/>
                  </a:cubicBezTo>
                  <a:cubicBezTo>
                    <a:pt x="756920" y="960120"/>
                    <a:pt x="753110" y="894080"/>
                    <a:pt x="754380" y="825500"/>
                  </a:cubicBezTo>
                  <a:cubicBezTo>
                    <a:pt x="756920" y="744220"/>
                    <a:pt x="768350" y="633730"/>
                    <a:pt x="793750" y="562610"/>
                  </a:cubicBezTo>
                  <a:cubicBezTo>
                    <a:pt x="814070" y="508000"/>
                    <a:pt x="839470" y="457200"/>
                    <a:pt x="876300" y="427990"/>
                  </a:cubicBezTo>
                  <a:cubicBezTo>
                    <a:pt x="908050" y="403860"/>
                    <a:pt x="952500" y="388620"/>
                    <a:pt x="993140" y="391160"/>
                  </a:cubicBezTo>
                  <a:cubicBezTo>
                    <a:pt x="1038860" y="394970"/>
                    <a:pt x="1106170" y="426720"/>
                    <a:pt x="1136650" y="462280"/>
                  </a:cubicBezTo>
                  <a:cubicBezTo>
                    <a:pt x="1163320" y="494030"/>
                    <a:pt x="1165860" y="547370"/>
                    <a:pt x="1174750" y="588010"/>
                  </a:cubicBezTo>
                  <a:cubicBezTo>
                    <a:pt x="1183640" y="623570"/>
                    <a:pt x="1189990" y="656590"/>
                    <a:pt x="1191260" y="692150"/>
                  </a:cubicBezTo>
                  <a:cubicBezTo>
                    <a:pt x="1192530" y="728980"/>
                    <a:pt x="1186180" y="767080"/>
                    <a:pt x="1181100" y="805180"/>
                  </a:cubicBezTo>
                  <a:cubicBezTo>
                    <a:pt x="1176020" y="845820"/>
                    <a:pt x="1172210" y="887730"/>
                    <a:pt x="1160780" y="932180"/>
                  </a:cubicBezTo>
                  <a:cubicBezTo>
                    <a:pt x="1146810" y="984250"/>
                    <a:pt x="1132840" y="1056640"/>
                    <a:pt x="1103630" y="1101090"/>
                  </a:cubicBezTo>
                  <a:cubicBezTo>
                    <a:pt x="1078230" y="1137920"/>
                    <a:pt x="1043940" y="1169670"/>
                    <a:pt x="1007110" y="1186180"/>
                  </a:cubicBezTo>
                  <a:cubicBezTo>
                    <a:pt x="971550" y="1202690"/>
                    <a:pt x="928370" y="1205230"/>
                    <a:pt x="889000" y="1205230"/>
                  </a:cubicBezTo>
                  <a:cubicBezTo>
                    <a:pt x="849630" y="1206500"/>
                    <a:pt x="811530" y="1198880"/>
                    <a:pt x="770890" y="1189990"/>
                  </a:cubicBezTo>
                  <a:cubicBezTo>
                    <a:pt x="723900" y="1181100"/>
                    <a:pt x="670560" y="1170940"/>
                    <a:pt x="624840" y="1151890"/>
                  </a:cubicBezTo>
                  <a:cubicBezTo>
                    <a:pt x="581660" y="1132840"/>
                    <a:pt x="541020" y="1106170"/>
                    <a:pt x="502920" y="1078230"/>
                  </a:cubicBezTo>
                  <a:cubicBezTo>
                    <a:pt x="466090" y="1051560"/>
                    <a:pt x="434340" y="1031240"/>
                    <a:pt x="397510" y="990600"/>
                  </a:cubicBezTo>
                  <a:cubicBezTo>
                    <a:pt x="337820" y="925830"/>
                    <a:pt x="259080" y="811530"/>
                    <a:pt x="203200" y="708660"/>
                  </a:cubicBezTo>
                  <a:cubicBezTo>
                    <a:pt x="142240" y="596900"/>
                    <a:pt x="83820" y="459740"/>
                    <a:pt x="53340" y="342900"/>
                  </a:cubicBezTo>
                  <a:cubicBezTo>
                    <a:pt x="26670" y="243840"/>
                    <a:pt x="0" y="111760"/>
                    <a:pt x="15240" y="58420"/>
                  </a:cubicBezTo>
                  <a:cubicBezTo>
                    <a:pt x="21590" y="33020"/>
                    <a:pt x="39370" y="20320"/>
                    <a:pt x="54610" y="11430"/>
                  </a:cubicBezTo>
                  <a:cubicBezTo>
                    <a:pt x="66040" y="3810"/>
                    <a:pt x="80010" y="0"/>
                    <a:pt x="93980" y="0"/>
                  </a:cubicBezTo>
                  <a:cubicBezTo>
                    <a:pt x="111760" y="0"/>
                    <a:pt x="137160" y="7620"/>
                    <a:pt x="151130" y="20320"/>
                  </a:cubicBezTo>
                  <a:cubicBezTo>
                    <a:pt x="166370" y="31750"/>
                    <a:pt x="181610" y="73660"/>
                    <a:pt x="181610" y="73660"/>
                  </a:cubicBezTo>
                </a:path>
              </a:pathLst>
            </a:custGeom>
            <a:solidFill>
              <a:srgbClr val="175C71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4087178" y="5474018"/>
            <a:ext cx="244792" cy="220980"/>
            <a:chOff x="0" y="0"/>
            <a:chExt cx="326390" cy="294640"/>
          </a:xfrm>
        </p:grpSpPr>
        <p:sp>
          <p:nvSpPr>
            <p:cNvPr id="35" name="Freeform 35"/>
            <p:cNvSpPr/>
            <p:nvPr/>
          </p:nvSpPr>
          <p:spPr>
            <a:xfrm>
              <a:off x="49530" y="49530"/>
              <a:ext cx="227330" cy="195580"/>
            </a:xfrm>
            <a:custGeom>
              <a:avLst/>
              <a:gdLst/>
              <a:ahLst/>
              <a:cxnLst/>
              <a:rect l="l" t="t" r="r" b="b"/>
              <a:pathLst>
                <a:path w="227330" h="195580">
                  <a:moveTo>
                    <a:pt x="96520" y="1270"/>
                  </a:moveTo>
                  <a:cubicBezTo>
                    <a:pt x="205740" y="31750"/>
                    <a:pt x="215900" y="55880"/>
                    <a:pt x="222250" y="71120"/>
                  </a:cubicBezTo>
                  <a:cubicBezTo>
                    <a:pt x="226060" y="82550"/>
                    <a:pt x="227330" y="90170"/>
                    <a:pt x="226060" y="102870"/>
                  </a:cubicBezTo>
                  <a:cubicBezTo>
                    <a:pt x="223520" y="119380"/>
                    <a:pt x="212090" y="146050"/>
                    <a:pt x="203200" y="160020"/>
                  </a:cubicBezTo>
                  <a:cubicBezTo>
                    <a:pt x="195580" y="168910"/>
                    <a:pt x="189230" y="173990"/>
                    <a:pt x="179070" y="180340"/>
                  </a:cubicBezTo>
                  <a:cubicBezTo>
                    <a:pt x="163830" y="186690"/>
                    <a:pt x="135890" y="193040"/>
                    <a:pt x="119380" y="193040"/>
                  </a:cubicBezTo>
                  <a:cubicBezTo>
                    <a:pt x="106680" y="193040"/>
                    <a:pt x="99060" y="190500"/>
                    <a:pt x="88900" y="184150"/>
                  </a:cubicBezTo>
                  <a:cubicBezTo>
                    <a:pt x="74930" y="176530"/>
                    <a:pt x="53340" y="156210"/>
                    <a:pt x="44450" y="142240"/>
                  </a:cubicBezTo>
                  <a:cubicBezTo>
                    <a:pt x="38100" y="132080"/>
                    <a:pt x="35560" y="124460"/>
                    <a:pt x="34290" y="113030"/>
                  </a:cubicBezTo>
                  <a:cubicBezTo>
                    <a:pt x="33020" y="96520"/>
                    <a:pt x="35560" y="69850"/>
                    <a:pt x="44450" y="52070"/>
                  </a:cubicBezTo>
                  <a:cubicBezTo>
                    <a:pt x="53340" y="35560"/>
                    <a:pt x="74930" y="17780"/>
                    <a:pt x="88900" y="10160"/>
                  </a:cubicBezTo>
                  <a:cubicBezTo>
                    <a:pt x="99060" y="3810"/>
                    <a:pt x="109220" y="2540"/>
                    <a:pt x="119380" y="1270"/>
                  </a:cubicBezTo>
                  <a:cubicBezTo>
                    <a:pt x="129540" y="0"/>
                    <a:pt x="138430" y="0"/>
                    <a:pt x="149860" y="2540"/>
                  </a:cubicBezTo>
                  <a:cubicBezTo>
                    <a:pt x="166370" y="7620"/>
                    <a:pt x="190500" y="22860"/>
                    <a:pt x="203200" y="34290"/>
                  </a:cubicBezTo>
                  <a:cubicBezTo>
                    <a:pt x="210820" y="43180"/>
                    <a:pt x="215900" y="50800"/>
                    <a:pt x="218440" y="62230"/>
                  </a:cubicBezTo>
                  <a:cubicBezTo>
                    <a:pt x="223520" y="77470"/>
                    <a:pt x="227330" y="104140"/>
                    <a:pt x="222250" y="123190"/>
                  </a:cubicBezTo>
                  <a:cubicBezTo>
                    <a:pt x="217170" y="142240"/>
                    <a:pt x="203200" y="162560"/>
                    <a:pt x="187960" y="173990"/>
                  </a:cubicBezTo>
                  <a:cubicBezTo>
                    <a:pt x="172720" y="185420"/>
                    <a:pt x="149860" y="191770"/>
                    <a:pt x="129540" y="193040"/>
                  </a:cubicBezTo>
                  <a:cubicBezTo>
                    <a:pt x="105410" y="195580"/>
                    <a:pt x="72390" y="190500"/>
                    <a:pt x="52070" y="181610"/>
                  </a:cubicBezTo>
                  <a:cubicBezTo>
                    <a:pt x="36830" y="175260"/>
                    <a:pt x="26670" y="163830"/>
                    <a:pt x="17780" y="151130"/>
                  </a:cubicBezTo>
                  <a:cubicBezTo>
                    <a:pt x="10160" y="139700"/>
                    <a:pt x="3810" y="123190"/>
                    <a:pt x="1270" y="109220"/>
                  </a:cubicBezTo>
                  <a:cubicBezTo>
                    <a:pt x="0" y="93980"/>
                    <a:pt x="2540" y="77470"/>
                    <a:pt x="7620" y="63500"/>
                  </a:cubicBezTo>
                  <a:cubicBezTo>
                    <a:pt x="12700" y="49530"/>
                    <a:pt x="20320" y="35560"/>
                    <a:pt x="33020" y="25400"/>
                  </a:cubicBezTo>
                  <a:cubicBezTo>
                    <a:pt x="48260" y="13970"/>
                    <a:pt x="96520" y="1270"/>
                    <a:pt x="96520" y="1270"/>
                  </a:cubicBezTo>
                </a:path>
              </a:pathLst>
            </a:custGeom>
            <a:solidFill>
              <a:srgbClr val="175C71"/>
            </a:solidFill>
            <a:ln cap="sq">
              <a:noFill/>
              <a:prstDash val="solid"/>
              <a:miter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5242445" y="3425876"/>
            <a:ext cx="8044066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4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6" b="0" i="0" u="none" strike="noStrike" kern="1200" cap="none" spc="0" normalizeH="0" baseline="0" noProof="0">
                <a:ln>
                  <a:noFill/>
                </a:ln>
                <a:solidFill>
                  <a:srgbClr val="175C71"/>
                </a:solidFill>
                <a:effectLst/>
                <a:uLnTx/>
                <a:uFillTx/>
                <a:latin typeface="Londrina Solid Heavy" panose="020B0604020202020204" charset="0"/>
                <a:ea typeface="Barrio"/>
                <a:cs typeface="Barrio"/>
                <a:sym typeface="Barrio"/>
              </a:rPr>
              <a:t>The Memory Game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523B9-390A-6873-E958-6EEBF298D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5">
            <a:extLst>
              <a:ext uri="{FF2B5EF4-FFF2-40B4-BE49-F238E27FC236}">
                <a16:creationId xmlns:a16="http://schemas.microsoft.com/office/drawing/2014/main" id="{C1462792-3D0D-379A-D9BE-6ED3C653670C}"/>
              </a:ext>
            </a:extLst>
          </p:cNvPr>
          <p:cNvSpPr txBox="1"/>
          <p:nvPr/>
        </p:nvSpPr>
        <p:spPr>
          <a:xfrm>
            <a:off x="152400" y="190500"/>
            <a:ext cx="181356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3600" b="1" spc="296">
                <a:solidFill>
                  <a:srgbClr val="00206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2. Work in pairs. Use the models in 1 to make similar conversations for these situations. One of you is Student A, the other is Student B. Use the expressions below to help you. 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38F2C44-F617-48DE-9479-84CE1D0C8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82083"/>
              </p:ext>
            </p:extLst>
          </p:nvPr>
        </p:nvGraphicFramePr>
        <p:xfrm>
          <a:off x="914400" y="2038628"/>
          <a:ext cx="16611600" cy="620974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9525000">
                  <a:extLst>
                    <a:ext uri="{9D8B030D-6E8A-4147-A177-3AD203B41FA5}">
                      <a16:colId xmlns:a16="http://schemas.microsoft.com/office/drawing/2014/main" val="1735394817"/>
                    </a:ext>
                  </a:extLst>
                </a:gridCol>
                <a:gridCol w="7086600">
                  <a:extLst>
                    <a:ext uri="{9D8B030D-6E8A-4147-A177-3AD203B41FA5}">
                      <a16:colId xmlns:a16="http://schemas.microsoft.com/office/drawing/2014/main" val="4269801190"/>
                    </a:ext>
                  </a:extLst>
                </a:gridCol>
              </a:tblGrid>
              <a:tr h="77141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3600" b="1" kern="100">
                          <a:effectLst/>
                          <a:latin typeface="DM Sans" pitchFamily="2" charset="0"/>
                        </a:rPr>
                        <a:t>Useful expressions</a:t>
                      </a:r>
                      <a:endParaRPr lang="en-US" sz="3600" b="1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512805"/>
                  </a:ext>
                </a:extLst>
              </a:tr>
              <a:tr h="554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3200" b="0" kern="100">
                          <a:effectLst/>
                          <a:latin typeface="DM Sans" pitchFamily="2" charset="0"/>
                        </a:rPr>
                        <a:t>Expressing wishes</a:t>
                      </a:r>
                      <a:endParaRPr lang="en-US" sz="3200" b="0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3200" kern="100">
                          <a:effectLst/>
                          <a:latin typeface="DM Sans" pitchFamily="2" charset="0"/>
                        </a:rPr>
                        <a:t>Responding to wishes</a:t>
                      </a:r>
                      <a:endParaRPr lang="en-US" sz="3200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377547"/>
                  </a:ext>
                </a:extLst>
              </a:tr>
              <a:tr h="4884098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kern="100">
                          <a:effectLst/>
                          <a:latin typeface="DM Sans" pitchFamily="2" charset="0"/>
                        </a:rPr>
                        <a:t>Have a good/great...!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kern="100">
                          <a:effectLst/>
                          <a:latin typeface="DM Sans" pitchFamily="2" charset="0"/>
                        </a:rPr>
                        <a:t>Best wishes/Good luck!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kern="100">
                          <a:effectLst/>
                          <a:latin typeface="DM Sans" pitchFamily="2" charset="0"/>
                        </a:rPr>
                        <a:t>I wish you a happy and healthy new year./Happy New Year!/Happy holidays!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kern="100">
                          <a:effectLst/>
                          <a:latin typeface="DM Sans" pitchFamily="2" charset="0"/>
                        </a:rPr>
                        <a:t>I wish you best of luck/every success in your new…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3200" b="0" kern="100">
                          <a:effectLst/>
                          <a:latin typeface="DM Sans" pitchFamily="2" charset="0"/>
                        </a:rPr>
                        <a:t>Get well soon!/Hope you feel better soon/make a speedy recovery. </a:t>
                      </a:r>
                      <a:endParaRPr lang="en-US" sz="3200" b="0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3200" kern="100">
                          <a:effectLst/>
                          <a:latin typeface="DM Sans" pitchFamily="2" charset="0"/>
                        </a:rPr>
                        <a:t>Thanks so much.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3200" kern="100">
                          <a:effectLst/>
                          <a:latin typeface="DM Sans" pitchFamily="2" charset="0"/>
                        </a:rPr>
                        <a:t> Thank you (all) for your wishes.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3200" kern="100">
                          <a:effectLst/>
                          <a:latin typeface="DM Sans" pitchFamily="2" charset="0"/>
                        </a:rPr>
                        <a:t>Thanks. Happy New Year to you too!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3200" kern="100">
                          <a:effectLst/>
                          <a:latin typeface="DM Sans" pitchFamily="2" charset="0"/>
                        </a:rPr>
                        <a:t>(The) same to you! Thanks.</a:t>
                      </a:r>
                      <a:endParaRPr lang="en-US" sz="3200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47800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CE7419C-EF47-C28E-395A-3AF8C9EC955B}"/>
              </a:ext>
            </a:extLst>
          </p:cNvPr>
          <p:cNvGrpSpPr/>
          <p:nvPr/>
        </p:nvGrpSpPr>
        <p:grpSpPr>
          <a:xfrm>
            <a:off x="147484" y="8472948"/>
            <a:ext cx="18374312" cy="1387085"/>
            <a:chOff x="-20178" y="1851338"/>
            <a:chExt cx="18374312" cy="1387085"/>
          </a:xfrm>
        </p:grpSpPr>
        <p:grpSp>
          <p:nvGrpSpPr>
            <p:cNvPr id="3" name="Group 29">
              <a:extLst>
                <a:ext uri="{FF2B5EF4-FFF2-40B4-BE49-F238E27FC236}">
                  <a16:creationId xmlns:a16="http://schemas.microsoft.com/office/drawing/2014/main" id="{8E63D603-F77C-589B-F3CD-272B5F5D2770}"/>
                </a:ext>
              </a:extLst>
            </p:cNvPr>
            <p:cNvGrpSpPr/>
            <p:nvPr/>
          </p:nvGrpSpPr>
          <p:grpSpPr>
            <a:xfrm>
              <a:off x="-20178" y="1851338"/>
              <a:ext cx="18135599" cy="1387085"/>
              <a:chOff x="-10795" y="-1904"/>
              <a:chExt cx="9702390" cy="2286928"/>
            </a:xfrm>
          </p:grpSpPr>
          <p:sp>
            <p:nvSpPr>
              <p:cNvPr id="5" name="Freeform 30">
                <a:extLst>
                  <a:ext uri="{FF2B5EF4-FFF2-40B4-BE49-F238E27FC236}">
                    <a16:creationId xmlns:a16="http://schemas.microsoft.com/office/drawing/2014/main" id="{B2C96839-F96B-B007-DB35-F564B8DF09A0}"/>
                  </a:ext>
                </a:extLst>
              </p:cNvPr>
              <p:cNvSpPr/>
              <p:nvPr/>
            </p:nvSpPr>
            <p:spPr>
              <a:xfrm>
                <a:off x="-10795" y="-1904"/>
                <a:ext cx="9702390" cy="2286928"/>
              </a:xfrm>
              <a:custGeom>
                <a:avLst/>
                <a:gdLst/>
                <a:ahLst/>
                <a:cxnLst/>
                <a:rect l="l" t="t" r="r" b="b"/>
                <a:pathLst>
                  <a:path w="9794592" h="2286929">
                    <a:moveTo>
                      <a:pt x="9778462" y="186309"/>
                    </a:moveTo>
                    <a:cubicBezTo>
                      <a:pt x="9778081" y="125349"/>
                      <a:pt x="9787480" y="8509"/>
                      <a:pt x="9787480" y="8509"/>
                    </a:cubicBezTo>
                    <a:lnTo>
                      <a:pt x="9642572" y="6223"/>
                    </a:lnTo>
                    <a:lnTo>
                      <a:pt x="9437086" y="16002"/>
                    </a:lnTo>
                    <a:cubicBezTo>
                      <a:pt x="9437086" y="16002"/>
                      <a:pt x="9103457" y="0"/>
                      <a:pt x="9071580" y="14986"/>
                    </a:cubicBezTo>
                    <a:cubicBezTo>
                      <a:pt x="9039576" y="29972"/>
                      <a:pt x="8973663" y="6223"/>
                      <a:pt x="8973663" y="6223"/>
                    </a:cubicBezTo>
                    <a:lnTo>
                      <a:pt x="931164" y="4318"/>
                    </a:lnTo>
                    <a:lnTo>
                      <a:pt x="640207" y="3556"/>
                    </a:lnTo>
                    <a:lnTo>
                      <a:pt x="413258" y="11430"/>
                    </a:lnTo>
                    <a:lnTo>
                      <a:pt x="149479" y="10668"/>
                    </a:lnTo>
                    <a:lnTo>
                      <a:pt x="49403" y="1905"/>
                    </a:lnTo>
                    <a:cubicBezTo>
                      <a:pt x="33528" y="1905"/>
                      <a:pt x="20701" y="14605"/>
                      <a:pt x="20701" y="30480"/>
                    </a:cubicBezTo>
                    <a:lnTo>
                      <a:pt x="36957" y="275590"/>
                    </a:lnTo>
                    <a:lnTo>
                      <a:pt x="19177" y="546989"/>
                    </a:lnTo>
                    <a:lnTo>
                      <a:pt x="17018" y="1641261"/>
                    </a:lnTo>
                    <a:lnTo>
                      <a:pt x="25019" y="1820077"/>
                    </a:lnTo>
                    <a:cubicBezTo>
                      <a:pt x="25019" y="1820077"/>
                      <a:pt x="0" y="1861225"/>
                      <a:pt x="16002" y="2021245"/>
                    </a:cubicBezTo>
                    <a:cubicBezTo>
                      <a:pt x="32004" y="2181265"/>
                      <a:pt x="49276" y="2276515"/>
                      <a:pt x="49276" y="2276515"/>
                    </a:cubicBezTo>
                    <a:lnTo>
                      <a:pt x="132842" y="2276769"/>
                    </a:lnTo>
                    <a:lnTo>
                      <a:pt x="305562" y="2260259"/>
                    </a:lnTo>
                    <a:lnTo>
                      <a:pt x="532511" y="2277785"/>
                    </a:lnTo>
                    <a:lnTo>
                      <a:pt x="771144" y="2286929"/>
                    </a:lnTo>
                    <a:lnTo>
                      <a:pt x="906526" y="2261783"/>
                    </a:lnTo>
                    <a:lnTo>
                      <a:pt x="1008761" y="2279055"/>
                    </a:lnTo>
                    <a:lnTo>
                      <a:pt x="9038433" y="2280960"/>
                    </a:lnTo>
                    <a:lnTo>
                      <a:pt x="9281384" y="2281595"/>
                    </a:lnTo>
                    <a:lnTo>
                      <a:pt x="9518239" y="2271943"/>
                    </a:lnTo>
                    <a:lnTo>
                      <a:pt x="9704548" y="2282738"/>
                    </a:lnTo>
                    <a:lnTo>
                      <a:pt x="9782018" y="2282992"/>
                    </a:lnTo>
                    <a:lnTo>
                      <a:pt x="9782399" y="2135037"/>
                    </a:lnTo>
                    <a:lnTo>
                      <a:pt x="9782654" y="2021372"/>
                    </a:lnTo>
                    <a:lnTo>
                      <a:pt x="9774779" y="1815886"/>
                    </a:lnTo>
                    <a:lnTo>
                      <a:pt x="9783669" y="1647738"/>
                    </a:lnTo>
                    <a:lnTo>
                      <a:pt x="9785447" y="671576"/>
                    </a:lnTo>
                    <a:lnTo>
                      <a:pt x="9794592" y="424561"/>
                    </a:lnTo>
                    <a:cubicBezTo>
                      <a:pt x="9794592" y="424561"/>
                      <a:pt x="9778589" y="247015"/>
                      <a:pt x="9778208" y="186055"/>
                    </a:cubicBez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E74A28-C03C-8A55-4B23-619AE11ACB35}"/>
                </a:ext>
              </a:extLst>
            </p:cNvPr>
            <p:cNvSpPr txBox="1"/>
            <p:nvPr/>
          </p:nvSpPr>
          <p:spPr>
            <a:xfrm>
              <a:off x="66368" y="1882820"/>
              <a:ext cx="18287766" cy="1276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4350" lvl="1" indent="-514350" algn="l">
                <a:lnSpc>
                  <a:spcPts val="5200"/>
                </a:lnSpc>
                <a:spcBef>
                  <a:spcPct val="0"/>
                </a:spcBef>
                <a:buAutoNum type="arabicPeriod"/>
              </a:pPr>
              <a:r>
                <a:rPr lang="en-US" sz="3000">
                  <a:solidFill>
                    <a:srgbClr val="302F2F"/>
                  </a:solidFill>
                  <a:latin typeface="DM Sans"/>
                  <a:ea typeface="DM Sans"/>
                  <a:cs typeface="DM Sans"/>
                  <a:sym typeface="DM Sans"/>
                </a:rPr>
                <a:t>Student A is going to take an exam. Student B is expressing his/her wishes for Student A’s success.  </a:t>
              </a:r>
            </a:p>
            <a:p>
              <a:pPr marL="514350" lvl="1" indent="-514350" algn="l">
                <a:lnSpc>
                  <a:spcPts val="5200"/>
                </a:lnSpc>
                <a:spcBef>
                  <a:spcPct val="0"/>
                </a:spcBef>
                <a:buAutoNum type="arabicPeriod"/>
              </a:pPr>
              <a:r>
                <a:rPr lang="en-US" sz="3000">
                  <a:solidFill>
                    <a:srgbClr val="302F2F"/>
                  </a:solidFill>
                  <a:latin typeface="DM Sans"/>
                  <a:ea typeface="DM Sans"/>
                  <a:cs typeface="DM Sans"/>
                  <a:sym typeface="DM Sans"/>
                </a:rPr>
                <a:t>Student B is not feeling well. Student A is expressing his/her wishes for Student B’s recovery.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795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3184458" y="34925"/>
            <a:ext cx="664341" cy="715645"/>
          </a:xfrm>
          <a:custGeom>
            <a:avLst/>
            <a:gdLst/>
            <a:ahLst/>
            <a:cxnLst/>
            <a:rect l="l" t="t" r="r" b="b"/>
            <a:pathLst>
              <a:path w="1418260" h="1397631">
                <a:moveTo>
                  <a:pt x="0" y="0"/>
                </a:moveTo>
                <a:lnTo>
                  <a:pt x="1418260" y="0"/>
                </a:lnTo>
                <a:lnTo>
                  <a:pt x="1418260" y="1397631"/>
                </a:lnTo>
                <a:lnTo>
                  <a:pt x="0" y="1397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0" y="-56319"/>
            <a:ext cx="3429000" cy="89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00"/>
              </a:lnSpc>
            </a:pPr>
            <a:r>
              <a:rPr lang="en-US" sz="4800" b="1" spc="296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vocabulary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53DBE4C8-44FF-0C83-AFA3-E6F511040871}"/>
              </a:ext>
            </a:extLst>
          </p:cNvPr>
          <p:cNvGrpSpPr/>
          <p:nvPr/>
        </p:nvGrpSpPr>
        <p:grpSpPr>
          <a:xfrm>
            <a:off x="609600" y="1159497"/>
            <a:ext cx="5410199" cy="1856693"/>
            <a:chOff x="-2908" y="-5372"/>
            <a:chExt cx="7213598" cy="2475590"/>
          </a:xfrm>
        </p:grpSpPr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6775B066-D368-1537-8DC6-13A3EB77DBFF}"/>
                </a:ext>
              </a:extLst>
            </p:cNvPr>
            <p:cNvGrpSpPr/>
            <p:nvPr/>
          </p:nvGrpSpPr>
          <p:grpSpPr>
            <a:xfrm>
              <a:off x="-2908" y="-5372"/>
              <a:ext cx="7213598" cy="2475590"/>
              <a:chOff x="-3302" y="-6099"/>
              <a:chExt cx="8190459" cy="2810943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5929CCC7-A758-1FE3-C494-E8E5FFB81878}"/>
                  </a:ext>
                </a:extLst>
              </p:cNvPr>
              <p:cNvSpPr/>
              <p:nvPr/>
            </p:nvSpPr>
            <p:spPr>
              <a:xfrm>
                <a:off x="-3302" y="-6099"/>
                <a:ext cx="8190459" cy="2810943"/>
              </a:xfrm>
              <a:custGeom>
                <a:avLst/>
                <a:gdLst/>
                <a:ahLst/>
                <a:cxnLst/>
                <a:rect l="l" t="t" r="r" b="b"/>
                <a:pathLst>
                  <a:path w="4238872" h="1467485">
                    <a:moveTo>
                      <a:pt x="4210170" y="453009"/>
                    </a:moveTo>
                    <a:cubicBezTo>
                      <a:pt x="4206233" y="418465"/>
                      <a:pt x="4191882" y="385953"/>
                      <a:pt x="4168768" y="360045"/>
                    </a:cubicBezTo>
                    <a:cubicBezTo>
                      <a:pt x="4102601" y="285877"/>
                      <a:pt x="3959726" y="134493"/>
                      <a:pt x="3873239" y="101092"/>
                    </a:cubicBezTo>
                    <a:cubicBezTo>
                      <a:pt x="3716013" y="40513"/>
                      <a:pt x="3619620" y="18796"/>
                      <a:pt x="3582916" y="11938"/>
                    </a:cubicBezTo>
                    <a:cubicBezTo>
                      <a:pt x="3572757" y="10033"/>
                      <a:pt x="3562597" y="9144"/>
                      <a:pt x="3552183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821187" y="1458341"/>
                    </a:cubicBezTo>
                    <a:lnTo>
                      <a:pt x="1155248" y="1458341"/>
                    </a:lnTo>
                    <a:cubicBezTo>
                      <a:pt x="1155248" y="1458341"/>
                      <a:pt x="3068168" y="1458341"/>
                      <a:pt x="3068168" y="1458341"/>
                    </a:cubicBezTo>
                    <a:lnTo>
                      <a:pt x="3494652" y="1458341"/>
                    </a:lnTo>
                    <a:cubicBezTo>
                      <a:pt x="3499351" y="1458341"/>
                      <a:pt x="3504050" y="1458595"/>
                      <a:pt x="3508748" y="1458976"/>
                    </a:cubicBezTo>
                    <a:cubicBezTo>
                      <a:pt x="3535419" y="1461135"/>
                      <a:pt x="3643241" y="1467485"/>
                      <a:pt x="3809231" y="1445133"/>
                    </a:cubicBezTo>
                    <a:cubicBezTo>
                      <a:pt x="3984618" y="1421511"/>
                      <a:pt x="4061960" y="1352931"/>
                      <a:pt x="4149972" y="1242441"/>
                    </a:cubicBezTo>
                    <a:cubicBezTo>
                      <a:pt x="4149972" y="1242441"/>
                      <a:pt x="4149972" y="1242441"/>
                      <a:pt x="4150226" y="1242060"/>
                    </a:cubicBezTo>
                    <a:cubicBezTo>
                      <a:pt x="4185023" y="1195451"/>
                      <a:pt x="4205597" y="1139825"/>
                      <a:pt x="4209916" y="1081913"/>
                    </a:cubicBezTo>
                    <a:cubicBezTo>
                      <a:pt x="4219314" y="955294"/>
                      <a:pt x="4237094" y="727456"/>
                      <a:pt x="4238745" y="719201"/>
                    </a:cubicBezTo>
                    <a:cubicBezTo>
                      <a:pt x="4238872" y="711962"/>
                      <a:pt x="4238491" y="704723"/>
                      <a:pt x="4237728" y="697484"/>
                    </a:cubicBezTo>
                    <a:lnTo>
                      <a:pt x="4210043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F98285C8-35F8-564D-EC6F-781548C5A98B}"/>
                </a:ext>
              </a:extLst>
            </p:cNvPr>
            <p:cNvSpPr txBox="1"/>
            <p:nvPr/>
          </p:nvSpPr>
          <p:spPr>
            <a:xfrm>
              <a:off x="282380" y="360731"/>
              <a:ext cx="6643021" cy="17433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US" sz="5400" b="1">
                  <a:solidFill>
                    <a:srgbClr val="C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1. required </a:t>
              </a:r>
              <a:r>
                <a:rPr lang="en-US" sz="4000" b="1">
                  <a:solidFill>
                    <a:srgbClr val="302F2F"/>
                  </a:solidFill>
                  <a:latin typeface="Times New Roman" panose="02020603050405020304" pitchFamily="18" charset="0"/>
                  <a:ea typeface="DM Sans Bold"/>
                  <a:cs typeface="Times New Roman" panose="02020603050405020304" pitchFamily="18" charset="0"/>
                  <a:sym typeface="DM Sans Bold"/>
                </a:rPr>
                <a:t>/rɪˈkwaɪəd/ </a:t>
              </a:r>
              <a:r>
                <a:rPr lang="en-US" sz="40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(adj)  </a:t>
              </a:r>
            </a:p>
          </p:txBody>
        </p:sp>
      </p:grpSp>
      <p:sp>
        <p:nvSpPr>
          <p:cNvPr id="25" name="Freeform 4">
            <a:extLst>
              <a:ext uri="{FF2B5EF4-FFF2-40B4-BE49-F238E27FC236}">
                <a16:creationId xmlns:a16="http://schemas.microsoft.com/office/drawing/2014/main" id="{BA09E2E0-EF98-FDB7-5119-71BD2D1E0345}"/>
              </a:ext>
            </a:extLst>
          </p:cNvPr>
          <p:cNvSpPr/>
          <p:nvPr/>
        </p:nvSpPr>
        <p:spPr>
          <a:xfrm>
            <a:off x="6913051" y="1055010"/>
            <a:ext cx="10765349" cy="2065664"/>
          </a:xfrm>
          <a:custGeom>
            <a:avLst/>
            <a:gdLst/>
            <a:ahLst/>
            <a:cxnLst/>
            <a:rect l="l" t="t" r="r" b="b"/>
            <a:pathLst>
              <a:path w="2427154" h="693472">
                <a:moveTo>
                  <a:pt x="0" y="0"/>
                </a:moveTo>
                <a:lnTo>
                  <a:pt x="2427153" y="0"/>
                </a:lnTo>
                <a:lnTo>
                  <a:pt x="2427153" y="693473"/>
                </a:lnTo>
                <a:lnTo>
                  <a:pt x="0" y="693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4"/>
          <p:cNvSpPr txBox="1"/>
          <p:nvPr/>
        </p:nvSpPr>
        <p:spPr>
          <a:xfrm>
            <a:off x="7211599" y="1412392"/>
            <a:ext cx="10168251" cy="1364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4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necessary according to the rules or for a particular purpose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4F0F48-E680-C1F4-0CF2-A6BBA2DEE517}"/>
              </a:ext>
            </a:extLst>
          </p:cNvPr>
          <p:cNvSpPr txBox="1"/>
          <p:nvPr/>
        </p:nvSpPr>
        <p:spPr>
          <a:xfrm>
            <a:off x="1905000" y="4229100"/>
            <a:ext cx="16068370" cy="3809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66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example: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7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Wearing a uniform is required at your school.</a:t>
            </a:r>
            <a:endParaRPr lang="en-US" sz="7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9934E6-7918-BBB3-5451-D017127A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C8E155AB-F8D7-1346-0F2C-E363DF4B78DD}"/>
              </a:ext>
            </a:extLst>
          </p:cNvPr>
          <p:cNvSpPr/>
          <p:nvPr/>
        </p:nvSpPr>
        <p:spPr>
          <a:xfrm>
            <a:off x="3184458" y="34925"/>
            <a:ext cx="664341" cy="715645"/>
          </a:xfrm>
          <a:custGeom>
            <a:avLst/>
            <a:gdLst/>
            <a:ahLst/>
            <a:cxnLst/>
            <a:rect l="l" t="t" r="r" b="b"/>
            <a:pathLst>
              <a:path w="1418260" h="1397631">
                <a:moveTo>
                  <a:pt x="0" y="0"/>
                </a:moveTo>
                <a:lnTo>
                  <a:pt x="1418260" y="0"/>
                </a:lnTo>
                <a:lnTo>
                  <a:pt x="1418260" y="1397631"/>
                </a:lnTo>
                <a:lnTo>
                  <a:pt x="0" y="1397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7A9C55A-59B4-4F7D-3393-A63813ECA275}"/>
              </a:ext>
            </a:extLst>
          </p:cNvPr>
          <p:cNvSpPr txBox="1"/>
          <p:nvPr/>
        </p:nvSpPr>
        <p:spPr>
          <a:xfrm>
            <a:off x="0" y="-56319"/>
            <a:ext cx="3429000" cy="89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00"/>
              </a:lnSpc>
            </a:pPr>
            <a:r>
              <a:rPr lang="en-US" sz="4800" b="1" spc="296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vocabulary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F9FC9B05-5118-3E71-6F23-3B5C73A23D97}"/>
              </a:ext>
            </a:extLst>
          </p:cNvPr>
          <p:cNvGrpSpPr/>
          <p:nvPr/>
        </p:nvGrpSpPr>
        <p:grpSpPr>
          <a:xfrm>
            <a:off x="495711" y="955679"/>
            <a:ext cx="6268066" cy="2386697"/>
            <a:chOff x="44269" y="66471"/>
            <a:chExt cx="8357420" cy="3182261"/>
          </a:xfrm>
        </p:grpSpPr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AF0A8D2C-C2ED-F353-E256-3F75C7ED5C18}"/>
                </a:ext>
              </a:extLst>
            </p:cNvPr>
            <p:cNvGrpSpPr/>
            <p:nvPr/>
          </p:nvGrpSpPr>
          <p:grpSpPr>
            <a:xfrm>
              <a:off x="44269" y="66471"/>
              <a:ext cx="8229600" cy="3182261"/>
              <a:chOff x="50264" y="75476"/>
              <a:chExt cx="9344047" cy="3613342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8DA7E65E-064A-F6E4-643B-330E669D9630}"/>
                  </a:ext>
                </a:extLst>
              </p:cNvPr>
              <p:cNvSpPr/>
              <p:nvPr/>
            </p:nvSpPr>
            <p:spPr>
              <a:xfrm>
                <a:off x="50264" y="75476"/>
                <a:ext cx="9344047" cy="3613342"/>
              </a:xfrm>
              <a:custGeom>
                <a:avLst/>
                <a:gdLst/>
                <a:ahLst/>
                <a:cxnLst/>
                <a:rect l="l" t="t" r="r" b="b"/>
                <a:pathLst>
                  <a:path w="4238872" h="1467485">
                    <a:moveTo>
                      <a:pt x="4210170" y="453009"/>
                    </a:moveTo>
                    <a:cubicBezTo>
                      <a:pt x="4206233" y="418465"/>
                      <a:pt x="4191882" y="385953"/>
                      <a:pt x="4168768" y="360045"/>
                    </a:cubicBezTo>
                    <a:cubicBezTo>
                      <a:pt x="4102601" y="285877"/>
                      <a:pt x="3959726" y="134493"/>
                      <a:pt x="3873239" y="101092"/>
                    </a:cubicBezTo>
                    <a:cubicBezTo>
                      <a:pt x="3716013" y="40513"/>
                      <a:pt x="3619620" y="18796"/>
                      <a:pt x="3582916" y="11938"/>
                    </a:cubicBezTo>
                    <a:cubicBezTo>
                      <a:pt x="3572757" y="10033"/>
                      <a:pt x="3562597" y="9144"/>
                      <a:pt x="3552183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821187" y="1458341"/>
                    </a:cubicBezTo>
                    <a:lnTo>
                      <a:pt x="1155248" y="1458341"/>
                    </a:lnTo>
                    <a:cubicBezTo>
                      <a:pt x="1155248" y="1458341"/>
                      <a:pt x="3068168" y="1458341"/>
                      <a:pt x="3068168" y="1458341"/>
                    </a:cubicBezTo>
                    <a:lnTo>
                      <a:pt x="3494652" y="1458341"/>
                    </a:lnTo>
                    <a:cubicBezTo>
                      <a:pt x="3499351" y="1458341"/>
                      <a:pt x="3504050" y="1458595"/>
                      <a:pt x="3508748" y="1458976"/>
                    </a:cubicBezTo>
                    <a:cubicBezTo>
                      <a:pt x="3535419" y="1461135"/>
                      <a:pt x="3643241" y="1467485"/>
                      <a:pt x="3809231" y="1445133"/>
                    </a:cubicBezTo>
                    <a:cubicBezTo>
                      <a:pt x="3984618" y="1421511"/>
                      <a:pt x="4061960" y="1352931"/>
                      <a:pt x="4149972" y="1242441"/>
                    </a:cubicBezTo>
                    <a:cubicBezTo>
                      <a:pt x="4149972" y="1242441"/>
                      <a:pt x="4149972" y="1242441"/>
                      <a:pt x="4150226" y="1242060"/>
                    </a:cubicBezTo>
                    <a:cubicBezTo>
                      <a:pt x="4185023" y="1195451"/>
                      <a:pt x="4205597" y="1139825"/>
                      <a:pt x="4209916" y="1081913"/>
                    </a:cubicBezTo>
                    <a:cubicBezTo>
                      <a:pt x="4219314" y="955294"/>
                      <a:pt x="4237094" y="727456"/>
                      <a:pt x="4238745" y="719201"/>
                    </a:cubicBezTo>
                    <a:cubicBezTo>
                      <a:pt x="4238872" y="711962"/>
                      <a:pt x="4238491" y="704723"/>
                      <a:pt x="4237728" y="697484"/>
                    </a:cubicBezTo>
                    <a:lnTo>
                      <a:pt x="4210043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2D510B82-478B-6633-7A9C-79FE415186F7}"/>
                </a:ext>
              </a:extLst>
            </p:cNvPr>
            <p:cNvSpPr txBox="1"/>
            <p:nvPr/>
          </p:nvSpPr>
          <p:spPr>
            <a:xfrm>
              <a:off x="139736" y="536337"/>
              <a:ext cx="8261953" cy="26405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US" sz="5400" b="1">
                  <a:solidFill>
                    <a:srgbClr val="C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2. extracurricular </a:t>
              </a:r>
              <a:r>
                <a:rPr lang="en-US" sz="40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/ˌekstrəkəˈrɪkjələ(r)/ (adj)  </a:t>
              </a:r>
            </a:p>
          </p:txBody>
        </p:sp>
      </p:grpSp>
      <p:sp>
        <p:nvSpPr>
          <p:cNvPr id="25" name="Freeform 4">
            <a:extLst>
              <a:ext uri="{FF2B5EF4-FFF2-40B4-BE49-F238E27FC236}">
                <a16:creationId xmlns:a16="http://schemas.microsoft.com/office/drawing/2014/main" id="{1BED1079-B223-BD56-FE9E-0ADFA277D62C}"/>
              </a:ext>
            </a:extLst>
          </p:cNvPr>
          <p:cNvSpPr/>
          <p:nvPr/>
        </p:nvSpPr>
        <p:spPr>
          <a:xfrm>
            <a:off x="6835377" y="564739"/>
            <a:ext cx="10765349" cy="2386697"/>
          </a:xfrm>
          <a:custGeom>
            <a:avLst/>
            <a:gdLst/>
            <a:ahLst/>
            <a:cxnLst/>
            <a:rect l="l" t="t" r="r" b="b"/>
            <a:pathLst>
              <a:path w="2427154" h="693472">
                <a:moveTo>
                  <a:pt x="0" y="0"/>
                </a:moveTo>
                <a:lnTo>
                  <a:pt x="2427153" y="0"/>
                </a:lnTo>
                <a:lnTo>
                  <a:pt x="2427153" y="693473"/>
                </a:lnTo>
                <a:lnTo>
                  <a:pt x="0" y="693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CD47A156-1AB3-AA47-DC32-4F540091E88F}"/>
              </a:ext>
            </a:extLst>
          </p:cNvPr>
          <p:cNvSpPr txBox="1"/>
          <p:nvPr/>
        </p:nvSpPr>
        <p:spPr>
          <a:xfrm>
            <a:off x="7133925" y="778291"/>
            <a:ext cx="10168251" cy="2031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4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(of activities or subjects) not part of the usual school or college course.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AA0EEC-7AD0-8204-58ED-366526D34C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29369"/>
            <a:ext cx="14782800" cy="589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05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61B1AB-5AF2-0632-830E-F5ECFB777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DBACB6BA-681A-D947-C763-F19CCE33346D}"/>
              </a:ext>
            </a:extLst>
          </p:cNvPr>
          <p:cNvSpPr/>
          <p:nvPr/>
        </p:nvSpPr>
        <p:spPr>
          <a:xfrm>
            <a:off x="3184458" y="34925"/>
            <a:ext cx="664341" cy="715645"/>
          </a:xfrm>
          <a:custGeom>
            <a:avLst/>
            <a:gdLst/>
            <a:ahLst/>
            <a:cxnLst/>
            <a:rect l="l" t="t" r="r" b="b"/>
            <a:pathLst>
              <a:path w="1418260" h="1397631">
                <a:moveTo>
                  <a:pt x="0" y="0"/>
                </a:moveTo>
                <a:lnTo>
                  <a:pt x="1418260" y="0"/>
                </a:lnTo>
                <a:lnTo>
                  <a:pt x="1418260" y="1397631"/>
                </a:lnTo>
                <a:lnTo>
                  <a:pt x="0" y="1397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37EF75E-A49D-5178-209E-5EF3B3ECCE18}"/>
              </a:ext>
            </a:extLst>
          </p:cNvPr>
          <p:cNvSpPr txBox="1"/>
          <p:nvPr/>
        </p:nvSpPr>
        <p:spPr>
          <a:xfrm>
            <a:off x="0" y="-56319"/>
            <a:ext cx="3429000" cy="89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00"/>
              </a:lnSpc>
            </a:pPr>
            <a:r>
              <a:rPr lang="en-US" sz="4800" b="1" spc="296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vocabulary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CB108D4-988D-13D1-3BE7-4F971F91D77A}"/>
              </a:ext>
            </a:extLst>
          </p:cNvPr>
          <p:cNvGrpSpPr/>
          <p:nvPr/>
        </p:nvGrpSpPr>
        <p:grpSpPr>
          <a:xfrm>
            <a:off x="481278" y="955679"/>
            <a:ext cx="6196466" cy="2206621"/>
            <a:chOff x="25025" y="66471"/>
            <a:chExt cx="8261953" cy="3182261"/>
          </a:xfrm>
        </p:grpSpPr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BEA6D6B8-FF84-D9E3-7A0A-493669993C7F}"/>
                </a:ext>
              </a:extLst>
            </p:cNvPr>
            <p:cNvGrpSpPr/>
            <p:nvPr/>
          </p:nvGrpSpPr>
          <p:grpSpPr>
            <a:xfrm>
              <a:off x="44269" y="66471"/>
              <a:ext cx="8229600" cy="3182261"/>
              <a:chOff x="50264" y="75476"/>
              <a:chExt cx="9344047" cy="3613342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DCEB4249-9217-323B-5C6A-D76D88361A82}"/>
                  </a:ext>
                </a:extLst>
              </p:cNvPr>
              <p:cNvSpPr/>
              <p:nvPr/>
            </p:nvSpPr>
            <p:spPr>
              <a:xfrm>
                <a:off x="50264" y="75476"/>
                <a:ext cx="9344047" cy="3613342"/>
              </a:xfrm>
              <a:custGeom>
                <a:avLst/>
                <a:gdLst/>
                <a:ahLst/>
                <a:cxnLst/>
                <a:rect l="l" t="t" r="r" b="b"/>
                <a:pathLst>
                  <a:path w="4238872" h="1467485">
                    <a:moveTo>
                      <a:pt x="4210170" y="453009"/>
                    </a:moveTo>
                    <a:cubicBezTo>
                      <a:pt x="4206233" y="418465"/>
                      <a:pt x="4191882" y="385953"/>
                      <a:pt x="4168768" y="360045"/>
                    </a:cubicBezTo>
                    <a:cubicBezTo>
                      <a:pt x="4102601" y="285877"/>
                      <a:pt x="3959726" y="134493"/>
                      <a:pt x="3873239" y="101092"/>
                    </a:cubicBezTo>
                    <a:cubicBezTo>
                      <a:pt x="3716013" y="40513"/>
                      <a:pt x="3619620" y="18796"/>
                      <a:pt x="3582916" y="11938"/>
                    </a:cubicBezTo>
                    <a:cubicBezTo>
                      <a:pt x="3572757" y="10033"/>
                      <a:pt x="3562597" y="9144"/>
                      <a:pt x="3552183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821187" y="1458341"/>
                    </a:cubicBezTo>
                    <a:lnTo>
                      <a:pt x="1155248" y="1458341"/>
                    </a:lnTo>
                    <a:cubicBezTo>
                      <a:pt x="1155248" y="1458341"/>
                      <a:pt x="3068168" y="1458341"/>
                      <a:pt x="3068168" y="1458341"/>
                    </a:cubicBezTo>
                    <a:lnTo>
                      <a:pt x="3494652" y="1458341"/>
                    </a:lnTo>
                    <a:cubicBezTo>
                      <a:pt x="3499351" y="1458341"/>
                      <a:pt x="3504050" y="1458595"/>
                      <a:pt x="3508748" y="1458976"/>
                    </a:cubicBezTo>
                    <a:cubicBezTo>
                      <a:pt x="3535419" y="1461135"/>
                      <a:pt x="3643241" y="1467485"/>
                      <a:pt x="3809231" y="1445133"/>
                    </a:cubicBezTo>
                    <a:cubicBezTo>
                      <a:pt x="3984618" y="1421511"/>
                      <a:pt x="4061960" y="1352931"/>
                      <a:pt x="4149972" y="1242441"/>
                    </a:cubicBezTo>
                    <a:cubicBezTo>
                      <a:pt x="4149972" y="1242441"/>
                      <a:pt x="4149972" y="1242441"/>
                      <a:pt x="4150226" y="1242060"/>
                    </a:cubicBezTo>
                    <a:cubicBezTo>
                      <a:pt x="4185023" y="1195451"/>
                      <a:pt x="4205597" y="1139825"/>
                      <a:pt x="4209916" y="1081913"/>
                    </a:cubicBezTo>
                    <a:cubicBezTo>
                      <a:pt x="4219314" y="955294"/>
                      <a:pt x="4237094" y="727456"/>
                      <a:pt x="4238745" y="719201"/>
                    </a:cubicBezTo>
                    <a:cubicBezTo>
                      <a:pt x="4238872" y="711962"/>
                      <a:pt x="4238491" y="704723"/>
                      <a:pt x="4237728" y="697484"/>
                    </a:cubicBezTo>
                    <a:lnTo>
                      <a:pt x="4210043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7E78797A-D704-C006-D882-E76C7AB77993}"/>
                </a:ext>
              </a:extLst>
            </p:cNvPr>
            <p:cNvSpPr txBox="1"/>
            <p:nvPr/>
          </p:nvSpPr>
          <p:spPr>
            <a:xfrm>
              <a:off x="25025" y="732683"/>
              <a:ext cx="8261953" cy="1885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US" sz="5400" b="1">
                  <a:solidFill>
                    <a:srgbClr val="C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3. part-time job</a:t>
              </a:r>
            </a:p>
            <a:p>
              <a:pPr algn="ctr">
                <a:lnSpc>
                  <a:spcPts val="5200"/>
                </a:lnSpc>
              </a:pPr>
              <a:r>
                <a:rPr lang="en-US" sz="4000" b="1">
                  <a:solidFill>
                    <a:srgbClr val="302F2F"/>
                  </a:solidFill>
                  <a:latin typeface="Times New Roman" panose="02020603050405020304" pitchFamily="18" charset="0"/>
                  <a:ea typeface="DM Sans Bold"/>
                  <a:cs typeface="Times New Roman" panose="02020603050405020304" pitchFamily="18" charset="0"/>
                  <a:sym typeface="DM Sans Bold"/>
                </a:rPr>
                <a:t>/ˌpɑːtˈtaɪm//dʒɒb/ </a:t>
              </a:r>
              <a:r>
                <a:rPr lang="en-US" sz="40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(n.p)  </a:t>
              </a:r>
            </a:p>
          </p:txBody>
        </p:sp>
      </p:grpSp>
      <p:sp>
        <p:nvSpPr>
          <p:cNvPr id="25" name="Freeform 4">
            <a:extLst>
              <a:ext uri="{FF2B5EF4-FFF2-40B4-BE49-F238E27FC236}">
                <a16:creationId xmlns:a16="http://schemas.microsoft.com/office/drawing/2014/main" id="{9F28DEAE-DC36-D1C2-3B3C-29027817E3A0}"/>
              </a:ext>
            </a:extLst>
          </p:cNvPr>
          <p:cNvSpPr/>
          <p:nvPr/>
        </p:nvSpPr>
        <p:spPr>
          <a:xfrm>
            <a:off x="6781800" y="710625"/>
            <a:ext cx="11010489" cy="2386697"/>
          </a:xfrm>
          <a:custGeom>
            <a:avLst/>
            <a:gdLst/>
            <a:ahLst/>
            <a:cxnLst/>
            <a:rect l="l" t="t" r="r" b="b"/>
            <a:pathLst>
              <a:path w="2427154" h="693472">
                <a:moveTo>
                  <a:pt x="0" y="0"/>
                </a:moveTo>
                <a:lnTo>
                  <a:pt x="2427153" y="0"/>
                </a:lnTo>
                <a:lnTo>
                  <a:pt x="2427153" y="693473"/>
                </a:lnTo>
                <a:lnTo>
                  <a:pt x="0" y="693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233D9D21-3D76-29A4-A561-CA8B1EB67615}"/>
              </a:ext>
            </a:extLst>
          </p:cNvPr>
          <p:cNvSpPr txBox="1"/>
          <p:nvPr/>
        </p:nvSpPr>
        <p:spPr>
          <a:xfrm>
            <a:off x="7080348" y="924177"/>
            <a:ext cx="10168251" cy="2031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8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If you work part-time or do part-time work, you work for only some of the day or the week.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820E2-485E-814E-0119-4833242BB106}"/>
              </a:ext>
            </a:extLst>
          </p:cNvPr>
          <p:cNvSpPr txBox="1"/>
          <p:nvPr/>
        </p:nvSpPr>
        <p:spPr>
          <a:xfrm>
            <a:off x="723029" y="3963251"/>
            <a:ext cx="16525570" cy="116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US" sz="66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 some part-time jobs you know.</a:t>
            </a:r>
            <a:endParaRPr lang="en-US" sz="7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Nhân Viên Phục Vụ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C918AE7E-B69B-198C-2432-9AC9AC4C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26" y="5510380"/>
            <a:ext cx="3518063" cy="31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a sư tại nhà - Dạy kèm cấp tốc - Trung tâm gia sư dạy kèm tại nhà">
            <a:extLst>
              <a:ext uri="{FF2B5EF4-FFF2-40B4-BE49-F238E27FC236}">
                <a16:creationId xmlns:a16="http://schemas.microsoft.com/office/drawing/2014/main" id="{F5229D64-721F-5600-C323-CFB5AD20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92" y="5491945"/>
            <a:ext cx="3706889" cy="31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ình ảnh Vẽ Tay Hoạt Hình Tình Nguyện Phúc Lợi Công Cộng Giúp đỡ Mọi Người  PNG , Người Tốt Bụng, Hoa Văn Trang Trí, Kịch Bản Phục Vụ PNG miễn phí">
            <a:extLst>
              <a:ext uri="{FF2B5EF4-FFF2-40B4-BE49-F238E27FC236}">
                <a16:creationId xmlns:a16="http://schemas.microsoft.com/office/drawing/2014/main" id="{5995843F-FB5E-A770-7DFA-44DCB73A3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476597"/>
            <a:ext cx="3706890" cy="3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Nhân Viên Thu Ngân Clipart Cô Gái Hoạt Hình ở Siêu Thị Làm Việc  Tại Quầy Vectơ PNG , Thu Ngân, Clip Nghệ Thuật, Hoạt Hình PNG và Vector với">
            <a:extLst>
              <a:ext uri="{FF2B5EF4-FFF2-40B4-BE49-F238E27FC236}">
                <a16:creationId xmlns:a16="http://schemas.microsoft.com/office/drawing/2014/main" id="{C463844A-0929-5A9F-9D3B-BDA73DEAC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709" y="5491945"/>
            <a:ext cx="3706890" cy="30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5506B3-E33B-E216-4449-3A22666226EA}"/>
              </a:ext>
            </a:extLst>
          </p:cNvPr>
          <p:cNvSpPr txBox="1"/>
          <p:nvPr/>
        </p:nvSpPr>
        <p:spPr>
          <a:xfrm>
            <a:off x="2546908" y="8915528"/>
            <a:ext cx="1573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Server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DC912-A2BF-C680-97E3-73887514DF77}"/>
              </a:ext>
            </a:extLst>
          </p:cNvPr>
          <p:cNvSpPr txBox="1"/>
          <p:nvPr/>
        </p:nvSpPr>
        <p:spPr>
          <a:xfrm>
            <a:off x="6574644" y="8915528"/>
            <a:ext cx="1573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Tutor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F9FF0B-1C19-BE6C-FB6A-FA28FC24DD8D}"/>
              </a:ext>
            </a:extLst>
          </p:cNvPr>
          <p:cNvSpPr txBox="1"/>
          <p:nvPr/>
        </p:nvSpPr>
        <p:spPr>
          <a:xfrm>
            <a:off x="10439400" y="8869361"/>
            <a:ext cx="2439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Volunteer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123316-AF17-7F24-8ECF-4BFFDCE22012}"/>
              </a:ext>
            </a:extLst>
          </p:cNvPr>
          <p:cNvSpPr txBox="1"/>
          <p:nvPr/>
        </p:nvSpPr>
        <p:spPr>
          <a:xfrm>
            <a:off x="14711863" y="8858300"/>
            <a:ext cx="1734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Cashier</a:t>
            </a:r>
          </a:p>
        </p:txBody>
      </p:sp>
    </p:spTree>
    <p:extLst>
      <p:ext uri="{BB962C8B-B14F-4D97-AF65-F5344CB8AC3E}">
        <p14:creationId xmlns:p14="http://schemas.microsoft.com/office/powerpoint/2010/main" val="2451422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9" grpId="0"/>
      <p:bldP spid="10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3E4E37-47F9-F198-1BDB-7BBAF6D02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93E71977-859D-02AD-17E6-566D8378FB87}"/>
              </a:ext>
            </a:extLst>
          </p:cNvPr>
          <p:cNvSpPr/>
          <p:nvPr/>
        </p:nvSpPr>
        <p:spPr>
          <a:xfrm>
            <a:off x="3184458" y="34925"/>
            <a:ext cx="664341" cy="715645"/>
          </a:xfrm>
          <a:custGeom>
            <a:avLst/>
            <a:gdLst/>
            <a:ahLst/>
            <a:cxnLst/>
            <a:rect l="l" t="t" r="r" b="b"/>
            <a:pathLst>
              <a:path w="1418260" h="1397631">
                <a:moveTo>
                  <a:pt x="0" y="0"/>
                </a:moveTo>
                <a:lnTo>
                  <a:pt x="1418260" y="0"/>
                </a:lnTo>
                <a:lnTo>
                  <a:pt x="1418260" y="1397631"/>
                </a:lnTo>
                <a:lnTo>
                  <a:pt x="0" y="1397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08D2C90-D452-7CAB-6424-D1130CBB95F6}"/>
              </a:ext>
            </a:extLst>
          </p:cNvPr>
          <p:cNvSpPr txBox="1"/>
          <p:nvPr/>
        </p:nvSpPr>
        <p:spPr>
          <a:xfrm>
            <a:off x="0" y="-56319"/>
            <a:ext cx="3429000" cy="89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00"/>
              </a:lnSpc>
            </a:pPr>
            <a:r>
              <a:rPr lang="en-US" sz="4800" b="1" spc="296">
                <a:solidFill>
                  <a:srgbClr val="302F2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vocabulary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C64F3CF2-8963-9DC9-AB9F-1D8E2CC9BE5F}"/>
              </a:ext>
            </a:extLst>
          </p:cNvPr>
          <p:cNvGrpSpPr/>
          <p:nvPr/>
        </p:nvGrpSpPr>
        <p:grpSpPr>
          <a:xfrm>
            <a:off x="481278" y="955679"/>
            <a:ext cx="6196466" cy="1901821"/>
            <a:chOff x="25025" y="66471"/>
            <a:chExt cx="8261953" cy="3182261"/>
          </a:xfrm>
        </p:grpSpPr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84E797C8-3B55-3A50-DACD-B730F24344F1}"/>
                </a:ext>
              </a:extLst>
            </p:cNvPr>
            <p:cNvGrpSpPr/>
            <p:nvPr/>
          </p:nvGrpSpPr>
          <p:grpSpPr>
            <a:xfrm>
              <a:off x="44269" y="66471"/>
              <a:ext cx="8229600" cy="3182261"/>
              <a:chOff x="50264" y="75476"/>
              <a:chExt cx="9344047" cy="3613342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9B4BA9CA-816B-5979-64E5-2C5ED60863D2}"/>
                  </a:ext>
                </a:extLst>
              </p:cNvPr>
              <p:cNvSpPr/>
              <p:nvPr/>
            </p:nvSpPr>
            <p:spPr>
              <a:xfrm>
                <a:off x="50264" y="75476"/>
                <a:ext cx="9344047" cy="3613342"/>
              </a:xfrm>
              <a:custGeom>
                <a:avLst/>
                <a:gdLst/>
                <a:ahLst/>
                <a:cxnLst/>
                <a:rect l="l" t="t" r="r" b="b"/>
                <a:pathLst>
                  <a:path w="4238872" h="1467485">
                    <a:moveTo>
                      <a:pt x="4210170" y="453009"/>
                    </a:moveTo>
                    <a:cubicBezTo>
                      <a:pt x="4206233" y="418465"/>
                      <a:pt x="4191882" y="385953"/>
                      <a:pt x="4168768" y="360045"/>
                    </a:cubicBezTo>
                    <a:cubicBezTo>
                      <a:pt x="4102601" y="285877"/>
                      <a:pt x="3959726" y="134493"/>
                      <a:pt x="3873239" y="101092"/>
                    </a:cubicBezTo>
                    <a:cubicBezTo>
                      <a:pt x="3716013" y="40513"/>
                      <a:pt x="3619620" y="18796"/>
                      <a:pt x="3582916" y="11938"/>
                    </a:cubicBezTo>
                    <a:cubicBezTo>
                      <a:pt x="3572757" y="10033"/>
                      <a:pt x="3562597" y="9144"/>
                      <a:pt x="3552183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821187" y="1458341"/>
                    </a:cubicBezTo>
                    <a:lnTo>
                      <a:pt x="1155248" y="1458341"/>
                    </a:lnTo>
                    <a:cubicBezTo>
                      <a:pt x="1155248" y="1458341"/>
                      <a:pt x="3068168" y="1458341"/>
                      <a:pt x="3068168" y="1458341"/>
                    </a:cubicBezTo>
                    <a:lnTo>
                      <a:pt x="3494652" y="1458341"/>
                    </a:lnTo>
                    <a:cubicBezTo>
                      <a:pt x="3499351" y="1458341"/>
                      <a:pt x="3504050" y="1458595"/>
                      <a:pt x="3508748" y="1458976"/>
                    </a:cubicBezTo>
                    <a:cubicBezTo>
                      <a:pt x="3535419" y="1461135"/>
                      <a:pt x="3643241" y="1467485"/>
                      <a:pt x="3809231" y="1445133"/>
                    </a:cubicBezTo>
                    <a:cubicBezTo>
                      <a:pt x="3984618" y="1421511"/>
                      <a:pt x="4061960" y="1352931"/>
                      <a:pt x="4149972" y="1242441"/>
                    </a:cubicBezTo>
                    <a:cubicBezTo>
                      <a:pt x="4149972" y="1242441"/>
                      <a:pt x="4149972" y="1242441"/>
                      <a:pt x="4150226" y="1242060"/>
                    </a:cubicBezTo>
                    <a:cubicBezTo>
                      <a:pt x="4185023" y="1195451"/>
                      <a:pt x="4205597" y="1139825"/>
                      <a:pt x="4209916" y="1081913"/>
                    </a:cubicBezTo>
                    <a:cubicBezTo>
                      <a:pt x="4219314" y="955294"/>
                      <a:pt x="4237094" y="727456"/>
                      <a:pt x="4238745" y="719201"/>
                    </a:cubicBezTo>
                    <a:cubicBezTo>
                      <a:pt x="4238872" y="711962"/>
                      <a:pt x="4238491" y="704723"/>
                      <a:pt x="4237728" y="697484"/>
                    </a:cubicBezTo>
                    <a:lnTo>
                      <a:pt x="4210043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FD349122-5B90-C1FC-2A90-E6D48C36E773}"/>
                </a:ext>
              </a:extLst>
            </p:cNvPr>
            <p:cNvSpPr txBox="1"/>
            <p:nvPr/>
          </p:nvSpPr>
          <p:spPr>
            <a:xfrm>
              <a:off x="25025" y="732683"/>
              <a:ext cx="8261953" cy="1885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US" sz="5400" b="1">
                  <a:solidFill>
                    <a:srgbClr val="C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4.	babysitting</a:t>
              </a:r>
            </a:p>
            <a:p>
              <a:pPr algn="ctr">
                <a:lnSpc>
                  <a:spcPts val="5200"/>
                </a:lnSpc>
              </a:pPr>
              <a:r>
                <a:rPr lang="en-US" sz="4000" b="1">
                  <a:solidFill>
                    <a:srgbClr val="302F2F"/>
                  </a:solidFill>
                  <a:latin typeface="Times New Roman" panose="02020603050405020304" pitchFamily="18" charset="0"/>
                  <a:ea typeface="DM Sans Bold"/>
                  <a:cs typeface="Times New Roman" panose="02020603050405020304" pitchFamily="18" charset="0"/>
                  <a:sym typeface="DM Sans Bold"/>
                </a:rPr>
                <a:t>/ˈbeɪ.biˌsɪt.ɪŋ/ </a:t>
              </a:r>
              <a:r>
                <a:rPr lang="en-US" sz="40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(n)  </a:t>
              </a: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344B5E7-9238-DBCB-F794-BE150FA9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09900"/>
            <a:ext cx="12725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84499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B703BF-64E7-A723-C6DC-A41251836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C1109A-AF39-75A7-0FF7-68CABAE9E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66700"/>
            <a:ext cx="176784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655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59616-1570-B28D-6E6F-83012E9B5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9ACB3E-1CF2-2C59-71D3-57D1B0DA5621}"/>
              </a:ext>
            </a:extLst>
          </p:cNvPr>
          <p:cNvSpPr/>
          <p:nvPr/>
        </p:nvSpPr>
        <p:spPr>
          <a:xfrm>
            <a:off x="208936" y="4476750"/>
            <a:ext cx="3048000" cy="1333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Becoming independent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2BECBB-3E43-A9E1-8968-E4260B4169CF}"/>
              </a:ext>
            </a:extLst>
          </p:cNvPr>
          <p:cNvSpPr/>
          <p:nvPr/>
        </p:nvSpPr>
        <p:spPr>
          <a:xfrm>
            <a:off x="4953000" y="1926632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At school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C2CA69-C9A1-012D-EE0E-D5613C2E9C32}"/>
              </a:ext>
            </a:extLst>
          </p:cNvPr>
          <p:cNvSpPr/>
          <p:nvPr/>
        </p:nvSpPr>
        <p:spPr>
          <a:xfrm>
            <a:off x="4953000" y="7048500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Outside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CB6B6A-67C9-C6EA-BBC6-3C7297D1475D}"/>
              </a:ext>
            </a:extLst>
          </p:cNvPr>
          <p:cNvSpPr/>
          <p:nvPr/>
        </p:nvSpPr>
        <p:spPr>
          <a:xfrm>
            <a:off x="9384890" y="40066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Required subjects: (1) ____________, science, social studies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2DF16B-EAD8-08AA-8464-F8A61FC4C362}"/>
              </a:ext>
            </a:extLst>
          </p:cNvPr>
          <p:cNvSpPr/>
          <p:nvPr/>
        </p:nvSpPr>
        <p:spPr>
          <a:xfrm>
            <a:off x="9384890" y="283451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Extracurricular activities: (2) ___________, and bands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6C4169-BAC4-35CF-C06B-FAE0CD6F8D21}"/>
              </a:ext>
            </a:extLst>
          </p:cNvPr>
          <p:cNvSpPr/>
          <p:nvPr/>
        </p:nvSpPr>
        <p:spPr>
          <a:xfrm>
            <a:off x="9392264" y="5405399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Part-time jobs: working at (3) ________________ and stores, babysitting, dog walking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42628A-4A29-F782-413E-AA39A5C1F434}"/>
              </a:ext>
            </a:extLst>
          </p:cNvPr>
          <p:cNvSpPr/>
          <p:nvPr/>
        </p:nvSpPr>
        <p:spPr>
          <a:xfrm>
            <a:off x="9384890" y="7911166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Volunteer work: at (4) _____________, food banks, and old people’s homes; clean-up activities 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24A6F5-E6ED-9E52-DD3E-CFC5EE764976}"/>
              </a:ext>
            </a:extLst>
          </p:cNvPr>
          <p:cNvGrpSpPr/>
          <p:nvPr/>
        </p:nvGrpSpPr>
        <p:grpSpPr>
          <a:xfrm>
            <a:off x="3256936" y="2536232"/>
            <a:ext cx="1696064" cy="5121868"/>
            <a:chOff x="3256936" y="2498132"/>
            <a:chExt cx="1696064" cy="512186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62910EC-8D5B-0AF5-CE87-69A7B58989FD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3256936" y="5105400"/>
              <a:ext cx="7054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C0FEA45-3494-E86A-260D-CDFBD8878F85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2498132"/>
              <a:ext cx="0" cy="51218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B485171-05D0-E402-2A98-0D6304E2AF1F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3962400" y="2498132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AAA754-B432-A5EE-B395-3363DC465383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3962400" y="7620000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E00852-4C35-AED8-5159-98AABE577376}"/>
              </a:ext>
            </a:extLst>
          </p:cNvPr>
          <p:cNvGrpSpPr/>
          <p:nvPr/>
        </p:nvGrpSpPr>
        <p:grpSpPr>
          <a:xfrm>
            <a:off x="8013290" y="1158064"/>
            <a:ext cx="1371600" cy="3047998"/>
            <a:chOff x="3352800" y="3200400"/>
            <a:chExt cx="1371600" cy="4419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D552699-A0EC-DDDA-F443-923C70E6F3B5}"/>
                </a:ext>
              </a:extLst>
            </p:cNvPr>
            <p:cNvCxnSpPr/>
            <p:nvPr/>
          </p:nvCxnSpPr>
          <p:spPr>
            <a:xfrm>
              <a:off x="3352800" y="5143500"/>
              <a:ext cx="609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502E29-52C7-A93F-51D9-11AFD66F52F6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B1ED42D-32C5-6941-B90E-CA1D2F48CEB0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D6E7F45-35D8-0D8B-9EA4-68EBF2FA7242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144C26-0ED6-FD57-7100-57800728F75A}"/>
              </a:ext>
            </a:extLst>
          </p:cNvPr>
          <p:cNvGrpSpPr/>
          <p:nvPr/>
        </p:nvGrpSpPr>
        <p:grpSpPr>
          <a:xfrm>
            <a:off x="8001000" y="6225664"/>
            <a:ext cx="1383890" cy="3047998"/>
            <a:chOff x="3162301" y="3200400"/>
            <a:chExt cx="1383890" cy="44196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163D34D-D013-822E-50A2-D5B1E4DF606F}"/>
                </a:ext>
              </a:extLst>
            </p:cNvPr>
            <p:cNvCxnSpPr>
              <a:cxnSpLocks/>
            </p:cNvCxnSpPr>
            <p:nvPr/>
          </p:nvCxnSpPr>
          <p:spPr>
            <a:xfrm>
              <a:off x="3162301" y="5143500"/>
              <a:ext cx="8000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06EAC3-5115-F744-B194-538BEE96DBDB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8E2921-DFDE-18E5-E52E-42362763D8BD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9A1C27-193C-3AA7-B8A6-EDB37AE26A83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F84334-2EEB-9905-09F9-D5C56731F403}"/>
              </a:ext>
            </a:extLst>
          </p:cNvPr>
          <p:cNvCxnSpPr/>
          <p:nvPr/>
        </p:nvCxnSpPr>
        <p:spPr>
          <a:xfrm>
            <a:off x="9601200" y="1333500"/>
            <a:ext cx="2819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E84B05-279C-B179-E7E9-F909BCAC3966}"/>
              </a:ext>
            </a:extLst>
          </p:cNvPr>
          <p:cNvCxnSpPr>
            <a:cxnSpLocks/>
          </p:cNvCxnSpPr>
          <p:nvPr/>
        </p:nvCxnSpPr>
        <p:spPr>
          <a:xfrm>
            <a:off x="9525000" y="3771900"/>
            <a:ext cx="4038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DB08F4-DF6C-1677-75D9-10547CDB7832}"/>
              </a:ext>
            </a:extLst>
          </p:cNvPr>
          <p:cNvCxnSpPr>
            <a:cxnSpLocks/>
          </p:cNvCxnSpPr>
          <p:nvPr/>
        </p:nvCxnSpPr>
        <p:spPr>
          <a:xfrm>
            <a:off x="9601200" y="6325216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D1CD97-1DD5-574F-50DF-DA418D07B5E4}"/>
              </a:ext>
            </a:extLst>
          </p:cNvPr>
          <p:cNvCxnSpPr>
            <a:cxnSpLocks/>
          </p:cNvCxnSpPr>
          <p:nvPr/>
        </p:nvCxnSpPr>
        <p:spPr>
          <a:xfrm>
            <a:off x="9753600" y="8897031"/>
            <a:ext cx="24678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768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5359BA-89EB-CD00-7599-1343B34DD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899D54-5113-D849-5CA8-60E9B83586CC}"/>
              </a:ext>
            </a:extLst>
          </p:cNvPr>
          <p:cNvSpPr/>
          <p:nvPr/>
        </p:nvSpPr>
        <p:spPr>
          <a:xfrm>
            <a:off x="208936" y="4476750"/>
            <a:ext cx="3048000" cy="1333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Becoming independent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FE9619-B34E-4503-AE64-F5420C41BB5C}"/>
              </a:ext>
            </a:extLst>
          </p:cNvPr>
          <p:cNvSpPr/>
          <p:nvPr/>
        </p:nvSpPr>
        <p:spPr>
          <a:xfrm>
            <a:off x="4953000" y="1926632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At school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3CF892-4D8A-2C1B-AFEC-A8AB189F39DE}"/>
              </a:ext>
            </a:extLst>
          </p:cNvPr>
          <p:cNvSpPr/>
          <p:nvPr/>
        </p:nvSpPr>
        <p:spPr>
          <a:xfrm>
            <a:off x="4953000" y="7048500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Outside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8829DF-A5EC-DFBB-48B6-442693EE6296}"/>
              </a:ext>
            </a:extLst>
          </p:cNvPr>
          <p:cNvSpPr/>
          <p:nvPr/>
        </p:nvSpPr>
        <p:spPr>
          <a:xfrm>
            <a:off x="9384890" y="40066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Required subjects: (1) ____________, science, social studies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ABD529-03FF-9EFF-E749-5CEBCC094BA2}"/>
              </a:ext>
            </a:extLst>
          </p:cNvPr>
          <p:cNvSpPr/>
          <p:nvPr/>
        </p:nvSpPr>
        <p:spPr>
          <a:xfrm>
            <a:off x="9384890" y="283451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Extracurricular activities: (2) ___________, and bands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C43466-2A22-3314-F423-87DFB1EB512E}"/>
              </a:ext>
            </a:extLst>
          </p:cNvPr>
          <p:cNvSpPr/>
          <p:nvPr/>
        </p:nvSpPr>
        <p:spPr>
          <a:xfrm>
            <a:off x="9392264" y="5405399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Part-time jobs: working at (3) ________________ and stores, babysitting, dog walking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AC15C1-3F2D-1937-1B39-36C6E8B9A710}"/>
              </a:ext>
            </a:extLst>
          </p:cNvPr>
          <p:cNvSpPr/>
          <p:nvPr/>
        </p:nvSpPr>
        <p:spPr>
          <a:xfrm>
            <a:off x="9384890" y="7911166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Volunteer work: at (4) _____________, food banks, and old people’s homes; clean-up activities 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85ECB-9A61-B20C-6764-D45B5C5484CA}"/>
              </a:ext>
            </a:extLst>
          </p:cNvPr>
          <p:cNvGrpSpPr/>
          <p:nvPr/>
        </p:nvGrpSpPr>
        <p:grpSpPr>
          <a:xfrm>
            <a:off x="3256936" y="2536232"/>
            <a:ext cx="1696064" cy="5121868"/>
            <a:chOff x="3256936" y="2498132"/>
            <a:chExt cx="1696064" cy="512186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AFC8F1F-DDB6-49C6-437A-5C00DE180CB7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3256936" y="5105400"/>
              <a:ext cx="7054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FF6E11-54FF-3632-1DB7-5E9102FC0824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2498132"/>
              <a:ext cx="0" cy="51218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F60EFA0-5603-C526-8687-77A5223840E9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3962400" y="2498132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1616997-5C83-6E78-BD3D-FF2847C80036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3962400" y="7620000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5B9A92-2007-7F56-0192-E5F607A4C511}"/>
              </a:ext>
            </a:extLst>
          </p:cNvPr>
          <p:cNvGrpSpPr/>
          <p:nvPr/>
        </p:nvGrpSpPr>
        <p:grpSpPr>
          <a:xfrm>
            <a:off x="8013290" y="1158064"/>
            <a:ext cx="1371600" cy="3047998"/>
            <a:chOff x="3352800" y="3200400"/>
            <a:chExt cx="1371600" cy="4419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FF5DBA1-3013-2CAB-A4F0-E2527B8C336A}"/>
                </a:ext>
              </a:extLst>
            </p:cNvPr>
            <p:cNvCxnSpPr/>
            <p:nvPr/>
          </p:nvCxnSpPr>
          <p:spPr>
            <a:xfrm>
              <a:off x="3352800" y="5143500"/>
              <a:ext cx="609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438957C-F6E0-A377-9314-C5DBCD899122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A8A327-BC7D-41DF-599F-515427D195D2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8DF83C3-1088-2532-E25E-89CAD2E6DC8A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AFCFEA-B5C4-DF0C-203A-FB3C009B043B}"/>
              </a:ext>
            </a:extLst>
          </p:cNvPr>
          <p:cNvGrpSpPr/>
          <p:nvPr/>
        </p:nvGrpSpPr>
        <p:grpSpPr>
          <a:xfrm>
            <a:off x="8001000" y="6225664"/>
            <a:ext cx="1383890" cy="3047998"/>
            <a:chOff x="3162301" y="3200400"/>
            <a:chExt cx="1383890" cy="44196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97520D8-968E-FAF1-600B-E971B0214E47}"/>
                </a:ext>
              </a:extLst>
            </p:cNvPr>
            <p:cNvCxnSpPr>
              <a:cxnSpLocks/>
            </p:cNvCxnSpPr>
            <p:nvPr/>
          </p:nvCxnSpPr>
          <p:spPr>
            <a:xfrm>
              <a:off x="3162301" y="5143500"/>
              <a:ext cx="8000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1084423-E886-38AA-591E-A7A8F31E7027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D472A00-6EF8-D974-2A7E-44A57C1A732E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970AF6C-A9C1-0EFB-6099-2A2AA07F5CCE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265ED63-E2DE-B56B-AAF6-C222FFED93FD}"/>
              </a:ext>
            </a:extLst>
          </p:cNvPr>
          <p:cNvSpPr txBox="1"/>
          <p:nvPr/>
        </p:nvSpPr>
        <p:spPr>
          <a:xfrm>
            <a:off x="13334998" y="86567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English, math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381C30-B9A4-BD79-0ABB-AB3DF918922E}"/>
              </a:ext>
            </a:extLst>
          </p:cNvPr>
          <p:cNvCxnSpPr/>
          <p:nvPr/>
        </p:nvCxnSpPr>
        <p:spPr>
          <a:xfrm>
            <a:off x="9601200" y="1333500"/>
            <a:ext cx="2819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08C7ED-D219-6184-6075-1639FBA9C2F4}"/>
              </a:ext>
            </a:extLst>
          </p:cNvPr>
          <p:cNvCxnSpPr>
            <a:cxnSpLocks/>
          </p:cNvCxnSpPr>
          <p:nvPr/>
        </p:nvCxnSpPr>
        <p:spPr>
          <a:xfrm>
            <a:off x="9525000" y="3771900"/>
            <a:ext cx="4038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095F12-F0FE-43AA-31F8-38BC18B96A1F}"/>
              </a:ext>
            </a:extLst>
          </p:cNvPr>
          <p:cNvCxnSpPr>
            <a:cxnSpLocks/>
          </p:cNvCxnSpPr>
          <p:nvPr/>
        </p:nvCxnSpPr>
        <p:spPr>
          <a:xfrm>
            <a:off x="9601200" y="6325216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89E375-3D14-FCDE-697D-E71844BE3973}"/>
              </a:ext>
            </a:extLst>
          </p:cNvPr>
          <p:cNvCxnSpPr>
            <a:cxnSpLocks/>
          </p:cNvCxnSpPr>
          <p:nvPr/>
        </p:nvCxnSpPr>
        <p:spPr>
          <a:xfrm>
            <a:off x="9753600" y="8897031"/>
            <a:ext cx="24678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601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782592-2BC5-89BE-465B-0E9CEA5D9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D38E8D-0FAC-212E-1B38-9B9E2F07C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6700"/>
            <a:ext cx="176784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2400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7697A7-7FE2-EB17-99DA-587CB8145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34F7B6-E906-711B-377F-D54DCC4D6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6700"/>
            <a:ext cx="17678400" cy="990599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36E5BF-8D61-EDCA-9853-BBB10E14E1F7}"/>
              </a:ext>
            </a:extLst>
          </p:cNvPr>
          <p:cNvCxnSpPr/>
          <p:nvPr/>
        </p:nvCxnSpPr>
        <p:spPr>
          <a:xfrm>
            <a:off x="4572000" y="4762500"/>
            <a:ext cx="10896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25C471-09E6-C791-BADB-19201ECE4A9B}"/>
              </a:ext>
            </a:extLst>
          </p:cNvPr>
          <p:cNvCxnSpPr>
            <a:cxnSpLocks/>
          </p:cNvCxnSpPr>
          <p:nvPr/>
        </p:nvCxnSpPr>
        <p:spPr>
          <a:xfrm>
            <a:off x="1066800" y="5186516"/>
            <a:ext cx="3505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221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v">
            <a:hlinkClick r:id="" action="ppaction://media"/>
            <a:extLst>
              <a:ext uri="{FF2B5EF4-FFF2-40B4-BE49-F238E27FC236}">
                <a16:creationId xmlns:a16="http://schemas.microsoft.com/office/drawing/2014/main" id="{B6A3D785-E164-32C1-2EEB-2C85B3158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52.6099"/>
                </p14:media>
              </p:ext>
            </p:extLst>
          </p:nvPr>
        </p:nvPicPr>
        <p:blipFill>
          <a:blip r:embed="rId7"/>
          <a:srcRect l="5206" t="97525" r="89135"/>
          <a:stretch/>
        </p:blipFill>
        <p:spPr>
          <a:xfrm>
            <a:off x="17221200" y="342900"/>
            <a:ext cx="381000" cy="296264"/>
          </a:xfrm>
          <a:prstGeom prst="rect">
            <a:avLst/>
          </a:prstGeom>
        </p:spPr>
      </p:pic>
      <p:pic>
        <p:nvPicPr>
          <p:cNvPr id="63" name="Gen-3 Alpha Turbo 2664080766, Overview There are , giáo viên dạy hspng, M 5">
            <a:hlinkClick r:id="" action="ppaction://media"/>
            <a:extLst>
              <a:ext uri="{FF2B5EF4-FFF2-40B4-BE49-F238E27FC236}">
                <a16:creationId xmlns:a16="http://schemas.microsoft.com/office/drawing/2014/main" id="{E48BFBBE-27D3-C7D4-21FD-83DEA5B3ED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66" y="-342900"/>
            <a:ext cx="18830365" cy="1137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E00C9-C6DE-FE4C-0DBC-90D2BD68D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6ECCB1-E8C9-6AFE-B9CB-95303577D366}"/>
              </a:ext>
            </a:extLst>
          </p:cNvPr>
          <p:cNvSpPr/>
          <p:nvPr/>
        </p:nvSpPr>
        <p:spPr>
          <a:xfrm>
            <a:off x="208936" y="4476750"/>
            <a:ext cx="3048000" cy="1333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Becoming independent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7A5019-44EC-8DA8-378B-6DB8C128F867}"/>
              </a:ext>
            </a:extLst>
          </p:cNvPr>
          <p:cNvSpPr/>
          <p:nvPr/>
        </p:nvSpPr>
        <p:spPr>
          <a:xfrm>
            <a:off x="4953000" y="1926632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At school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B8BD75-69FC-2344-8664-108BF616E6A7}"/>
              </a:ext>
            </a:extLst>
          </p:cNvPr>
          <p:cNvSpPr/>
          <p:nvPr/>
        </p:nvSpPr>
        <p:spPr>
          <a:xfrm>
            <a:off x="4953000" y="7048500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Outside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47B6A2-FBD5-8EDC-4C3F-E68A26DFE998}"/>
              </a:ext>
            </a:extLst>
          </p:cNvPr>
          <p:cNvSpPr/>
          <p:nvPr/>
        </p:nvSpPr>
        <p:spPr>
          <a:xfrm>
            <a:off x="9384890" y="40066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Required subjects: (1) ____________, science, social studies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F07A61-1C80-B0AE-1C58-E17A585C098E}"/>
              </a:ext>
            </a:extLst>
          </p:cNvPr>
          <p:cNvSpPr/>
          <p:nvPr/>
        </p:nvSpPr>
        <p:spPr>
          <a:xfrm>
            <a:off x="9384890" y="283451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Extracurricular activities: (2) ___________, and bands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D4C0FE-157C-3694-83C4-F4E8C86F6A3B}"/>
              </a:ext>
            </a:extLst>
          </p:cNvPr>
          <p:cNvSpPr/>
          <p:nvPr/>
        </p:nvSpPr>
        <p:spPr>
          <a:xfrm>
            <a:off x="9392264" y="5405399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Part-time jobs: working at (3) ________________ and stores, babysitting, dog walking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F9B9B4-0DA7-8EC4-E1C6-1AF0208FAA36}"/>
              </a:ext>
            </a:extLst>
          </p:cNvPr>
          <p:cNvSpPr/>
          <p:nvPr/>
        </p:nvSpPr>
        <p:spPr>
          <a:xfrm>
            <a:off x="9384890" y="7911166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Volunteer work: at (4) _____________, food banks, and old people’s homes; clean-up activities 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45E92E-D972-8FDE-1245-08225069719F}"/>
              </a:ext>
            </a:extLst>
          </p:cNvPr>
          <p:cNvGrpSpPr/>
          <p:nvPr/>
        </p:nvGrpSpPr>
        <p:grpSpPr>
          <a:xfrm>
            <a:off x="3256936" y="2536232"/>
            <a:ext cx="1696064" cy="5121868"/>
            <a:chOff x="3256936" y="2498132"/>
            <a:chExt cx="1696064" cy="512186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72CFAE-B6D6-A833-9A91-EC3540983AC3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3256936" y="5105400"/>
              <a:ext cx="7054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9820899-6676-3E19-3DB1-B0D26970D05D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2498132"/>
              <a:ext cx="0" cy="51218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41B8B4-F959-8B16-F60A-70C86E1150B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3962400" y="2498132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467942-2BEE-78E7-571C-9A20C46F3E29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3962400" y="7620000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939034-B508-EC71-650E-0E552D82E689}"/>
              </a:ext>
            </a:extLst>
          </p:cNvPr>
          <p:cNvGrpSpPr/>
          <p:nvPr/>
        </p:nvGrpSpPr>
        <p:grpSpPr>
          <a:xfrm>
            <a:off x="8013290" y="1158064"/>
            <a:ext cx="1371600" cy="3047998"/>
            <a:chOff x="3352800" y="3200400"/>
            <a:chExt cx="1371600" cy="4419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0613FC-8FDA-48B9-D841-F3D52DA63B64}"/>
                </a:ext>
              </a:extLst>
            </p:cNvPr>
            <p:cNvCxnSpPr/>
            <p:nvPr/>
          </p:nvCxnSpPr>
          <p:spPr>
            <a:xfrm>
              <a:off x="3352800" y="5143500"/>
              <a:ext cx="609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ABDB72D-3790-73B5-C6BA-BB3A857173F4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5A0B3BF-98A4-74D7-8161-3FD44720DFD0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7FD7349-DA98-4471-B55B-714D12CD7B43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EA8E98-3D4F-5A8F-6B97-A7C0FB474C01}"/>
              </a:ext>
            </a:extLst>
          </p:cNvPr>
          <p:cNvGrpSpPr/>
          <p:nvPr/>
        </p:nvGrpSpPr>
        <p:grpSpPr>
          <a:xfrm>
            <a:off x="8001000" y="6225664"/>
            <a:ext cx="1383890" cy="3047998"/>
            <a:chOff x="3162301" y="3200400"/>
            <a:chExt cx="1383890" cy="44196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5F400A5-8A03-1B7E-0ED1-EE99424806D2}"/>
                </a:ext>
              </a:extLst>
            </p:cNvPr>
            <p:cNvCxnSpPr>
              <a:cxnSpLocks/>
            </p:cNvCxnSpPr>
            <p:nvPr/>
          </p:nvCxnSpPr>
          <p:spPr>
            <a:xfrm>
              <a:off x="3162301" y="5143500"/>
              <a:ext cx="8000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71BAA65-2A58-9140-3B2B-06992DF61D4C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BD57DE5-B967-45D8-1393-F70EA2A45CE6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BD741D9-333F-3B05-54B3-A634B3CB9FF3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C3C7C7F-BFA6-8C49-80BC-86E300CAB0E0}"/>
              </a:ext>
            </a:extLst>
          </p:cNvPr>
          <p:cNvSpPr txBox="1"/>
          <p:nvPr/>
        </p:nvSpPr>
        <p:spPr>
          <a:xfrm>
            <a:off x="13334998" y="86567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English, math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999970-73CE-12E2-49F7-02310D351193}"/>
              </a:ext>
            </a:extLst>
          </p:cNvPr>
          <p:cNvSpPr txBox="1"/>
          <p:nvPr/>
        </p:nvSpPr>
        <p:spPr>
          <a:xfrm>
            <a:off x="14325600" y="3296624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sports, clubs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9DC6F8-FF95-5637-AA35-2C3ED96390B3}"/>
              </a:ext>
            </a:extLst>
          </p:cNvPr>
          <p:cNvCxnSpPr/>
          <p:nvPr/>
        </p:nvCxnSpPr>
        <p:spPr>
          <a:xfrm>
            <a:off x="9601200" y="1333500"/>
            <a:ext cx="2819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514808-6656-8A2B-CC0D-63049E776F6B}"/>
              </a:ext>
            </a:extLst>
          </p:cNvPr>
          <p:cNvCxnSpPr>
            <a:cxnSpLocks/>
          </p:cNvCxnSpPr>
          <p:nvPr/>
        </p:nvCxnSpPr>
        <p:spPr>
          <a:xfrm>
            <a:off x="9525000" y="3771900"/>
            <a:ext cx="4038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28141-BAD2-F1B6-2B11-F3932C66BE49}"/>
              </a:ext>
            </a:extLst>
          </p:cNvPr>
          <p:cNvCxnSpPr>
            <a:cxnSpLocks/>
          </p:cNvCxnSpPr>
          <p:nvPr/>
        </p:nvCxnSpPr>
        <p:spPr>
          <a:xfrm>
            <a:off x="9601200" y="6325216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F44914-621C-3927-173B-677D42BFE350}"/>
              </a:ext>
            </a:extLst>
          </p:cNvPr>
          <p:cNvCxnSpPr>
            <a:cxnSpLocks/>
          </p:cNvCxnSpPr>
          <p:nvPr/>
        </p:nvCxnSpPr>
        <p:spPr>
          <a:xfrm>
            <a:off x="9753600" y="8897031"/>
            <a:ext cx="24678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619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B64C26-1899-6F5A-1705-853C2646B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1C9E3-C5C2-420C-E1B5-31B6A80F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6700"/>
            <a:ext cx="17678400" cy="990599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D3700C6-7771-8E09-7BFE-37C982EEE0D6}"/>
              </a:ext>
            </a:extLst>
          </p:cNvPr>
          <p:cNvCxnSpPr/>
          <p:nvPr/>
        </p:nvCxnSpPr>
        <p:spPr>
          <a:xfrm>
            <a:off x="4724400" y="5171768"/>
            <a:ext cx="10896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63D19D-1B4A-3229-E9BF-F3282D98C9F7}"/>
              </a:ext>
            </a:extLst>
          </p:cNvPr>
          <p:cNvCxnSpPr>
            <a:cxnSpLocks/>
          </p:cNvCxnSpPr>
          <p:nvPr/>
        </p:nvCxnSpPr>
        <p:spPr>
          <a:xfrm>
            <a:off x="1066800" y="5600700"/>
            <a:ext cx="990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818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7D467E-8E84-CB9F-5A32-573545738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6FF581-75C4-6F87-72F3-3EB4DF3FA4C8}"/>
              </a:ext>
            </a:extLst>
          </p:cNvPr>
          <p:cNvSpPr/>
          <p:nvPr/>
        </p:nvSpPr>
        <p:spPr>
          <a:xfrm>
            <a:off x="208936" y="4476750"/>
            <a:ext cx="3048000" cy="1333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Becoming independent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65F957-C26A-65D7-195C-0B21547C6792}"/>
              </a:ext>
            </a:extLst>
          </p:cNvPr>
          <p:cNvSpPr/>
          <p:nvPr/>
        </p:nvSpPr>
        <p:spPr>
          <a:xfrm>
            <a:off x="4953000" y="1926632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At school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2B1A37-AD3D-CD8D-8899-505D917F28F7}"/>
              </a:ext>
            </a:extLst>
          </p:cNvPr>
          <p:cNvSpPr/>
          <p:nvPr/>
        </p:nvSpPr>
        <p:spPr>
          <a:xfrm>
            <a:off x="4953000" y="7048500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Outside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6F9E34-2F70-BF4E-EC1E-0102934E65DD}"/>
              </a:ext>
            </a:extLst>
          </p:cNvPr>
          <p:cNvSpPr/>
          <p:nvPr/>
        </p:nvSpPr>
        <p:spPr>
          <a:xfrm>
            <a:off x="9384890" y="40066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Required subjects: (1) ____________, science, social studies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F73F2F-E90D-3969-037D-FEFC819A1BD3}"/>
              </a:ext>
            </a:extLst>
          </p:cNvPr>
          <p:cNvSpPr/>
          <p:nvPr/>
        </p:nvSpPr>
        <p:spPr>
          <a:xfrm>
            <a:off x="9384890" y="283451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Extracurricular activities: (2) ___________, and bands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FF73D6-9B0E-8782-14FF-0898DCF74925}"/>
              </a:ext>
            </a:extLst>
          </p:cNvPr>
          <p:cNvSpPr/>
          <p:nvPr/>
        </p:nvSpPr>
        <p:spPr>
          <a:xfrm>
            <a:off x="9392264" y="5405399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Part-time jobs: working at (3) ________________ and stores, babysitting, dog walking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283938-4C93-D68B-5932-AC772D0642AC}"/>
              </a:ext>
            </a:extLst>
          </p:cNvPr>
          <p:cNvSpPr/>
          <p:nvPr/>
        </p:nvSpPr>
        <p:spPr>
          <a:xfrm>
            <a:off x="9384890" y="7911166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Volunteer work: at (4) _____________, food banks, and old people’s homes; clean-up activities 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AE5559-F414-D169-E3D2-6F5AACCE3266}"/>
              </a:ext>
            </a:extLst>
          </p:cNvPr>
          <p:cNvGrpSpPr/>
          <p:nvPr/>
        </p:nvGrpSpPr>
        <p:grpSpPr>
          <a:xfrm>
            <a:off x="3256936" y="2536232"/>
            <a:ext cx="1696064" cy="5121868"/>
            <a:chOff x="3256936" y="2498132"/>
            <a:chExt cx="1696064" cy="512186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24F4F4E-AEE1-27C3-0753-CF1BB475A690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3256936" y="5105400"/>
              <a:ext cx="7054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AB28C87-CCB6-B0C9-9CEB-E1AFA1DD376E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2498132"/>
              <a:ext cx="0" cy="51218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24F95B0-3F3B-06F3-05E4-E68190F89A76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3962400" y="2498132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D9BEF0D-492C-EA95-A6D4-958216A50D24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3962400" y="7620000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9CA9B8-E446-1272-0FB3-7501A91C6A15}"/>
              </a:ext>
            </a:extLst>
          </p:cNvPr>
          <p:cNvGrpSpPr/>
          <p:nvPr/>
        </p:nvGrpSpPr>
        <p:grpSpPr>
          <a:xfrm>
            <a:off x="8013290" y="1158064"/>
            <a:ext cx="1371600" cy="3047998"/>
            <a:chOff x="3352800" y="3200400"/>
            <a:chExt cx="1371600" cy="4419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6835F8-FBEC-0BDA-C781-501D7384A05B}"/>
                </a:ext>
              </a:extLst>
            </p:cNvPr>
            <p:cNvCxnSpPr/>
            <p:nvPr/>
          </p:nvCxnSpPr>
          <p:spPr>
            <a:xfrm>
              <a:off x="3352800" y="5143500"/>
              <a:ext cx="609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55209D-015C-0604-5CDA-FACA041635FD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CBF6F9D-D636-95BE-2D76-8CF0B321450E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54A0AAF-62DF-706E-F138-E31EEFB09644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5AF2EB-A558-DCEA-40AE-08F00C0C79CA}"/>
              </a:ext>
            </a:extLst>
          </p:cNvPr>
          <p:cNvGrpSpPr/>
          <p:nvPr/>
        </p:nvGrpSpPr>
        <p:grpSpPr>
          <a:xfrm>
            <a:off x="8001000" y="6225664"/>
            <a:ext cx="1383890" cy="3047998"/>
            <a:chOff x="3162301" y="3200400"/>
            <a:chExt cx="1383890" cy="44196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06E4EA7-A4D8-0FAA-32B8-39F180EF47EA}"/>
                </a:ext>
              </a:extLst>
            </p:cNvPr>
            <p:cNvCxnSpPr>
              <a:cxnSpLocks/>
            </p:cNvCxnSpPr>
            <p:nvPr/>
          </p:nvCxnSpPr>
          <p:spPr>
            <a:xfrm>
              <a:off x="3162301" y="5143500"/>
              <a:ext cx="8000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1C0E967-D6FC-252E-0F64-9B94A23D45FA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96C09F1-CF5B-2760-F55A-5759B5B66021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2A721C4-91EB-7B11-8D7D-B3621D441DBF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F8A153E0-975C-F18D-AC19-C01C1F1F3344}"/>
              </a:ext>
            </a:extLst>
          </p:cNvPr>
          <p:cNvSpPr txBox="1"/>
          <p:nvPr/>
        </p:nvSpPr>
        <p:spPr>
          <a:xfrm>
            <a:off x="13334998" y="86567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English, math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1E377E-C2D8-9B47-4750-B9F66581AEEA}"/>
              </a:ext>
            </a:extLst>
          </p:cNvPr>
          <p:cNvSpPr txBox="1"/>
          <p:nvPr/>
        </p:nvSpPr>
        <p:spPr>
          <a:xfrm>
            <a:off x="14325600" y="3296624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sports, clubs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995A48-E477-EC57-5393-172D3741DBFE}"/>
              </a:ext>
            </a:extLst>
          </p:cNvPr>
          <p:cNvSpPr txBox="1"/>
          <p:nvPr/>
        </p:nvSpPr>
        <p:spPr>
          <a:xfrm>
            <a:off x="14406716" y="589197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fast-food restaurants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3A3982-73A0-D2D6-C726-252A2BC4ABE3}"/>
              </a:ext>
            </a:extLst>
          </p:cNvPr>
          <p:cNvCxnSpPr/>
          <p:nvPr/>
        </p:nvCxnSpPr>
        <p:spPr>
          <a:xfrm>
            <a:off x="9601200" y="1333500"/>
            <a:ext cx="2819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B72664-5751-E322-32FA-7F21663584A4}"/>
              </a:ext>
            </a:extLst>
          </p:cNvPr>
          <p:cNvCxnSpPr>
            <a:cxnSpLocks/>
          </p:cNvCxnSpPr>
          <p:nvPr/>
        </p:nvCxnSpPr>
        <p:spPr>
          <a:xfrm>
            <a:off x="9525000" y="3771900"/>
            <a:ext cx="4038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8FBA84-7934-04D0-5AE2-4F4BBEA9053F}"/>
              </a:ext>
            </a:extLst>
          </p:cNvPr>
          <p:cNvCxnSpPr>
            <a:cxnSpLocks/>
          </p:cNvCxnSpPr>
          <p:nvPr/>
        </p:nvCxnSpPr>
        <p:spPr>
          <a:xfrm>
            <a:off x="9601200" y="6325216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3AD974-0E5D-3D45-1CE0-FDB7C330CB18}"/>
              </a:ext>
            </a:extLst>
          </p:cNvPr>
          <p:cNvCxnSpPr>
            <a:cxnSpLocks/>
          </p:cNvCxnSpPr>
          <p:nvPr/>
        </p:nvCxnSpPr>
        <p:spPr>
          <a:xfrm>
            <a:off x="9753600" y="8897031"/>
            <a:ext cx="24678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208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A8EA8-7589-8653-0EFD-5FFE8F69A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C5CFC9-7E62-ACD3-926D-6E0F5EED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6700"/>
            <a:ext cx="17678400" cy="990599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3B6201-F2BD-A5E7-9285-39C20A58696D}"/>
              </a:ext>
            </a:extLst>
          </p:cNvPr>
          <p:cNvCxnSpPr/>
          <p:nvPr/>
        </p:nvCxnSpPr>
        <p:spPr>
          <a:xfrm>
            <a:off x="4800600" y="7048500"/>
            <a:ext cx="10896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A7267B-095A-FEF6-28EA-B38803A1A47F}"/>
              </a:ext>
            </a:extLst>
          </p:cNvPr>
          <p:cNvCxnSpPr>
            <a:cxnSpLocks/>
          </p:cNvCxnSpPr>
          <p:nvPr/>
        </p:nvCxnSpPr>
        <p:spPr>
          <a:xfrm>
            <a:off x="1066800" y="7505700"/>
            <a:ext cx="4800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54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D0CED-4871-5FE4-D2A8-08F013B00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91B7B-CD00-52A0-6A2A-845A9AF6AFFD}"/>
              </a:ext>
            </a:extLst>
          </p:cNvPr>
          <p:cNvSpPr/>
          <p:nvPr/>
        </p:nvSpPr>
        <p:spPr>
          <a:xfrm>
            <a:off x="208936" y="4476750"/>
            <a:ext cx="3048000" cy="1333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Becoming independent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2443D0-88CE-851A-E8F6-B7D5F40D09F3}"/>
              </a:ext>
            </a:extLst>
          </p:cNvPr>
          <p:cNvSpPr/>
          <p:nvPr/>
        </p:nvSpPr>
        <p:spPr>
          <a:xfrm>
            <a:off x="4953000" y="1926632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At school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C92D86-2DD2-7AF8-147F-FB452883175E}"/>
              </a:ext>
            </a:extLst>
          </p:cNvPr>
          <p:cNvSpPr/>
          <p:nvPr/>
        </p:nvSpPr>
        <p:spPr>
          <a:xfrm>
            <a:off x="4953000" y="7048500"/>
            <a:ext cx="30480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Outside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68F8DC-FDC1-4BE0-82C5-A75B59626B54}"/>
              </a:ext>
            </a:extLst>
          </p:cNvPr>
          <p:cNvSpPr/>
          <p:nvPr/>
        </p:nvSpPr>
        <p:spPr>
          <a:xfrm>
            <a:off x="9384890" y="40066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Required subjects: (1) ____________, science, social studies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0B3768-9064-CC4C-9606-D8E9D4B46E90}"/>
              </a:ext>
            </a:extLst>
          </p:cNvPr>
          <p:cNvSpPr/>
          <p:nvPr/>
        </p:nvSpPr>
        <p:spPr>
          <a:xfrm>
            <a:off x="9384890" y="2834515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Extracurricular activities: (2) ___________, and bands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C24CE01-893A-9065-D348-7186DAAB3C18}"/>
              </a:ext>
            </a:extLst>
          </p:cNvPr>
          <p:cNvSpPr/>
          <p:nvPr/>
        </p:nvSpPr>
        <p:spPr>
          <a:xfrm>
            <a:off x="9392264" y="5405399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Part-time jobs: working at (3) ________________ and stores, babysitting, dog walking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7884E0-ACA2-6191-AD7F-FA03A67A494D}"/>
              </a:ext>
            </a:extLst>
          </p:cNvPr>
          <p:cNvSpPr/>
          <p:nvPr/>
        </p:nvSpPr>
        <p:spPr>
          <a:xfrm>
            <a:off x="9384890" y="7911166"/>
            <a:ext cx="8686800" cy="1956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Volunteer work: at (4) _____________, food banks, and old people’s homes; clean-up activities 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C77B15-1C05-9E59-952C-0BA7D4E5E9C7}"/>
              </a:ext>
            </a:extLst>
          </p:cNvPr>
          <p:cNvGrpSpPr/>
          <p:nvPr/>
        </p:nvGrpSpPr>
        <p:grpSpPr>
          <a:xfrm>
            <a:off x="3256936" y="2536232"/>
            <a:ext cx="1696064" cy="5121868"/>
            <a:chOff x="3256936" y="2498132"/>
            <a:chExt cx="1696064" cy="512186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100DB5-87DE-F845-540F-6B235972C00B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3256936" y="5105400"/>
              <a:ext cx="7054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CCBF59F-0395-DF7E-9677-3CB2C215D131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2498132"/>
              <a:ext cx="0" cy="51218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8025D0E-01C0-0F96-CC9D-D2667E992468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3962400" y="2498132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A848C8F-E1C1-AFD9-37D9-40ACE3055AA7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3962400" y="7620000"/>
              <a:ext cx="990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52322C-D0FF-F15F-C1C4-D30FF2C69F06}"/>
              </a:ext>
            </a:extLst>
          </p:cNvPr>
          <p:cNvGrpSpPr/>
          <p:nvPr/>
        </p:nvGrpSpPr>
        <p:grpSpPr>
          <a:xfrm>
            <a:off x="8013290" y="1158064"/>
            <a:ext cx="1371600" cy="3047998"/>
            <a:chOff x="3352800" y="3200400"/>
            <a:chExt cx="1371600" cy="44196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0FA1251-526D-2C55-8385-79ABFB49E28C}"/>
                </a:ext>
              </a:extLst>
            </p:cNvPr>
            <p:cNvCxnSpPr/>
            <p:nvPr/>
          </p:nvCxnSpPr>
          <p:spPr>
            <a:xfrm>
              <a:off x="3352800" y="5143500"/>
              <a:ext cx="6096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7B56D6-7196-3C8B-4B05-E0AF3B3AF40E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570BA0C-1D5B-090B-A490-97316D524EB9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F0E4739-EA00-1A46-B6EB-4D732DCC7803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762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FAA815-6FD7-36CC-310A-F977CF251211}"/>
              </a:ext>
            </a:extLst>
          </p:cNvPr>
          <p:cNvGrpSpPr/>
          <p:nvPr/>
        </p:nvGrpSpPr>
        <p:grpSpPr>
          <a:xfrm>
            <a:off x="8001000" y="6225664"/>
            <a:ext cx="1383890" cy="3047998"/>
            <a:chOff x="3162301" y="3200400"/>
            <a:chExt cx="1383890" cy="44196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76F5702-783E-1457-C1EE-4B490E92F11C}"/>
                </a:ext>
              </a:extLst>
            </p:cNvPr>
            <p:cNvCxnSpPr>
              <a:cxnSpLocks/>
            </p:cNvCxnSpPr>
            <p:nvPr/>
          </p:nvCxnSpPr>
          <p:spPr>
            <a:xfrm>
              <a:off x="3162301" y="5143500"/>
              <a:ext cx="8000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336032-8008-F00B-E2DE-3CBB4A3AACCF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0" cy="441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247627E-B2A3-6EE5-31E6-548883677254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32004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53C522-EFB1-5CB2-E472-BD558FF9260F}"/>
                </a:ext>
              </a:extLst>
            </p:cNvPr>
            <p:cNvCxnSpPr>
              <a:cxnSpLocks/>
            </p:cNvCxnSpPr>
            <p:nvPr/>
          </p:nvCxnSpPr>
          <p:spPr>
            <a:xfrm>
              <a:off x="3962400" y="7620000"/>
              <a:ext cx="5837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4F9588F-AC7D-6071-CDC3-545A55B28809}"/>
              </a:ext>
            </a:extLst>
          </p:cNvPr>
          <p:cNvSpPr txBox="1"/>
          <p:nvPr/>
        </p:nvSpPr>
        <p:spPr>
          <a:xfrm>
            <a:off x="13334998" y="86567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English, math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4EE828-F225-57FB-FD03-04CE373856C2}"/>
              </a:ext>
            </a:extLst>
          </p:cNvPr>
          <p:cNvSpPr txBox="1"/>
          <p:nvPr/>
        </p:nvSpPr>
        <p:spPr>
          <a:xfrm>
            <a:off x="14325600" y="3296624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sports, clubs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C89EE8-7FBC-0DEA-8E7F-B892CE7EE7F3}"/>
              </a:ext>
            </a:extLst>
          </p:cNvPr>
          <p:cNvSpPr txBox="1"/>
          <p:nvPr/>
        </p:nvSpPr>
        <p:spPr>
          <a:xfrm>
            <a:off x="14406716" y="589197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fast-food restaurants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BC08FA-A548-16E1-ECE4-0A87D10A6DB5}"/>
              </a:ext>
            </a:extLst>
          </p:cNvPr>
          <p:cNvSpPr txBox="1"/>
          <p:nvPr/>
        </p:nvSpPr>
        <p:spPr>
          <a:xfrm>
            <a:off x="13334998" y="8323317"/>
            <a:ext cx="2590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hospitals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7C01D4-66DD-3547-3AB2-8D552D1504E4}"/>
              </a:ext>
            </a:extLst>
          </p:cNvPr>
          <p:cNvCxnSpPr/>
          <p:nvPr/>
        </p:nvCxnSpPr>
        <p:spPr>
          <a:xfrm>
            <a:off x="9601200" y="1333500"/>
            <a:ext cx="2819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C44AD6-3495-D19F-80BF-FE345BEA0DFC}"/>
              </a:ext>
            </a:extLst>
          </p:cNvPr>
          <p:cNvCxnSpPr>
            <a:cxnSpLocks/>
          </p:cNvCxnSpPr>
          <p:nvPr/>
        </p:nvCxnSpPr>
        <p:spPr>
          <a:xfrm>
            <a:off x="9525000" y="3771900"/>
            <a:ext cx="4038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B5A1CF-6ADD-4C2F-3A43-5D363140B42E}"/>
              </a:ext>
            </a:extLst>
          </p:cNvPr>
          <p:cNvCxnSpPr>
            <a:cxnSpLocks/>
          </p:cNvCxnSpPr>
          <p:nvPr/>
        </p:nvCxnSpPr>
        <p:spPr>
          <a:xfrm>
            <a:off x="9601200" y="6325216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A5F592-F222-0E59-2550-C8A3DDF411D2}"/>
              </a:ext>
            </a:extLst>
          </p:cNvPr>
          <p:cNvCxnSpPr>
            <a:cxnSpLocks/>
          </p:cNvCxnSpPr>
          <p:nvPr/>
        </p:nvCxnSpPr>
        <p:spPr>
          <a:xfrm>
            <a:off x="9753600" y="8897031"/>
            <a:ext cx="24678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648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883F78-AEC6-7933-C8D1-4EAD30F35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72E3B3-6190-D2F5-A849-F14270A36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6700"/>
            <a:ext cx="17678400" cy="990599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93E20E6-3856-4308-22FC-1EA444505955}"/>
              </a:ext>
            </a:extLst>
          </p:cNvPr>
          <p:cNvCxnSpPr>
            <a:cxnSpLocks/>
          </p:cNvCxnSpPr>
          <p:nvPr/>
        </p:nvCxnSpPr>
        <p:spPr>
          <a:xfrm>
            <a:off x="6096000" y="7505700"/>
            <a:ext cx="1013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C7830B-E628-63F5-D242-658AA0172F6A}"/>
              </a:ext>
            </a:extLst>
          </p:cNvPr>
          <p:cNvCxnSpPr>
            <a:cxnSpLocks/>
          </p:cNvCxnSpPr>
          <p:nvPr/>
        </p:nvCxnSpPr>
        <p:spPr>
          <a:xfrm>
            <a:off x="1143000" y="7962900"/>
            <a:ext cx="11049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029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6D07CB-BD38-447E-8B36-EF1CFB960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5">
            <a:extLst>
              <a:ext uri="{FF2B5EF4-FFF2-40B4-BE49-F238E27FC236}">
                <a16:creationId xmlns:a16="http://schemas.microsoft.com/office/drawing/2014/main" id="{5BFEB758-4A03-6766-524B-A5B6D34CC118}"/>
              </a:ext>
            </a:extLst>
          </p:cNvPr>
          <p:cNvSpPr txBox="1"/>
          <p:nvPr/>
        </p:nvSpPr>
        <p:spPr>
          <a:xfrm>
            <a:off x="838200" y="647700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6000" b="1" spc="296">
                <a:solidFill>
                  <a:srgbClr val="00206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2. Work in groups. Discuss the following questions. 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C185DC23-BA81-5815-CBA2-D402B1ADE740}"/>
              </a:ext>
            </a:extLst>
          </p:cNvPr>
          <p:cNvGrpSpPr/>
          <p:nvPr/>
        </p:nvGrpSpPr>
        <p:grpSpPr>
          <a:xfrm>
            <a:off x="1380502" y="2552700"/>
            <a:ext cx="15078697" cy="5788717"/>
            <a:chOff x="0" y="0"/>
            <a:chExt cx="5329774" cy="428870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59B96F2D-0AF5-A31A-CB2C-D5525BA1F485}"/>
                </a:ext>
              </a:extLst>
            </p:cNvPr>
            <p:cNvSpPr/>
            <p:nvPr/>
          </p:nvSpPr>
          <p:spPr>
            <a:xfrm>
              <a:off x="-3302" y="-6096"/>
              <a:ext cx="5332949" cy="4300893"/>
            </a:xfrm>
            <a:custGeom>
              <a:avLst/>
              <a:gdLst/>
              <a:ahLst/>
              <a:cxnLst/>
              <a:rect l="l" t="t" r="r" b="b"/>
              <a:pathLst>
                <a:path w="5332949" h="4300893">
                  <a:moveTo>
                    <a:pt x="5304247" y="453009"/>
                  </a:moveTo>
                  <a:cubicBezTo>
                    <a:pt x="5300310" y="418465"/>
                    <a:pt x="5285959" y="385953"/>
                    <a:pt x="5262845" y="360045"/>
                  </a:cubicBezTo>
                  <a:cubicBezTo>
                    <a:pt x="5196678" y="285877"/>
                    <a:pt x="5053803" y="134493"/>
                    <a:pt x="4967316" y="101092"/>
                  </a:cubicBezTo>
                  <a:cubicBezTo>
                    <a:pt x="4810090" y="40513"/>
                    <a:pt x="4713697" y="18796"/>
                    <a:pt x="4676993" y="11938"/>
                  </a:cubicBezTo>
                  <a:cubicBezTo>
                    <a:pt x="4666834" y="10033"/>
                    <a:pt x="4656673" y="9144"/>
                    <a:pt x="4646260" y="9144"/>
                  </a:cubicBezTo>
                  <a:lnTo>
                    <a:pt x="730250" y="9144"/>
                  </a:lnTo>
                  <a:cubicBezTo>
                    <a:pt x="725551" y="9144"/>
                    <a:pt x="720852" y="8890"/>
                    <a:pt x="716153" y="8509"/>
                  </a:cubicBezTo>
                  <a:cubicBezTo>
                    <a:pt x="689483" y="6350"/>
                    <a:pt x="581660" y="0"/>
                    <a:pt x="415671" y="22352"/>
                  </a:cubicBezTo>
                  <a:cubicBezTo>
                    <a:pt x="240411" y="45974"/>
                    <a:pt x="160147" y="144399"/>
                    <a:pt x="72009" y="254889"/>
                  </a:cubicBezTo>
                  <a:cubicBezTo>
                    <a:pt x="72009" y="254889"/>
                    <a:pt x="20193" y="322199"/>
                    <a:pt x="11430" y="479171"/>
                  </a:cubicBezTo>
                  <a:cubicBezTo>
                    <a:pt x="5588" y="583057"/>
                    <a:pt x="0" y="3586264"/>
                    <a:pt x="5461" y="3757079"/>
                  </a:cubicBezTo>
                  <a:cubicBezTo>
                    <a:pt x="8001" y="3836962"/>
                    <a:pt x="43053" y="3913162"/>
                    <a:pt x="81153" y="3979837"/>
                  </a:cubicBezTo>
                  <a:cubicBezTo>
                    <a:pt x="133858" y="4072166"/>
                    <a:pt x="216916" y="4146334"/>
                    <a:pt x="319786" y="4187228"/>
                  </a:cubicBezTo>
                  <a:cubicBezTo>
                    <a:pt x="330581" y="4191546"/>
                    <a:pt x="341249" y="4195610"/>
                    <a:pt x="351790" y="4199674"/>
                  </a:cubicBezTo>
                  <a:cubicBezTo>
                    <a:pt x="403733" y="4219740"/>
                    <a:pt x="449072" y="4235488"/>
                    <a:pt x="487807" y="4247934"/>
                  </a:cubicBezTo>
                  <a:cubicBezTo>
                    <a:pt x="579374" y="4277271"/>
                    <a:pt x="675132" y="4291749"/>
                    <a:pt x="848774" y="4291749"/>
                  </a:cubicBezTo>
                  <a:lnTo>
                    <a:pt x="1317202" y="4291749"/>
                  </a:lnTo>
                  <a:cubicBezTo>
                    <a:pt x="1317202" y="4291749"/>
                    <a:pt x="3999541" y="4291749"/>
                    <a:pt x="3999541" y="4291749"/>
                  </a:cubicBezTo>
                  <a:lnTo>
                    <a:pt x="4588729" y="4291749"/>
                  </a:lnTo>
                  <a:cubicBezTo>
                    <a:pt x="4593428" y="4291749"/>
                    <a:pt x="4598127" y="4292003"/>
                    <a:pt x="4602826" y="4292384"/>
                  </a:cubicBezTo>
                  <a:cubicBezTo>
                    <a:pt x="4629496" y="4294543"/>
                    <a:pt x="4737318" y="4300893"/>
                    <a:pt x="4903308" y="4278541"/>
                  </a:cubicBezTo>
                  <a:cubicBezTo>
                    <a:pt x="5078695" y="4254919"/>
                    <a:pt x="5156037" y="4186339"/>
                    <a:pt x="5244049" y="4075849"/>
                  </a:cubicBezTo>
                  <a:cubicBezTo>
                    <a:pt x="5244049" y="4075849"/>
                    <a:pt x="5244049" y="4075849"/>
                    <a:pt x="5244303" y="4075468"/>
                  </a:cubicBezTo>
                  <a:cubicBezTo>
                    <a:pt x="5279101" y="4028859"/>
                    <a:pt x="5299674" y="3973233"/>
                    <a:pt x="5303993" y="3915321"/>
                  </a:cubicBezTo>
                  <a:cubicBezTo>
                    <a:pt x="5313391" y="3788702"/>
                    <a:pt x="5331171" y="2976251"/>
                    <a:pt x="5332822" y="719201"/>
                  </a:cubicBezTo>
                  <a:cubicBezTo>
                    <a:pt x="5332949" y="711962"/>
                    <a:pt x="5332568" y="704723"/>
                    <a:pt x="5331805" y="697484"/>
                  </a:cubicBezTo>
                  <a:lnTo>
                    <a:pt x="5304120" y="453136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1B5993C3-7EF2-C3B9-9AA2-FC464527C21F}"/>
              </a:ext>
            </a:extLst>
          </p:cNvPr>
          <p:cNvSpPr txBox="1"/>
          <p:nvPr/>
        </p:nvSpPr>
        <p:spPr>
          <a:xfrm>
            <a:off x="2133600" y="3138734"/>
            <a:ext cx="1432524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    - Do American teenagers learn to become independent in the same way as Vietnamese teenagers? </a:t>
            </a:r>
          </a:p>
          <a:p>
            <a:r>
              <a:rPr lang="en-US" sz="60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     - What are the similarities and differences?   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0E2BD546-0E92-E30E-B36B-0A073527A4E8}"/>
              </a:ext>
            </a:extLst>
          </p:cNvPr>
          <p:cNvSpPr/>
          <p:nvPr/>
        </p:nvSpPr>
        <p:spPr>
          <a:xfrm>
            <a:off x="12954000" y="5134897"/>
            <a:ext cx="4996218" cy="5136299"/>
          </a:xfrm>
          <a:custGeom>
            <a:avLst/>
            <a:gdLst/>
            <a:ahLst/>
            <a:cxnLst/>
            <a:rect l="l" t="t" r="r" b="b"/>
            <a:pathLst>
              <a:path w="4996218" h="5136299">
                <a:moveTo>
                  <a:pt x="0" y="0"/>
                </a:moveTo>
                <a:lnTo>
                  <a:pt x="4996218" y="0"/>
                </a:lnTo>
                <a:lnTo>
                  <a:pt x="4996218" y="5136299"/>
                </a:lnTo>
                <a:lnTo>
                  <a:pt x="0" y="5136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366838478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01538-B5AA-2351-EE5B-A7E488FB7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E755C0E-53AA-228C-7A83-F35B77FAA819}"/>
              </a:ext>
            </a:extLst>
          </p:cNvPr>
          <p:cNvGrpSpPr/>
          <p:nvPr/>
        </p:nvGrpSpPr>
        <p:grpSpPr>
          <a:xfrm>
            <a:off x="1353608" y="2019300"/>
            <a:ext cx="15078697" cy="6626917"/>
            <a:chOff x="0" y="0"/>
            <a:chExt cx="5329774" cy="428870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534D8F3-BBE5-C429-7C00-64A89D1FF8CD}"/>
                </a:ext>
              </a:extLst>
            </p:cNvPr>
            <p:cNvSpPr/>
            <p:nvPr/>
          </p:nvSpPr>
          <p:spPr>
            <a:xfrm>
              <a:off x="-3302" y="-6096"/>
              <a:ext cx="5332949" cy="4300893"/>
            </a:xfrm>
            <a:custGeom>
              <a:avLst/>
              <a:gdLst/>
              <a:ahLst/>
              <a:cxnLst/>
              <a:rect l="l" t="t" r="r" b="b"/>
              <a:pathLst>
                <a:path w="5332949" h="4300893">
                  <a:moveTo>
                    <a:pt x="5304247" y="453009"/>
                  </a:moveTo>
                  <a:cubicBezTo>
                    <a:pt x="5300310" y="418465"/>
                    <a:pt x="5285959" y="385953"/>
                    <a:pt x="5262845" y="360045"/>
                  </a:cubicBezTo>
                  <a:cubicBezTo>
                    <a:pt x="5196678" y="285877"/>
                    <a:pt x="5053803" y="134493"/>
                    <a:pt x="4967316" y="101092"/>
                  </a:cubicBezTo>
                  <a:cubicBezTo>
                    <a:pt x="4810090" y="40513"/>
                    <a:pt x="4713697" y="18796"/>
                    <a:pt x="4676993" y="11938"/>
                  </a:cubicBezTo>
                  <a:cubicBezTo>
                    <a:pt x="4666834" y="10033"/>
                    <a:pt x="4656673" y="9144"/>
                    <a:pt x="4646260" y="9144"/>
                  </a:cubicBezTo>
                  <a:lnTo>
                    <a:pt x="730250" y="9144"/>
                  </a:lnTo>
                  <a:cubicBezTo>
                    <a:pt x="725551" y="9144"/>
                    <a:pt x="720852" y="8890"/>
                    <a:pt x="716153" y="8509"/>
                  </a:cubicBezTo>
                  <a:cubicBezTo>
                    <a:pt x="689483" y="6350"/>
                    <a:pt x="581660" y="0"/>
                    <a:pt x="415671" y="22352"/>
                  </a:cubicBezTo>
                  <a:cubicBezTo>
                    <a:pt x="240411" y="45974"/>
                    <a:pt x="160147" y="144399"/>
                    <a:pt x="72009" y="254889"/>
                  </a:cubicBezTo>
                  <a:cubicBezTo>
                    <a:pt x="72009" y="254889"/>
                    <a:pt x="20193" y="322199"/>
                    <a:pt x="11430" y="479171"/>
                  </a:cubicBezTo>
                  <a:cubicBezTo>
                    <a:pt x="5588" y="583057"/>
                    <a:pt x="0" y="3586264"/>
                    <a:pt x="5461" y="3757079"/>
                  </a:cubicBezTo>
                  <a:cubicBezTo>
                    <a:pt x="8001" y="3836962"/>
                    <a:pt x="43053" y="3913162"/>
                    <a:pt x="81153" y="3979837"/>
                  </a:cubicBezTo>
                  <a:cubicBezTo>
                    <a:pt x="133858" y="4072166"/>
                    <a:pt x="216916" y="4146334"/>
                    <a:pt x="319786" y="4187228"/>
                  </a:cubicBezTo>
                  <a:cubicBezTo>
                    <a:pt x="330581" y="4191546"/>
                    <a:pt x="341249" y="4195610"/>
                    <a:pt x="351790" y="4199674"/>
                  </a:cubicBezTo>
                  <a:cubicBezTo>
                    <a:pt x="403733" y="4219740"/>
                    <a:pt x="449072" y="4235488"/>
                    <a:pt x="487807" y="4247934"/>
                  </a:cubicBezTo>
                  <a:cubicBezTo>
                    <a:pt x="579374" y="4277271"/>
                    <a:pt x="675132" y="4291749"/>
                    <a:pt x="848774" y="4291749"/>
                  </a:cubicBezTo>
                  <a:lnTo>
                    <a:pt x="1317202" y="4291749"/>
                  </a:lnTo>
                  <a:cubicBezTo>
                    <a:pt x="1317202" y="4291749"/>
                    <a:pt x="3999541" y="4291749"/>
                    <a:pt x="3999541" y="4291749"/>
                  </a:cubicBezTo>
                  <a:lnTo>
                    <a:pt x="4588729" y="4291749"/>
                  </a:lnTo>
                  <a:cubicBezTo>
                    <a:pt x="4593428" y="4291749"/>
                    <a:pt x="4598127" y="4292003"/>
                    <a:pt x="4602826" y="4292384"/>
                  </a:cubicBezTo>
                  <a:cubicBezTo>
                    <a:pt x="4629496" y="4294543"/>
                    <a:pt x="4737318" y="4300893"/>
                    <a:pt x="4903308" y="4278541"/>
                  </a:cubicBezTo>
                  <a:cubicBezTo>
                    <a:pt x="5078695" y="4254919"/>
                    <a:pt x="5156037" y="4186339"/>
                    <a:pt x="5244049" y="4075849"/>
                  </a:cubicBezTo>
                  <a:cubicBezTo>
                    <a:pt x="5244049" y="4075849"/>
                    <a:pt x="5244049" y="4075849"/>
                    <a:pt x="5244303" y="4075468"/>
                  </a:cubicBezTo>
                  <a:cubicBezTo>
                    <a:pt x="5279101" y="4028859"/>
                    <a:pt x="5299674" y="3973233"/>
                    <a:pt x="5303993" y="3915321"/>
                  </a:cubicBezTo>
                  <a:cubicBezTo>
                    <a:pt x="5313391" y="3788702"/>
                    <a:pt x="5331171" y="2976251"/>
                    <a:pt x="5332822" y="719201"/>
                  </a:cubicBezTo>
                  <a:cubicBezTo>
                    <a:pt x="5332949" y="711962"/>
                    <a:pt x="5332568" y="704723"/>
                    <a:pt x="5331805" y="697484"/>
                  </a:cubicBezTo>
                  <a:lnTo>
                    <a:pt x="5304120" y="453136"/>
                  </a:lnTo>
                  <a:close/>
                </a:path>
              </a:pathLst>
            </a:custGeom>
            <a:solidFill>
              <a:srgbClr val="FFF3D9"/>
            </a:solidFill>
          </p:spPr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D6B716C0-246A-160C-09D6-21700AAA0FE2}"/>
              </a:ext>
            </a:extLst>
          </p:cNvPr>
          <p:cNvSpPr txBox="1"/>
          <p:nvPr/>
        </p:nvSpPr>
        <p:spPr>
          <a:xfrm>
            <a:off x="2106436" y="3219800"/>
            <a:ext cx="1432551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Review the vocabulary</a:t>
            </a:r>
          </a:p>
          <a:p>
            <a:r>
              <a:rPr lang="en-US" sz="66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Do the exercises in the workbook</a:t>
            </a:r>
          </a:p>
          <a:p>
            <a:r>
              <a:rPr lang="en-US" sz="6600">
                <a:solidFill>
                  <a:srgbClr val="302F2F"/>
                </a:solidFill>
                <a:latin typeface="DM Sans"/>
                <a:ea typeface="DM Sans"/>
                <a:cs typeface="DM Sans"/>
                <a:sym typeface="DM Sans"/>
              </a:rPr>
              <a:t>- Prepare for the next lesson: Looking back.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82954D60-1B8E-0106-D71E-D6B9F31735A2}"/>
              </a:ext>
            </a:extLst>
          </p:cNvPr>
          <p:cNvSpPr/>
          <p:nvPr/>
        </p:nvSpPr>
        <p:spPr>
          <a:xfrm>
            <a:off x="13264888" y="4897069"/>
            <a:ext cx="4996218" cy="5136299"/>
          </a:xfrm>
          <a:custGeom>
            <a:avLst/>
            <a:gdLst/>
            <a:ahLst/>
            <a:cxnLst/>
            <a:rect l="l" t="t" r="r" b="b"/>
            <a:pathLst>
              <a:path w="4996218" h="5136299">
                <a:moveTo>
                  <a:pt x="0" y="0"/>
                </a:moveTo>
                <a:lnTo>
                  <a:pt x="4996218" y="0"/>
                </a:lnTo>
                <a:lnTo>
                  <a:pt x="4996218" y="5136299"/>
                </a:lnTo>
                <a:lnTo>
                  <a:pt x="0" y="5136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9AB3EAAC-2EF6-5E1B-336B-0D806689572C}"/>
              </a:ext>
            </a:extLst>
          </p:cNvPr>
          <p:cNvSpPr txBox="1"/>
          <p:nvPr/>
        </p:nvSpPr>
        <p:spPr>
          <a:xfrm>
            <a:off x="6125941" y="1125022"/>
            <a:ext cx="62865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11500" b="1" spc="296">
                <a:solidFill>
                  <a:srgbClr val="00206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1454653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E4140-CEF3-7188-8550-CB9EDF070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78A1B83-7CBC-A3DF-A6B2-0C90797BC91B}"/>
              </a:ext>
            </a:extLst>
          </p:cNvPr>
          <p:cNvGrpSpPr/>
          <p:nvPr/>
        </p:nvGrpSpPr>
        <p:grpSpPr>
          <a:xfrm>
            <a:off x="2590800" y="647700"/>
            <a:ext cx="14478000" cy="2539664"/>
            <a:chOff x="-5163742" y="-7399"/>
            <a:chExt cx="16719977" cy="338621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A8E3C21-CAC8-DACF-EAE8-07CAD02EAD27}"/>
                </a:ext>
              </a:extLst>
            </p:cNvPr>
            <p:cNvGrpSpPr/>
            <p:nvPr/>
          </p:nvGrpSpPr>
          <p:grpSpPr>
            <a:xfrm>
              <a:off x="-5163742" y="-7399"/>
              <a:ext cx="16719977" cy="3386219"/>
              <a:chOff x="-4254375" y="-6096"/>
              <a:chExt cx="13775485" cy="278988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1C89761-A674-241C-5202-83F43C48B341}"/>
                  </a:ext>
                </a:extLst>
              </p:cNvPr>
              <p:cNvSpPr/>
              <p:nvPr/>
            </p:nvSpPr>
            <p:spPr>
              <a:xfrm>
                <a:off x="-4254375" y="-6096"/>
                <a:ext cx="13775485" cy="2789885"/>
              </a:xfrm>
              <a:custGeom>
                <a:avLst/>
                <a:gdLst/>
                <a:ahLst/>
                <a:cxnLst/>
                <a:rect l="l" t="t" r="r" b="b"/>
                <a:pathLst>
                  <a:path w="9524412" h="1467485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954459" y="1458341"/>
                    </a:cubicBezTo>
                    <a:lnTo>
                      <a:pt x="1937653" y="1458341"/>
                    </a:lnTo>
                    <a:cubicBezTo>
                      <a:pt x="1937653" y="1458341"/>
                      <a:pt x="7567676" y="1458341"/>
                      <a:pt x="7567676" y="1458341"/>
                    </a:cubicBezTo>
                    <a:lnTo>
                      <a:pt x="8780192" y="1458341"/>
                    </a:lnTo>
                    <a:cubicBezTo>
                      <a:pt x="8784891" y="1458341"/>
                      <a:pt x="8789590" y="1458595"/>
                      <a:pt x="8794289" y="1458976"/>
                    </a:cubicBezTo>
                    <a:cubicBezTo>
                      <a:pt x="8820958" y="1461135"/>
                      <a:pt x="8928781" y="1467485"/>
                      <a:pt x="9094770" y="1445133"/>
                    </a:cubicBezTo>
                    <a:cubicBezTo>
                      <a:pt x="9270157" y="1421511"/>
                      <a:pt x="9347501" y="1352931"/>
                      <a:pt x="9435512" y="1242441"/>
                    </a:cubicBezTo>
                    <a:cubicBezTo>
                      <a:pt x="9435512" y="1242441"/>
                      <a:pt x="9435512" y="1242441"/>
                      <a:pt x="9435766" y="1242060"/>
                    </a:cubicBezTo>
                    <a:cubicBezTo>
                      <a:pt x="9470564" y="1195451"/>
                      <a:pt x="9491138" y="1139825"/>
                      <a:pt x="9495456" y="1081913"/>
                    </a:cubicBezTo>
                    <a:cubicBezTo>
                      <a:pt x="9504854" y="955294"/>
                      <a:pt x="9522633" y="727456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A85BB0B-7592-3627-7068-EE6ADBD21222}"/>
                </a:ext>
              </a:extLst>
            </p:cNvPr>
            <p:cNvSpPr txBox="1"/>
            <p:nvPr/>
          </p:nvSpPr>
          <p:spPr>
            <a:xfrm>
              <a:off x="-4642448" y="454605"/>
              <a:ext cx="15677387" cy="24622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1. How many students are sitting in the classroom?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4CF1ACB-F2F6-34B7-EDD8-E66DDCF8B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49044" r="7911" b="4809"/>
          <a:stretch/>
        </p:blipFill>
        <p:spPr>
          <a:xfrm>
            <a:off x="3276600" y="4283640"/>
            <a:ext cx="12344401" cy="45936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4B927CD-FE0F-0A28-E585-B76D59EC7758}"/>
              </a:ext>
            </a:extLst>
          </p:cNvPr>
          <p:cNvSpPr txBox="1"/>
          <p:nvPr/>
        </p:nvSpPr>
        <p:spPr>
          <a:xfrm>
            <a:off x="4876800" y="4743585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832816-C200-1E5B-2FBD-ADD3FC3654F4}"/>
              </a:ext>
            </a:extLst>
          </p:cNvPr>
          <p:cNvSpPr txBox="1"/>
          <p:nvPr/>
        </p:nvSpPr>
        <p:spPr>
          <a:xfrm>
            <a:off x="3505200" y="5524500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03874B-FBE4-57C2-B887-0AB000A50767}"/>
              </a:ext>
            </a:extLst>
          </p:cNvPr>
          <p:cNvSpPr txBox="1"/>
          <p:nvPr/>
        </p:nvSpPr>
        <p:spPr>
          <a:xfrm>
            <a:off x="9274277" y="6395803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3AB766-3022-C0BE-BE09-D4EA9431FF0B}"/>
              </a:ext>
            </a:extLst>
          </p:cNvPr>
          <p:cNvSpPr txBox="1"/>
          <p:nvPr/>
        </p:nvSpPr>
        <p:spPr>
          <a:xfrm>
            <a:off x="14782800" y="5709166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B348BA-7050-FA74-3140-3EF72EBC8B2D}"/>
              </a:ext>
            </a:extLst>
          </p:cNvPr>
          <p:cNvSpPr txBox="1"/>
          <p:nvPr/>
        </p:nvSpPr>
        <p:spPr>
          <a:xfrm>
            <a:off x="5007077" y="8969631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Four </a:t>
            </a:r>
            <a:endParaRPr lang="en-US" sz="6600" b="1"/>
          </a:p>
        </p:txBody>
      </p:sp>
    </p:spTree>
    <p:extLst>
      <p:ext uri="{BB962C8B-B14F-4D97-AF65-F5344CB8AC3E}">
        <p14:creationId xmlns:p14="http://schemas.microsoft.com/office/powerpoint/2010/main" val="1065649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83E06-92EE-40D9-2320-A6EABC0F7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DA97117-7B74-14C3-F30E-6F6655AD25F5}"/>
              </a:ext>
            </a:extLst>
          </p:cNvPr>
          <p:cNvGrpSpPr/>
          <p:nvPr/>
        </p:nvGrpSpPr>
        <p:grpSpPr>
          <a:xfrm>
            <a:off x="2438400" y="38100"/>
            <a:ext cx="14478000" cy="2539664"/>
            <a:chOff x="-5163742" y="-7399"/>
            <a:chExt cx="16719977" cy="338621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D73AFF5E-473A-4AD6-5E81-DEBCABA207BE}"/>
                </a:ext>
              </a:extLst>
            </p:cNvPr>
            <p:cNvGrpSpPr/>
            <p:nvPr/>
          </p:nvGrpSpPr>
          <p:grpSpPr>
            <a:xfrm>
              <a:off x="-5163742" y="-7399"/>
              <a:ext cx="16719977" cy="3386219"/>
              <a:chOff x="-4254375" y="-6096"/>
              <a:chExt cx="13775485" cy="278988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44121735-B46A-0DDB-7126-0B5D46C54353}"/>
                  </a:ext>
                </a:extLst>
              </p:cNvPr>
              <p:cNvSpPr/>
              <p:nvPr/>
            </p:nvSpPr>
            <p:spPr>
              <a:xfrm>
                <a:off x="-4254375" y="-6096"/>
                <a:ext cx="13775485" cy="2789885"/>
              </a:xfrm>
              <a:custGeom>
                <a:avLst/>
                <a:gdLst/>
                <a:ahLst/>
                <a:cxnLst/>
                <a:rect l="l" t="t" r="r" b="b"/>
                <a:pathLst>
                  <a:path w="9524412" h="1467485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954459" y="1458341"/>
                    </a:cubicBezTo>
                    <a:lnTo>
                      <a:pt x="1937653" y="1458341"/>
                    </a:lnTo>
                    <a:cubicBezTo>
                      <a:pt x="1937653" y="1458341"/>
                      <a:pt x="7567676" y="1458341"/>
                      <a:pt x="7567676" y="1458341"/>
                    </a:cubicBezTo>
                    <a:lnTo>
                      <a:pt x="8780192" y="1458341"/>
                    </a:lnTo>
                    <a:cubicBezTo>
                      <a:pt x="8784891" y="1458341"/>
                      <a:pt x="8789590" y="1458595"/>
                      <a:pt x="8794289" y="1458976"/>
                    </a:cubicBezTo>
                    <a:cubicBezTo>
                      <a:pt x="8820958" y="1461135"/>
                      <a:pt x="8928781" y="1467485"/>
                      <a:pt x="9094770" y="1445133"/>
                    </a:cubicBezTo>
                    <a:cubicBezTo>
                      <a:pt x="9270157" y="1421511"/>
                      <a:pt x="9347501" y="1352931"/>
                      <a:pt x="9435512" y="1242441"/>
                    </a:cubicBezTo>
                    <a:cubicBezTo>
                      <a:pt x="9435512" y="1242441"/>
                      <a:pt x="9435512" y="1242441"/>
                      <a:pt x="9435766" y="1242060"/>
                    </a:cubicBezTo>
                    <a:cubicBezTo>
                      <a:pt x="9470564" y="1195451"/>
                      <a:pt x="9491138" y="1139825"/>
                      <a:pt x="9495456" y="1081913"/>
                    </a:cubicBezTo>
                    <a:cubicBezTo>
                      <a:pt x="9504854" y="955294"/>
                      <a:pt x="9522633" y="727456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8F34DC9-52E4-69A8-C2F9-536F19E2AB99}"/>
                </a:ext>
              </a:extLst>
            </p:cNvPr>
            <p:cNvSpPr txBox="1"/>
            <p:nvPr/>
          </p:nvSpPr>
          <p:spPr>
            <a:xfrm>
              <a:off x="-4642448" y="454605"/>
              <a:ext cx="156773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2. What subject is the teacher teaching?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96F2EB2-01DF-940F-0482-3EBD4C8CCBAC}"/>
              </a:ext>
            </a:extLst>
          </p:cNvPr>
          <p:cNvSpPr txBox="1"/>
          <p:nvPr/>
        </p:nvSpPr>
        <p:spPr>
          <a:xfrm>
            <a:off x="4953000" y="4533900"/>
            <a:ext cx="9144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1" i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English</a:t>
            </a:r>
            <a:r>
              <a:rPr lang="en-US" sz="166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endParaRPr lang="en-US" sz="16600" b="1"/>
          </a:p>
        </p:txBody>
      </p:sp>
    </p:spTree>
    <p:extLst>
      <p:ext uri="{BB962C8B-B14F-4D97-AF65-F5344CB8AC3E}">
        <p14:creationId xmlns:p14="http://schemas.microsoft.com/office/powerpoint/2010/main" val="1474276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2EFBC-C36E-F63C-1A83-6C586133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0DFE281-E0A8-681B-BBCC-7BC9D92FB19F}"/>
              </a:ext>
            </a:extLst>
          </p:cNvPr>
          <p:cNvGrpSpPr/>
          <p:nvPr/>
        </p:nvGrpSpPr>
        <p:grpSpPr>
          <a:xfrm>
            <a:off x="2209800" y="0"/>
            <a:ext cx="14478000" cy="2539664"/>
            <a:chOff x="-5163742" y="-7399"/>
            <a:chExt cx="16719977" cy="338621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922A88D-0EAA-6477-C056-8CE16F5B8EC6}"/>
                </a:ext>
              </a:extLst>
            </p:cNvPr>
            <p:cNvGrpSpPr/>
            <p:nvPr/>
          </p:nvGrpSpPr>
          <p:grpSpPr>
            <a:xfrm>
              <a:off x="-5163742" y="-7399"/>
              <a:ext cx="16719977" cy="3386219"/>
              <a:chOff x="-4254375" y="-6096"/>
              <a:chExt cx="13775485" cy="278988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F77E79B7-BA40-74AC-6CD7-DC23DC0D969E}"/>
                  </a:ext>
                </a:extLst>
              </p:cNvPr>
              <p:cNvSpPr/>
              <p:nvPr/>
            </p:nvSpPr>
            <p:spPr>
              <a:xfrm>
                <a:off x="-4254375" y="-6096"/>
                <a:ext cx="13775485" cy="2789885"/>
              </a:xfrm>
              <a:custGeom>
                <a:avLst/>
                <a:gdLst/>
                <a:ahLst/>
                <a:cxnLst/>
                <a:rect l="l" t="t" r="r" b="b"/>
                <a:pathLst>
                  <a:path w="9524412" h="1467485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954459" y="1458341"/>
                    </a:cubicBezTo>
                    <a:lnTo>
                      <a:pt x="1937653" y="1458341"/>
                    </a:lnTo>
                    <a:cubicBezTo>
                      <a:pt x="1937653" y="1458341"/>
                      <a:pt x="7567676" y="1458341"/>
                      <a:pt x="7567676" y="1458341"/>
                    </a:cubicBezTo>
                    <a:lnTo>
                      <a:pt x="8780192" y="1458341"/>
                    </a:lnTo>
                    <a:cubicBezTo>
                      <a:pt x="8784891" y="1458341"/>
                      <a:pt x="8789590" y="1458595"/>
                      <a:pt x="8794289" y="1458976"/>
                    </a:cubicBezTo>
                    <a:cubicBezTo>
                      <a:pt x="8820958" y="1461135"/>
                      <a:pt x="8928781" y="1467485"/>
                      <a:pt x="9094770" y="1445133"/>
                    </a:cubicBezTo>
                    <a:cubicBezTo>
                      <a:pt x="9270157" y="1421511"/>
                      <a:pt x="9347501" y="1352931"/>
                      <a:pt x="9435512" y="1242441"/>
                    </a:cubicBezTo>
                    <a:cubicBezTo>
                      <a:pt x="9435512" y="1242441"/>
                      <a:pt x="9435512" y="1242441"/>
                      <a:pt x="9435766" y="1242060"/>
                    </a:cubicBezTo>
                    <a:cubicBezTo>
                      <a:pt x="9470564" y="1195451"/>
                      <a:pt x="9491138" y="1139825"/>
                      <a:pt x="9495456" y="1081913"/>
                    </a:cubicBezTo>
                    <a:cubicBezTo>
                      <a:pt x="9504854" y="955294"/>
                      <a:pt x="9522633" y="727456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37A5B45-3AA2-3467-25E5-4E3FA60B4219}"/>
                </a:ext>
              </a:extLst>
            </p:cNvPr>
            <p:cNvSpPr txBox="1"/>
            <p:nvPr/>
          </p:nvSpPr>
          <p:spPr>
            <a:xfrm>
              <a:off x="-4642448" y="454605"/>
              <a:ext cx="156773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3. What color is the teacher's dress?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1D434F-DE0A-C608-60EF-3702EF78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4" t="18643" r="28694" b="20150"/>
          <a:stretch/>
        </p:blipFill>
        <p:spPr>
          <a:xfrm>
            <a:off x="8534400" y="2886167"/>
            <a:ext cx="4191000" cy="716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D4A315-CD15-A4F8-2CF0-090203D3D277}"/>
              </a:ext>
            </a:extLst>
          </p:cNvPr>
          <p:cNvSpPr txBox="1"/>
          <p:nvPr/>
        </p:nvSpPr>
        <p:spPr>
          <a:xfrm>
            <a:off x="1600200" y="4762500"/>
            <a:ext cx="61181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i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Blue</a:t>
            </a:r>
            <a:r>
              <a:rPr lang="en-US" sz="96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endParaRPr lang="en-US" sz="9600" b="1"/>
          </a:p>
        </p:txBody>
      </p:sp>
    </p:spTree>
    <p:extLst>
      <p:ext uri="{BB962C8B-B14F-4D97-AF65-F5344CB8AC3E}">
        <p14:creationId xmlns:p14="http://schemas.microsoft.com/office/powerpoint/2010/main" val="3150301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15C0A7-0CD7-43F7-D77B-B5486BA28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2FAE7CB-5ECA-BD13-9604-C05124FDC30E}"/>
              </a:ext>
            </a:extLst>
          </p:cNvPr>
          <p:cNvGrpSpPr/>
          <p:nvPr/>
        </p:nvGrpSpPr>
        <p:grpSpPr>
          <a:xfrm>
            <a:off x="2209800" y="0"/>
            <a:ext cx="14478000" cy="2539664"/>
            <a:chOff x="-5163742" y="-7399"/>
            <a:chExt cx="16719977" cy="338621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BBBA580-7EE0-1101-C8C2-888089B3F245}"/>
                </a:ext>
              </a:extLst>
            </p:cNvPr>
            <p:cNvGrpSpPr/>
            <p:nvPr/>
          </p:nvGrpSpPr>
          <p:grpSpPr>
            <a:xfrm>
              <a:off x="-5163742" y="-7399"/>
              <a:ext cx="16719977" cy="3386219"/>
              <a:chOff x="-4254375" y="-6096"/>
              <a:chExt cx="13775485" cy="278988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694003B-2164-28C2-16D4-E88DF4C092CE}"/>
                  </a:ext>
                </a:extLst>
              </p:cNvPr>
              <p:cNvSpPr/>
              <p:nvPr/>
            </p:nvSpPr>
            <p:spPr>
              <a:xfrm>
                <a:off x="-4254375" y="-6096"/>
                <a:ext cx="13775485" cy="2789885"/>
              </a:xfrm>
              <a:custGeom>
                <a:avLst/>
                <a:gdLst/>
                <a:ahLst/>
                <a:cxnLst/>
                <a:rect l="l" t="t" r="r" b="b"/>
                <a:pathLst>
                  <a:path w="9524412" h="1467485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954459" y="1458341"/>
                    </a:cubicBezTo>
                    <a:lnTo>
                      <a:pt x="1937653" y="1458341"/>
                    </a:lnTo>
                    <a:cubicBezTo>
                      <a:pt x="1937653" y="1458341"/>
                      <a:pt x="7567676" y="1458341"/>
                      <a:pt x="7567676" y="1458341"/>
                    </a:cubicBezTo>
                    <a:lnTo>
                      <a:pt x="8780192" y="1458341"/>
                    </a:lnTo>
                    <a:cubicBezTo>
                      <a:pt x="8784891" y="1458341"/>
                      <a:pt x="8789590" y="1458595"/>
                      <a:pt x="8794289" y="1458976"/>
                    </a:cubicBezTo>
                    <a:cubicBezTo>
                      <a:pt x="8820958" y="1461135"/>
                      <a:pt x="8928781" y="1467485"/>
                      <a:pt x="9094770" y="1445133"/>
                    </a:cubicBezTo>
                    <a:cubicBezTo>
                      <a:pt x="9270157" y="1421511"/>
                      <a:pt x="9347501" y="1352931"/>
                      <a:pt x="9435512" y="1242441"/>
                    </a:cubicBezTo>
                    <a:cubicBezTo>
                      <a:pt x="9435512" y="1242441"/>
                      <a:pt x="9435512" y="1242441"/>
                      <a:pt x="9435766" y="1242060"/>
                    </a:cubicBezTo>
                    <a:cubicBezTo>
                      <a:pt x="9470564" y="1195451"/>
                      <a:pt x="9491138" y="1139825"/>
                      <a:pt x="9495456" y="1081913"/>
                    </a:cubicBezTo>
                    <a:cubicBezTo>
                      <a:pt x="9504854" y="955294"/>
                      <a:pt x="9522633" y="727456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E13A4D9-8CF9-3BBB-76EE-1944C8E0B35F}"/>
                </a:ext>
              </a:extLst>
            </p:cNvPr>
            <p:cNvSpPr txBox="1"/>
            <p:nvPr/>
          </p:nvSpPr>
          <p:spPr>
            <a:xfrm>
              <a:off x="-4642448" y="454605"/>
              <a:ext cx="156773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4. How many skills are written on the board?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6048EE-F554-9179-6A3E-7ACAAF041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21392" r="28141" b="28463"/>
          <a:stretch/>
        </p:blipFill>
        <p:spPr>
          <a:xfrm>
            <a:off x="4191000" y="3086100"/>
            <a:ext cx="10210800" cy="538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BCF126-8AD2-DC3D-7C94-70FC92111B90}"/>
              </a:ext>
            </a:extLst>
          </p:cNvPr>
          <p:cNvSpPr txBox="1"/>
          <p:nvPr/>
        </p:nvSpPr>
        <p:spPr>
          <a:xfrm>
            <a:off x="6389737" y="8477492"/>
            <a:ext cx="61181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i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Five</a:t>
            </a:r>
            <a:r>
              <a:rPr lang="en-US" sz="7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endParaRPr lang="en-US" sz="7200" b="1"/>
          </a:p>
        </p:txBody>
      </p:sp>
    </p:spTree>
    <p:extLst>
      <p:ext uri="{BB962C8B-B14F-4D97-AF65-F5344CB8AC3E}">
        <p14:creationId xmlns:p14="http://schemas.microsoft.com/office/powerpoint/2010/main" val="1186602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E53B3B-891A-C65A-4096-6EEA1D3DA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4B75483-21AF-4EEA-4587-7A43C9161D4C}"/>
              </a:ext>
            </a:extLst>
          </p:cNvPr>
          <p:cNvGrpSpPr/>
          <p:nvPr/>
        </p:nvGrpSpPr>
        <p:grpSpPr>
          <a:xfrm>
            <a:off x="2209800" y="0"/>
            <a:ext cx="14478000" cy="2539664"/>
            <a:chOff x="-5163742" y="-7399"/>
            <a:chExt cx="16719977" cy="3386219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58A4062A-58D2-C5F2-35BF-2E13297DF570}"/>
                </a:ext>
              </a:extLst>
            </p:cNvPr>
            <p:cNvGrpSpPr/>
            <p:nvPr/>
          </p:nvGrpSpPr>
          <p:grpSpPr>
            <a:xfrm>
              <a:off x="-5163742" y="-7399"/>
              <a:ext cx="16719977" cy="3386219"/>
              <a:chOff x="-4254375" y="-6096"/>
              <a:chExt cx="13775485" cy="2789885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C4368AE2-12CA-A1FD-9C62-31AFB029FE9E}"/>
                  </a:ext>
                </a:extLst>
              </p:cNvPr>
              <p:cNvSpPr/>
              <p:nvPr/>
            </p:nvSpPr>
            <p:spPr>
              <a:xfrm>
                <a:off x="-4254375" y="-6096"/>
                <a:ext cx="13775485" cy="2789885"/>
              </a:xfrm>
              <a:custGeom>
                <a:avLst/>
                <a:gdLst/>
                <a:ahLst/>
                <a:cxnLst/>
                <a:rect l="l" t="t" r="r" b="b"/>
                <a:pathLst>
                  <a:path w="9524412" h="1467485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954459" y="1458341"/>
                    </a:cubicBezTo>
                    <a:lnTo>
                      <a:pt x="1937653" y="1458341"/>
                    </a:lnTo>
                    <a:cubicBezTo>
                      <a:pt x="1937653" y="1458341"/>
                      <a:pt x="7567676" y="1458341"/>
                      <a:pt x="7567676" y="1458341"/>
                    </a:cubicBezTo>
                    <a:lnTo>
                      <a:pt x="8780192" y="1458341"/>
                    </a:lnTo>
                    <a:cubicBezTo>
                      <a:pt x="8784891" y="1458341"/>
                      <a:pt x="8789590" y="1458595"/>
                      <a:pt x="8794289" y="1458976"/>
                    </a:cubicBezTo>
                    <a:cubicBezTo>
                      <a:pt x="8820958" y="1461135"/>
                      <a:pt x="8928781" y="1467485"/>
                      <a:pt x="9094770" y="1445133"/>
                    </a:cubicBezTo>
                    <a:cubicBezTo>
                      <a:pt x="9270157" y="1421511"/>
                      <a:pt x="9347501" y="1352931"/>
                      <a:pt x="9435512" y="1242441"/>
                    </a:cubicBezTo>
                    <a:cubicBezTo>
                      <a:pt x="9435512" y="1242441"/>
                      <a:pt x="9435512" y="1242441"/>
                      <a:pt x="9435766" y="1242060"/>
                    </a:cubicBezTo>
                    <a:cubicBezTo>
                      <a:pt x="9470564" y="1195451"/>
                      <a:pt x="9491138" y="1139825"/>
                      <a:pt x="9495456" y="1081913"/>
                    </a:cubicBezTo>
                    <a:cubicBezTo>
                      <a:pt x="9504854" y="955294"/>
                      <a:pt x="9522633" y="727456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B7616A2-FCFF-BE6F-DFD7-A2CDED895AC3}"/>
                </a:ext>
              </a:extLst>
            </p:cNvPr>
            <p:cNvSpPr txBox="1"/>
            <p:nvPr/>
          </p:nvSpPr>
          <p:spPr>
            <a:xfrm>
              <a:off x="-4642448" y="454605"/>
              <a:ext cx="156773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6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5. What skills is written first on the board?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D441D4-0064-3BE3-27F2-F81119B73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21392" r="28141" b="28463"/>
          <a:stretch/>
        </p:blipFill>
        <p:spPr>
          <a:xfrm>
            <a:off x="4191000" y="3086100"/>
            <a:ext cx="10210800" cy="538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B9BC61-AF27-F4EE-EC1E-8A13BF5E28E0}"/>
              </a:ext>
            </a:extLst>
          </p:cNvPr>
          <p:cNvSpPr txBox="1"/>
          <p:nvPr/>
        </p:nvSpPr>
        <p:spPr>
          <a:xfrm>
            <a:off x="4985567" y="8491868"/>
            <a:ext cx="8926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i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Communication skills</a:t>
            </a:r>
            <a:r>
              <a:rPr lang="en-US" sz="7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endParaRPr lang="en-US" sz="7200" b="1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86FCCAD-D927-9350-26B8-8EEA36E1D894}"/>
              </a:ext>
            </a:extLst>
          </p:cNvPr>
          <p:cNvSpPr/>
          <p:nvPr/>
        </p:nvSpPr>
        <p:spPr>
          <a:xfrm>
            <a:off x="4495800" y="3390900"/>
            <a:ext cx="5486400" cy="762000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33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5B2A4F-1BCA-7279-1DC5-54924B1A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23EBD49D-5DA6-319C-4B23-4E550C29BCFE}"/>
              </a:ext>
            </a:extLst>
          </p:cNvPr>
          <p:cNvGrpSpPr/>
          <p:nvPr/>
        </p:nvGrpSpPr>
        <p:grpSpPr>
          <a:xfrm>
            <a:off x="297733" y="1710078"/>
            <a:ext cx="17990267" cy="1096242"/>
            <a:chOff x="-773738" y="-24511"/>
            <a:chExt cx="13272380" cy="933856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E285E1F-4F38-46EA-0847-1EC447D69A32}"/>
                </a:ext>
              </a:extLst>
            </p:cNvPr>
            <p:cNvGrpSpPr/>
            <p:nvPr/>
          </p:nvGrpSpPr>
          <p:grpSpPr>
            <a:xfrm>
              <a:off x="-773738" y="-24511"/>
              <a:ext cx="13272380" cy="933856"/>
              <a:chOff x="-637478" y="-20194"/>
              <a:chExt cx="10935031" cy="76939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F6EE964E-C10F-8A3E-8F64-7538E83699D4}"/>
                  </a:ext>
                </a:extLst>
              </p:cNvPr>
              <p:cNvSpPr/>
              <p:nvPr/>
            </p:nvSpPr>
            <p:spPr>
              <a:xfrm>
                <a:off x="-637478" y="-20194"/>
                <a:ext cx="10935031" cy="769398"/>
              </a:xfrm>
              <a:custGeom>
                <a:avLst/>
                <a:gdLst/>
                <a:ahLst/>
                <a:cxnLst/>
                <a:rect l="l" t="t" r="r" b="b"/>
                <a:pathLst>
                  <a:path w="9524412" h="1467485">
                    <a:moveTo>
                      <a:pt x="9495709" y="453009"/>
                    </a:moveTo>
                    <a:cubicBezTo>
                      <a:pt x="9491772" y="418465"/>
                      <a:pt x="9477421" y="385953"/>
                      <a:pt x="9454307" y="360045"/>
                    </a:cubicBezTo>
                    <a:cubicBezTo>
                      <a:pt x="9388141" y="285877"/>
                      <a:pt x="9245266" y="134493"/>
                      <a:pt x="9158779" y="101092"/>
                    </a:cubicBezTo>
                    <a:cubicBezTo>
                      <a:pt x="9001553" y="40513"/>
                      <a:pt x="8905159" y="18796"/>
                      <a:pt x="8868456" y="11938"/>
                    </a:cubicBezTo>
                    <a:cubicBezTo>
                      <a:pt x="8858296" y="10033"/>
                      <a:pt x="8848137" y="9144"/>
                      <a:pt x="8837722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954459" y="1458341"/>
                    </a:cubicBezTo>
                    <a:lnTo>
                      <a:pt x="1937653" y="1458341"/>
                    </a:lnTo>
                    <a:cubicBezTo>
                      <a:pt x="1937653" y="1458341"/>
                      <a:pt x="7567676" y="1458341"/>
                      <a:pt x="7567676" y="1458341"/>
                    </a:cubicBezTo>
                    <a:lnTo>
                      <a:pt x="8780192" y="1458341"/>
                    </a:lnTo>
                    <a:cubicBezTo>
                      <a:pt x="8784891" y="1458341"/>
                      <a:pt x="8789590" y="1458595"/>
                      <a:pt x="8794289" y="1458976"/>
                    </a:cubicBezTo>
                    <a:cubicBezTo>
                      <a:pt x="8820958" y="1461135"/>
                      <a:pt x="8928781" y="1467485"/>
                      <a:pt x="9094770" y="1445133"/>
                    </a:cubicBezTo>
                    <a:cubicBezTo>
                      <a:pt x="9270157" y="1421511"/>
                      <a:pt x="9347501" y="1352931"/>
                      <a:pt x="9435512" y="1242441"/>
                    </a:cubicBezTo>
                    <a:cubicBezTo>
                      <a:pt x="9435512" y="1242441"/>
                      <a:pt x="9435512" y="1242441"/>
                      <a:pt x="9435766" y="1242060"/>
                    </a:cubicBezTo>
                    <a:cubicBezTo>
                      <a:pt x="9470564" y="1195451"/>
                      <a:pt x="9491138" y="1139825"/>
                      <a:pt x="9495456" y="1081913"/>
                    </a:cubicBezTo>
                    <a:cubicBezTo>
                      <a:pt x="9504854" y="955294"/>
                      <a:pt x="9522633" y="727456"/>
                      <a:pt x="9524284" y="719201"/>
                    </a:cubicBezTo>
                    <a:cubicBezTo>
                      <a:pt x="9524412" y="711962"/>
                      <a:pt x="9524031" y="704723"/>
                      <a:pt x="9523268" y="697484"/>
                    </a:cubicBezTo>
                    <a:lnTo>
                      <a:pt x="9495582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080399C-65FC-7C59-DE96-359852554670}"/>
                </a:ext>
              </a:extLst>
            </p:cNvPr>
            <p:cNvSpPr txBox="1"/>
            <p:nvPr/>
          </p:nvSpPr>
          <p:spPr>
            <a:xfrm>
              <a:off x="-583629" y="65481"/>
              <a:ext cx="12972786" cy="579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</a:pPr>
              <a:r>
                <a:rPr lang="en-US" sz="3600" b="1">
                  <a:solidFill>
                    <a:srgbClr val="FF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A.</a:t>
              </a:r>
              <a:r>
                <a:rPr lang="en-US" sz="36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Same to you     </a:t>
              </a:r>
              <a:r>
                <a:rPr lang="en-US" sz="3600" b="1">
                  <a:solidFill>
                    <a:srgbClr val="FF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B.</a:t>
              </a:r>
              <a:r>
                <a:rPr lang="en-US" sz="36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Have a great time    </a:t>
              </a:r>
              <a:r>
                <a:rPr lang="en-US" sz="3600" b="1">
                  <a:solidFill>
                    <a:srgbClr val="FF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C. </a:t>
              </a:r>
              <a:r>
                <a:rPr lang="en-US" sz="36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Happy New Year    </a:t>
              </a:r>
              <a:r>
                <a:rPr lang="en-US" sz="3600" b="1">
                  <a:solidFill>
                    <a:srgbClr val="FF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D.</a:t>
              </a:r>
              <a:r>
                <a:rPr lang="en-US" sz="3600" b="1">
                  <a:solidFill>
                    <a:srgbClr val="302F2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Thanks so much</a:t>
              </a:r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5C151CE7-012A-8FD7-95DB-4039C9715FEA}"/>
              </a:ext>
            </a:extLst>
          </p:cNvPr>
          <p:cNvSpPr txBox="1"/>
          <p:nvPr/>
        </p:nvSpPr>
        <p:spPr>
          <a:xfrm>
            <a:off x="381000" y="322302"/>
            <a:ext cx="1814266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3600" b="1" spc="296">
                <a:solidFill>
                  <a:srgbClr val="00206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1. Listen and complete the conversations with the expressions in the box. Then practise them in pairs.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ABC326-A5CF-0083-8785-77B13F7AB840}"/>
              </a:ext>
            </a:extLst>
          </p:cNvPr>
          <p:cNvSpPr txBox="1"/>
          <p:nvPr/>
        </p:nvSpPr>
        <p:spPr>
          <a:xfrm>
            <a:off x="529405" y="3119284"/>
            <a:ext cx="1775859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C00000"/>
                </a:solidFill>
                <a:latin typeface="DM Sans" pitchFamily="2" charset="0"/>
              </a:rPr>
              <a:t>1.</a:t>
            </a:r>
            <a:r>
              <a:rPr lang="en-US" sz="5400">
                <a:latin typeface="DM Sans" pitchFamily="2" charset="0"/>
              </a:rPr>
              <a:t> Nam: Hey, I heard that you‘re going on a trip to Singapore tomorrow. (1) ______________!</a:t>
            </a:r>
          </a:p>
          <a:p>
            <a:r>
              <a:rPr lang="en-US" sz="5400">
                <a:latin typeface="DM Sans" pitchFamily="2" charset="0"/>
              </a:rPr>
              <a:t>Mike: Yep. (2) ______________.</a:t>
            </a:r>
          </a:p>
          <a:p>
            <a:endParaRPr lang="en-US" sz="5400">
              <a:latin typeface="DM Sans" pitchFamily="2" charset="0"/>
            </a:endParaRPr>
          </a:p>
          <a:p>
            <a:r>
              <a:rPr lang="en-US" sz="5400">
                <a:solidFill>
                  <a:srgbClr val="C00000"/>
                </a:solidFill>
                <a:latin typeface="DM Sans" pitchFamily="2" charset="0"/>
              </a:rPr>
              <a:t>2.</a:t>
            </a:r>
            <a:r>
              <a:rPr lang="en-US" sz="5400">
                <a:latin typeface="DM Sans" pitchFamily="2" charset="0"/>
              </a:rPr>
              <a:t> Kevin: Hi, Mai. (3) ______________! Wishing you a great year ahead!</a:t>
            </a:r>
          </a:p>
          <a:p>
            <a:r>
              <a:rPr lang="en-US" sz="5400">
                <a:latin typeface="DM Sans" pitchFamily="2" charset="0"/>
              </a:rPr>
              <a:t>Mai: Thanks, Kevin. (4) ______________! Hope all your dreams come true!  </a:t>
            </a:r>
          </a:p>
        </p:txBody>
      </p:sp>
      <p:grpSp>
        <p:nvGrpSpPr>
          <p:cNvPr id="30" name="Group 10">
            <a:extLst>
              <a:ext uri="{FF2B5EF4-FFF2-40B4-BE49-F238E27FC236}">
                <a16:creationId xmlns:a16="http://schemas.microsoft.com/office/drawing/2014/main" id="{A4F260CF-FE6C-FD97-4266-348598A796B7}"/>
              </a:ext>
            </a:extLst>
          </p:cNvPr>
          <p:cNvGrpSpPr/>
          <p:nvPr/>
        </p:nvGrpSpPr>
        <p:grpSpPr>
          <a:xfrm>
            <a:off x="8225605" y="4008609"/>
            <a:ext cx="6200654" cy="823566"/>
            <a:chOff x="-1398" y="-126155"/>
            <a:chExt cx="3733309" cy="1292410"/>
          </a:xfrm>
        </p:grpSpPr>
        <p:grpSp>
          <p:nvGrpSpPr>
            <p:cNvPr id="31" name="Group 11">
              <a:extLst>
                <a:ext uri="{FF2B5EF4-FFF2-40B4-BE49-F238E27FC236}">
                  <a16:creationId xmlns:a16="http://schemas.microsoft.com/office/drawing/2014/main" id="{A2F9DE4E-BD2D-D813-3422-14C80E136638}"/>
                </a:ext>
              </a:extLst>
            </p:cNvPr>
            <p:cNvGrpSpPr/>
            <p:nvPr/>
          </p:nvGrpSpPr>
          <p:grpSpPr>
            <a:xfrm>
              <a:off x="-1398" y="-126155"/>
              <a:ext cx="3733309" cy="1292410"/>
              <a:chOff x="-1587" y="-143244"/>
              <a:chExt cx="4238872" cy="1467485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E34E3E6-DC30-FF75-51A0-CB612CA0CA9C}"/>
                  </a:ext>
                </a:extLst>
              </p:cNvPr>
              <p:cNvSpPr/>
              <p:nvPr/>
            </p:nvSpPr>
            <p:spPr>
              <a:xfrm>
                <a:off x="-1587" y="-143244"/>
                <a:ext cx="4238872" cy="1467485"/>
              </a:xfrm>
              <a:custGeom>
                <a:avLst/>
                <a:gdLst/>
                <a:ahLst/>
                <a:cxnLst/>
                <a:rect l="l" t="t" r="r" b="b"/>
                <a:pathLst>
                  <a:path w="4238872" h="1467485">
                    <a:moveTo>
                      <a:pt x="4210170" y="453009"/>
                    </a:moveTo>
                    <a:cubicBezTo>
                      <a:pt x="4206233" y="418465"/>
                      <a:pt x="4191882" y="385953"/>
                      <a:pt x="4168768" y="360045"/>
                    </a:cubicBezTo>
                    <a:cubicBezTo>
                      <a:pt x="4102601" y="285877"/>
                      <a:pt x="3959726" y="134493"/>
                      <a:pt x="3873239" y="101092"/>
                    </a:cubicBezTo>
                    <a:cubicBezTo>
                      <a:pt x="3716013" y="40513"/>
                      <a:pt x="3619620" y="18796"/>
                      <a:pt x="3582916" y="11938"/>
                    </a:cubicBezTo>
                    <a:cubicBezTo>
                      <a:pt x="3572757" y="10033"/>
                      <a:pt x="3562597" y="9144"/>
                      <a:pt x="3552183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821187" y="1458341"/>
                    </a:cubicBezTo>
                    <a:lnTo>
                      <a:pt x="1155248" y="1458341"/>
                    </a:lnTo>
                    <a:cubicBezTo>
                      <a:pt x="1155248" y="1458341"/>
                      <a:pt x="3068168" y="1458341"/>
                      <a:pt x="3068168" y="1458341"/>
                    </a:cubicBezTo>
                    <a:lnTo>
                      <a:pt x="3494652" y="1458341"/>
                    </a:lnTo>
                    <a:cubicBezTo>
                      <a:pt x="3499351" y="1458341"/>
                      <a:pt x="3504050" y="1458595"/>
                      <a:pt x="3508748" y="1458976"/>
                    </a:cubicBezTo>
                    <a:cubicBezTo>
                      <a:pt x="3535419" y="1461135"/>
                      <a:pt x="3643241" y="1467485"/>
                      <a:pt x="3809231" y="1445133"/>
                    </a:cubicBezTo>
                    <a:cubicBezTo>
                      <a:pt x="3984618" y="1421511"/>
                      <a:pt x="4061960" y="1352931"/>
                      <a:pt x="4149972" y="1242441"/>
                    </a:cubicBezTo>
                    <a:cubicBezTo>
                      <a:pt x="4149972" y="1242441"/>
                      <a:pt x="4149972" y="1242441"/>
                      <a:pt x="4150226" y="1242060"/>
                    </a:cubicBezTo>
                    <a:cubicBezTo>
                      <a:pt x="4185023" y="1195451"/>
                      <a:pt x="4205597" y="1139825"/>
                      <a:pt x="4209916" y="1081913"/>
                    </a:cubicBezTo>
                    <a:cubicBezTo>
                      <a:pt x="4219314" y="955294"/>
                      <a:pt x="4237094" y="727456"/>
                      <a:pt x="4238745" y="719201"/>
                    </a:cubicBezTo>
                    <a:cubicBezTo>
                      <a:pt x="4238872" y="711962"/>
                      <a:pt x="4238491" y="704723"/>
                      <a:pt x="4237728" y="697484"/>
                    </a:cubicBezTo>
                    <a:lnTo>
                      <a:pt x="4210043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5C3B39D0-A24A-6291-3E66-2DC8C25A7EF9}"/>
                </a:ext>
              </a:extLst>
            </p:cNvPr>
            <p:cNvSpPr txBox="1"/>
            <p:nvPr/>
          </p:nvSpPr>
          <p:spPr>
            <a:xfrm>
              <a:off x="59669" y="51917"/>
              <a:ext cx="3611174" cy="856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US" sz="4000" b="1">
                  <a:solidFill>
                    <a:srgbClr val="C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B. Have a great time </a:t>
              </a:r>
            </a:p>
          </p:txBody>
        </p:sp>
      </p:grpSp>
      <p:grpSp>
        <p:nvGrpSpPr>
          <p:cNvPr id="34" name="Group 10">
            <a:extLst>
              <a:ext uri="{FF2B5EF4-FFF2-40B4-BE49-F238E27FC236}">
                <a16:creationId xmlns:a16="http://schemas.microsoft.com/office/drawing/2014/main" id="{8BC29F4D-E734-3A84-6A75-BED3DD734002}"/>
              </a:ext>
            </a:extLst>
          </p:cNvPr>
          <p:cNvGrpSpPr/>
          <p:nvPr/>
        </p:nvGrpSpPr>
        <p:grpSpPr>
          <a:xfrm>
            <a:off x="5020375" y="4890154"/>
            <a:ext cx="6200840" cy="849617"/>
            <a:chOff x="-2908" y="0"/>
            <a:chExt cx="3733421" cy="1281673"/>
          </a:xfrm>
        </p:grpSpPr>
        <p:grpSp>
          <p:nvGrpSpPr>
            <p:cNvPr id="35" name="Group 11">
              <a:extLst>
                <a:ext uri="{FF2B5EF4-FFF2-40B4-BE49-F238E27FC236}">
                  <a16:creationId xmlns:a16="http://schemas.microsoft.com/office/drawing/2014/main" id="{E3767E67-AEE8-914D-7BA8-01ECF7AF00A4}"/>
                </a:ext>
              </a:extLst>
            </p:cNvPr>
            <p:cNvGrpSpPr/>
            <p:nvPr/>
          </p:nvGrpSpPr>
          <p:grpSpPr>
            <a:xfrm>
              <a:off x="0" y="0"/>
              <a:ext cx="3730513" cy="1281673"/>
              <a:chOff x="0" y="0"/>
              <a:chExt cx="4235697" cy="1455293"/>
            </a:xfrm>
          </p:grpSpPr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0E897496-122E-52A1-89C1-C370ACDBCC8C}"/>
                  </a:ext>
                </a:extLst>
              </p:cNvPr>
              <p:cNvSpPr/>
              <p:nvPr/>
            </p:nvSpPr>
            <p:spPr>
              <a:xfrm>
                <a:off x="-3302" y="-6096"/>
                <a:ext cx="4238872" cy="1467485"/>
              </a:xfrm>
              <a:custGeom>
                <a:avLst/>
                <a:gdLst/>
                <a:ahLst/>
                <a:cxnLst/>
                <a:rect l="l" t="t" r="r" b="b"/>
                <a:pathLst>
                  <a:path w="4238872" h="1467485">
                    <a:moveTo>
                      <a:pt x="4210170" y="453009"/>
                    </a:moveTo>
                    <a:cubicBezTo>
                      <a:pt x="4206233" y="418465"/>
                      <a:pt x="4191882" y="385953"/>
                      <a:pt x="4168768" y="360045"/>
                    </a:cubicBezTo>
                    <a:cubicBezTo>
                      <a:pt x="4102601" y="285877"/>
                      <a:pt x="3959726" y="134493"/>
                      <a:pt x="3873239" y="101092"/>
                    </a:cubicBezTo>
                    <a:cubicBezTo>
                      <a:pt x="3716013" y="40513"/>
                      <a:pt x="3619620" y="18796"/>
                      <a:pt x="3582916" y="11938"/>
                    </a:cubicBezTo>
                    <a:cubicBezTo>
                      <a:pt x="3572757" y="10033"/>
                      <a:pt x="3562597" y="9144"/>
                      <a:pt x="3552183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821187" y="1458341"/>
                    </a:cubicBezTo>
                    <a:lnTo>
                      <a:pt x="1155248" y="1458341"/>
                    </a:lnTo>
                    <a:cubicBezTo>
                      <a:pt x="1155248" y="1458341"/>
                      <a:pt x="3068168" y="1458341"/>
                      <a:pt x="3068168" y="1458341"/>
                    </a:cubicBezTo>
                    <a:lnTo>
                      <a:pt x="3494652" y="1458341"/>
                    </a:lnTo>
                    <a:cubicBezTo>
                      <a:pt x="3499351" y="1458341"/>
                      <a:pt x="3504050" y="1458595"/>
                      <a:pt x="3508748" y="1458976"/>
                    </a:cubicBezTo>
                    <a:cubicBezTo>
                      <a:pt x="3535419" y="1461135"/>
                      <a:pt x="3643241" y="1467485"/>
                      <a:pt x="3809231" y="1445133"/>
                    </a:cubicBezTo>
                    <a:cubicBezTo>
                      <a:pt x="3984618" y="1421511"/>
                      <a:pt x="4061960" y="1352931"/>
                      <a:pt x="4149972" y="1242441"/>
                    </a:cubicBezTo>
                    <a:cubicBezTo>
                      <a:pt x="4149972" y="1242441"/>
                      <a:pt x="4149972" y="1242441"/>
                      <a:pt x="4150226" y="1242060"/>
                    </a:cubicBezTo>
                    <a:cubicBezTo>
                      <a:pt x="4185023" y="1195451"/>
                      <a:pt x="4205597" y="1139825"/>
                      <a:pt x="4209916" y="1081913"/>
                    </a:cubicBezTo>
                    <a:cubicBezTo>
                      <a:pt x="4219314" y="955294"/>
                      <a:pt x="4237094" y="727456"/>
                      <a:pt x="4238745" y="719201"/>
                    </a:cubicBezTo>
                    <a:cubicBezTo>
                      <a:pt x="4238872" y="711962"/>
                      <a:pt x="4238491" y="704723"/>
                      <a:pt x="4237728" y="697484"/>
                    </a:cubicBezTo>
                    <a:lnTo>
                      <a:pt x="4210043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EA069CB5-8320-A2C8-42FA-7968DF699A2B}"/>
                </a:ext>
              </a:extLst>
            </p:cNvPr>
            <p:cNvSpPr txBox="1"/>
            <p:nvPr/>
          </p:nvSpPr>
          <p:spPr>
            <a:xfrm>
              <a:off x="-2908" y="79139"/>
              <a:ext cx="3611174" cy="975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US" sz="4000" b="1">
                  <a:solidFill>
                    <a:srgbClr val="C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D. Thanks so much</a:t>
              </a:r>
            </a:p>
          </p:txBody>
        </p:sp>
      </p:grpSp>
      <p:grpSp>
        <p:nvGrpSpPr>
          <p:cNvPr id="38" name="Group 10">
            <a:extLst>
              <a:ext uri="{FF2B5EF4-FFF2-40B4-BE49-F238E27FC236}">
                <a16:creationId xmlns:a16="http://schemas.microsoft.com/office/drawing/2014/main" id="{B7FF76B2-3B5F-EB01-34F9-193983A86E2B}"/>
              </a:ext>
            </a:extLst>
          </p:cNvPr>
          <p:cNvGrpSpPr/>
          <p:nvPr/>
        </p:nvGrpSpPr>
        <p:grpSpPr>
          <a:xfrm>
            <a:off x="6777805" y="6527035"/>
            <a:ext cx="6200840" cy="849617"/>
            <a:chOff x="-2908" y="0"/>
            <a:chExt cx="3733421" cy="1281673"/>
          </a:xfrm>
        </p:grpSpPr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id="{D775BDBE-40F8-C008-4BA1-94B71B793417}"/>
                </a:ext>
              </a:extLst>
            </p:cNvPr>
            <p:cNvGrpSpPr/>
            <p:nvPr/>
          </p:nvGrpSpPr>
          <p:grpSpPr>
            <a:xfrm>
              <a:off x="0" y="0"/>
              <a:ext cx="3730513" cy="1281673"/>
              <a:chOff x="0" y="0"/>
              <a:chExt cx="4235697" cy="1455293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3B32453A-7977-5389-E75C-417A314066F7}"/>
                  </a:ext>
                </a:extLst>
              </p:cNvPr>
              <p:cNvSpPr/>
              <p:nvPr/>
            </p:nvSpPr>
            <p:spPr>
              <a:xfrm>
                <a:off x="-3302" y="-6096"/>
                <a:ext cx="4238872" cy="1467485"/>
              </a:xfrm>
              <a:custGeom>
                <a:avLst/>
                <a:gdLst/>
                <a:ahLst/>
                <a:cxnLst/>
                <a:rect l="l" t="t" r="r" b="b"/>
                <a:pathLst>
                  <a:path w="4238872" h="1467485">
                    <a:moveTo>
                      <a:pt x="4210170" y="453009"/>
                    </a:moveTo>
                    <a:cubicBezTo>
                      <a:pt x="4206233" y="418465"/>
                      <a:pt x="4191882" y="385953"/>
                      <a:pt x="4168768" y="360045"/>
                    </a:cubicBezTo>
                    <a:cubicBezTo>
                      <a:pt x="4102601" y="285877"/>
                      <a:pt x="3959726" y="134493"/>
                      <a:pt x="3873239" y="101092"/>
                    </a:cubicBezTo>
                    <a:cubicBezTo>
                      <a:pt x="3716013" y="40513"/>
                      <a:pt x="3619620" y="18796"/>
                      <a:pt x="3582916" y="11938"/>
                    </a:cubicBezTo>
                    <a:cubicBezTo>
                      <a:pt x="3572757" y="10033"/>
                      <a:pt x="3562597" y="9144"/>
                      <a:pt x="3552183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821187" y="1458341"/>
                    </a:cubicBezTo>
                    <a:lnTo>
                      <a:pt x="1155248" y="1458341"/>
                    </a:lnTo>
                    <a:cubicBezTo>
                      <a:pt x="1155248" y="1458341"/>
                      <a:pt x="3068168" y="1458341"/>
                      <a:pt x="3068168" y="1458341"/>
                    </a:cubicBezTo>
                    <a:lnTo>
                      <a:pt x="3494652" y="1458341"/>
                    </a:lnTo>
                    <a:cubicBezTo>
                      <a:pt x="3499351" y="1458341"/>
                      <a:pt x="3504050" y="1458595"/>
                      <a:pt x="3508748" y="1458976"/>
                    </a:cubicBezTo>
                    <a:cubicBezTo>
                      <a:pt x="3535419" y="1461135"/>
                      <a:pt x="3643241" y="1467485"/>
                      <a:pt x="3809231" y="1445133"/>
                    </a:cubicBezTo>
                    <a:cubicBezTo>
                      <a:pt x="3984618" y="1421511"/>
                      <a:pt x="4061960" y="1352931"/>
                      <a:pt x="4149972" y="1242441"/>
                    </a:cubicBezTo>
                    <a:cubicBezTo>
                      <a:pt x="4149972" y="1242441"/>
                      <a:pt x="4149972" y="1242441"/>
                      <a:pt x="4150226" y="1242060"/>
                    </a:cubicBezTo>
                    <a:cubicBezTo>
                      <a:pt x="4185023" y="1195451"/>
                      <a:pt x="4205597" y="1139825"/>
                      <a:pt x="4209916" y="1081913"/>
                    </a:cubicBezTo>
                    <a:cubicBezTo>
                      <a:pt x="4219314" y="955294"/>
                      <a:pt x="4237094" y="727456"/>
                      <a:pt x="4238745" y="719201"/>
                    </a:cubicBezTo>
                    <a:cubicBezTo>
                      <a:pt x="4238872" y="711962"/>
                      <a:pt x="4238491" y="704723"/>
                      <a:pt x="4237728" y="697484"/>
                    </a:cubicBezTo>
                    <a:lnTo>
                      <a:pt x="4210043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40" name="TextBox 13">
              <a:extLst>
                <a:ext uri="{FF2B5EF4-FFF2-40B4-BE49-F238E27FC236}">
                  <a16:creationId xmlns:a16="http://schemas.microsoft.com/office/drawing/2014/main" id="{8E230E6C-DA36-CEDB-FE8D-A525BD1AA1F6}"/>
                </a:ext>
              </a:extLst>
            </p:cNvPr>
            <p:cNvSpPr txBox="1"/>
            <p:nvPr/>
          </p:nvSpPr>
          <p:spPr>
            <a:xfrm>
              <a:off x="-2908" y="79139"/>
              <a:ext cx="3611174" cy="975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US" sz="4000" b="1">
                  <a:solidFill>
                    <a:srgbClr val="C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C. Happy New Year </a:t>
              </a:r>
            </a:p>
          </p:txBody>
        </p:sp>
      </p:grpSp>
      <p:grpSp>
        <p:nvGrpSpPr>
          <p:cNvPr id="43" name="Group 10">
            <a:extLst>
              <a:ext uri="{FF2B5EF4-FFF2-40B4-BE49-F238E27FC236}">
                <a16:creationId xmlns:a16="http://schemas.microsoft.com/office/drawing/2014/main" id="{262BD014-CB36-C0BC-34B3-958094AA8A88}"/>
              </a:ext>
            </a:extLst>
          </p:cNvPr>
          <p:cNvGrpSpPr/>
          <p:nvPr/>
        </p:nvGrpSpPr>
        <p:grpSpPr>
          <a:xfrm>
            <a:off x="7616005" y="8160357"/>
            <a:ext cx="6200654" cy="849617"/>
            <a:chOff x="-2908" y="0"/>
            <a:chExt cx="3733421" cy="1281673"/>
          </a:xfrm>
        </p:grpSpPr>
        <p:grpSp>
          <p:nvGrpSpPr>
            <p:cNvPr id="44" name="Group 11">
              <a:extLst>
                <a:ext uri="{FF2B5EF4-FFF2-40B4-BE49-F238E27FC236}">
                  <a16:creationId xmlns:a16="http://schemas.microsoft.com/office/drawing/2014/main" id="{A7C11DE5-2CD9-FFF4-196C-F3E49723AD71}"/>
                </a:ext>
              </a:extLst>
            </p:cNvPr>
            <p:cNvGrpSpPr/>
            <p:nvPr/>
          </p:nvGrpSpPr>
          <p:grpSpPr>
            <a:xfrm>
              <a:off x="0" y="0"/>
              <a:ext cx="3730513" cy="1281673"/>
              <a:chOff x="0" y="0"/>
              <a:chExt cx="4235697" cy="1455293"/>
            </a:xfrm>
          </p:grpSpPr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C136CD08-C9EB-1754-B81B-755705CA49E4}"/>
                  </a:ext>
                </a:extLst>
              </p:cNvPr>
              <p:cNvSpPr/>
              <p:nvPr/>
            </p:nvSpPr>
            <p:spPr>
              <a:xfrm>
                <a:off x="-3302" y="-6096"/>
                <a:ext cx="4238872" cy="1467485"/>
              </a:xfrm>
              <a:custGeom>
                <a:avLst/>
                <a:gdLst/>
                <a:ahLst/>
                <a:cxnLst/>
                <a:rect l="l" t="t" r="r" b="b"/>
                <a:pathLst>
                  <a:path w="4238872" h="1467485">
                    <a:moveTo>
                      <a:pt x="4210170" y="453009"/>
                    </a:moveTo>
                    <a:cubicBezTo>
                      <a:pt x="4206233" y="418465"/>
                      <a:pt x="4191882" y="385953"/>
                      <a:pt x="4168768" y="360045"/>
                    </a:cubicBezTo>
                    <a:cubicBezTo>
                      <a:pt x="4102601" y="285877"/>
                      <a:pt x="3959726" y="134493"/>
                      <a:pt x="3873239" y="101092"/>
                    </a:cubicBezTo>
                    <a:cubicBezTo>
                      <a:pt x="3716013" y="40513"/>
                      <a:pt x="3619620" y="18796"/>
                      <a:pt x="3582916" y="11938"/>
                    </a:cubicBezTo>
                    <a:cubicBezTo>
                      <a:pt x="3572757" y="10033"/>
                      <a:pt x="3562597" y="9144"/>
                      <a:pt x="3552183" y="9144"/>
                    </a:cubicBezTo>
                    <a:lnTo>
                      <a:pt x="730250" y="9144"/>
                    </a:lnTo>
                    <a:cubicBezTo>
                      <a:pt x="725551" y="9144"/>
                      <a:pt x="720852" y="8890"/>
                      <a:pt x="716153" y="8509"/>
                    </a:cubicBezTo>
                    <a:cubicBezTo>
                      <a:pt x="689483" y="6350"/>
                      <a:pt x="581660" y="0"/>
                      <a:pt x="415671" y="22352"/>
                    </a:cubicBezTo>
                    <a:cubicBezTo>
                      <a:pt x="240411" y="45974"/>
                      <a:pt x="160147" y="144399"/>
                      <a:pt x="72009" y="254889"/>
                    </a:cubicBezTo>
                    <a:cubicBezTo>
                      <a:pt x="72009" y="254889"/>
                      <a:pt x="20193" y="322199"/>
                      <a:pt x="11430" y="479171"/>
                    </a:cubicBezTo>
                    <a:cubicBezTo>
                      <a:pt x="5588" y="583057"/>
                      <a:pt x="0" y="752856"/>
                      <a:pt x="5461" y="923671"/>
                    </a:cubicBezTo>
                    <a:cubicBezTo>
                      <a:pt x="8001" y="1003554"/>
                      <a:pt x="43053" y="1079754"/>
                      <a:pt x="81153" y="1146429"/>
                    </a:cubicBezTo>
                    <a:cubicBezTo>
                      <a:pt x="133858" y="1238758"/>
                      <a:pt x="216916" y="1312926"/>
                      <a:pt x="319786" y="1353820"/>
                    </a:cubicBezTo>
                    <a:cubicBezTo>
                      <a:pt x="330581" y="1358138"/>
                      <a:pt x="341249" y="1362202"/>
                      <a:pt x="351790" y="1366266"/>
                    </a:cubicBezTo>
                    <a:cubicBezTo>
                      <a:pt x="403733" y="1386332"/>
                      <a:pt x="449072" y="1402080"/>
                      <a:pt x="487807" y="1414526"/>
                    </a:cubicBezTo>
                    <a:cubicBezTo>
                      <a:pt x="579374" y="1443863"/>
                      <a:pt x="675132" y="1458341"/>
                      <a:pt x="821187" y="1458341"/>
                    </a:cubicBezTo>
                    <a:lnTo>
                      <a:pt x="1155248" y="1458341"/>
                    </a:lnTo>
                    <a:cubicBezTo>
                      <a:pt x="1155248" y="1458341"/>
                      <a:pt x="3068168" y="1458341"/>
                      <a:pt x="3068168" y="1458341"/>
                    </a:cubicBezTo>
                    <a:lnTo>
                      <a:pt x="3494652" y="1458341"/>
                    </a:lnTo>
                    <a:cubicBezTo>
                      <a:pt x="3499351" y="1458341"/>
                      <a:pt x="3504050" y="1458595"/>
                      <a:pt x="3508748" y="1458976"/>
                    </a:cubicBezTo>
                    <a:cubicBezTo>
                      <a:pt x="3535419" y="1461135"/>
                      <a:pt x="3643241" y="1467485"/>
                      <a:pt x="3809231" y="1445133"/>
                    </a:cubicBezTo>
                    <a:cubicBezTo>
                      <a:pt x="3984618" y="1421511"/>
                      <a:pt x="4061960" y="1352931"/>
                      <a:pt x="4149972" y="1242441"/>
                    </a:cubicBezTo>
                    <a:cubicBezTo>
                      <a:pt x="4149972" y="1242441"/>
                      <a:pt x="4149972" y="1242441"/>
                      <a:pt x="4150226" y="1242060"/>
                    </a:cubicBezTo>
                    <a:cubicBezTo>
                      <a:pt x="4185023" y="1195451"/>
                      <a:pt x="4205597" y="1139825"/>
                      <a:pt x="4209916" y="1081913"/>
                    </a:cubicBezTo>
                    <a:cubicBezTo>
                      <a:pt x="4219314" y="955294"/>
                      <a:pt x="4237094" y="727456"/>
                      <a:pt x="4238745" y="719201"/>
                    </a:cubicBezTo>
                    <a:cubicBezTo>
                      <a:pt x="4238872" y="711962"/>
                      <a:pt x="4238491" y="704723"/>
                      <a:pt x="4237728" y="697484"/>
                    </a:cubicBezTo>
                    <a:lnTo>
                      <a:pt x="4210043" y="453136"/>
                    </a:lnTo>
                    <a:close/>
                  </a:path>
                </a:pathLst>
              </a:custGeom>
              <a:solidFill>
                <a:srgbClr val="FFF3D9"/>
              </a:solidFill>
            </p:spPr>
          </p:sp>
        </p:grpSp>
        <p:sp>
          <p:nvSpPr>
            <p:cNvPr id="45" name="TextBox 13">
              <a:extLst>
                <a:ext uri="{FF2B5EF4-FFF2-40B4-BE49-F238E27FC236}">
                  <a16:creationId xmlns:a16="http://schemas.microsoft.com/office/drawing/2014/main" id="{2D17983E-8B26-AF56-48EB-3D50B0503C61}"/>
                </a:ext>
              </a:extLst>
            </p:cNvPr>
            <p:cNvSpPr txBox="1"/>
            <p:nvPr/>
          </p:nvSpPr>
          <p:spPr>
            <a:xfrm>
              <a:off x="-2908" y="79139"/>
              <a:ext cx="3611174" cy="975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US" sz="4000" b="1">
                  <a:solidFill>
                    <a:srgbClr val="C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A. Same to you </a:t>
              </a:r>
            </a:p>
          </p:txBody>
        </p:sp>
      </p:grpSp>
      <p:pic>
        <p:nvPicPr>
          <p:cNvPr id="2" name="track-63">
            <a:hlinkClick r:id="" action="ppaction://media"/>
            <a:extLst>
              <a:ext uri="{FF2B5EF4-FFF2-40B4-BE49-F238E27FC236}">
                <a16:creationId xmlns:a16="http://schemas.microsoft.com/office/drawing/2014/main" id="{19C57AFC-3E88-9182-6419-E496EF5EC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200" y="7428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7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3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BD732-0F46-54A9-ED6B-55C729F2F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304B95D-C3F5-555A-B1FB-7D0DA347D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788312"/>
              </p:ext>
            </p:extLst>
          </p:nvPr>
        </p:nvGraphicFramePr>
        <p:xfrm>
          <a:off x="457200" y="647700"/>
          <a:ext cx="17373600" cy="89916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9961927">
                  <a:extLst>
                    <a:ext uri="{9D8B030D-6E8A-4147-A177-3AD203B41FA5}">
                      <a16:colId xmlns:a16="http://schemas.microsoft.com/office/drawing/2014/main" val="1735394817"/>
                    </a:ext>
                  </a:extLst>
                </a:gridCol>
                <a:gridCol w="7411673">
                  <a:extLst>
                    <a:ext uri="{9D8B030D-6E8A-4147-A177-3AD203B41FA5}">
                      <a16:colId xmlns:a16="http://schemas.microsoft.com/office/drawing/2014/main" val="4269801190"/>
                    </a:ext>
                  </a:extLst>
                </a:gridCol>
              </a:tblGrid>
              <a:tr h="111699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4400" b="1" kern="100">
                          <a:effectLst/>
                          <a:latin typeface="DM Sans" pitchFamily="2" charset="0"/>
                        </a:rPr>
                        <a:t>Useful expressions</a:t>
                      </a:r>
                      <a:endParaRPr lang="en-US" sz="4400" b="1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512805"/>
                  </a:ext>
                </a:extLst>
              </a:tr>
              <a:tr h="8025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4000" b="0" kern="100">
                          <a:effectLst/>
                          <a:latin typeface="DM Sans" pitchFamily="2" charset="0"/>
                        </a:rPr>
                        <a:t>Expressing wishes</a:t>
                      </a:r>
                      <a:endParaRPr lang="en-US" sz="4000" b="0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4000" kern="100">
                          <a:effectLst/>
                          <a:latin typeface="DM Sans" pitchFamily="2" charset="0"/>
                        </a:rPr>
                        <a:t>Responding to wishes</a:t>
                      </a:r>
                      <a:endParaRPr lang="en-US" sz="4000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377547"/>
                  </a:ext>
                </a:extLst>
              </a:tr>
              <a:tr h="7072088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4000" b="0" kern="100">
                          <a:effectLst/>
                          <a:latin typeface="DM Sans" pitchFamily="2" charset="0"/>
                        </a:rPr>
                        <a:t>Have a good/great...!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4000" b="0" kern="100">
                          <a:effectLst/>
                          <a:latin typeface="DM Sans" pitchFamily="2" charset="0"/>
                        </a:rPr>
                        <a:t>Best wishes/Good luck!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4000" b="0" kern="100">
                          <a:effectLst/>
                          <a:latin typeface="DM Sans" pitchFamily="2" charset="0"/>
                        </a:rPr>
                        <a:t>I wish you a happy and healthy new year./Happy New Year!/Happy holidays!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4000" b="0" kern="100">
                          <a:effectLst/>
                          <a:latin typeface="DM Sans" pitchFamily="2" charset="0"/>
                        </a:rPr>
                        <a:t>I wish you best of luck/every success in your new…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4000" b="0" kern="100">
                          <a:effectLst/>
                          <a:latin typeface="DM Sans" pitchFamily="2" charset="0"/>
                        </a:rPr>
                        <a:t>Get well soon!/Hope you feel better soon/make a speedy recovery. </a:t>
                      </a:r>
                      <a:endParaRPr lang="en-US" sz="4000" b="0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4000" kern="100">
                          <a:effectLst/>
                          <a:latin typeface="DM Sans" pitchFamily="2" charset="0"/>
                        </a:rPr>
                        <a:t>Thanks so much.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4000" kern="100">
                          <a:effectLst/>
                          <a:latin typeface="DM Sans" pitchFamily="2" charset="0"/>
                        </a:rPr>
                        <a:t> Thank you (all) for your wishes.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4000" kern="100">
                          <a:effectLst/>
                          <a:latin typeface="DM Sans" pitchFamily="2" charset="0"/>
                        </a:rPr>
                        <a:t>Thanks. Happy New Year to you too!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4000" kern="100">
                          <a:effectLst/>
                          <a:latin typeface="DM Sans" pitchFamily="2" charset="0"/>
                        </a:rPr>
                        <a:t>(The) same to you! Thanks.</a:t>
                      </a:r>
                      <a:endParaRPr lang="en-US" sz="4000" kern="100">
                        <a:effectLst/>
                        <a:latin typeface="DM Sans" pitchFamily="2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19" marR="640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478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099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997</Words>
  <Application>Microsoft Office PowerPoint</Application>
  <PresentationFormat>Custom</PresentationFormat>
  <Paragraphs>135</Paragraphs>
  <Slides>27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DM Sans Bold</vt:lpstr>
      <vt:lpstr>Symbol</vt:lpstr>
      <vt:lpstr>Times New Roman</vt:lpstr>
      <vt:lpstr>Arial</vt:lpstr>
      <vt:lpstr>Londrina Solid Heavy</vt:lpstr>
      <vt:lpstr>Calibri</vt:lpstr>
      <vt:lpstr>DM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a Map Education Presentation in Blue Green Brown Hand Drawn Style</dc:title>
  <dc:creator>Dell</dc:creator>
  <cp:lastModifiedBy>Quynh Bui Nguyen Nhu</cp:lastModifiedBy>
  <cp:revision>29</cp:revision>
  <dcterms:created xsi:type="dcterms:W3CDTF">2006-08-16T00:00:00Z</dcterms:created>
  <dcterms:modified xsi:type="dcterms:W3CDTF">2025-03-05T13:35:04Z</dcterms:modified>
  <dc:identifier>DAGgrZk7MCo</dc:identifier>
</cp:coreProperties>
</file>