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62" r:id="rId2"/>
    <p:sldId id="322" r:id="rId3"/>
    <p:sldId id="257" r:id="rId4"/>
    <p:sldId id="258" r:id="rId5"/>
    <p:sldId id="323" r:id="rId6"/>
    <p:sldId id="338" r:id="rId7"/>
    <p:sldId id="259" r:id="rId8"/>
    <p:sldId id="256" r:id="rId9"/>
    <p:sldId id="261" r:id="rId10"/>
    <p:sldId id="263" r:id="rId11"/>
    <p:sldId id="265" r:id="rId12"/>
    <p:sldId id="319" r:id="rId13"/>
    <p:sldId id="343" r:id="rId14"/>
    <p:sldId id="266" r:id="rId15"/>
    <p:sldId id="339" r:id="rId16"/>
    <p:sldId id="340" r:id="rId17"/>
    <p:sldId id="341" r:id="rId18"/>
    <p:sldId id="260" r:id="rId19"/>
    <p:sldId id="268" r:id="rId20"/>
    <p:sldId id="270" r:id="rId21"/>
    <p:sldId id="269" r:id="rId22"/>
    <p:sldId id="271" r:id="rId23"/>
    <p:sldId id="342" r:id="rId24"/>
    <p:sldId id="264" r:id="rId25"/>
    <p:sldId id="267" r:id="rId26"/>
    <p:sldId id="317" r:id="rId27"/>
    <p:sldId id="320" r:id="rId28"/>
    <p:sldId id="273" r:id="rId29"/>
    <p:sldId id="321" r:id="rId30"/>
    <p:sldId id="275" r:id="rId31"/>
  </p:sldIdLst>
  <p:sldSz cx="9144000" cy="5143500" type="screen16x9"/>
  <p:notesSz cx="6858000" cy="9144000"/>
  <p:embeddedFontLst>
    <p:embeddedFont>
      <p:font typeface="Bahnschrift SemiBold Condensed" panose="020F0502020204030204" pitchFamily="34" charset="0"/>
      <p:regular r:id="rId33"/>
      <p:bold r:id="rId34"/>
    </p:embeddedFont>
    <p:embeddedFont>
      <p:font typeface="Baloo 2 ExtraBold" pitchFamily="2" charset="77"/>
      <p:regular r:id="rId35"/>
      <p:bold r:id="rId36"/>
      <p:italic r:id="rId37"/>
      <p:boldItalic r:id="rId38"/>
    </p:embeddedFont>
    <p:embeddedFont>
      <p:font typeface="Bebas Neue" panose="020B0606020202050201" pitchFamily="34" charset="77"/>
      <p:regular r:id="rId39"/>
    </p:embeddedFont>
    <p:embeddedFont>
      <p:font typeface="DM Sans" pitchFamily="2" charset="77"/>
      <p:regular r:id="rId40"/>
      <p:bold r:id="rId41"/>
      <p:italic r:id="rId42"/>
      <p:boldItalic r:id="rId43"/>
    </p:embeddedFont>
    <p:embeddedFont>
      <p:font typeface="Nunito Light" panose="020F0302020204030204" pitchFamily="34" charset="0"/>
      <p:regular r:id="rId44"/>
      <p:italic r:id="rId45"/>
    </p:embeddedFont>
    <p:embeddedFont>
      <p:font typeface="PT Sans" panose="020B0503020203020204" pitchFamily="34" charset="77"/>
      <p:regular r:id="rId46"/>
    </p:embeddedFont>
    <p:embeddedFont>
      <p:font typeface="Varela Round" pitchFamily="2" charset="-79"/>
      <p:regular r:id="rId47"/>
    </p:embeddedFont>
    <p:embeddedFont>
      <p:font typeface="Wingdings 2" pitchFamily="2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F4"/>
    <a:srgbClr val="ECEEF8"/>
    <a:srgbClr val="DBDFF1"/>
    <a:srgbClr val="FFFFCC"/>
    <a:srgbClr val="FD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0" name="Google Shape;27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g1dbf865485b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3" name="Google Shape;2803;g1dbf865485b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g1dbf865485b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3" name="Google Shape;2803;g1dbf865485b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7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D777-CAA5-4BDD-8460-FB6CE08860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920100" y="1584325"/>
            <a:ext cx="5304000" cy="18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1920025" y="3432600"/>
            <a:ext cx="5304000" cy="3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21" name="Google Shape;821;p1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884" name="Google Shape;884;p1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15"/>
          <p:cNvSpPr txBox="1">
            <a:spLocks noGrp="1"/>
          </p:cNvSpPr>
          <p:nvPr>
            <p:ph type="title"/>
          </p:nvPr>
        </p:nvSpPr>
        <p:spPr>
          <a:xfrm>
            <a:off x="720000" y="1186775"/>
            <a:ext cx="39327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1"/>
          </p:nvPr>
        </p:nvSpPr>
        <p:spPr>
          <a:xfrm>
            <a:off x="720000" y="3132225"/>
            <a:ext cx="3932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5"/>
          <p:cNvSpPr>
            <a:spLocks noGrp="1"/>
          </p:cNvSpPr>
          <p:nvPr>
            <p:ph type="pic" idx="2"/>
          </p:nvPr>
        </p:nvSpPr>
        <p:spPr>
          <a:xfrm>
            <a:off x="4790800" y="836175"/>
            <a:ext cx="3519600" cy="351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4923076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1580900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1580905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4923082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/>
          <p:nvPr/>
        </p:nvSpPr>
        <p:spPr>
          <a:xfrm>
            <a:off x="8430766" y="352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dk2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9"/>
          <p:cNvSpPr txBox="1">
            <a:spLocks noGrp="1"/>
          </p:cNvSpPr>
          <p:nvPr>
            <p:ph type="subTitle" idx="1"/>
          </p:nvPr>
        </p:nvSpPr>
        <p:spPr>
          <a:xfrm>
            <a:off x="483207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9"/>
          <p:cNvSpPr txBox="1">
            <a:spLocks noGrp="1"/>
          </p:cNvSpPr>
          <p:nvPr>
            <p:ph type="subTitle" idx="2"/>
          </p:nvPr>
        </p:nvSpPr>
        <p:spPr>
          <a:xfrm>
            <a:off x="81692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9"/>
          <p:cNvSpPr/>
          <p:nvPr/>
        </p:nvSpPr>
        <p:spPr>
          <a:xfrm>
            <a:off x="533316" y="4527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2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261" name="Google Shape;1261;p2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324" name="Google Shape;1324;p2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1"/>
          </p:nvPr>
        </p:nvSpPr>
        <p:spPr>
          <a:xfrm>
            <a:off x="93762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subTitle" idx="2"/>
          </p:nvPr>
        </p:nvSpPr>
        <p:spPr>
          <a:xfrm>
            <a:off x="3484348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3"/>
          </p:nvPr>
        </p:nvSpPr>
        <p:spPr>
          <a:xfrm>
            <a:off x="603107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1"/>
          <p:cNvSpPr txBox="1">
            <a:spLocks noGrp="1"/>
          </p:cNvSpPr>
          <p:nvPr>
            <p:ph type="subTitle" idx="4"/>
          </p:nvPr>
        </p:nvSpPr>
        <p:spPr>
          <a:xfrm>
            <a:off x="93762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334" name="Google Shape;1334;p21"/>
          <p:cNvSpPr txBox="1">
            <a:spLocks noGrp="1"/>
          </p:cNvSpPr>
          <p:nvPr>
            <p:ph type="subTitle" idx="5"/>
          </p:nvPr>
        </p:nvSpPr>
        <p:spPr>
          <a:xfrm>
            <a:off x="3484348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335" name="Google Shape;1335;p21"/>
          <p:cNvSpPr txBox="1">
            <a:spLocks noGrp="1"/>
          </p:cNvSpPr>
          <p:nvPr>
            <p:ph type="subTitle" idx="6"/>
          </p:nvPr>
        </p:nvSpPr>
        <p:spPr>
          <a:xfrm>
            <a:off x="603107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2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2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417" name="Google Shape;1417;p2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3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80" name="Google Shape;1480;p2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p23"/>
          <p:cNvSpPr txBox="1">
            <a:spLocks noGrp="1"/>
          </p:cNvSpPr>
          <p:nvPr>
            <p:ph type="subTitle" idx="1"/>
          </p:nvPr>
        </p:nvSpPr>
        <p:spPr>
          <a:xfrm>
            <a:off x="956752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23"/>
          <p:cNvSpPr txBox="1">
            <a:spLocks noGrp="1"/>
          </p:cNvSpPr>
          <p:nvPr>
            <p:ph type="subTitle" idx="2"/>
          </p:nvPr>
        </p:nvSpPr>
        <p:spPr>
          <a:xfrm>
            <a:off x="357900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3"/>
          <p:cNvSpPr txBox="1">
            <a:spLocks noGrp="1"/>
          </p:cNvSpPr>
          <p:nvPr>
            <p:ph type="subTitle" idx="3"/>
          </p:nvPr>
        </p:nvSpPr>
        <p:spPr>
          <a:xfrm>
            <a:off x="9567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3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23"/>
          <p:cNvSpPr txBox="1">
            <a:spLocks noGrp="1"/>
          </p:cNvSpPr>
          <p:nvPr>
            <p:ph type="subTitle" idx="5"/>
          </p:nvPr>
        </p:nvSpPr>
        <p:spPr>
          <a:xfrm>
            <a:off x="6201248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23"/>
          <p:cNvSpPr txBox="1">
            <a:spLocks noGrp="1"/>
          </p:cNvSpPr>
          <p:nvPr>
            <p:ph type="subTitle" idx="6"/>
          </p:nvPr>
        </p:nvSpPr>
        <p:spPr>
          <a:xfrm>
            <a:off x="62012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3"/>
          <p:cNvSpPr txBox="1">
            <a:spLocks noGrp="1"/>
          </p:cNvSpPr>
          <p:nvPr>
            <p:ph type="subTitle" idx="7"/>
          </p:nvPr>
        </p:nvSpPr>
        <p:spPr>
          <a:xfrm>
            <a:off x="9606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493" name="Google Shape;1493;p23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494" name="Google Shape;1494;p23"/>
          <p:cNvSpPr txBox="1">
            <a:spLocks noGrp="1"/>
          </p:cNvSpPr>
          <p:nvPr>
            <p:ph type="subTitle" idx="9"/>
          </p:nvPr>
        </p:nvSpPr>
        <p:spPr>
          <a:xfrm>
            <a:off x="62051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495" name="Google Shape;1495;p23"/>
          <p:cNvSpPr txBox="1">
            <a:spLocks noGrp="1"/>
          </p:cNvSpPr>
          <p:nvPr>
            <p:ph type="subTitle" idx="13"/>
          </p:nvPr>
        </p:nvSpPr>
        <p:spPr>
          <a:xfrm>
            <a:off x="960652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496" name="Google Shape;1496;p23"/>
          <p:cNvSpPr txBox="1">
            <a:spLocks noGrp="1"/>
          </p:cNvSpPr>
          <p:nvPr>
            <p:ph type="subTitle" idx="14"/>
          </p:nvPr>
        </p:nvSpPr>
        <p:spPr>
          <a:xfrm>
            <a:off x="3582900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497" name="Google Shape;1497;p23"/>
          <p:cNvSpPr txBox="1">
            <a:spLocks noGrp="1"/>
          </p:cNvSpPr>
          <p:nvPr>
            <p:ph type="subTitle" idx="15"/>
          </p:nvPr>
        </p:nvSpPr>
        <p:spPr>
          <a:xfrm>
            <a:off x="6205148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2"/>
        </a:solid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2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00" name="Google Shape;1500;p2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2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563" name="Google Shape;1563;p2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24"/>
          <p:cNvSpPr txBox="1">
            <a:spLocks noGrp="1"/>
          </p:cNvSpPr>
          <p:nvPr>
            <p:ph type="title" hasCustomPrompt="1"/>
          </p:nvPr>
        </p:nvSpPr>
        <p:spPr>
          <a:xfrm>
            <a:off x="2223600" y="6283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24"/>
          <p:cNvSpPr txBox="1">
            <a:spLocks noGrp="1"/>
          </p:cNvSpPr>
          <p:nvPr>
            <p:ph type="subTitle" idx="1"/>
          </p:nvPr>
        </p:nvSpPr>
        <p:spPr>
          <a:xfrm>
            <a:off x="2223600" y="136114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1570" name="Google Shape;1570;p2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05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1" name="Google Shape;1571;p24"/>
          <p:cNvSpPr txBox="1">
            <a:spLocks noGrp="1"/>
          </p:cNvSpPr>
          <p:nvPr>
            <p:ph type="subTitle" idx="3"/>
          </p:nvPr>
        </p:nvSpPr>
        <p:spPr>
          <a:xfrm>
            <a:off x="2223600" y="2714971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  <p:sp>
        <p:nvSpPr>
          <p:cNvPr id="1572" name="Google Shape;1572;p24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328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3" name="Google Shape;1573;p24"/>
          <p:cNvSpPr txBox="1">
            <a:spLocks noGrp="1"/>
          </p:cNvSpPr>
          <p:nvPr>
            <p:ph type="subTitle" idx="5"/>
          </p:nvPr>
        </p:nvSpPr>
        <p:spPr>
          <a:xfrm>
            <a:off x="2223600" y="406879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731" name="Google Shape;1731;p2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794" name="Google Shape;1794;p2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27"/>
          <p:cNvSpPr txBox="1">
            <a:spLocks noGrp="1"/>
          </p:cNvSpPr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7"/>
          <p:cNvSpPr txBox="1">
            <a:spLocks noGrp="1"/>
          </p:cNvSpPr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9" name="Google Shape;159;p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22" name="Google Shape;222;p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0026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77" name="Google Shape;377;p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7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440" name="Google Shape;440;p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449" name="Google Shape;449;p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8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12" name="Google Shape;512;p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8"/>
          <p:cNvSpPr txBox="1">
            <a:spLocks noGrp="1"/>
          </p:cNvSpPr>
          <p:nvPr>
            <p:ph type="title"/>
          </p:nvPr>
        </p:nvSpPr>
        <p:spPr>
          <a:xfrm>
            <a:off x="1768500" y="2388325"/>
            <a:ext cx="5607000" cy="16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22" name="Google Shape;522;p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85" name="Google Shape;585;p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9"/>
          <p:cNvSpPr txBox="1">
            <a:spLocks noGrp="1"/>
          </p:cNvSpPr>
          <p:nvPr>
            <p:ph type="title"/>
          </p:nvPr>
        </p:nvSpPr>
        <p:spPr>
          <a:xfrm>
            <a:off x="2135550" y="1058588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"/>
          <p:cNvSpPr txBox="1">
            <a:spLocks noGrp="1"/>
          </p:cNvSpPr>
          <p:nvPr>
            <p:ph type="subTitle" idx="1"/>
          </p:nvPr>
        </p:nvSpPr>
        <p:spPr>
          <a:xfrm>
            <a:off x="2135550" y="30642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96" name="Google Shape;596;p1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1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659" name="Google Shape;659;p1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669" name="Google Shape;669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732" name="Google Shape;732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13"/>
          <p:cNvSpPr txBox="1">
            <a:spLocks noGrp="1"/>
          </p:cNvSpPr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5" hasCustomPrompt="1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7" hasCustomPrompt="1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9" name="Google Shape;749;p1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812" name="Google Shape;812;p1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4"/>
          <p:cNvSpPr txBox="1">
            <a:spLocks noGrp="1"/>
          </p:cNvSpPr>
          <p:nvPr>
            <p:ph type="title"/>
          </p:nvPr>
        </p:nvSpPr>
        <p:spPr>
          <a:xfrm>
            <a:off x="2539225" y="3557500"/>
            <a:ext cx="5378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subTitle" idx="1"/>
          </p:nvPr>
        </p:nvSpPr>
        <p:spPr>
          <a:xfrm>
            <a:off x="1847750" y="975200"/>
            <a:ext cx="6069900" cy="23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21" Type="http://schemas.openxmlformats.org/officeDocument/2006/relationships/image" Target="../media/image32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18" Type="http://schemas.openxmlformats.org/officeDocument/2006/relationships/image" Target="../media/image44.png"/><Relationship Id="rId26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9.xml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image" Target="../media/image22.svg"/><Relationship Id="rId25" Type="http://schemas.openxmlformats.org/officeDocument/2006/relationships/slide" Target="slide18.xml"/><Relationship Id="rId2" Type="http://schemas.microsoft.com/office/2007/relationships/media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31.png"/><Relationship Id="rId1" Type="http://schemas.openxmlformats.org/officeDocument/2006/relationships/audio" Target="NULL" TargetMode="Externa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24" Type="http://schemas.openxmlformats.org/officeDocument/2006/relationships/slide" Target="slide21.xml"/><Relationship Id="rId5" Type="http://schemas.openxmlformats.org/officeDocument/2006/relationships/image" Target="../media/image34.png"/><Relationship Id="rId15" Type="http://schemas.openxmlformats.org/officeDocument/2006/relationships/image" Target="../media/image29.png"/><Relationship Id="rId23" Type="http://schemas.openxmlformats.org/officeDocument/2006/relationships/slide" Target="slide20.xml"/><Relationship Id="rId28" Type="http://schemas.openxmlformats.org/officeDocument/2006/relationships/slide" Target="slide22.xml"/><Relationship Id="rId10" Type="http://schemas.openxmlformats.org/officeDocument/2006/relationships/image" Target="../media/image39.svg"/><Relationship Id="rId19" Type="http://schemas.openxmlformats.org/officeDocument/2006/relationships/slide" Target="slide23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Relationship Id="rId22" Type="http://schemas.openxmlformats.org/officeDocument/2006/relationships/image" Target="../media/image30.png"/><Relationship Id="rId27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slide" Target="slide16.xml"/><Relationship Id="rId3" Type="http://schemas.microsoft.com/office/2007/relationships/media" Target="../media/media3.mp3"/><Relationship Id="rId7" Type="http://schemas.openxmlformats.org/officeDocument/2006/relationships/image" Target="../media/image36.png"/><Relationship Id="rId12" Type="http://schemas.openxmlformats.org/officeDocument/2006/relationships/image" Target="../media/image48.sv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10" Type="http://schemas.openxmlformats.org/officeDocument/2006/relationships/image" Target="../media/image33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svg"/><Relationship Id="rId3" Type="http://schemas.microsoft.com/office/2007/relationships/media" Target="../media/media3.mp3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microsoft.com/office/2007/relationships/media" Target="../media/media2.mp3"/><Relationship Id="rId16" Type="http://schemas.openxmlformats.org/officeDocument/2006/relationships/image" Target="../media/image44.png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52.svg"/><Relationship Id="rId5" Type="http://schemas.openxmlformats.org/officeDocument/2006/relationships/image" Target="../media/image45.pn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slide" Target="slide16.xml"/><Relationship Id="rId3" Type="http://schemas.microsoft.com/office/2007/relationships/media" Target="../media/media3.mp3"/><Relationship Id="rId7" Type="http://schemas.openxmlformats.org/officeDocument/2006/relationships/image" Target="../media/image36.png"/><Relationship Id="rId12" Type="http://schemas.openxmlformats.org/officeDocument/2006/relationships/image" Target="../media/image48.sv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10" Type="http://schemas.openxmlformats.org/officeDocument/2006/relationships/image" Target="../media/image33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svg"/><Relationship Id="rId3" Type="http://schemas.microsoft.com/office/2007/relationships/media" Target="../media/media3.mp3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microsoft.com/office/2007/relationships/media" Target="../media/media2.mp3"/><Relationship Id="rId16" Type="http://schemas.openxmlformats.org/officeDocument/2006/relationships/image" Target="../media/image44.png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52.svg"/><Relationship Id="rId5" Type="http://schemas.openxmlformats.org/officeDocument/2006/relationships/image" Target="../media/image45.pn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slide" Target="slide16.xml"/><Relationship Id="rId3" Type="http://schemas.microsoft.com/office/2007/relationships/media" Target="../media/media3.mp3"/><Relationship Id="rId7" Type="http://schemas.openxmlformats.org/officeDocument/2006/relationships/image" Target="../media/image36.png"/><Relationship Id="rId12" Type="http://schemas.openxmlformats.org/officeDocument/2006/relationships/image" Target="../media/image48.sv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44.png"/><Relationship Id="rId10" Type="http://schemas.openxmlformats.org/officeDocument/2006/relationships/image" Target="../media/image33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svg"/><Relationship Id="rId3" Type="http://schemas.microsoft.com/office/2007/relationships/media" Target="../media/media3.mp3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microsoft.com/office/2007/relationships/media" Target="../media/media2.mp3"/><Relationship Id="rId16" Type="http://schemas.openxmlformats.org/officeDocument/2006/relationships/image" Target="../media/image44.png"/><Relationship Id="rId1" Type="http://schemas.openxmlformats.org/officeDocument/2006/relationships/audio" Target="NULL" TargetMode="External"/><Relationship Id="rId6" Type="http://schemas.openxmlformats.org/officeDocument/2006/relationships/image" Target="../media/image46.svg"/><Relationship Id="rId11" Type="http://schemas.openxmlformats.org/officeDocument/2006/relationships/image" Target="../media/image52.svg"/><Relationship Id="rId5" Type="http://schemas.openxmlformats.org/officeDocument/2006/relationships/image" Target="../media/image45.pn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5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12" Type="http://schemas.openxmlformats.org/officeDocument/2006/relationships/image" Target="../media/image51.png"/><Relationship Id="rId2" Type="http://schemas.microsoft.com/office/2007/relationships/media" Target="../media/media4.mp3"/><Relationship Id="rId16" Type="http://schemas.openxmlformats.org/officeDocument/2006/relationships/image" Target="../media/image44.png"/><Relationship Id="rId1" Type="http://schemas.openxmlformats.org/officeDocument/2006/relationships/audio" Target="NULL" TargetMode="External"/><Relationship Id="rId6" Type="http://schemas.openxmlformats.org/officeDocument/2006/relationships/image" Target="../media/image59.svg"/><Relationship Id="rId11" Type="http://schemas.openxmlformats.org/officeDocument/2006/relationships/slide" Target="slide16.xml"/><Relationship Id="rId5" Type="http://schemas.openxmlformats.org/officeDocument/2006/relationships/image" Target="../media/image58.png"/><Relationship Id="rId15" Type="http://schemas.openxmlformats.org/officeDocument/2006/relationships/image" Target="../media/image65.svg"/><Relationship Id="rId10" Type="http://schemas.openxmlformats.org/officeDocument/2006/relationships/image" Target="../media/image63.sv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43.svg"/><Relationship Id="rId2" Type="http://schemas.microsoft.com/office/2007/relationships/media" Target="../media/media5.mp3"/><Relationship Id="rId16" Type="http://schemas.openxmlformats.org/officeDocument/2006/relationships/image" Target="../media/image44.png"/><Relationship Id="rId1" Type="http://schemas.openxmlformats.org/officeDocument/2006/relationships/audio" Target="NULL" TargetMode="External"/><Relationship Id="rId6" Type="http://schemas.openxmlformats.org/officeDocument/2006/relationships/image" Target="../media/image66.jpe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image" Target="../media/image68.svg"/><Relationship Id="rId10" Type="http://schemas.openxmlformats.org/officeDocument/2006/relationships/image" Target="../media/image41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1"/>
          <p:cNvSpPr txBox="1">
            <a:spLocks noGrp="1"/>
          </p:cNvSpPr>
          <p:nvPr>
            <p:ph type="title"/>
          </p:nvPr>
        </p:nvSpPr>
        <p:spPr>
          <a:xfrm>
            <a:off x="1183005" y="1203960"/>
            <a:ext cx="6537960" cy="19646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8800" dirty="0"/>
              <a:t>WARM UP</a:t>
            </a:r>
          </a:p>
        </p:txBody>
      </p:sp>
      <p:grpSp>
        <p:nvGrpSpPr>
          <p:cNvPr id="2337" name="Google Shape;2337;p41"/>
          <p:cNvGrpSpPr/>
          <p:nvPr/>
        </p:nvGrpSpPr>
        <p:grpSpPr>
          <a:xfrm rot="2411935">
            <a:off x="572103" y="2430990"/>
            <a:ext cx="1627858" cy="2182577"/>
            <a:chOff x="1400935" y="1333409"/>
            <a:chExt cx="760984" cy="1020399"/>
          </a:xfrm>
        </p:grpSpPr>
        <p:sp>
          <p:nvSpPr>
            <p:cNvPr id="2338" name="Google Shape;2338;p41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41"/>
          <p:cNvGrpSpPr/>
          <p:nvPr/>
        </p:nvGrpSpPr>
        <p:grpSpPr>
          <a:xfrm rot="-1005538">
            <a:off x="7424631" y="527798"/>
            <a:ext cx="1279692" cy="2666046"/>
            <a:chOff x="503795" y="323625"/>
            <a:chExt cx="502785" cy="1047439"/>
          </a:xfrm>
        </p:grpSpPr>
        <p:sp>
          <p:nvSpPr>
            <p:cNvPr id="2353" name="Google Shape;2353;p41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41"/>
          <p:cNvGrpSpPr/>
          <p:nvPr/>
        </p:nvGrpSpPr>
        <p:grpSpPr>
          <a:xfrm>
            <a:off x="7316262" y="3464214"/>
            <a:ext cx="1010814" cy="1038152"/>
            <a:chOff x="1742490" y="367839"/>
            <a:chExt cx="629242" cy="646260"/>
          </a:xfrm>
        </p:grpSpPr>
        <p:sp>
          <p:nvSpPr>
            <p:cNvPr id="2367" name="Google Shape;2367;p41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41"/>
          <p:cNvSpPr/>
          <p:nvPr/>
        </p:nvSpPr>
        <p:spPr>
          <a:xfrm>
            <a:off x="3943798" y="4048304"/>
            <a:ext cx="1167736" cy="454078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1"/>
          <p:cNvSpPr/>
          <p:nvPr/>
        </p:nvSpPr>
        <p:spPr>
          <a:xfrm>
            <a:off x="689181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1"/>
          <p:cNvSpPr/>
          <p:nvPr/>
        </p:nvSpPr>
        <p:spPr>
          <a:xfrm>
            <a:off x="91596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1"/>
          <p:cNvSpPr/>
          <p:nvPr/>
        </p:nvSpPr>
        <p:spPr>
          <a:xfrm>
            <a:off x="1360428" y="7883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41"/>
          <p:cNvSpPr/>
          <p:nvPr/>
        </p:nvSpPr>
        <p:spPr>
          <a:xfrm>
            <a:off x="6474866" y="830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42"/>
          <p:cNvSpPr/>
          <p:nvPr/>
        </p:nvSpPr>
        <p:spPr>
          <a:xfrm rot="144386">
            <a:off x="7241132" y="3046563"/>
            <a:ext cx="1770886" cy="1490097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42"/>
          <p:cNvSpPr/>
          <p:nvPr/>
        </p:nvSpPr>
        <p:spPr>
          <a:xfrm>
            <a:off x="7878766" y="4461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42"/>
          <p:cNvSpPr/>
          <p:nvPr/>
        </p:nvSpPr>
        <p:spPr>
          <a:xfrm>
            <a:off x="8327066" y="8817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42"/>
          <p:cNvSpPr/>
          <p:nvPr/>
        </p:nvSpPr>
        <p:spPr>
          <a:xfrm>
            <a:off x="5142166" y="4167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1638300" y="588010"/>
            <a:ext cx="6041390" cy="4061460"/>
          </a:xfrm>
          <a:prstGeom prst="rect">
            <a:avLst/>
          </a:prstGeom>
        </p:spPr>
      </p:pic>
      <p:grpSp>
        <p:nvGrpSpPr>
          <p:cNvPr id="2390" name="Google Shape;2390;p42"/>
          <p:cNvGrpSpPr/>
          <p:nvPr/>
        </p:nvGrpSpPr>
        <p:grpSpPr>
          <a:xfrm rot="-1837553" flipH="1">
            <a:off x="8306435" y="3879215"/>
            <a:ext cx="665480" cy="1103630"/>
            <a:chOff x="1400935" y="1333409"/>
            <a:chExt cx="760984" cy="1020399"/>
          </a:xfrm>
        </p:grpSpPr>
        <p:sp>
          <p:nvSpPr>
            <p:cNvPr id="2391" name="Google Shape;2391;p42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4"/>
          <p:cNvSpPr txBox="1">
            <a:spLocks noGrp="1"/>
          </p:cNvSpPr>
          <p:nvPr>
            <p:ph type="title"/>
          </p:nvPr>
        </p:nvSpPr>
        <p:spPr>
          <a:xfrm>
            <a:off x="1649856" y="11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bg2">
                    <a:lumMod val="75000"/>
                  </a:schemeClr>
                </a:solidFill>
                <a:latin typeface="Varela Round" charset="-79"/>
                <a:cs typeface="Varela Round" charset="-79"/>
              </a:rPr>
              <a:t>Task 2: Read and choose the correct answer</a:t>
            </a:r>
            <a:r>
              <a:rPr lang="en-GB" dirty="0">
                <a:solidFill>
                  <a:srgbClr val="FF0000"/>
                </a:solidFill>
                <a:latin typeface="Varela Round" charset="-79"/>
                <a:cs typeface="Varela Round" charset="-79"/>
              </a:rPr>
              <a:t>.</a:t>
            </a:r>
            <a:endParaRPr dirty="0">
              <a:solidFill>
                <a:srgbClr val="FF0000"/>
              </a:solidFill>
              <a:latin typeface="Varela Round" charset="-79"/>
              <a:cs typeface="Varela Round" charset="-79"/>
            </a:endParaRPr>
          </a:p>
        </p:txBody>
      </p:sp>
      <p:grpSp>
        <p:nvGrpSpPr>
          <p:cNvPr id="2463" name="Google Shape;2463;p44"/>
          <p:cNvGrpSpPr/>
          <p:nvPr/>
        </p:nvGrpSpPr>
        <p:grpSpPr>
          <a:xfrm>
            <a:off x="272097" y="4014003"/>
            <a:ext cx="723300" cy="776787"/>
            <a:chOff x="2144847" y="2470849"/>
            <a:chExt cx="498381" cy="535272"/>
          </a:xfrm>
        </p:grpSpPr>
        <p:sp>
          <p:nvSpPr>
            <p:cNvPr id="2464" name="Google Shape;2464;p44"/>
            <p:cNvSpPr/>
            <p:nvPr/>
          </p:nvSpPr>
          <p:spPr>
            <a:xfrm>
              <a:off x="2267996" y="2470849"/>
              <a:ext cx="252086" cy="535272"/>
            </a:xfrm>
            <a:custGeom>
              <a:avLst/>
              <a:gdLst/>
              <a:ahLst/>
              <a:cxnLst/>
              <a:rect l="l" t="t" r="r" b="b"/>
              <a:pathLst>
                <a:path w="9054" h="19225" extrusionOk="0">
                  <a:moveTo>
                    <a:pt x="4527" y="564"/>
                  </a:moveTo>
                  <a:cubicBezTo>
                    <a:pt x="5544" y="564"/>
                    <a:pt x="6519" y="1476"/>
                    <a:pt x="7272" y="3131"/>
                  </a:cubicBezTo>
                  <a:cubicBezTo>
                    <a:pt x="8058" y="4858"/>
                    <a:pt x="8490" y="7160"/>
                    <a:pt x="8490" y="9612"/>
                  </a:cubicBezTo>
                  <a:cubicBezTo>
                    <a:pt x="8490" y="12065"/>
                    <a:pt x="8058" y="14368"/>
                    <a:pt x="7272" y="16094"/>
                  </a:cubicBezTo>
                  <a:cubicBezTo>
                    <a:pt x="6519" y="17750"/>
                    <a:pt x="5544" y="18662"/>
                    <a:pt x="4527" y="18662"/>
                  </a:cubicBezTo>
                  <a:cubicBezTo>
                    <a:pt x="3510" y="18662"/>
                    <a:pt x="2535" y="17750"/>
                    <a:pt x="1783" y="16094"/>
                  </a:cubicBezTo>
                  <a:cubicBezTo>
                    <a:pt x="997" y="14368"/>
                    <a:pt x="564" y="12065"/>
                    <a:pt x="564" y="9612"/>
                  </a:cubicBezTo>
                  <a:cubicBezTo>
                    <a:pt x="564" y="7160"/>
                    <a:pt x="997" y="4858"/>
                    <a:pt x="1783" y="3131"/>
                  </a:cubicBezTo>
                  <a:cubicBezTo>
                    <a:pt x="2535" y="1476"/>
                    <a:pt x="3510" y="564"/>
                    <a:pt x="4527" y="564"/>
                  </a:cubicBezTo>
                  <a:close/>
                  <a:moveTo>
                    <a:pt x="4527" y="0"/>
                  </a:moveTo>
                  <a:cubicBezTo>
                    <a:pt x="3277" y="0"/>
                    <a:pt x="2119" y="1030"/>
                    <a:pt x="1269" y="2898"/>
                  </a:cubicBezTo>
                  <a:cubicBezTo>
                    <a:pt x="452" y="4696"/>
                    <a:pt x="1" y="7080"/>
                    <a:pt x="1" y="9612"/>
                  </a:cubicBezTo>
                  <a:cubicBezTo>
                    <a:pt x="1" y="12144"/>
                    <a:pt x="452" y="14529"/>
                    <a:pt x="1269" y="16326"/>
                  </a:cubicBezTo>
                  <a:cubicBezTo>
                    <a:pt x="2119" y="18196"/>
                    <a:pt x="3277" y="19224"/>
                    <a:pt x="4527" y="19224"/>
                  </a:cubicBezTo>
                  <a:cubicBezTo>
                    <a:pt x="5778" y="19224"/>
                    <a:pt x="6935" y="18196"/>
                    <a:pt x="7785" y="16326"/>
                  </a:cubicBezTo>
                  <a:cubicBezTo>
                    <a:pt x="8603" y="14529"/>
                    <a:pt x="9053" y="12144"/>
                    <a:pt x="9053" y="9612"/>
                  </a:cubicBezTo>
                  <a:cubicBezTo>
                    <a:pt x="9053" y="7080"/>
                    <a:pt x="8603" y="4696"/>
                    <a:pt x="7785" y="2898"/>
                  </a:cubicBezTo>
                  <a:cubicBezTo>
                    <a:pt x="6935" y="1030"/>
                    <a:pt x="5778" y="0"/>
                    <a:pt x="4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2144847" y="2565265"/>
              <a:ext cx="498381" cy="346444"/>
            </a:xfrm>
            <a:custGeom>
              <a:avLst/>
              <a:gdLst/>
              <a:ahLst/>
              <a:cxnLst/>
              <a:rect l="l" t="t" r="r" b="b"/>
              <a:pathLst>
                <a:path w="17900" h="12443" extrusionOk="0">
                  <a:moveTo>
                    <a:pt x="3896" y="562"/>
                  </a:moveTo>
                  <a:cubicBezTo>
                    <a:pt x="4153" y="562"/>
                    <a:pt x="4425" y="577"/>
                    <a:pt x="4709" y="604"/>
                  </a:cubicBezTo>
                  <a:cubicBezTo>
                    <a:pt x="6597" y="787"/>
                    <a:pt x="8807" y="1564"/>
                    <a:pt x="10932" y="2789"/>
                  </a:cubicBezTo>
                  <a:cubicBezTo>
                    <a:pt x="13055" y="4016"/>
                    <a:pt x="14834" y="5542"/>
                    <a:pt x="15936" y="7085"/>
                  </a:cubicBezTo>
                  <a:cubicBezTo>
                    <a:pt x="16992" y="8566"/>
                    <a:pt x="17295" y="9866"/>
                    <a:pt x="16787" y="10746"/>
                  </a:cubicBezTo>
                  <a:cubicBezTo>
                    <a:pt x="16359" y="11488"/>
                    <a:pt x="15384" y="11880"/>
                    <a:pt x="14005" y="11880"/>
                  </a:cubicBezTo>
                  <a:cubicBezTo>
                    <a:pt x="13747" y="11880"/>
                    <a:pt x="13476" y="11867"/>
                    <a:pt x="13191" y="11839"/>
                  </a:cubicBezTo>
                  <a:cubicBezTo>
                    <a:pt x="11303" y="11656"/>
                    <a:pt x="9093" y="10880"/>
                    <a:pt x="6969" y="9653"/>
                  </a:cubicBezTo>
                  <a:cubicBezTo>
                    <a:pt x="4845" y="8426"/>
                    <a:pt x="3068" y="6902"/>
                    <a:pt x="1965" y="5358"/>
                  </a:cubicBezTo>
                  <a:cubicBezTo>
                    <a:pt x="908" y="3878"/>
                    <a:pt x="605" y="2577"/>
                    <a:pt x="1114" y="1698"/>
                  </a:cubicBezTo>
                  <a:cubicBezTo>
                    <a:pt x="1542" y="955"/>
                    <a:pt x="2516" y="562"/>
                    <a:pt x="3896" y="562"/>
                  </a:cubicBezTo>
                  <a:close/>
                  <a:moveTo>
                    <a:pt x="3906" y="0"/>
                  </a:moveTo>
                  <a:cubicBezTo>
                    <a:pt x="2310" y="0"/>
                    <a:pt x="1160" y="491"/>
                    <a:pt x="626" y="1416"/>
                  </a:cubicBezTo>
                  <a:cubicBezTo>
                    <a:pt x="0" y="2499"/>
                    <a:pt x="314" y="4015"/>
                    <a:pt x="1506" y="5686"/>
                  </a:cubicBezTo>
                  <a:cubicBezTo>
                    <a:pt x="2655" y="7293"/>
                    <a:pt x="4495" y="8875"/>
                    <a:pt x="6688" y="10141"/>
                  </a:cubicBezTo>
                  <a:cubicBezTo>
                    <a:pt x="8879" y="11407"/>
                    <a:pt x="11170" y="12209"/>
                    <a:pt x="13136" y="12400"/>
                  </a:cubicBezTo>
                  <a:cubicBezTo>
                    <a:pt x="13435" y="12429"/>
                    <a:pt x="13720" y="12443"/>
                    <a:pt x="13993" y="12443"/>
                  </a:cubicBezTo>
                  <a:cubicBezTo>
                    <a:pt x="15591" y="12443"/>
                    <a:pt x="16741" y="11952"/>
                    <a:pt x="17275" y="11028"/>
                  </a:cubicBezTo>
                  <a:cubicBezTo>
                    <a:pt x="17900" y="9945"/>
                    <a:pt x="17588" y="8428"/>
                    <a:pt x="16393" y="6758"/>
                  </a:cubicBezTo>
                  <a:cubicBezTo>
                    <a:pt x="15246" y="5151"/>
                    <a:pt x="13405" y="3567"/>
                    <a:pt x="11214" y="2301"/>
                  </a:cubicBezTo>
                  <a:cubicBezTo>
                    <a:pt x="9021" y="1037"/>
                    <a:pt x="6730" y="234"/>
                    <a:pt x="4764" y="44"/>
                  </a:cubicBezTo>
                  <a:cubicBezTo>
                    <a:pt x="4465" y="15"/>
                    <a:pt x="4179" y="0"/>
                    <a:pt x="3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2144847" y="2565265"/>
              <a:ext cx="498381" cy="346444"/>
            </a:xfrm>
            <a:custGeom>
              <a:avLst/>
              <a:gdLst/>
              <a:ahLst/>
              <a:cxnLst/>
              <a:rect l="l" t="t" r="r" b="b"/>
              <a:pathLst>
                <a:path w="17900" h="12443" extrusionOk="0">
                  <a:moveTo>
                    <a:pt x="14005" y="562"/>
                  </a:moveTo>
                  <a:cubicBezTo>
                    <a:pt x="15384" y="562"/>
                    <a:pt x="16359" y="955"/>
                    <a:pt x="16787" y="1696"/>
                  </a:cubicBezTo>
                  <a:cubicBezTo>
                    <a:pt x="17295" y="2577"/>
                    <a:pt x="16994" y="3878"/>
                    <a:pt x="15936" y="5358"/>
                  </a:cubicBezTo>
                  <a:cubicBezTo>
                    <a:pt x="14834" y="6902"/>
                    <a:pt x="13057" y="8426"/>
                    <a:pt x="10932" y="9653"/>
                  </a:cubicBezTo>
                  <a:cubicBezTo>
                    <a:pt x="8807" y="10880"/>
                    <a:pt x="6597" y="11656"/>
                    <a:pt x="4709" y="11839"/>
                  </a:cubicBezTo>
                  <a:cubicBezTo>
                    <a:pt x="4424" y="11867"/>
                    <a:pt x="4153" y="11880"/>
                    <a:pt x="3895" y="11880"/>
                  </a:cubicBezTo>
                  <a:cubicBezTo>
                    <a:pt x="2516" y="11880"/>
                    <a:pt x="1542" y="11488"/>
                    <a:pt x="1114" y="10746"/>
                  </a:cubicBezTo>
                  <a:cubicBezTo>
                    <a:pt x="605" y="9866"/>
                    <a:pt x="908" y="8566"/>
                    <a:pt x="1965" y="7085"/>
                  </a:cubicBezTo>
                  <a:cubicBezTo>
                    <a:pt x="3068" y="5542"/>
                    <a:pt x="4845" y="4016"/>
                    <a:pt x="6969" y="2789"/>
                  </a:cubicBezTo>
                  <a:cubicBezTo>
                    <a:pt x="9093" y="1564"/>
                    <a:pt x="11303" y="787"/>
                    <a:pt x="13191" y="604"/>
                  </a:cubicBezTo>
                  <a:cubicBezTo>
                    <a:pt x="13476" y="576"/>
                    <a:pt x="13747" y="562"/>
                    <a:pt x="14005" y="562"/>
                  </a:cubicBezTo>
                  <a:close/>
                  <a:moveTo>
                    <a:pt x="13995" y="0"/>
                  </a:moveTo>
                  <a:cubicBezTo>
                    <a:pt x="13721" y="0"/>
                    <a:pt x="13435" y="15"/>
                    <a:pt x="13136" y="44"/>
                  </a:cubicBezTo>
                  <a:cubicBezTo>
                    <a:pt x="11170" y="234"/>
                    <a:pt x="8879" y="1037"/>
                    <a:pt x="6688" y="2301"/>
                  </a:cubicBezTo>
                  <a:cubicBezTo>
                    <a:pt x="4495" y="3567"/>
                    <a:pt x="2655" y="5151"/>
                    <a:pt x="1506" y="6758"/>
                  </a:cubicBezTo>
                  <a:cubicBezTo>
                    <a:pt x="314" y="8428"/>
                    <a:pt x="0" y="9945"/>
                    <a:pt x="626" y="11028"/>
                  </a:cubicBezTo>
                  <a:cubicBezTo>
                    <a:pt x="1160" y="11952"/>
                    <a:pt x="2310" y="12443"/>
                    <a:pt x="3907" y="12443"/>
                  </a:cubicBezTo>
                  <a:cubicBezTo>
                    <a:pt x="4180" y="12443"/>
                    <a:pt x="4467" y="12429"/>
                    <a:pt x="4764" y="12400"/>
                  </a:cubicBezTo>
                  <a:cubicBezTo>
                    <a:pt x="6730" y="12209"/>
                    <a:pt x="9021" y="11407"/>
                    <a:pt x="11214" y="10141"/>
                  </a:cubicBezTo>
                  <a:cubicBezTo>
                    <a:pt x="13405" y="8875"/>
                    <a:pt x="15246" y="7293"/>
                    <a:pt x="16393" y="5686"/>
                  </a:cubicBezTo>
                  <a:cubicBezTo>
                    <a:pt x="17588" y="4015"/>
                    <a:pt x="17900" y="2499"/>
                    <a:pt x="17275" y="1416"/>
                  </a:cubicBezTo>
                  <a:cubicBezTo>
                    <a:pt x="16741" y="491"/>
                    <a:pt x="15592" y="0"/>
                    <a:pt x="13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2246251" y="2666446"/>
              <a:ext cx="295576" cy="164354"/>
            </a:xfrm>
            <a:custGeom>
              <a:avLst/>
              <a:gdLst/>
              <a:ahLst/>
              <a:cxnLst/>
              <a:rect l="l" t="t" r="r" b="b"/>
              <a:pathLst>
                <a:path w="10616" h="5903" extrusionOk="0">
                  <a:moveTo>
                    <a:pt x="285" y="1"/>
                  </a:moveTo>
                  <a:cubicBezTo>
                    <a:pt x="128" y="1"/>
                    <a:pt x="0" y="129"/>
                    <a:pt x="0" y="286"/>
                  </a:cubicBezTo>
                  <a:lnTo>
                    <a:pt x="0" y="5617"/>
                  </a:lnTo>
                  <a:cubicBezTo>
                    <a:pt x="0" y="5774"/>
                    <a:pt x="128" y="5902"/>
                    <a:pt x="285" y="5902"/>
                  </a:cubicBezTo>
                  <a:lnTo>
                    <a:pt x="10332" y="5902"/>
                  </a:lnTo>
                  <a:cubicBezTo>
                    <a:pt x="10489" y="5902"/>
                    <a:pt x="10616" y="5774"/>
                    <a:pt x="10616" y="5617"/>
                  </a:cubicBezTo>
                  <a:lnTo>
                    <a:pt x="10616" y="286"/>
                  </a:lnTo>
                  <a:cubicBezTo>
                    <a:pt x="10616" y="129"/>
                    <a:pt x="10489" y="1"/>
                    <a:pt x="10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2272479" y="2646204"/>
              <a:ext cx="121560" cy="153440"/>
            </a:xfrm>
            <a:custGeom>
              <a:avLst/>
              <a:gdLst/>
              <a:ahLst/>
              <a:cxnLst/>
              <a:rect l="l" t="t" r="r" b="b"/>
              <a:pathLst>
                <a:path w="4366" h="5511" extrusionOk="0">
                  <a:moveTo>
                    <a:pt x="286" y="1"/>
                  </a:moveTo>
                  <a:cubicBezTo>
                    <a:pt x="129" y="1"/>
                    <a:pt x="1" y="127"/>
                    <a:pt x="1" y="285"/>
                  </a:cubicBezTo>
                  <a:lnTo>
                    <a:pt x="1" y="5226"/>
                  </a:lnTo>
                  <a:cubicBezTo>
                    <a:pt x="1" y="5383"/>
                    <a:pt x="129" y="5511"/>
                    <a:pt x="286" y="5511"/>
                  </a:cubicBezTo>
                  <a:lnTo>
                    <a:pt x="4366" y="5511"/>
                  </a:lnTo>
                  <a:lnTo>
                    <a:pt x="4366" y="1141"/>
                  </a:lnTo>
                  <a:cubicBezTo>
                    <a:pt x="4366" y="510"/>
                    <a:pt x="3856" y="1"/>
                    <a:pt x="3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2272479" y="2767878"/>
              <a:ext cx="121560" cy="31768"/>
            </a:xfrm>
            <a:custGeom>
              <a:avLst/>
              <a:gdLst/>
              <a:ahLst/>
              <a:cxnLst/>
              <a:rect l="l" t="t" r="r" b="b"/>
              <a:pathLst>
                <a:path w="4366" h="1141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lnTo>
                    <a:pt x="1" y="856"/>
                  </a:lnTo>
                  <a:cubicBezTo>
                    <a:pt x="1" y="1013"/>
                    <a:pt x="129" y="1141"/>
                    <a:pt x="286" y="1141"/>
                  </a:cubicBezTo>
                  <a:lnTo>
                    <a:pt x="4366" y="1141"/>
                  </a:lnTo>
                  <a:cubicBezTo>
                    <a:pt x="4366" y="512"/>
                    <a:pt x="3856" y="1"/>
                    <a:pt x="3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2394013" y="2646204"/>
              <a:ext cx="121588" cy="153440"/>
            </a:xfrm>
            <a:custGeom>
              <a:avLst/>
              <a:gdLst/>
              <a:ahLst/>
              <a:cxnLst/>
              <a:rect l="l" t="t" r="r" b="b"/>
              <a:pathLst>
                <a:path w="4367" h="5511" extrusionOk="0">
                  <a:moveTo>
                    <a:pt x="1141" y="1"/>
                  </a:moveTo>
                  <a:cubicBezTo>
                    <a:pt x="512" y="1"/>
                    <a:pt x="1" y="510"/>
                    <a:pt x="1" y="1141"/>
                  </a:cubicBezTo>
                  <a:lnTo>
                    <a:pt x="1" y="5511"/>
                  </a:lnTo>
                  <a:lnTo>
                    <a:pt x="4081" y="5511"/>
                  </a:lnTo>
                  <a:cubicBezTo>
                    <a:pt x="4238" y="5511"/>
                    <a:pt x="4366" y="5383"/>
                    <a:pt x="4366" y="5226"/>
                  </a:cubicBezTo>
                  <a:lnTo>
                    <a:pt x="4366" y="285"/>
                  </a:lnTo>
                  <a:cubicBezTo>
                    <a:pt x="4366" y="127"/>
                    <a:pt x="4238" y="1"/>
                    <a:pt x="4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2394013" y="2767878"/>
              <a:ext cx="121588" cy="31768"/>
            </a:xfrm>
            <a:custGeom>
              <a:avLst/>
              <a:gdLst/>
              <a:ahLst/>
              <a:cxnLst/>
              <a:rect l="l" t="t" r="r" b="b"/>
              <a:pathLst>
                <a:path w="4367" h="1141" extrusionOk="0">
                  <a:moveTo>
                    <a:pt x="1141" y="1"/>
                  </a:moveTo>
                  <a:cubicBezTo>
                    <a:pt x="512" y="1"/>
                    <a:pt x="1" y="512"/>
                    <a:pt x="1" y="1141"/>
                  </a:cubicBezTo>
                  <a:lnTo>
                    <a:pt x="4081" y="1141"/>
                  </a:lnTo>
                  <a:cubicBezTo>
                    <a:pt x="4238" y="1141"/>
                    <a:pt x="4366" y="1013"/>
                    <a:pt x="4366" y="856"/>
                  </a:cubicBezTo>
                  <a:lnTo>
                    <a:pt x="4366" y="286"/>
                  </a:lnTo>
                  <a:cubicBezTo>
                    <a:pt x="4366" y="129"/>
                    <a:pt x="4238" y="1"/>
                    <a:pt x="40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2296730" y="2668562"/>
              <a:ext cx="65430" cy="15703"/>
            </a:xfrm>
            <a:custGeom>
              <a:avLst/>
              <a:gdLst/>
              <a:ahLst/>
              <a:cxnLst/>
              <a:rect l="l" t="t" r="r" b="b"/>
              <a:pathLst>
                <a:path w="2350" h="564" extrusionOk="0">
                  <a:moveTo>
                    <a:pt x="282" y="0"/>
                  </a:moveTo>
                  <a:cubicBezTo>
                    <a:pt x="126" y="0"/>
                    <a:pt x="1" y="126"/>
                    <a:pt x="1" y="282"/>
                  </a:cubicBezTo>
                  <a:cubicBezTo>
                    <a:pt x="1" y="437"/>
                    <a:pt x="126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50" y="437"/>
                    <a:pt x="2350" y="282"/>
                  </a:cubicBezTo>
                  <a:cubicBezTo>
                    <a:pt x="2350" y="126"/>
                    <a:pt x="2224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2296730" y="2696071"/>
              <a:ext cx="65430" cy="15703"/>
            </a:xfrm>
            <a:custGeom>
              <a:avLst/>
              <a:gdLst/>
              <a:ahLst/>
              <a:cxnLst/>
              <a:rect l="l" t="t" r="r" b="b"/>
              <a:pathLst>
                <a:path w="2350" h="564" extrusionOk="0">
                  <a:moveTo>
                    <a:pt x="282" y="0"/>
                  </a:moveTo>
                  <a:cubicBezTo>
                    <a:pt x="126" y="0"/>
                    <a:pt x="1" y="126"/>
                    <a:pt x="1" y="282"/>
                  </a:cubicBezTo>
                  <a:cubicBezTo>
                    <a:pt x="1" y="437"/>
                    <a:pt x="126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50" y="437"/>
                    <a:pt x="2350" y="282"/>
                  </a:cubicBezTo>
                  <a:cubicBezTo>
                    <a:pt x="2350" y="126"/>
                    <a:pt x="2224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2296730" y="2723552"/>
              <a:ext cx="65430" cy="15731"/>
            </a:xfrm>
            <a:custGeom>
              <a:avLst/>
              <a:gdLst/>
              <a:ahLst/>
              <a:cxnLst/>
              <a:rect l="l" t="t" r="r" b="b"/>
              <a:pathLst>
                <a:path w="2350" h="565" extrusionOk="0">
                  <a:moveTo>
                    <a:pt x="282" y="1"/>
                  </a:moveTo>
                  <a:cubicBezTo>
                    <a:pt x="126" y="1"/>
                    <a:pt x="1" y="127"/>
                    <a:pt x="1" y="283"/>
                  </a:cubicBezTo>
                  <a:cubicBezTo>
                    <a:pt x="1" y="439"/>
                    <a:pt x="126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50" y="439"/>
                    <a:pt x="2350" y="283"/>
                  </a:cubicBezTo>
                  <a:cubicBezTo>
                    <a:pt x="2350" y="127"/>
                    <a:pt x="2224" y="1"/>
                    <a:pt x="2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2425921" y="2668562"/>
              <a:ext cx="65430" cy="15703"/>
            </a:xfrm>
            <a:custGeom>
              <a:avLst/>
              <a:gdLst/>
              <a:ahLst/>
              <a:cxnLst/>
              <a:rect l="l" t="t" r="r" b="b"/>
              <a:pathLst>
                <a:path w="2350" h="564" extrusionOk="0">
                  <a:moveTo>
                    <a:pt x="282" y="0"/>
                  </a:moveTo>
                  <a:cubicBezTo>
                    <a:pt x="127" y="0"/>
                    <a:pt x="0" y="126"/>
                    <a:pt x="0" y="282"/>
                  </a:cubicBezTo>
                  <a:cubicBezTo>
                    <a:pt x="0" y="437"/>
                    <a:pt x="127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49" y="437"/>
                    <a:pt x="2349" y="282"/>
                  </a:cubicBezTo>
                  <a:cubicBezTo>
                    <a:pt x="2349" y="126"/>
                    <a:pt x="2224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2425921" y="2696071"/>
              <a:ext cx="65430" cy="15703"/>
            </a:xfrm>
            <a:custGeom>
              <a:avLst/>
              <a:gdLst/>
              <a:ahLst/>
              <a:cxnLst/>
              <a:rect l="l" t="t" r="r" b="b"/>
              <a:pathLst>
                <a:path w="2350" h="564" extrusionOk="0">
                  <a:moveTo>
                    <a:pt x="282" y="0"/>
                  </a:moveTo>
                  <a:cubicBezTo>
                    <a:pt x="127" y="0"/>
                    <a:pt x="0" y="126"/>
                    <a:pt x="0" y="282"/>
                  </a:cubicBezTo>
                  <a:cubicBezTo>
                    <a:pt x="0" y="437"/>
                    <a:pt x="127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49" y="437"/>
                    <a:pt x="2349" y="282"/>
                  </a:cubicBezTo>
                  <a:cubicBezTo>
                    <a:pt x="2349" y="126"/>
                    <a:pt x="2224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2425921" y="2723552"/>
              <a:ext cx="65430" cy="15731"/>
            </a:xfrm>
            <a:custGeom>
              <a:avLst/>
              <a:gdLst/>
              <a:ahLst/>
              <a:cxnLst/>
              <a:rect l="l" t="t" r="r" b="b"/>
              <a:pathLst>
                <a:path w="2350" h="565" extrusionOk="0">
                  <a:moveTo>
                    <a:pt x="282" y="1"/>
                  </a:moveTo>
                  <a:cubicBezTo>
                    <a:pt x="127" y="1"/>
                    <a:pt x="0" y="127"/>
                    <a:pt x="0" y="283"/>
                  </a:cubicBezTo>
                  <a:cubicBezTo>
                    <a:pt x="0" y="439"/>
                    <a:pt x="127" y="564"/>
                    <a:pt x="282" y="564"/>
                  </a:cubicBezTo>
                  <a:lnTo>
                    <a:pt x="2068" y="564"/>
                  </a:lnTo>
                  <a:cubicBezTo>
                    <a:pt x="2224" y="564"/>
                    <a:pt x="2349" y="439"/>
                    <a:pt x="2349" y="283"/>
                  </a:cubicBezTo>
                  <a:cubicBezTo>
                    <a:pt x="2349" y="127"/>
                    <a:pt x="2224" y="1"/>
                    <a:pt x="2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2572654" y="2560893"/>
              <a:ext cx="56576" cy="56576"/>
            </a:xfrm>
            <a:custGeom>
              <a:avLst/>
              <a:gdLst/>
              <a:ahLst/>
              <a:cxnLst/>
              <a:rect l="l" t="t" r="r" b="b"/>
              <a:pathLst>
                <a:path w="2032" h="2032" extrusionOk="0">
                  <a:moveTo>
                    <a:pt x="1015" y="1"/>
                  </a:moveTo>
                  <a:cubicBezTo>
                    <a:pt x="455" y="1"/>
                    <a:pt x="0" y="456"/>
                    <a:pt x="0" y="1016"/>
                  </a:cubicBezTo>
                  <a:cubicBezTo>
                    <a:pt x="0" y="1577"/>
                    <a:pt x="455" y="2032"/>
                    <a:pt x="1015" y="2032"/>
                  </a:cubicBezTo>
                  <a:cubicBezTo>
                    <a:pt x="1576" y="2032"/>
                    <a:pt x="2031" y="1577"/>
                    <a:pt x="2031" y="1016"/>
                  </a:cubicBezTo>
                  <a:cubicBezTo>
                    <a:pt x="2031" y="456"/>
                    <a:pt x="1576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2272896" y="2871036"/>
              <a:ext cx="56576" cy="56576"/>
            </a:xfrm>
            <a:custGeom>
              <a:avLst/>
              <a:gdLst/>
              <a:ahLst/>
              <a:cxnLst/>
              <a:rect l="l" t="t" r="r" b="b"/>
              <a:pathLst>
                <a:path w="2032" h="2032" extrusionOk="0">
                  <a:moveTo>
                    <a:pt x="1016" y="1"/>
                  </a:moveTo>
                  <a:cubicBezTo>
                    <a:pt x="455" y="1"/>
                    <a:pt x="0" y="456"/>
                    <a:pt x="0" y="1017"/>
                  </a:cubicBezTo>
                  <a:cubicBezTo>
                    <a:pt x="0" y="1577"/>
                    <a:pt x="455" y="2032"/>
                    <a:pt x="1016" y="2032"/>
                  </a:cubicBezTo>
                  <a:cubicBezTo>
                    <a:pt x="1576" y="2032"/>
                    <a:pt x="2031" y="1577"/>
                    <a:pt x="2031" y="1017"/>
                  </a:cubicBezTo>
                  <a:cubicBezTo>
                    <a:pt x="2031" y="456"/>
                    <a:pt x="1576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2146016" y="2659374"/>
              <a:ext cx="56576" cy="56576"/>
            </a:xfrm>
            <a:custGeom>
              <a:avLst/>
              <a:gdLst/>
              <a:ahLst/>
              <a:cxnLst/>
              <a:rect l="l" t="t" r="r" b="b"/>
              <a:pathLst>
                <a:path w="2032" h="2032" extrusionOk="0">
                  <a:moveTo>
                    <a:pt x="1017" y="1"/>
                  </a:moveTo>
                  <a:cubicBezTo>
                    <a:pt x="456" y="1"/>
                    <a:pt x="1" y="456"/>
                    <a:pt x="1" y="1017"/>
                  </a:cubicBezTo>
                  <a:cubicBezTo>
                    <a:pt x="1" y="1577"/>
                    <a:pt x="456" y="2032"/>
                    <a:pt x="1017" y="2032"/>
                  </a:cubicBezTo>
                  <a:cubicBezTo>
                    <a:pt x="1577" y="2032"/>
                    <a:pt x="2032" y="1577"/>
                    <a:pt x="2032" y="1017"/>
                  </a:cubicBezTo>
                  <a:cubicBezTo>
                    <a:pt x="2032" y="456"/>
                    <a:pt x="1577" y="1"/>
                    <a:pt x="1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44"/>
          <p:cNvSpPr/>
          <p:nvPr/>
        </p:nvSpPr>
        <p:spPr>
          <a:xfrm>
            <a:off x="8027866" y="121577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44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44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4" name="Google Shape;2484;p44"/>
          <p:cNvGrpSpPr/>
          <p:nvPr/>
        </p:nvGrpSpPr>
        <p:grpSpPr>
          <a:xfrm>
            <a:off x="8027866" y="632392"/>
            <a:ext cx="882260" cy="906121"/>
            <a:chOff x="1742490" y="367839"/>
            <a:chExt cx="629242" cy="646260"/>
          </a:xfrm>
        </p:grpSpPr>
        <p:sp>
          <p:nvSpPr>
            <p:cNvPr id="2485" name="Google Shape;2485;p44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peech Bubble: Rectangle with Corners Rounded 10"/>
          <p:cNvSpPr/>
          <p:nvPr/>
        </p:nvSpPr>
        <p:spPr>
          <a:xfrm>
            <a:off x="609709" y="823241"/>
            <a:ext cx="4228122" cy="1839515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47" y="866072"/>
            <a:ext cx="4060660" cy="172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Rectangle with Corners Rounded 4"/>
          <p:cNvSpPr/>
          <p:nvPr/>
        </p:nvSpPr>
        <p:spPr>
          <a:xfrm>
            <a:off x="4589235" y="2069443"/>
            <a:ext cx="3695700" cy="1948530"/>
          </a:xfrm>
          <a:prstGeom prst="wedgeRoundRectCallout">
            <a:avLst/>
          </a:prstGeom>
          <a:solidFill>
            <a:srgbClr val="FDEDF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340" y="2113280"/>
            <a:ext cx="3590925" cy="195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18760" y="2911925"/>
            <a:ext cx="84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896" y="4267835"/>
            <a:ext cx="191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4" grpId="0"/>
      <p:bldP spid="11" grpId="0" bldLvl="0" animBg="1"/>
      <p:bldP spid="5" grpId="0" bldLvl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47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7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647" name="Google Shape;2647;p47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/>
          <p:cNvSpPr/>
          <p:nvPr/>
        </p:nvSpPr>
        <p:spPr>
          <a:xfrm>
            <a:off x="589613" y="493973"/>
            <a:ext cx="5757001" cy="20163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</a:p>
          <a:p>
            <a:pPr algn="just"/>
            <a:r>
              <a:rPr lang="en-US" sz="1350" u="sng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u="sng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face-to-face learning is better than online learning because I can communicate with teachers and other classmates immediately and directly when I have questions. </a:t>
            </a:r>
            <a:r>
              <a:rPr lang="en-US" sz="135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class, I can work in groups and discuss with friends. This helps me understand the lessons better. When I have a problem, I can ask for answers or help immediately. I can't do this in online classes. I have to email my teachers and wait for their reply. Learning in a traditional classroom also has fewer distractions than learning online. My teachers have many strategies to keep us focused on the lessons. I really enjoy my lessons and learn a lot.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69111" y="2633132"/>
            <a:ext cx="5677503" cy="2016395"/>
          </a:xfrm>
          <a:prstGeom prst="roundRect">
            <a:avLst/>
          </a:prstGeom>
          <a:solidFill>
            <a:srgbClr val="FDE7F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</a:t>
            </a:r>
          </a:p>
          <a:p>
            <a:pPr algn="just"/>
            <a:r>
              <a:rPr lang="en-US" sz="1350" b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online learning has more advantages than disadvantages. </a:t>
            </a:r>
            <a:r>
              <a:rPr lang="en-US" sz="135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 is trying to change from face-to-face to blended learning, so sometimes we have online classes. I don't have to go to school, but I don't feel I'm missing any lessons by taking online classes. Furthermore, I think I learn online as much as I learn in a traditional class. I can't talk to my teacher and classmates, but I can email them at any time. I also have an online discussion board where I can exchange comments and ideas about my projects with my classmates. The only disadvantage is I really need to have a fast Internet connection.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496472" y="614867"/>
            <a:ext cx="45719" cy="169333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/>
          <p:cNvSpPr/>
          <p:nvPr/>
        </p:nvSpPr>
        <p:spPr>
          <a:xfrm>
            <a:off x="6510866" y="2794662"/>
            <a:ext cx="45719" cy="169333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0117" y="1435811"/>
            <a:ext cx="18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Ways of helping students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1300" y="2203335"/>
            <a:ext cx="20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Ways of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1287" y="2743571"/>
            <a:ext cx="152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How to enjoy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41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46"/>
          <p:cNvSpPr txBox="1">
            <a:spLocks noGrp="1"/>
          </p:cNvSpPr>
          <p:nvPr>
            <p:ph type="title"/>
          </p:nvPr>
        </p:nvSpPr>
        <p:spPr>
          <a:xfrm>
            <a:off x="294309" y="102281"/>
            <a:ext cx="85933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Task 3: Read and put a tick (✓).</a:t>
            </a:r>
          </a:p>
        </p:txBody>
      </p:sp>
      <p:sp>
        <p:nvSpPr>
          <p:cNvPr id="2620" name="Google Shape;2620;p46"/>
          <p:cNvSpPr/>
          <p:nvPr/>
        </p:nvSpPr>
        <p:spPr>
          <a:xfrm>
            <a:off x="8532366" y="22461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621" name="Google Shape;2621;p46"/>
          <p:cNvSpPr/>
          <p:nvPr/>
        </p:nvSpPr>
        <p:spPr>
          <a:xfrm>
            <a:off x="915966" y="41806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46"/>
          <p:cNvSpPr/>
          <p:nvPr/>
        </p:nvSpPr>
        <p:spPr>
          <a:xfrm>
            <a:off x="1360428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72440" y="776059"/>
          <a:ext cx="7939333" cy="3916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This person...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Kim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1.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thinks that </a:t>
                      </a:r>
                      <a:r>
                        <a:rPr lang="en-US" sz="1800" b="0" i="1" u="sng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online learning isn’t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sng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as good as face-to-face learning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2.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gains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the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same knowledge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in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both ways of learning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 2" panose="05020102010507070707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3.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has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more direct conversations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and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discussions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4.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uses emails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contact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classmates.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5.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can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pay more attention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in class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6.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needs 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have access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high-speed Internet.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71583" y="2282456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56580" y="2282456"/>
            <a:ext cx="1412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2252" y="2282456"/>
            <a:ext cx="1723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3479" y="2803451"/>
            <a:ext cx="9575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95584" y="2803451"/>
            <a:ext cx="11766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5920" y="2803451"/>
            <a:ext cx="994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0731" y="3344698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33479" y="3919870"/>
            <a:ext cx="16451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1070" y="3344698"/>
            <a:ext cx="1630325" cy="17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45811" y="4476308"/>
            <a:ext cx="16451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36405" y="4476308"/>
            <a:ext cx="11093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5439" y="3919870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0D070E-5352-6274-B369-0848CF230975}"/>
              </a:ext>
            </a:extLst>
          </p:cNvPr>
          <p:cNvSpPr/>
          <p:nvPr/>
        </p:nvSpPr>
        <p:spPr>
          <a:xfrm>
            <a:off x="-444725" y="-187869"/>
            <a:ext cx="9823886" cy="5519238"/>
          </a:xfrm>
          <a:custGeom>
            <a:avLst/>
            <a:gdLst/>
            <a:ahLst/>
            <a:cxnLst/>
            <a:rect l="l" t="t" r="r" b="b"/>
            <a:pathLst>
              <a:path w="19647772" h="11038476">
                <a:moveTo>
                  <a:pt x="0" y="0"/>
                </a:moveTo>
                <a:lnTo>
                  <a:pt x="19647772" y="0"/>
                </a:lnTo>
                <a:lnTo>
                  <a:pt x="19647772" y="11038476"/>
                </a:lnTo>
                <a:lnTo>
                  <a:pt x="0" y="1103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151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4725" y="-187869"/>
            <a:ext cx="9823886" cy="5519238"/>
          </a:xfrm>
          <a:custGeom>
            <a:avLst/>
            <a:gdLst/>
            <a:ahLst/>
            <a:cxnLst/>
            <a:rect l="l" t="t" r="r" b="b"/>
            <a:pathLst>
              <a:path w="19647772" h="11038476">
                <a:moveTo>
                  <a:pt x="0" y="0"/>
                </a:moveTo>
                <a:lnTo>
                  <a:pt x="19647772" y="0"/>
                </a:lnTo>
                <a:lnTo>
                  <a:pt x="19647772" y="11038476"/>
                </a:lnTo>
                <a:lnTo>
                  <a:pt x="0" y="11038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5281" y="336383"/>
            <a:ext cx="8013439" cy="4452374"/>
          </a:xfrm>
          <a:custGeom>
            <a:avLst/>
            <a:gdLst/>
            <a:ahLst/>
            <a:cxnLst/>
            <a:rect l="l" t="t" r="r" b="b"/>
            <a:pathLst>
              <a:path w="16026878" h="8904747">
                <a:moveTo>
                  <a:pt x="0" y="0"/>
                </a:moveTo>
                <a:lnTo>
                  <a:pt x="16026878" y="0"/>
                </a:lnTo>
                <a:lnTo>
                  <a:pt x="16026878" y="8904746"/>
                </a:lnTo>
                <a:lnTo>
                  <a:pt x="0" y="8904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22696" y="1834011"/>
            <a:ext cx="136213" cy="154787"/>
          </a:xfrm>
          <a:custGeom>
            <a:avLst/>
            <a:gdLst/>
            <a:ahLst/>
            <a:cxnLst/>
            <a:rect l="l" t="t" r="r" b="b"/>
            <a:pathLst>
              <a:path w="272426" h="309574">
                <a:moveTo>
                  <a:pt x="0" y="0"/>
                </a:moveTo>
                <a:lnTo>
                  <a:pt x="272426" y="0"/>
                </a:lnTo>
                <a:lnTo>
                  <a:pt x="272426" y="309574"/>
                </a:lnTo>
                <a:lnTo>
                  <a:pt x="0" y="309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45804" y="280219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8108" y="3397934"/>
            <a:ext cx="163434" cy="185720"/>
          </a:xfrm>
          <a:custGeom>
            <a:avLst/>
            <a:gdLst/>
            <a:ahLst/>
            <a:cxnLst/>
            <a:rect l="l" t="t" r="r" b="b"/>
            <a:pathLst>
              <a:path w="326867" h="371440">
                <a:moveTo>
                  <a:pt x="0" y="0"/>
                </a:moveTo>
                <a:lnTo>
                  <a:pt x="326867" y="0"/>
                </a:lnTo>
                <a:lnTo>
                  <a:pt x="326867" y="371440"/>
                </a:lnTo>
                <a:lnTo>
                  <a:pt x="0" y="371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85377" y="4430239"/>
            <a:ext cx="594800" cy="582904"/>
          </a:xfrm>
          <a:custGeom>
            <a:avLst/>
            <a:gdLst/>
            <a:ahLst/>
            <a:cxnLst/>
            <a:rect l="l" t="t" r="r" b="b"/>
            <a:pathLst>
              <a:path w="1189599" h="1165807">
                <a:moveTo>
                  <a:pt x="0" y="0"/>
                </a:moveTo>
                <a:lnTo>
                  <a:pt x="1189599" y="0"/>
                </a:lnTo>
                <a:lnTo>
                  <a:pt x="1189599" y="1165807"/>
                </a:lnTo>
                <a:lnTo>
                  <a:pt x="0" y="1165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7676" y="2174523"/>
            <a:ext cx="568022" cy="556662"/>
          </a:xfrm>
          <a:custGeom>
            <a:avLst/>
            <a:gdLst/>
            <a:ahLst/>
            <a:cxnLst/>
            <a:rect l="l" t="t" r="r" b="b"/>
            <a:pathLst>
              <a:path w="1136044" h="1113323">
                <a:moveTo>
                  <a:pt x="0" y="0"/>
                </a:moveTo>
                <a:lnTo>
                  <a:pt x="1136044" y="0"/>
                </a:lnTo>
                <a:lnTo>
                  <a:pt x="1136044" y="1113322"/>
                </a:lnTo>
                <a:lnTo>
                  <a:pt x="0" y="111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126029">
            <a:off x="8153148" y="2518412"/>
            <a:ext cx="710637" cy="677043"/>
          </a:xfrm>
          <a:custGeom>
            <a:avLst/>
            <a:gdLst/>
            <a:ahLst/>
            <a:cxnLst/>
            <a:rect l="l" t="t" r="r" b="b"/>
            <a:pathLst>
              <a:path w="1421274" h="1354086">
                <a:moveTo>
                  <a:pt x="0" y="0"/>
                </a:moveTo>
                <a:lnTo>
                  <a:pt x="1421274" y="0"/>
                </a:lnTo>
                <a:lnTo>
                  <a:pt x="1421274" y="1354086"/>
                </a:lnTo>
                <a:lnTo>
                  <a:pt x="0" y="1354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852848" y="4381042"/>
            <a:ext cx="520839" cy="496217"/>
          </a:xfrm>
          <a:custGeom>
            <a:avLst/>
            <a:gdLst/>
            <a:ahLst/>
            <a:cxnLst/>
            <a:rect l="l" t="t" r="r" b="b"/>
            <a:pathLst>
              <a:path w="1041677" h="992434">
                <a:moveTo>
                  <a:pt x="0" y="0"/>
                </a:moveTo>
                <a:lnTo>
                  <a:pt x="1041677" y="0"/>
                </a:lnTo>
                <a:lnTo>
                  <a:pt x="1041677" y="992434"/>
                </a:lnTo>
                <a:lnTo>
                  <a:pt x="0" y="992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391264" y="193250"/>
            <a:ext cx="588226" cy="560419"/>
          </a:xfrm>
          <a:custGeom>
            <a:avLst/>
            <a:gdLst/>
            <a:ahLst/>
            <a:cxnLst/>
            <a:rect l="l" t="t" r="r" b="b"/>
            <a:pathLst>
              <a:path w="1176452" h="1120838">
                <a:moveTo>
                  <a:pt x="0" y="0"/>
                </a:moveTo>
                <a:lnTo>
                  <a:pt x="1176452" y="0"/>
                </a:lnTo>
                <a:lnTo>
                  <a:pt x="1176452" y="1120838"/>
                </a:lnTo>
                <a:lnTo>
                  <a:pt x="0" y="11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486799" y="347285"/>
            <a:ext cx="366049" cy="358728"/>
          </a:xfrm>
          <a:custGeom>
            <a:avLst/>
            <a:gdLst/>
            <a:ahLst/>
            <a:cxnLst/>
            <a:rect l="l" t="t" r="r" b="b"/>
            <a:pathLst>
              <a:path w="732098" h="717456">
                <a:moveTo>
                  <a:pt x="0" y="0"/>
                </a:moveTo>
                <a:lnTo>
                  <a:pt x="732098" y="0"/>
                </a:lnTo>
                <a:lnTo>
                  <a:pt x="732098" y="717456"/>
                </a:lnTo>
                <a:lnTo>
                  <a:pt x="0" y="717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063039" y="291220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461339" y="60045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71638" y="1911405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1"/>
                </a:lnTo>
                <a:lnTo>
                  <a:pt x="0" y="2682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181074" y="4721690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2"/>
                </a:lnTo>
                <a:lnTo>
                  <a:pt x="0" y="2682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76101" y="3791052"/>
            <a:ext cx="118035" cy="134131"/>
          </a:xfrm>
          <a:custGeom>
            <a:avLst/>
            <a:gdLst/>
            <a:ahLst/>
            <a:cxnLst/>
            <a:rect l="l" t="t" r="r" b="b"/>
            <a:pathLst>
              <a:path w="236070" h="268261">
                <a:moveTo>
                  <a:pt x="0" y="0"/>
                </a:moveTo>
                <a:lnTo>
                  <a:pt x="236070" y="0"/>
                </a:lnTo>
                <a:lnTo>
                  <a:pt x="236070" y="268262"/>
                </a:lnTo>
                <a:lnTo>
                  <a:pt x="0" y="2682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C7820D2D-744D-CB29-DC6C-EEC0728F23D8}"/>
              </a:ext>
            </a:extLst>
          </p:cNvPr>
          <p:cNvSpPr/>
          <p:nvPr/>
        </p:nvSpPr>
        <p:spPr>
          <a:xfrm rot="-780706">
            <a:off x="287308" y="272607"/>
            <a:ext cx="1420928" cy="1126678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6"/>
                </a:lnTo>
                <a:lnTo>
                  <a:pt x="0" y="22533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84DA599-F12D-7168-7F02-B14595F8FCCD}"/>
              </a:ext>
            </a:extLst>
          </p:cNvPr>
          <p:cNvSpPr txBox="1"/>
          <p:nvPr/>
        </p:nvSpPr>
        <p:spPr>
          <a:xfrm>
            <a:off x="1221306" y="961362"/>
            <a:ext cx="6846835" cy="306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4514"/>
              </a:lnSpc>
              <a:defRPr sz="19930" spc="617">
                <a:ln w="63500">
                  <a:solidFill>
                    <a:schemeClr val="bg1"/>
                  </a:solidFill>
                </a:ln>
                <a:solidFill>
                  <a:srgbClr val="E56C73"/>
                </a:solidFill>
                <a:latin typeface="Scripter"/>
                <a:ea typeface="Scripter"/>
                <a:cs typeface="Scripter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965" b="1" spc="-150" dirty="0">
                <a:ln w="73025">
                  <a:solidFill>
                    <a:schemeClr val="bg1">
                      <a:alpha val="91000"/>
                    </a:schemeClr>
                  </a:solidFill>
                </a:ln>
                <a:effectLst>
                  <a:outerShdw dist="101600" dir="5400000" algn="tl" rotWithShape="0">
                    <a:srgbClr val="8BB4E0"/>
                  </a:outerShdw>
                </a:effectLst>
                <a:latin typeface="Baloo 2 ExtraBold" pitchFamily="2" charset="0"/>
                <a:cs typeface="Baloo 2 ExtraBold" pitchFamily="2" charset="0"/>
                <a:sym typeface="Scripter"/>
              </a:rPr>
              <a:t>TRÒ CHƠI</a:t>
            </a:r>
          </a:p>
          <a:p>
            <a:pPr>
              <a:lnSpc>
                <a:spcPct val="100000"/>
              </a:lnSpc>
            </a:pPr>
            <a:r>
              <a:rPr lang="en-US" sz="9965" b="1" spc="-150" dirty="0">
                <a:ln w="73025">
                  <a:solidFill>
                    <a:schemeClr val="bg1">
                      <a:alpha val="91000"/>
                    </a:schemeClr>
                  </a:solidFill>
                </a:ln>
                <a:effectLst>
                  <a:outerShdw dist="101600" dir="5400000" algn="tl" rotWithShape="0">
                    <a:srgbClr val="8BB4E0"/>
                  </a:outerShdw>
                </a:effectLst>
                <a:latin typeface="Baloo 2 ExtraBold" pitchFamily="2" charset="0"/>
                <a:cs typeface="Baloo 2 ExtraBold" pitchFamily="2" charset="0"/>
                <a:sym typeface="Scripter"/>
              </a:rPr>
              <a:t>XÉ TÚI MÙ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160D-821A-F645-85A5-7B259493E3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4" b="20959"/>
          <a:stretch/>
        </p:blipFill>
        <p:spPr>
          <a:xfrm rot="1771921">
            <a:off x="6928087" y="215520"/>
            <a:ext cx="2178338" cy="1258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A73FF8-D7BA-5403-387B-1DEEF39BC0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b="22259"/>
          <a:stretch/>
        </p:blipFill>
        <p:spPr>
          <a:xfrm rot="20749460">
            <a:off x="-33665" y="3822986"/>
            <a:ext cx="2062874" cy="1096496"/>
          </a:xfrm>
          <a:prstGeom prst="rect">
            <a:avLst/>
          </a:prstGeo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4454134A-7080-2CA9-93F3-E8CBCB59AFB2}"/>
              </a:ext>
            </a:extLst>
          </p:cNvPr>
          <p:cNvSpPr/>
          <p:nvPr/>
        </p:nvSpPr>
        <p:spPr>
          <a:xfrm rot="816167">
            <a:off x="7781824" y="4073679"/>
            <a:ext cx="1021724" cy="973425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9ADA1-8364-0E44-C4CA-040D7E8E5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305A95-CC88-0179-D728-251416D6996A}"/>
              </a:ext>
            </a:extLst>
          </p:cNvPr>
          <p:cNvSpPr/>
          <p:nvPr/>
        </p:nvSpPr>
        <p:spPr>
          <a:xfrm>
            <a:off x="-149124" y="-15377"/>
            <a:ext cx="9442248" cy="5304827"/>
          </a:xfrm>
          <a:custGeom>
            <a:avLst/>
            <a:gdLst/>
            <a:ahLst/>
            <a:cxnLst/>
            <a:rect l="l" t="t" r="r" b="b"/>
            <a:pathLst>
              <a:path w="18884495" h="10609653">
                <a:moveTo>
                  <a:pt x="0" y="0"/>
                </a:moveTo>
                <a:lnTo>
                  <a:pt x="18884496" y="0"/>
                </a:lnTo>
                <a:lnTo>
                  <a:pt x="18884496" y="10609653"/>
                </a:lnTo>
                <a:lnTo>
                  <a:pt x="0" y="1060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B2F392-992F-8D27-3537-BB09721BDA4D}"/>
              </a:ext>
            </a:extLst>
          </p:cNvPr>
          <p:cNvSpPr/>
          <p:nvPr/>
        </p:nvSpPr>
        <p:spPr>
          <a:xfrm rot="2592102">
            <a:off x="-1139224" y="3035460"/>
            <a:ext cx="4288042" cy="4055864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F70C644-6F9C-B5F8-0D09-53A838EB75F1}"/>
              </a:ext>
            </a:extLst>
          </p:cNvPr>
          <p:cNvGrpSpPr/>
          <p:nvPr/>
        </p:nvGrpSpPr>
        <p:grpSpPr>
          <a:xfrm>
            <a:off x="514350" y="499018"/>
            <a:ext cx="8115300" cy="4145464"/>
            <a:chOff x="0" y="0"/>
            <a:chExt cx="4274726" cy="218361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76BE195-806E-7100-3FE9-6DA2C426F53A}"/>
                </a:ext>
              </a:extLst>
            </p:cNvPr>
            <p:cNvSpPr/>
            <p:nvPr/>
          </p:nvSpPr>
          <p:spPr>
            <a:xfrm>
              <a:off x="0" y="0"/>
              <a:ext cx="4274726" cy="2183619"/>
            </a:xfrm>
            <a:custGeom>
              <a:avLst/>
              <a:gdLst/>
              <a:ahLst/>
              <a:cxnLst/>
              <a:rect l="l" t="t" r="r" b="b"/>
              <a:pathLst>
                <a:path w="4274726" h="218361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59292"/>
                  </a:lnTo>
                  <a:cubicBezTo>
                    <a:pt x="4274726" y="2172728"/>
                    <a:pt x="4263834" y="2183619"/>
                    <a:pt x="4250399" y="2183619"/>
                  </a:cubicBezTo>
                  <a:lnTo>
                    <a:pt x="24327" y="2183619"/>
                  </a:lnTo>
                  <a:cubicBezTo>
                    <a:pt x="10891" y="2183619"/>
                    <a:pt x="0" y="2172728"/>
                    <a:pt x="0" y="215929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AB2D7CB-62FB-889F-9206-2E7E691122DF}"/>
                </a:ext>
              </a:extLst>
            </p:cNvPr>
            <p:cNvSpPr txBox="1"/>
            <p:nvPr/>
          </p:nvSpPr>
          <p:spPr>
            <a:xfrm>
              <a:off x="0" y="-47625"/>
              <a:ext cx="4274726" cy="223124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8ABB163-D436-DC3A-39EA-8BFC5AF9FD54}"/>
              </a:ext>
            </a:extLst>
          </p:cNvPr>
          <p:cNvSpPr/>
          <p:nvPr/>
        </p:nvSpPr>
        <p:spPr>
          <a:xfrm flipV="1">
            <a:off x="8250359" y="-120235"/>
            <a:ext cx="1039439" cy="1440029"/>
          </a:xfrm>
          <a:custGeom>
            <a:avLst/>
            <a:gdLst/>
            <a:ahLst/>
            <a:cxnLst/>
            <a:rect l="l" t="t" r="r" b="b"/>
            <a:pathLst>
              <a:path w="2078878" h="2880057">
                <a:moveTo>
                  <a:pt x="0" y="2880058"/>
                </a:moveTo>
                <a:lnTo>
                  <a:pt x="2078878" y="2880058"/>
                </a:lnTo>
                <a:lnTo>
                  <a:pt x="2078878" y="0"/>
                </a:lnTo>
                <a:lnTo>
                  <a:pt x="0" y="0"/>
                </a:lnTo>
                <a:lnTo>
                  <a:pt x="0" y="28800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07E3107-C786-76FC-022C-AC04A0A4C804}"/>
              </a:ext>
            </a:extLst>
          </p:cNvPr>
          <p:cNvSpPr/>
          <p:nvPr/>
        </p:nvSpPr>
        <p:spPr>
          <a:xfrm>
            <a:off x="8532231" y="2222461"/>
            <a:ext cx="1042766" cy="993471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1" y="0"/>
                </a:lnTo>
                <a:lnTo>
                  <a:pt x="2085531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59B9F3-FEEF-210A-9172-987684944414}"/>
              </a:ext>
            </a:extLst>
          </p:cNvPr>
          <p:cNvSpPr/>
          <p:nvPr/>
        </p:nvSpPr>
        <p:spPr>
          <a:xfrm>
            <a:off x="151755" y="94119"/>
            <a:ext cx="882165" cy="840463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F2361B7-E111-9D53-FD86-2D9A6DEFCFBA}"/>
              </a:ext>
            </a:extLst>
          </p:cNvPr>
          <p:cNvSpPr/>
          <p:nvPr/>
        </p:nvSpPr>
        <p:spPr>
          <a:xfrm rot="1148200">
            <a:off x="8040874" y="4307584"/>
            <a:ext cx="1177553" cy="933702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3"/>
                </a:lnTo>
                <a:lnTo>
                  <a:pt x="0" y="18674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387374C-4C15-E92A-6F49-EF9B3D1B86F3}"/>
              </a:ext>
            </a:extLst>
          </p:cNvPr>
          <p:cNvSpPr/>
          <p:nvPr/>
        </p:nvSpPr>
        <p:spPr>
          <a:xfrm>
            <a:off x="-38227" y="2384593"/>
            <a:ext cx="742559" cy="727708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D1CB6EC-6FA0-275B-FCAE-4EBC956B0A44}"/>
              </a:ext>
            </a:extLst>
          </p:cNvPr>
          <p:cNvSpPr/>
          <p:nvPr/>
        </p:nvSpPr>
        <p:spPr>
          <a:xfrm>
            <a:off x="1912622" y="306600"/>
            <a:ext cx="423981" cy="415501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1B1E497-F181-4227-0113-343492D54B9A}"/>
              </a:ext>
            </a:extLst>
          </p:cNvPr>
          <p:cNvSpPr/>
          <p:nvPr/>
        </p:nvSpPr>
        <p:spPr>
          <a:xfrm>
            <a:off x="258192" y="4325656"/>
            <a:ext cx="669291" cy="637652"/>
          </a:xfrm>
          <a:custGeom>
            <a:avLst/>
            <a:gdLst/>
            <a:ahLst/>
            <a:cxnLst/>
            <a:rect l="l" t="t" r="r" b="b"/>
            <a:pathLst>
              <a:path w="1338582" h="1275304">
                <a:moveTo>
                  <a:pt x="0" y="0"/>
                </a:moveTo>
                <a:lnTo>
                  <a:pt x="1338582" y="0"/>
                </a:lnTo>
                <a:lnTo>
                  <a:pt x="1338582" y="1275304"/>
                </a:lnTo>
                <a:lnTo>
                  <a:pt x="0" y="12753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B761987-9F4A-2A8B-2DA2-321195B9AFCF}"/>
              </a:ext>
            </a:extLst>
          </p:cNvPr>
          <p:cNvSpPr txBox="1"/>
          <p:nvPr/>
        </p:nvSpPr>
        <p:spPr>
          <a:xfrm>
            <a:off x="2246731" y="934581"/>
            <a:ext cx="4650539" cy="45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733">
                <a:solidFill>
                  <a:srgbClr val="50291C"/>
                </a:solidFill>
                <a:latin typeface="Baloo 2 ExtraBold" pitchFamily="2" charset="0"/>
                <a:ea typeface="Mulled Wine Season"/>
                <a:cs typeface="Baloo 2 ExtraBold" pitchFamily="2" charset="0"/>
                <a:sym typeface="Mulled Wine Season"/>
              </a:rPr>
              <a:t>CHỌN 1 TÚI MÙ</a:t>
            </a:r>
          </a:p>
        </p:txBody>
      </p:sp>
      <p:pic>
        <p:nvPicPr>
          <p:cNvPr id="39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56F1F86C-EA87-1CEE-1296-F1FD295EAE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12549" y="-1438039"/>
            <a:ext cx="900854" cy="900854"/>
          </a:xfrm>
          <a:prstGeom prst="rect">
            <a:avLst/>
          </a:prstGeom>
        </p:spPr>
      </p:pic>
      <p:pic>
        <p:nvPicPr>
          <p:cNvPr id="40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84909656-5C38-C701-5AA1-14E03435D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55083" y="-1443675"/>
            <a:ext cx="900854" cy="900854"/>
          </a:xfrm>
          <a:prstGeom prst="rect">
            <a:avLst/>
          </a:prstGeom>
        </p:spPr>
      </p:pic>
      <p:pic>
        <p:nvPicPr>
          <p:cNvPr id="41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90CC7E56-1898-2B60-44CA-6DF493C35C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53497" y="-1475096"/>
            <a:ext cx="900854" cy="900854"/>
          </a:xfrm>
          <a:prstGeom prst="rect">
            <a:avLst/>
          </a:prstGeom>
        </p:spPr>
      </p:pic>
      <p:pic>
        <p:nvPicPr>
          <p:cNvPr id="42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FED45C40-389A-8B7F-10A0-0C49AC4C9D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19511" y="-1524054"/>
            <a:ext cx="900854" cy="900854"/>
          </a:xfrm>
          <a:prstGeom prst="rect">
            <a:avLst/>
          </a:prstGeom>
        </p:spPr>
      </p:pic>
      <p:pic>
        <p:nvPicPr>
          <p:cNvPr id="43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A928DEB6-38D1-AF8A-FB96-B509399B10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5749" y="5827306"/>
            <a:ext cx="900854" cy="900854"/>
          </a:xfrm>
          <a:prstGeom prst="rect">
            <a:avLst/>
          </a:prstGeom>
        </p:spPr>
      </p:pic>
      <p:pic>
        <p:nvPicPr>
          <p:cNvPr id="44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E2E26D2C-D1D9-9109-FC71-03B3623A93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78283" y="5821670"/>
            <a:ext cx="900854" cy="900854"/>
          </a:xfrm>
          <a:prstGeom prst="rect">
            <a:avLst/>
          </a:prstGeom>
        </p:spPr>
      </p:pic>
      <p:pic>
        <p:nvPicPr>
          <p:cNvPr id="45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E024DE59-BF71-6C67-FF5A-71623113C8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176697" y="5790248"/>
            <a:ext cx="900854" cy="900854"/>
          </a:xfrm>
          <a:prstGeom prst="rect">
            <a:avLst/>
          </a:prstGeom>
        </p:spPr>
      </p:pic>
      <p:pic>
        <p:nvPicPr>
          <p:cNvPr id="46" name="Candy wrapper (sound effect)">
            <a:hlinkClick r:id="" action="ppaction://media"/>
            <a:extLst>
              <a:ext uri="{FF2B5EF4-FFF2-40B4-BE49-F238E27FC236}">
                <a16:creationId xmlns:a16="http://schemas.microsoft.com/office/drawing/2014/main" id="{3F450977-F4F2-7D97-635A-EE5195081B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" end="1454.12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42711" y="5741290"/>
            <a:ext cx="900854" cy="900854"/>
          </a:xfrm>
          <a:prstGeom prst="rect">
            <a:avLst/>
          </a:prstGeom>
        </p:spPr>
      </p:pic>
      <p:pic>
        <p:nvPicPr>
          <p:cNvPr id="15" name="hồng phải 1">
            <a:hlinkClick r:id="rId19" action="ppaction://hlinksldjump"/>
            <a:extLst>
              <a:ext uri="{FF2B5EF4-FFF2-40B4-BE49-F238E27FC236}">
                <a16:creationId xmlns:a16="http://schemas.microsoft.com/office/drawing/2014/main" id="{A4553794-3861-158A-6B16-2274B9664D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658079" y="1555464"/>
            <a:ext cx="2167231" cy="1130586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19" name="xanh phải 1">
            <a:hlinkClick r:id="rId21" action="ppaction://hlinksldjump"/>
            <a:extLst>
              <a:ext uri="{FF2B5EF4-FFF2-40B4-BE49-F238E27FC236}">
                <a16:creationId xmlns:a16="http://schemas.microsoft.com/office/drawing/2014/main" id="{9F27DE80-1E7E-1C27-F52A-D0638E90E5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2544950" y="1559987"/>
            <a:ext cx="2167231" cy="1121541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16" name="hồng trái 1">
            <a:extLst>
              <a:ext uri="{FF2B5EF4-FFF2-40B4-BE49-F238E27FC236}">
                <a16:creationId xmlns:a16="http://schemas.microsoft.com/office/drawing/2014/main" id="{A345F0DF-7C08-5DC4-E389-4E34C97609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658079" y="1555464"/>
            <a:ext cx="2167231" cy="1130586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20" name="xanh trái 1">
            <a:extLst>
              <a:ext uri="{FF2B5EF4-FFF2-40B4-BE49-F238E27FC236}">
                <a16:creationId xmlns:a16="http://schemas.microsoft.com/office/drawing/2014/main" id="{0CC96367-BD9D-6A6B-307C-799B8F3D49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2544950" y="1559987"/>
            <a:ext cx="2167231" cy="1121541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22" name="hồng phải 2">
            <a:hlinkClick r:id="rId23" action="ppaction://hlinksldjump"/>
            <a:extLst>
              <a:ext uri="{FF2B5EF4-FFF2-40B4-BE49-F238E27FC236}">
                <a16:creationId xmlns:a16="http://schemas.microsoft.com/office/drawing/2014/main" id="{786C9102-EF6F-C577-E589-C1275F615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4431821" y="1555464"/>
            <a:ext cx="2167231" cy="1130586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47" name="hồng trái 2">
            <a:extLst>
              <a:ext uri="{FF2B5EF4-FFF2-40B4-BE49-F238E27FC236}">
                <a16:creationId xmlns:a16="http://schemas.microsoft.com/office/drawing/2014/main" id="{0A446D66-FBF4-4994-AD48-ADF5F7BA5E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4431821" y="1555464"/>
            <a:ext cx="2167231" cy="1130586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49" name="xanh phải 2">
            <a:hlinkClick r:id="rId24" action="ppaction://hlinksldjump"/>
            <a:extLst>
              <a:ext uri="{FF2B5EF4-FFF2-40B4-BE49-F238E27FC236}">
                <a16:creationId xmlns:a16="http://schemas.microsoft.com/office/drawing/2014/main" id="{2FC7AFF9-90B7-4939-9C28-E5140161AA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6318691" y="1559987"/>
            <a:ext cx="2167231" cy="1121541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0" name="xanh trái 2">
            <a:extLst>
              <a:ext uri="{FF2B5EF4-FFF2-40B4-BE49-F238E27FC236}">
                <a16:creationId xmlns:a16="http://schemas.microsoft.com/office/drawing/2014/main" id="{A1066F05-FB8D-BBB2-B18A-3D20A89A35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6318691" y="1559987"/>
            <a:ext cx="2167231" cy="1121541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2" name="hồng phải 1">
            <a:hlinkClick r:id="rId25" action="ppaction://hlinksldjump"/>
            <a:extLst>
              <a:ext uri="{FF2B5EF4-FFF2-40B4-BE49-F238E27FC236}">
                <a16:creationId xmlns:a16="http://schemas.microsoft.com/office/drawing/2014/main" id="{E0FD17DD-5661-4686-DD80-49620B70F4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658079" y="3067363"/>
            <a:ext cx="2167231" cy="1130586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3" name="xanh phải 1">
            <a:hlinkClick r:id="rId26" action="ppaction://hlinksldjump"/>
            <a:extLst>
              <a:ext uri="{FF2B5EF4-FFF2-40B4-BE49-F238E27FC236}">
                <a16:creationId xmlns:a16="http://schemas.microsoft.com/office/drawing/2014/main" id="{1F664831-1034-BAC9-81F6-284441669F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2544950" y="3071885"/>
            <a:ext cx="2167231" cy="1121541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4" name="hồng trái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A24855-2ED9-EE38-8ED6-EC5FB7E204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658079" y="3067363"/>
            <a:ext cx="2167231" cy="1130586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5" name="xanh trái 1">
            <a:extLst>
              <a:ext uri="{FF2B5EF4-FFF2-40B4-BE49-F238E27FC236}">
                <a16:creationId xmlns:a16="http://schemas.microsoft.com/office/drawing/2014/main" id="{7A753EF0-6BFF-1C5A-3B5D-50F18E7467E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2544950" y="3071885"/>
            <a:ext cx="2167231" cy="1121541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6" name="hồng phải 2">
            <a:hlinkClick r:id="rId27" action="ppaction://hlinksldjump"/>
            <a:extLst>
              <a:ext uri="{FF2B5EF4-FFF2-40B4-BE49-F238E27FC236}">
                <a16:creationId xmlns:a16="http://schemas.microsoft.com/office/drawing/2014/main" id="{1AFA5520-D4AF-9C26-7A2E-5BB3DEF9F2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4431821" y="3067363"/>
            <a:ext cx="2167231" cy="1130586"/>
          </a:xfrm>
          <a:custGeom>
            <a:avLst/>
            <a:gdLst>
              <a:gd name="connsiteX0" fmla="*/ 8713680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9393406 w 18258563"/>
              <a:gd name="connsiteY3" fmla="*/ 9525001 h 9525001"/>
              <a:gd name="connsiteX4" fmla="*/ 9497446 w 18258563"/>
              <a:gd name="connsiteY4" fmla="*/ 9437034 h 9525001"/>
              <a:gd name="connsiteX5" fmla="*/ 9182117 w 18258563"/>
              <a:gd name="connsiteY5" fmla="*/ 8677187 h 9525001"/>
              <a:gd name="connsiteX6" fmla="*/ 9182117 w 18258563"/>
              <a:gd name="connsiteY6" fmla="*/ 6650928 h 9525001"/>
              <a:gd name="connsiteX7" fmla="*/ 9182117 w 18258563"/>
              <a:gd name="connsiteY7" fmla="*/ 4624669 h 9525001"/>
              <a:gd name="connsiteX8" fmla="*/ 9182117 w 18258563"/>
              <a:gd name="connsiteY8" fmla="*/ 2598410 h 9525001"/>
              <a:gd name="connsiteX9" fmla="*/ 9160497 w 18258563"/>
              <a:gd name="connsiteY9" fmla="*/ 2598410 h 9525001"/>
              <a:gd name="connsiteX10" fmla="*/ 9029379 w 18258563"/>
              <a:gd name="connsiteY10" fmla="*/ 2544053 h 9525001"/>
              <a:gd name="connsiteX11" fmla="*/ 9182117 w 18258563"/>
              <a:gd name="connsiteY11" fmla="*/ 581114 h 9525001"/>
              <a:gd name="connsiteX12" fmla="*/ 8706166 w 18258563"/>
              <a:gd name="connsiteY12" fmla="*/ 11229 h 9525001"/>
              <a:gd name="connsiteX13" fmla="*/ 0 w 18258563"/>
              <a:gd name="connsiteY13" fmla="*/ 0 h 9525001"/>
              <a:gd name="connsiteX14" fmla="*/ 1179405 w 18258563"/>
              <a:gd name="connsiteY14" fmla="*/ 0 h 9525001"/>
              <a:gd name="connsiteX15" fmla="*/ 1171891 w 18258563"/>
              <a:gd name="connsiteY15" fmla="*/ 11229 h 9525001"/>
              <a:gd name="connsiteX16" fmla="*/ 1647842 w 18258563"/>
              <a:gd name="connsiteY16" fmla="*/ 581114 h 9525001"/>
              <a:gd name="connsiteX17" fmla="*/ 1647842 w 18258563"/>
              <a:gd name="connsiteY17" fmla="*/ 2607373 h 9525001"/>
              <a:gd name="connsiteX18" fmla="*/ 1669462 w 18258563"/>
              <a:gd name="connsiteY18" fmla="*/ 2607373 h 9525001"/>
              <a:gd name="connsiteX19" fmla="*/ 1800580 w 18258563"/>
              <a:gd name="connsiteY19" fmla="*/ 2661731 h 9525001"/>
              <a:gd name="connsiteX20" fmla="*/ 1647842 w 18258563"/>
              <a:gd name="connsiteY20" fmla="*/ 4624669 h 9525001"/>
              <a:gd name="connsiteX21" fmla="*/ 1647842 w 18258563"/>
              <a:gd name="connsiteY21" fmla="*/ 6650928 h 9525001"/>
              <a:gd name="connsiteX22" fmla="*/ 1647842 w 18258563"/>
              <a:gd name="connsiteY22" fmla="*/ 8677187 h 9525001"/>
              <a:gd name="connsiteX23" fmla="*/ 1963172 w 18258563"/>
              <a:gd name="connsiteY23" fmla="*/ 9437034 h 9525001"/>
              <a:gd name="connsiteX24" fmla="*/ 1859131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8713680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9393406" y="9525001"/>
                </a:lnTo>
                <a:lnTo>
                  <a:pt x="9497446" y="9437034"/>
                </a:lnTo>
                <a:cubicBezTo>
                  <a:pt x="9770732" y="9183752"/>
                  <a:pt x="9854820" y="8930470"/>
                  <a:pt x="9182117" y="8677187"/>
                </a:cubicBezTo>
                <a:cubicBezTo>
                  <a:pt x="7388242" y="8001767"/>
                  <a:pt x="10975991" y="7326348"/>
                  <a:pt x="9182117" y="6650928"/>
                </a:cubicBezTo>
                <a:cubicBezTo>
                  <a:pt x="7388242" y="5975508"/>
                  <a:pt x="10975991" y="5300089"/>
                  <a:pt x="9182117" y="4624669"/>
                </a:cubicBezTo>
                <a:cubicBezTo>
                  <a:pt x="7388242" y="3949249"/>
                  <a:pt x="10975991" y="3273830"/>
                  <a:pt x="9182117" y="2598410"/>
                </a:cubicBezTo>
                <a:lnTo>
                  <a:pt x="9160497" y="2598410"/>
                </a:lnTo>
                <a:lnTo>
                  <a:pt x="9029379" y="2544053"/>
                </a:lnTo>
                <a:cubicBezTo>
                  <a:pt x="7607222" y="1889740"/>
                  <a:pt x="10919933" y="1235428"/>
                  <a:pt x="9182117" y="581114"/>
                </a:cubicBezTo>
                <a:cubicBezTo>
                  <a:pt x="8677590" y="391152"/>
                  <a:pt x="8598757" y="201191"/>
                  <a:pt x="8706166" y="11229"/>
                </a:cubicBezTo>
                <a:close/>
                <a:moveTo>
                  <a:pt x="0" y="0"/>
                </a:moveTo>
                <a:lnTo>
                  <a:pt x="1179405" y="0"/>
                </a:lnTo>
                <a:lnTo>
                  <a:pt x="1171891" y="11229"/>
                </a:lnTo>
                <a:cubicBezTo>
                  <a:pt x="1064482" y="201191"/>
                  <a:pt x="1143315" y="391152"/>
                  <a:pt x="1647842" y="581114"/>
                </a:cubicBezTo>
                <a:cubicBezTo>
                  <a:pt x="3441717" y="1256534"/>
                  <a:pt x="-146034" y="1931953"/>
                  <a:pt x="1647842" y="2607373"/>
                </a:cubicBezTo>
                <a:lnTo>
                  <a:pt x="1669462" y="2607373"/>
                </a:lnTo>
                <a:lnTo>
                  <a:pt x="1800580" y="2661731"/>
                </a:lnTo>
                <a:cubicBezTo>
                  <a:pt x="3222738" y="3316044"/>
                  <a:pt x="-89976" y="3970356"/>
                  <a:pt x="1647842" y="4624669"/>
                </a:cubicBezTo>
                <a:cubicBezTo>
                  <a:pt x="3441717" y="5300089"/>
                  <a:pt x="-146034" y="5975508"/>
                  <a:pt x="1647842" y="6650928"/>
                </a:cubicBezTo>
                <a:cubicBezTo>
                  <a:pt x="3441717" y="7326348"/>
                  <a:pt x="-146034" y="8001767"/>
                  <a:pt x="1647842" y="8677187"/>
                </a:cubicBezTo>
                <a:cubicBezTo>
                  <a:pt x="2320545" y="8930470"/>
                  <a:pt x="2236457" y="9183752"/>
                  <a:pt x="1963172" y="9437034"/>
                </a:cubicBezTo>
                <a:lnTo>
                  <a:pt x="1859131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7" name="hồng trái 2">
            <a:extLst>
              <a:ext uri="{FF2B5EF4-FFF2-40B4-BE49-F238E27FC236}">
                <a16:creationId xmlns:a16="http://schemas.microsoft.com/office/drawing/2014/main" id="{F6101CAB-84C7-11C1-5A58-D824D52175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290"/>
          <a:stretch/>
        </p:blipFill>
        <p:spPr>
          <a:xfrm>
            <a:off x="4431821" y="3067363"/>
            <a:ext cx="2167231" cy="1130586"/>
          </a:xfrm>
          <a:custGeom>
            <a:avLst/>
            <a:gdLst>
              <a:gd name="connsiteX0" fmla="*/ 16255698 w 18258563"/>
              <a:gd name="connsiteY0" fmla="*/ 0 h 9525001"/>
              <a:gd name="connsiteX1" fmla="*/ 18258563 w 18258563"/>
              <a:gd name="connsiteY1" fmla="*/ 0 h 9525001"/>
              <a:gd name="connsiteX2" fmla="*/ 18258563 w 18258563"/>
              <a:gd name="connsiteY2" fmla="*/ 9525001 h 9525001"/>
              <a:gd name="connsiteX3" fmla="*/ 16935423 w 18258563"/>
              <a:gd name="connsiteY3" fmla="*/ 9525001 h 9525001"/>
              <a:gd name="connsiteX4" fmla="*/ 17039463 w 18258563"/>
              <a:gd name="connsiteY4" fmla="*/ 9437035 h 9525001"/>
              <a:gd name="connsiteX5" fmla="*/ 16724134 w 18258563"/>
              <a:gd name="connsiteY5" fmla="*/ 8677188 h 9525001"/>
              <a:gd name="connsiteX6" fmla="*/ 16724134 w 18258563"/>
              <a:gd name="connsiteY6" fmla="*/ 6650929 h 9525001"/>
              <a:gd name="connsiteX7" fmla="*/ 16724134 w 18258563"/>
              <a:gd name="connsiteY7" fmla="*/ 4624670 h 9525001"/>
              <a:gd name="connsiteX8" fmla="*/ 16724134 w 18258563"/>
              <a:gd name="connsiteY8" fmla="*/ 2598411 h 9525001"/>
              <a:gd name="connsiteX9" fmla="*/ 16702514 w 18258563"/>
              <a:gd name="connsiteY9" fmla="*/ 2598411 h 9525001"/>
              <a:gd name="connsiteX10" fmla="*/ 16571396 w 18258563"/>
              <a:gd name="connsiteY10" fmla="*/ 2544054 h 9525001"/>
              <a:gd name="connsiteX11" fmla="*/ 16724134 w 18258563"/>
              <a:gd name="connsiteY11" fmla="*/ 581115 h 9525001"/>
              <a:gd name="connsiteX12" fmla="*/ 16248183 w 18258563"/>
              <a:gd name="connsiteY12" fmla="*/ 11230 h 9525001"/>
              <a:gd name="connsiteX13" fmla="*/ 0 w 18258563"/>
              <a:gd name="connsiteY13" fmla="*/ 0 h 9525001"/>
              <a:gd name="connsiteX14" fmla="*/ 8721423 w 18258563"/>
              <a:gd name="connsiteY14" fmla="*/ 0 h 9525001"/>
              <a:gd name="connsiteX15" fmla="*/ 8713908 w 18258563"/>
              <a:gd name="connsiteY15" fmla="*/ 11230 h 9525001"/>
              <a:gd name="connsiteX16" fmla="*/ 9189859 w 18258563"/>
              <a:gd name="connsiteY16" fmla="*/ 581115 h 9525001"/>
              <a:gd name="connsiteX17" fmla="*/ 9189859 w 18258563"/>
              <a:gd name="connsiteY17" fmla="*/ 2607374 h 9525001"/>
              <a:gd name="connsiteX18" fmla="*/ 9211479 w 18258563"/>
              <a:gd name="connsiteY18" fmla="*/ 2607374 h 9525001"/>
              <a:gd name="connsiteX19" fmla="*/ 9342597 w 18258563"/>
              <a:gd name="connsiteY19" fmla="*/ 2661732 h 9525001"/>
              <a:gd name="connsiteX20" fmla="*/ 9189859 w 18258563"/>
              <a:gd name="connsiteY20" fmla="*/ 4624670 h 9525001"/>
              <a:gd name="connsiteX21" fmla="*/ 9189859 w 18258563"/>
              <a:gd name="connsiteY21" fmla="*/ 6650929 h 9525001"/>
              <a:gd name="connsiteX22" fmla="*/ 9189859 w 18258563"/>
              <a:gd name="connsiteY22" fmla="*/ 8677188 h 9525001"/>
              <a:gd name="connsiteX23" fmla="*/ 9505188 w 18258563"/>
              <a:gd name="connsiteY23" fmla="*/ 9437035 h 9525001"/>
              <a:gd name="connsiteX24" fmla="*/ 9401149 w 18258563"/>
              <a:gd name="connsiteY24" fmla="*/ 9525001 h 9525001"/>
              <a:gd name="connsiteX25" fmla="*/ 0 w 18258563"/>
              <a:gd name="connsiteY25" fmla="*/ 9525001 h 952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3" h="9525001">
                <a:moveTo>
                  <a:pt x="16255698" y="0"/>
                </a:moveTo>
                <a:lnTo>
                  <a:pt x="18258563" y="0"/>
                </a:lnTo>
                <a:lnTo>
                  <a:pt x="18258563" y="9525001"/>
                </a:lnTo>
                <a:lnTo>
                  <a:pt x="16935423" y="9525001"/>
                </a:lnTo>
                <a:lnTo>
                  <a:pt x="17039463" y="9437035"/>
                </a:lnTo>
                <a:cubicBezTo>
                  <a:pt x="17312749" y="9183753"/>
                  <a:pt x="17396837" y="8930470"/>
                  <a:pt x="16724134" y="8677188"/>
                </a:cubicBezTo>
                <a:cubicBezTo>
                  <a:pt x="14930259" y="8001768"/>
                  <a:pt x="18518007" y="7326349"/>
                  <a:pt x="16724134" y="6650929"/>
                </a:cubicBezTo>
                <a:cubicBezTo>
                  <a:pt x="14930259" y="5975509"/>
                  <a:pt x="18518007" y="5300090"/>
                  <a:pt x="16724134" y="4624670"/>
                </a:cubicBezTo>
                <a:cubicBezTo>
                  <a:pt x="14930259" y="3949250"/>
                  <a:pt x="18518007" y="3273831"/>
                  <a:pt x="16724134" y="2598411"/>
                </a:cubicBezTo>
                <a:lnTo>
                  <a:pt x="16702514" y="2598411"/>
                </a:lnTo>
                <a:lnTo>
                  <a:pt x="16571396" y="2544054"/>
                </a:lnTo>
                <a:cubicBezTo>
                  <a:pt x="15149238" y="1889741"/>
                  <a:pt x="18461951" y="1235429"/>
                  <a:pt x="16724134" y="581115"/>
                </a:cubicBezTo>
                <a:cubicBezTo>
                  <a:pt x="16219607" y="391153"/>
                  <a:pt x="16140774" y="201192"/>
                  <a:pt x="16248183" y="11230"/>
                </a:cubicBezTo>
                <a:close/>
                <a:moveTo>
                  <a:pt x="0" y="0"/>
                </a:moveTo>
                <a:lnTo>
                  <a:pt x="8721423" y="0"/>
                </a:lnTo>
                <a:lnTo>
                  <a:pt x="8713908" y="11230"/>
                </a:lnTo>
                <a:cubicBezTo>
                  <a:pt x="8606499" y="201192"/>
                  <a:pt x="8685331" y="391153"/>
                  <a:pt x="9189859" y="581115"/>
                </a:cubicBezTo>
                <a:cubicBezTo>
                  <a:pt x="10983734" y="1256535"/>
                  <a:pt x="7395983" y="1931954"/>
                  <a:pt x="9189859" y="2607374"/>
                </a:cubicBezTo>
                <a:lnTo>
                  <a:pt x="9211479" y="2607374"/>
                </a:lnTo>
                <a:lnTo>
                  <a:pt x="9342597" y="2661732"/>
                </a:lnTo>
                <a:cubicBezTo>
                  <a:pt x="10764755" y="3316045"/>
                  <a:pt x="7452042" y="3970357"/>
                  <a:pt x="9189859" y="4624670"/>
                </a:cubicBezTo>
                <a:cubicBezTo>
                  <a:pt x="10983734" y="5300090"/>
                  <a:pt x="7395983" y="5975509"/>
                  <a:pt x="9189859" y="6650929"/>
                </a:cubicBezTo>
                <a:cubicBezTo>
                  <a:pt x="10983734" y="7326349"/>
                  <a:pt x="7395983" y="8001768"/>
                  <a:pt x="9189859" y="8677188"/>
                </a:cubicBezTo>
                <a:cubicBezTo>
                  <a:pt x="9862562" y="8930470"/>
                  <a:pt x="9778474" y="9183753"/>
                  <a:pt x="9505188" y="9437035"/>
                </a:cubicBezTo>
                <a:lnTo>
                  <a:pt x="9401149" y="9525001"/>
                </a:lnTo>
                <a:lnTo>
                  <a:pt x="0" y="9525001"/>
                </a:lnTo>
                <a:close/>
              </a:path>
            </a:pathLst>
          </a:custGeom>
        </p:spPr>
      </p:pic>
      <p:pic>
        <p:nvPicPr>
          <p:cNvPr id="58" name="xanh phải 2">
            <a:hlinkClick r:id="rId28" action="ppaction://hlinksldjump"/>
            <a:extLst>
              <a:ext uri="{FF2B5EF4-FFF2-40B4-BE49-F238E27FC236}">
                <a16:creationId xmlns:a16="http://schemas.microsoft.com/office/drawing/2014/main" id="{0D87EFD5-7798-D749-ABCF-E544CE0C6C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6318691" y="3071885"/>
            <a:ext cx="2167231" cy="1121541"/>
          </a:xfrm>
          <a:custGeom>
            <a:avLst/>
            <a:gdLst>
              <a:gd name="connsiteX0" fmla="*/ 8714055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9507332 w 18258564"/>
              <a:gd name="connsiteY3" fmla="*/ 9448801 h 9448801"/>
              <a:gd name="connsiteX4" fmla="*/ 9544272 w 18258564"/>
              <a:gd name="connsiteY4" fmla="*/ 9405643 h 9448801"/>
              <a:gd name="connsiteX5" fmla="*/ 9110694 w 18258564"/>
              <a:gd name="connsiteY5" fmla="*/ 8772437 h 9448801"/>
              <a:gd name="connsiteX6" fmla="*/ 9110694 w 18258564"/>
              <a:gd name="connsiteY6" fmla="*/ 6746178 h 9448801"/>
              <a:gd name="connsiteX7" fmla="*/ 9110694 w 18258564"/>
              <a:gd name="connsiteY7" fmla="*/ 4719919 h 9448801"/>
              <a:gd name="connsiteX8" fmla="*/ 9110694 w 18258564"/>
              <a:gd name="connsiteY8" fmla="*/ 2693660 h 9448801"/>
              <a:gd name="connsiteX9" fmla="*/ 9089074 w 18258564"/>
              <a:gd name="connsiteY9" fmla="*/ 2693660 h 9448801"/>
              <a:gd name="connsiteX10" fmla="*/ 8957956 w 18258564"/>
              <a:gd name="connsiteY10" fmla="*/ 2639303 h 9448801"/>
              <a:gd name="connsiteX11" fmla="*/ 9110694 w 18258564"/>
              <a:gd name="connsiteY11" fmla="*/ 676364 h 9448801"/>
              <a:gd name="connsiteX12" fmla="*/ 8677116 w 18258564"/>
              <a:gd name="connsiteY12" fmla="*/ 43158 h 9448801"/>
              <a:gd name="connsiteX13" fmla="*/ 0 w 18258564"/>
              <a:gd name="connsiteY13" fmla="*/ 0 h 9448801"/>
              <a:gd name="connsiteX14" fmla="*/ 1179780 w 18258564"/>
              <a:gd name="connsiteY14" fmla="*/ 0 h 9448801"/>
              <a:gd name="connsiteX15" fmla="*/ 1142841 w 18258564"/>
              <a:gd name="connsiteY15" fmla="*/ 43158 h 9448801"/>
              <a:gd name="connsiteX16" fmla="*/ 1576419 w 18258564"/>
              <a:gd name="connsiteY16" fmla="*/ 676364 h 9448801"/>
              <a:gd name="connsiteX17" fmla="*/ 1576419 w 18258564"/>
              <a:gd name="connsiteY17" fmla="*/ 2702623 h 9448801"/>
              <a:gd name="connsiteX18" fmla="*/ 1598039 w 18258564"/>
              <a:gd name="connsiteY18" fmla="*/ 2702623 h 9448801"/>
              <a:gd name="connsiteX19" fmla="*/ 1729157 w 18258564"/>
              <a:gd name="connsiteY19" fmla="*/ 2756981 h 9448801"/>
              <a:gd name="connsiteX20" fmla="*/ 1576419 w 18258564"/>
              <a:gd name="connsiteY20" fmla="*/ 4719919 h 9448801"/>
              <a:gd name="connsiteX21" fmla="*/ 1576419 w 18258564"/>
              <a:gd name="connsiteY21" fmla="*/ 6746178 h 9448801"/>
              <a:gd name="connsiteX22" fmla="*/ 1576419 w 18258564"/>
              <a:gd name="connsiteY22" fmla="*/ 8772437 h 9448801"/>
              <a:gd name="connsiteX23" fmla="*/ 2009997 w 18258564"/>
              <a:gd name="connsiteY23" fmla="*/ 9405643 h 9448801"/>
              <a:gd name="connsiteX24" fmla="*/ 1973058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8714055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9507332" y="9448801"/>
                </a:lnTo>
                <a:lnTo>
                  <a:pt x="9544272" y="9405643"/>
                </a:lnTo>
                <a:cubicBezTo>
                  <a:pt x="9706316" y="9194574"/>
                  <a:pt x="9671280" y="8983506"/>
                  <a:pt x="9110694" y="8772437"/>
                </a:cubicBezTo>
                <a:cubicBezTo>
                  <a:pt x="7316820" y="8097017"/>
                  <a:pt x="10904568" y="7421598"/>
                  <a:pt x="9110694" y="6746178"/>
                </a:cubicBezTo>
                <a:cubicBezTo>
                  <a:pt x="7316820" y="6070758"/>
                  <a:pt x="10904568" y="5395339"/>
                  <a:pt x="9110694" y="4719919"/>
                </a:cubicBezTo>
                <a:cubicBezTo>
                  <a:pt x="7316820" y="4044499"/>
                  <a:pt x="10904568" y="3369080"/>
                  <a:pt x="9110694" y="2693660"/>
                </a:cubicBezTo>
                <a:lnTo>
                  <a:pt x="9089074" y="2693660"/>
                </a:lnTo>
                <a:lnTo>
                  <a:pt x="8957956" y="2639303"/>
                </a:lnTo>
                <a:cubicBezTo>
                  <a:pt x="7535798" y="1984990"/>
                  <a:pt x="10848510" y="1330678"/>
                  <a:pt x="9110694" y="676364"/>
                </a:cubicBezTo>
                <a:cubicBezTo>
                  <a:pt x="8550108" y="465295"/>
                  <a:pt x="8515072" y="254227"/>
                  <a:pt x="8677116" y="43158"/>
                </a:cubicBezTo>
                <a:close/>
                <a:moveTo>
                  <a:pt x="0" y="0"/>
                </a:moveTo>
                <a:lnTo>
                  <a:pt x="1179780" y="0"/>
                </a:lnTo>
                <a:lnTo>
                  <a:pt x="1142841" y="43158"/>
                </a:lnTo>
                <a:cubicBezTo>
                  <a:pt x="980796" y="254227"/>
                  <a:pt x="1015833" y="465295"/>
                  <a:pt x="1576419" y="676364"/>
                </a:cubicBezTo>
                <a:cubicBezTo>
                  <a:pt x="3370294" y="1351784"/>
                  <a:pt x="-217457" y="2027203"/>
                  <a:pt x="1576419" y="2702623"/>
                </a:cubicBezTo>
                <a:lnTo>
                  <a:pt x="1598039" y="2702623"/>
                </a:lnTo>
                <a:lnTo>
                  <a:pt x="1729157" y="2756981"/>
                </a:lnTo>
                <a:cubicBezTo>
                  <a:pt x="3151315" y="3411294"/>
                  <a:pt x="-161399" y="4065606"/>
                  <a:pt x="1576419" y="4719919"/>
                </a:cubicBezTo>
                <a:cubicBezTo>
                  <a:pt x="3370294" y="5395339"/>
                  <a:pt x="-217457" y="6070758"/>
                  <a:pt x="1576419" y="6746178"/>
                </a:cubicBezTo>
                <a:cubicBezTo>
                  <a:pt x="3370294" y="7421598"/>
                  <a:pt x="-217457" y="8097017"/>
                  <a:pt x="1576419" y="8772437"/>
                </a:cubicBezTo>
                <a:cubicBezTo>
                  <a:pt x="2137005" y="8983506"/>
                  <a:pt x="2172042" y="9194574"/>
                  <a:pt x="2009997" y="9405643"/>
                </a:cubicBezTo>
                <a:lnTo>
                  <a:pt x="1973058" y="9448801"/>
                </a:lnTo>
                <a:lnTo>
                  <a:pt x="0" y="9448801"/>
                </a:lnTo>
                <a:close/>
              </a:path>
            </a:pathLst>
          </a:custGeom>
        </p:spPr>
      </p:pic>
      <p:pic>
        <p:nvPicPr>
          <p:cNvPr id="59" name="xanh trái 2">
            <a:extLst>
              <a:ext uri="{FF2B5EF4-FFF2-40B4-BE49-F238E27FC236}">
                <a16:creationId xmlns:a16="http://schemas.microsoft.com/office/drawing/2014/main" id="{371E2894-EF07-B989-5B16-B08C3CDF3C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2" b="23708"/>
          <a:stretch/>
        </p:blipFill>
        <p:spPr>
          <a:xfrm>
            <a:off x="6318691" y="3071885"/>
            <a:ext cx="2167231" cy="1121541"/>
          </a:xfrm>
          <a:custGeom>
            <a:avLst/>
            <a:gdLst>
              <a:gd name="connsiteX0" fmla="*/ 16256073 w 18258564"/>
              <a:gd name="connsiteY0" fmla="*/ 0 h 9448801"/>
              <a:gd name="connsiteX1" fmla="*/ 18258564 w 18258564"/>
              <a:gd name="connsiteY1" fmla="*/ 0 h 9448801"/>
              <a:gd name="connsiteX2" fmla="*/ 18258564 w 18258564"/>
              <a:gd name="connsiteY2" fmla="*/ 9448801 h 9448801"/>
              <a:gd name="connsiteX3" fmla="*/ 17049350 w 18258564"/>
              <a:gd name="connsiteY3" fmla="*/ 9448801 h 9448801"/>
              <a:gd name="connsiteX4" fmla="*/ 17086288 w 18258564"/>
              <a:gd name="connsiteY4" fmla="*/ 9405644 h 9448801"/>
              <a:gd name="connsiteX5" fmla="*/ 16652711 w 18258564"/>
              <a:gd name="connsiteY5" fmla="*/ 8772438 h 9448801"/>
              <a:gd name="connsiteX6" fmla="*/ 16652711 w 18258564"/>
              <a:gd name="connsiteY6" fmla="*/ 6746179 h 9448801"/>
              <a:gd name="connsiteX7" fmla="*/ 16652711 w 18258564"/>
              <a:gd name="connsiteY7" fmla="*/ 4719920 h 9448801"/>
              <a:gd name="connsiteX8" fmla="*/ 16652711 w 18258564"/>
              <a:gd name="connsiteY8" fmla="*/ 2693661 h 9448801"/>
              <a:gd name="connsiteX9" fmla="*/ 16631091 w 18258564"/>
              <a:gd name="connsiteY9" fmla="*/ 2693661 h 9448801"/>
              <a:gd name="connsiteX10" fmla="*/ 16499973 w 18258564"/>
              <a:gd name="connsiteY10" fmla="*/ 2639304 h 9448801"/>
              <a:gd name="connsiteX11" fmla="*/ 16652711 w 18258564"/>
              <a:gd name="connsiteY11" fmla="*/ 676365 h 9448801"/>
              <a:gd name="connsiteX12" fmla="*/ 16219132 w 18258564"/>
              <a:gd name="connsiteY12" fmla="*/ 43159 h 9448801"/>
              <a:gd name="connsiteX13" fmla="*/ 0 w 18258564"/>
              <a:gd name="connsiteY13" fmla="*/ 0 h 9448801"/>
              <a:gd name="connsiteX14" fmla="*/ 8721798 w 18258564"/>
              <a:gd name="connsiteY14" fmla="*/ 0 h 9448801"/>
              <a:gd name="connsiteX15" fmla="*/ 8684858 w 18258564"/>
              <a:gd name="connsiteY15" fmla="*/ 43159 h 9448801"/>
              <a:gd name="connsiteX16" fmla="*/ 9118436 w 18258564"/>
              <a:gd name="connsiteY16" fmla="*/ 676365 h 9448801"/>
              <a:gd name="connsiteX17" fmla="*/ 9118436 w 18258564"/>
              <a:gd name="connsiteY17" fmla="*/ 2702624 h 9448801"/>
              <a:gd name="connsiteX18" fmla="*/ 9140056 w 18258564"/>
              <a:gd name="connsiteY18" fmla="*/ 2702624 h 9448801"/>
              <a:gd name="connsiteX19" fmla="*/ 9271174 w 18258564"/>
              <a:gd name="connsiteY19" fmla="*/ 2756982 h 9448801"/>
              <a:gd name="connsiteX20" fmla="*/ 9118436 w 18258564"/>
              <a:gd name="connsiteY20" fmla="*/ 4719920 h 9448801"/>
              <a:gd name="connsiteX21" fmla="*/ 9118436 w 18258564"/>
              <a:gd name="connsiteY21" fmla="*/ 6746179 h 9448801"/>
              <a:gd name="connsiteX22" fmla="*/ 9118436 w 18258564"/>
              <a:gd name="connsiteY22" fmla="*/ 8772438 h 9448801"/>
              <a:gd name="connsiteX23" fmla="*/ 9552014 w 18258564"/>
              <a:gd name="connsiteY23" fmla="*/ 9405644 h 9448801"/>
              <a:gd name="connsiteX24" fmla="*/ 9515075 w 18258564"/>
              <a:gd name="connsiteY24" fmla="*/ 9448801 h 9448801"/>
              <a:gd name="connsiteX25" fmla="*/ 0 w 18258564"/>
              <a:gd name="connsiteY25" fmla="*/ 9448801 h 944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58564" h="9448801">
                <a:moveTo>
                  <a:pt x="16256073" y="0"/>
                </a:moveTo>
                <a:lnTo>
                  <a:pt x="18258564" y="0"/>
                </a:lnTo>
                <a:lnTo>
                  <a:pt x="18258564" y="9448801"/>
                </a:lnTo>
                <a:lnTo>
                  <a:pt x="17049350" y="9448801"/>
                </a:lnTo>
                <a:lnTo>
                  <a:pt x="17086288" y="9405644"/>
                </a:lnTo>
                <a:cubicBezTo>
                  <a:pt x="17248332" y="9194575"/>
                  <a:pt x="17213296" y="8983507"/>
                  <a:pt x="16652711" y="8772438"/>
                </a:cubicBezTo>
                <a:cubicBezTo>
                  <a:pt x="14858836" y="8097018"/>
                  <a:pt x="18446584" y="7421599"/>
                  <a:pt x="16652711" y="6746179"/>
                </a:cubicBezTo>
                <a:cubicBezTo>
                  <a:pt x="14858836" y="6070759"/>
                  <a:pt x="18446584" y="5395340"/>
                  <a:pt x="16652711" y="4719920"/>
                </a:cubicBezTo>
                <a:cubicBezTo>
                  <a:pt x="14858836" y="4044500"/>
                  <a:pt x="18446584" y="3369081"/>
                  <a:pt x="16652711" y="2693661"/>
                </a:cubicBezTo>
                <a:lnTo>
                  <a:pt x="16631091" y="2693661"/>
                </a:lnTo>
                <a:lnTo>
                  <a:pt x="16499973" y="2639304"/>
                </a:lnTo>
                <a:cubicBezTo>
                  <a:pt x="15077815" y="1984991"/>
                  <a:pt x="18390528" y="1330679"/>
                  <a:pt x="16652711" y="676365"/>
                </a:cubicBezTo>
                <a:cubicBezTo>
                  <a:pt x="16092125" y="465296"/>
                  <a:pt x="16057088" y="254228"/>
                  <a:pt x="16219132" y="43159"/>
                </a:cubicBezTo>
                <a:close/>
                <a:moveTo>
                  <a:pt x="0" y="0"/>
                </a:moveTo>
                <a:lnTo>
                  <a:pt x="8721798" y="0"/>
                </a:lnTo>
                <a:lnTo>
                  <a:pt x="8684858" y="43159"/>
                </a:lnTo>
                <a:cubicBezTo>
                  <a:pt x="8522813" y="254228"/>
                  <a:pt x="8557850" y="465296"/>
                  <a:pt x="9118436" y="676365"/>
                </a:cubicBezTo>
                <a:cubicBezTo>
                  <a:pt x="10912311" y="1351785"/>
                  <a:pt x="7324561" y="2027204"/>
                  <a:pt x="9118436" y="2702624"/>
                </a:cubicBezTo>
                <a:lnTo>
                  <a:pt x="9140056" y="2702624"/>
                </a:lnTo>
                <a:lnTo>
                  <a:pt x="9271174" y="2756982"/>
                </a:lnTo>
                <a:cubicBezTo>
                  <a:pt x="10693332" y="3411295"/>
                  <a:pt x="7380618" y="4065607"/>
                  <a:pt x="9118436" y="4719920"/>
                </a:cubicBezTo>
                <a:cubicBezTo>
                  <a:pt x="10912311" y="5395340"/>
                  <a:pt x="7324561" y="6070759"/>
                  <a:pt x="9118436" y="6746179"/>
                </a:cubicBezTo>
                <a:cubicBezTo>
                  <a:pt x="10912311" y="7421599"/>
                  <a:pt x="7324561" y="8097018"/>
                  <a:pt x="9118436" y="8772438"/>
                </a:cubicBezTo>
                <a:cubicBezTo>
                  <a:pt x="9679022" y="8983507"/>
                  <a:pt x="9714059" y="9194575"/>
                  <a:pt x="9552014" y="9405644"/>
                </a:cubicBezTo>
                <a:lnTo>
                  <a:pt x="9515075" y="9448801"/>
                </a:lnTo>
                <a:lnTo>
                  <a:pt x="0" y="94488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38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2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5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3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51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-0.01693 4.1975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4.19753E-6 L 0.01692 4.19753E-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2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26777">
            <a:off x="-1181603" y="3972979"/>
            <a:ext cx="2980590" cy="2819204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4350" y="2176975"/>
            <a:ext cx="8115300" cy="2613812"/>
            <a:chOff x="0" y="0"/>
            <a:chExt cx="4274726" cy="1464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364716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48B91"/>
            </a:solidFill>
            <a:ln w="4476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3052" y="406541"/>
            <a:ext cx="6895731" cy="11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27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1. This person thinks that online learning isn’t as good as face -to-face learning.</a:t>
            </a:r>
          </a:p>
        </p:txBody>
      </p:sp>
      <p:sp>
        <p:nvSpPr>
          <p:cNvPr id="19" name="Freeform 19"/>
          <p:cNvSpPr/>
          <p:nvPr/>
        </p:nvSpPr>
        <p:spPr>
          <a:xfrm rot="816167">
            <a:off x="136986" y="203204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16167">
            <a:off x="101920" y="1966903"/>
            <a:ext cx="558233" cy="531844"/>
          </a:xfrm>
          <a:custGeom>
            <a:avLst/>
            <a:gdLst/>
            <a:ahLst/>
            <a:cxnLst/>
            <a:rect l="l" t="t" r="r" b="b"/>
            <a:pathLst>
              <a:path w="1116466" h="1063688">
                <a:moveTo>
                  <a:pt x="0" y="0"/>
                </a:moveTo>
                <a:lnTo>
                  <a:pt x="1116466" y="0"/>
                </a:lnTo>
                <a:lnTo>
                  <a:pt x="1116466" y="1063687"/>
                </a:lnTo>
                <a:lnTo>
                  <a:pt x="0" y="1063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32553" y="3175781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49565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17" name="TextBox 17"/>
          <p:cNvSpPr txBox="1"/>
          <p:nvPr/>
        </p:nvSpPr>
        <p:spPr>
          <a:xfrm>
            <a:off x="1314532" y="2612246"/>
            <a:ext cx="2838731" cy="70469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2003980" y="3253599"/>
            <a:ext cx="213048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 KIM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2362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8" name="Group 28"/>
          <p:cNvGrpSpPr/>
          <p:nvPr/>
        </p:nvGrpSpPr>
        <p:grpSpPr>
          <a:xfrm>
            <a:off x="4859837" y="3177269"/>
            <a:ext cx="2831528" cy="616199"/>
            <a:chOff x="0" y="0"/>
            <a:chExt cx="914311" cy="1989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859837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w="142875" cap="rnd">
            <a:noFill/>
            <a:prstDash val="solid"/>
            <a:round/>
          </a:ln>
        </p:spPr>
      </p:sp>
      <p:sp>
        <p:nvSpPr>
          <p:cNvPr id="33" name="TextBox 33"/>
          <p:cNvSpPr txBox="1"/>
          <p:nvPr/>
        </p:nvSpPr>
        <p:spPr>
          <a:xfrm>
            <a:off x="4955705" y="2582749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060186" y="3280730"/>
            <a:ext cx="257839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90738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2" name="Freeform 42"/>
          <p:cNvSpPr/>
          <p:nvPr/>
        </p:nvSpPr>
        <p:spPr>
          <a:xfrm>
            <a:off x="381036" y="4411458"/>
            <a:ext cx="444271" cy="435386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>
            <a:hlinkClick r:id="rId13" action="ppaction://hlinksldjump"/>
          </p:cNvPr>
          <p:cNvSpPr/>
          <p:nvPr/>
        </p:nvSpPr>
        <p:spPr>
          <a:xfrm rot="1691414">
            <a:off x="7880417" y="376529"/>
            <a:ext cx="1420928" cy="1126678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5"/>
                </a:lnTo>
                <a:lnTo>
                  <a:pt x="0" y="2253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46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CF5634E8-BAB2-0F7F-A73A-5A2DF6A933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84266" y="2854874"/>
            <a:ext cx="1258013" cy="1258013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DC7C0B74-2588-F2C0-CDF0-2412E2AF76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sp>
        <p:nvSpPr>
          <p:cNvPr id="15" name="Freeform 19">
            <a:extLst>
              <a:ext uri="{FF2B5EF4-FFF2-40B4-BE49-F238E27FC236}">
                <a16:creationId xmlns:a16="http://schemas.microsoft.com/office/drawing/2014/main" id="{59DE0142-296D-A033-CB67-7FC0E99A0BA8}"/>
              </a:ext>
            </a:extLst>
          </p:cNvPr>
          <p:cNvSpPr/>
          <p:nvPr/>
        </p:nvSpPr>
        <p:spPr>
          <a:xfrm rot="816167">
            <a:off x="8091001" y="4192795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7691129" y="3653048"/>
            <a:ext cx="2905744" cy="274841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6" y="0"/>
                </a:lnTo>
                <a:lnTo>
                  <a:pt x="5811486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4350" y="2156009"/>
            <a:ext cx="8115300" cy="2634778"/>
          </a:xfrm>
          <a:custGeom>
            <a:avLst/>
            <a:gdLst/>
            <a:ahLst/>
            <a:cxnLst/>
            <a:rect l="l" t="t" r="r" b="b"/>
            <a:pathLst>
              <a:path w="4274726" h="1464029">
                <a:moveTo>
                  <a:pt x="47700" y="0"/>
                </a:moveTo>
                <a:lnTo>
                  <a:pt x="4227026" y="0"/>
                </a:lnTo>
                <a:cubicBezTo>
                  <a:pt x="4239677" y="0"/>
                  <a:pt x="4251809" y="5025"/>
                  <a:pt x="4260755" y="13971"/>
                </a:cubicBezTo>
                <a:cubicBezTo>
                  <a:pt x="4269700" y="22916"/>
                  <a:pt x="4274726" y="35049"/>
                  <a:pt x="4274726" y="47700"/>
                </a:cubicBezTo>
                <a:lnTo>
                  <a:pt x="4274726" y="1416330"/>
                </a:lnTo>
                <a:cubicBezTo>
                  <a:pt x="4274726" y="1428981"/>
                  <a:pt x="4269700" y="1441113"/>
                  <a:pt x="4260755" y="1450059"/>
                </a:cubicBezTo>
                <a:cubicBezTo>
                  <a:pt x="4251809" y="1459004"/>
                  <a:pt x="4239677" y="1464029"/>
                  <a:pt x="4227026" y="1464029"/>
                </a:cubicBezTo>
                <a:lnTo>
                  <a:pt x="47700" y="1464029"/>
                </a:lnTo>
                <a:cubicBezTo>
                  <a:pt x="35049" y="1464029"/>
                  <a:pt x="22916" y="1459004"/>
                  <a:pt x="13971" y="1450059"/>
                </a:cubicBezTo>
                <a:cubicBezTo>
                  <a:pt x="5025" y="1441113"/>
                  <a:pt x="0" y="1428981"/>
                  <a:pt x="0" y="1416330"/>
                </a:cubicBezTo>
                <a:lnTo>
                  <a:pt x="0" y="47700"/>
                </a:lnTo>
                <a:cubicBezTo>
                  <a:pt x="0" y="35049"/>
                  <a:pt x="5025" y="22916"/>
                  <a:pt x="13971" y="13971"/>
                </a:cubicBezTo>
                <a:cubicBezTo>
                  <a:pt x="22916" y="5025"/>
                  <a:pt x="35049" y="0"/>
                  <a:pt x="47700" y="0"/>
                </a:cubicBezTo>
                <a:close/>
              </a:path>
            </a:pathLst>
          </a:custGeom>
          <a:solidFill>
            <a:srgbClr val="FFFFFF"/>
          </a:solidFill>
          <a:ln w="333375" cap="rnd">
            <a:solidFill>
              <a:srgbClr val="71B646"/>
            </a:solidFill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7" name="TextBox 7"/>
          <p:cNvSpPr txBox="1"/>
          <p:nvPr/>
        </p:nvSpPr>
        <p:spPr>
          <a:xfrm>
            <a:off x="514350" y="2070300"/>
            <a:ext cx="8115300" cy="2720487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</a:pPr>
            <a:endParaRPr sz="700"/>
          </a:p>
        </p:txBody>
      </p:sp>
      <p:grpSp>
        <p:nvGrpSpPr>
          <p:cNvPr id="8" name="Group 8"/>
          <p:cNvGrpSpPr/>
          <p:nvPr/>
        </p:nvGrpSpPr>
        <p:grpSpPr>
          <a:xfrm>
            <a:off x="561341" y="437176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71B646"/>
            </a:solidFill>
            <a:ln w="447675" cap="rnd">
              <a:solidFill>
                <a:srgbClr val="71B64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5812" y="506875"/>
            <a:ext cx="7307550" cy="114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3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2. This person gains the same knowledge in both ways of learning.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45963" y="3122444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50058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1314532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1907400" y="3238597"/>
            <a:ext cx="1836882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KIM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2362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6" name="Group 26"/>
          <p:cNvGrpSpPr/>
          <p:nvPr/>
        </p:nvGrpSpPr>
        <p:grpSpPr>
          <a:xfrm>
            <a:off x="4975745" y="3107298"/>
            <a:ext cx="2831528" cy="616199"/>
            <a:chOff x="0" y="0"/>
            <a:chExt cx="914311" cy="198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4971977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4959306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41646" y="3204207"/>
            <a:ext cx="1648561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90738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0" name="Freeform 40">
            <a:hlinkClick r:id="rId9" action="ppaction://hlinksldjump"/>
          </p:cNvPr>
          <p:cNvSpPr/>
          <p:nvPr/>
        </p:nvSpPr>
        <p:spPr>
          <a:xfrm flipV="1">
            <a:off x="8042872" y="233252"/>
            <a:ext cx="1101128" cy="1525493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773014" y="4517618"/>
            <a:ext cx="1597973" cy="566554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9"/>
                </a:lnTo>
                <a:lnTo>
                  <a:pt x="0" y="1133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25992" y="1468074"/>
            <a:ext cx="409820" cy="401624"/>
          </a:xfrm>
          <a:custGeom>
            <a:avLst/>
            <a:gdLst/>
            <a:ahLst/>
            <a:cxnLst/>
            <a:rect l="l" t="t" r="r" b="b"/>
            <a:pathLst>
              <a:path w="819639" h="803247">
                <a:moveTo>
                  <a:pt x="0" y="0"/>
                </a:moveTo>
                <a:lnTo>
                  <a:pt x="819640" y="0"/>
                </a:lnTo>
                <a:lnTo>
                  <a:pt x="819640" y="803246"/>
                </a:lnTo>
                <a:lnTo>
                  <a:pt x="0" y="803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23047" y="395489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1" y="0"/>
                </a:lnTo>
                <a:lnTo>
                  <a:pt x="1225531" y="1201019"/>
                </a:lnTo>
                <a:lnTo>
                  <a:pt x="0" y="1201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8323268" y="4426744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9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A9DAEB04-5FDC-D6EC-F3D2-903DD62261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03477" y="-751969"/>
            <a:ext cx="1258013" cy="1258013"/>
          </a:xfrm>
          <a:prstGeom prst="rect">
            <a:avLst/>
          </a:prstGeom>
        </p:spPr>
      </p:pic>
      <p:pic>
        <p:nvPicPr>
          <p:cNvPr id="50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F4B59669-0F2F-9552-8229-A2AF5796D9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pic>
        <p:nvPicPr>
          <p:cNvPr id="51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6986243F-6032-E074-D74A-C171BB1A30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78660" y="1137555"/>
            <a:ext cx="1265238" cy="1265238"/>
          </a:xfrm>
          <a:prstGeom prst="rect">
            <a:avLst/>
          </a:prstGeom>
        </p:spPr>
      </p:pic>
      <p:pic>
        <p:nvPicPr>
          <p:cNvPr id="52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CFBBB306-729F-A3FD-661E-0DD41BFC6A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30942" y="1126125"/>
            <a:ext cx="1265238" cy="1265238"/>
          </a:xfrm>
          <a:prstGeom prst="rect">
            <a:avLst/>
          </a:prstGeom>
        </p:spPr>
      </p:pic>
      <p:sp>
        <p:nvSpPr>
          <p:cNvPr id="5" name="Freeform 47">
            <a:extLst>
              <a:ext uri="{FF2B5EF4-FFF2-40B4-BE49-F238E27FC236}">
                <a16:creationId xmlns:a16="http://schemas.microsoft.com/office/drawing/2014/main" id="{162E6429-F51F-E93F-9961-A48ACE4DCB9B}"/>
              </a:ext>
            </a:extLst>
          </p:cNvPr>
          <p:cNvSpPr/>
          <p:nvPr/>
        </p:nvSpPr>
        <p:spPr>
          <a:xfrm>
            <a:off x="159155" y="4463065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26777">
            <a:off x="-1181603" y="3972979"/>
            <a:ext cx="2980590" cy="2819204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4350" y="2176975"/>
            <a:ext cx="8115300" cy="2613812"/>
            <a:chOff x="0" y="0"/>
            <a:chExt cx="4274726" cy="1464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364716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48B91"/>
            </a:solidFill>
            <a:ln w="4476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3052" y="406541"/>
            <a:ext cx="6895731" cy="11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27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3. This person has more direct conversations and discussion.</a:t>
            </a:r>
          </a:p>
        </p:txBody>
      </p:sp>
      <p:sp>
        <p:nvSpPr>
          <p:cNvPr id="19" name="Freeform 19"/>
          <p:cNvSpPr/>
          <p:nvPr/>
        </p:nvSpPr>
        <p:spPr>
          <a:xfrm rot="816167">
            <a:off x="136986" y="203204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16167">
            <a:off x="101920" y="1966903"/>
            <a:ext cx="558233" cy="531844"/>
          </a:xfrm>
          <a:custGeom>
            <a:avLst/>
            <a:gdLst/>
            <a:ahLst/>
            <a:cxnLst/>
            <a:rect l="l" t="t" r="r" b="b"/>
            <a:pathLst>
              <a:path w="1116466" h="1063688">
                <a:moveTo>
                  <a:pt x="0" y="0"/>
                </a:moveTo>
                <a:lnTo>
                  <a:pt x="1116466" y="0"/>
                </a:lnTo>
                <a:lnTo>
                  <a:pt x="1116466" y="1063687"/>
                </a:lnTo>
                <a:lnTo>
                  <a:pt x="0" y="1063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32553" y="3175781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49565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17" name="TextBox 17"/>
          <p:cNvSpPr txBox="1"/>
          <p:nvPr/>
        </p:nvSpPr>
        <p:spPr>
          <a:xfrm>
            <a:off x="1314532" y="2612246"/>
            <a:ext cx="2838731" cy="70469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2003980" y="3253599"/>
            <a:ext cx="213048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 KIM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2362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8" name="Group 28"/>
          <p:cNvGrpSpPr/>
          <p:nvPr/>
        </p:nvGrpSpPr>
        <p:grpSpPr>
          <a:xfrm>
            <a:off x="4859837" y="3177269"/>
            <a:ext cx="2831528" cy="616199"/>
            <a:chOff x="0" y="0"/>
            <a:chExt cx="914311" cy="1989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859837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w="142875" cap="rnd">
            <a:noFill/>
            <a:prstDash val="solid"/>
            <a:round/>
          </a:ln>
        </p:spPr>
      </p:sp>
      <p:sp>
        <p:nvSpPr>
          <p:cNvPr id="33" name="TextBox 33"/>
          <p:cNvSpPr txBox="1"/>
          <p:nvPr/>
        </p:nvSpPr>
        <p:spPr>
          <a:xfrm>
            <a:off x="4955705" y="2582749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060186" y="3280730"/>
            <a:ext cx="257839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90738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2" name="Freeform 42"/>
          <p:cNvSpPr/>
          <p:nvPr/>
        </p:nvSpPr>
        <p:spPr>
          <a:xfrm>
            <a:off x="381036" y="4411458"/>
            <a:ext cx="444271" cy="435386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>
            <a:hlinkClick r:id="rId13" action="ppaction://hlinksldjump"/>
          </p:cNvPr>
          <p:cNvSpPr/>
          <p:nvPr/>
        </p:nvSpPr>
        <p:spPr>
          <a:xfrm rot="1691414">
            <a:off x="7880417" y="376529"/>
            <a:ext cx="1420928" cy="1126678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5"/>
                </a:lnTo>
                <a:lnTo>
                  <a:pt x="0" y="2253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46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CF5634E8-BAB2-0F7F-A73A-5A2DF6A933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84266" y="2854874"/>
            <a:ext cx="1258013" cy="1258013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DC7C0B74-2588-F2C0-CDF0-2412E2AF76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sp>
        <p:nvSpPr>
          <p:cNvPr id="15" name="Freeform 19">
            <a:extLst>
              <a:ext uri="{FF2B5EF4-FFF2-40B4-BE49-F238E27FC236}">
                <a16:creationId xmlns:a16="http://schemas.microsoft.com/office/drawing/2014/main" id="{59DE0142-296D-A033-CB67-7FC0E99A0BA8}"/>
              </a:ext>
            </a:extLst>
          </p:cNvPr>
          <p:cNvSpPr/>
          <p:nvPr/>
        </p:nvSpPr>
        <p:spPr>
          <a:xfrm rot="816167">
            <a:off x="8091001" y="4192795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482943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21" y="61436"/>
            <a:ext cx="6738938" cy="496728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80695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4596769" y="1293019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2874641" y="1293020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4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4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4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ysClr val="windowText" lastClr="000000"/>
                </a:solidFill>
              </a:rPr>
              <a:t>Laptop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48723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79097" y="16669"/>
            <a:ext cx="1217294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7691129" y="3653048"/>
            <a:ext cx="2905744" cy="274841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6" y="0"/>
                </a:lnTo>
                <a:lnTo>
                  <a:pt x="5811486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4350" y="2156009"/>
            <a:ext cx="8115300" cy="2634778"/>
          </a:xfrm>
          <a:custGeom>
            <a:avLst/>
            <a:gdLst/>
            <a:ahLst/>
            <a:cxnLst/>
            <a:rect l="l" t="t" r="r" b="b"/>
            <a:pathLst>
              <a:path w="4274726" h="1464029">
                <a:moveTo>
                  <a:pt x="47700" y="0"/>
                </a:moveTo>
                <a:lnTo>
                  <a:pt x="4227026" y="0"/>
                </a:lnTo>
                <a:cubicBezTo>
                  <a:pt x="4239677" y="0"/>
                  <a:pt x="4251809" y="5025"/>
                  <a:pt x="4260755" y="13971"/>
                </a:cubicBezTo>
                <a:cubicBezTo>
                  <a:pt x="4269700" y="22916"/>
                  <a:pt x="4274726" y="35049"/>
                  <a:pt x="4274726" y="47700"/>
                </a:cubicBezTo>
                <a:lnTo>
                  <a:pt x="4274726" y="1416330"/>
                </a:lnTo>
                <a:cubicBezTo>
                  <a:pt x="4274726" y="1428981"/>
                  <a:pt x="4269700" y="1441113"/>
                  <a:pt x="4260755" y="1450059"/>
                </a:cubicBezTo>
                <a:cubicBezTo>
                  <a:pt x="4251809" y="1459004"/>
                  <a:pt x="4239677" y="1464029"/>
                  <a:pt x="4227026" y="1464029"/>
                </a:cubicBezTo>
                <a:lnTo>
                  <a:pt x="47700" y="1464029"/>
                </a:lnTo>
                <a:cubicBezTo>
                  <a:pt x="35049" y="1464029"/>
                  <a:pt x="22916" y="1459004"/>
                  <a:pt x="13971" y="1450059"/>
                </a:cubicBezTo>
                <a:cubicBezTo>
                  <a:pt x="5025" y="1441113"/>
                  <a:pt x="0" y="1428981"/>
                  <a:pt x="0" y="1416330"/>
                </a:cubicBezTo>
                <a:lnTo>
                  <a:pt x="0" y="47700"/>
                </a:lnTo>
                <a:cubicBezTo>
                  <a:pt x="0" y="35049"/>
                  <a:pt x="5025" y="22916"/>
                  <a:pt x="13971" y="13971"/>
                </a:cubicBezTo>
                <a:cubicBezTo>
                  <a:pt x="22916" y="5025"/>
                  <a:pt x="35049" y="0"/>
                  <a:pt x="47700" y="0"/>
                </a:cubicBezTo>
                <a:close/>
              </a:path>
            </a:pathLst>
          </a:custGeom>
          <a:solidFill>
            <a:srgbClr val="FFFFFF"/>
          </a:solidFill>
          <a:ln w="333375" cap="rnd">
            <a:solidFill>
              <a:srgbClr val="71B646"/>
            </a:solidFill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7" name="TextBox 7"/>
          <p:cNvSpPr txBox="1"/>
          <p:nvPr/>
        </p:nvSpPr>
        <p:spPr>
          <a:xfrm>
            <a:off x="514350" y="2070300"/>
            <a:ext cx="8115300" cy="2720487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</a:pPr>
            <a:endParaRPr sz="700"/>
          </a:p>
        </p:txBody>
      </p:sp>
      <p:grpSp>
        <p:nvGrpSpPr>
          <p:cNvPr id="8" name="Group 8"/>
          <p:cNvGrpSpPr/>
          <p:nvPr/>
        </p:nvGrpSpPr>
        <p:grpSpPr>
          <a:xfrm>
            <a:off x="561341" y="437176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71B646"/>
            </a:solidFill>
            <a:ln w="447675" cap="rnd">
              <a:solidFill>
                <a:srgbClr val="71B64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8804" y="477372"/>
            <a:ext cx="6554396" cy="114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3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4. This person uses emails to contact classmates.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45963" y="3122444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50058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1314532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1907400" y="3238597"/>
            <a:ext cx="1836882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KIM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2362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6" name="Group 26"/>
          <p:cNvGrpSpPr/>
          <p:nvPr/>
        </p:nvGrpSpPr>
        <p:grpSpPr>
          <a:xfrm>
            <a:off x="4975745" y="3107298"/>
            <a:ext cx="2831528" cy="616199"/>
            <a:chOff x="0" y="0"/>
            <a:chExt cx="914311" cy="198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4971977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4959306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41646" y="3204207"/>
            <a:ext cx="1648561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90738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0" name="Freeform 40">
            <a:hlinkClick r:id="rId9" action="ppaction://hlinksldjump"/>
          </p:cNvPr>
          <p:cNvSpPr/>
          <p:nvPr/>
        </p:nvSpPr>
        <p:spPr>
          <a:xfrm flipV="1">
            <a:off x="8042872" y="233252"/>
            <a:ext cx="1101128" cy="1525493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773014" y="4517618"/>
            <a:ext cx="1597973" cy="566554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9"/>
                </a:lnTo>
                <a:lnTo>
                  <a:pt x="0" y="1133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25992" y="1468074"/>
            <a:ext cx="409820" cy="401624"/>
          </a:xfrm>
          <a:custGeom>
            <a:avLst/>
            <a:gdLst/>
            <a:ahLst/>
            <a:cxnLst/>
            <a:rect l="l" t="t" r="r" b="b"/>
            <a:pathLst>
              <a:path w="819639" h="803247">
                <a:moveTo>
                  <a:pt x="0" y="0"/>
                </a:moveTo>
                <a:lnTo>
                  <a:pt x="819640" y="0"/>
                </a:lnTo>
                <a:lnTo>
                  <a:pt x="819640" y="803246"/>
                </a:lnTo>
                <a:lnTo>
                  <a:pt x="0" y="803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23047" y="395489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1" y="0"/>
                </a:lnTo>
                <a:lnTo>
                  <a:pt x="1225531" y="1201019"/>
                </a:lnTo>
                <a:lnTo>
                  <a:pt x="0" y="1201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8323268" y="4426744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9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A9DAEB04-5FDC-D6EC-F3D2-903DD62261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03477" y="-751969"/>
            <a:ext cx="1258013" cy="1258013"/>
          </a:xfrm>
          <a:prstGeom prst="rect">
            <a:avLst/>
          </a:prstGeom>
        </p:spPr>
      </p:pic>
      <p:pic>
        <p:nvPicPr>
          <p:cNvPr id="50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F4B59669-0F2F-9552-8229-A2AF5796D9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pic>
        <p:nvPicPr>
          <p:cNvPr id="51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6986243F-6032-E074-D74A-C171BB1A30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78660" y="1137555"/>
            <a:ext cx="1265238" cy="1265238"/>
          </a:xfrm>
          <a:prstGeom prst="rect">
            <a:avLst/>
          </a:prstGeom>
        </p:spPr>
      </p:pic>
      <p:pic>
        <p:nvPicPr>
          <p:cNvPr id="52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CFBBB306-729F-A3FD-661E-0DD41BFC6A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30942" y="1126125"/>
            <a:ext cx="1265238" cy="1265238"/>
          </a:xfrm>
          <a:prstGeom prst="rect">
            <a:avLst/>
          </a:prstGeom>
        </p:spPr>
      </p:pic>
      <p:sp>
        <p:nvSpPr>
          <p:cNvPr id="5" name="Freeform 47">
            <a:extLst>
              <a:ext uri="{FF2B5EF4-FFF2-40B4-BE49-F238E27FC236}">
                <a16:creationId xmlns:a16="http://schemas.microsoft.com/office/drawing/2014/main" id="{162E6429-F51F-E93F-9961-A48ACE4DCB9B}"/>
              </a:ext>
            </a:extLst>
          </p:cNvPr>
          <p:cNvSpPr/>
          <p:nvPr/>
        </p:nvSpPr>
        <p:spPr>
          <a:xfrm>
            <a:off x="159155" y="4463065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397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26777">
            <a:off x="-1181603" y="3972979"/>
            <a:ext cx="2980590" cy="2819204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4350" y="2176975"/>
            <a:ext cx="8115300" cy="2613812"/>
            <a:chOff x="0" y="0"/>
            <a:chExt cx="4274726" cy="14640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464029"/>
            </a:xfrm>
            <a:custGeom>
              <a:avLst/>
              <a:gdLst/>
              <a:ahLst/>
              <a:cxnLst/>
              <a:rect l="l" t="t" r="r" b="b"/>
              <a:pathLst>
                <a:path w="4274726" h="1464029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416330"/>
                  </a:lnTo>
                  <a:cubicBezTo>
                    <a:pt x="4274726" y="1428981"/>
                    <a:pt x="4269700" y="1441113"/>
                    <a:pt x="4260755" y="1450059"/>
                  </a:cubicBezTo>
                  <a:cubicBezTo>
                    <a:pt x="4251809" y="1459004"/>
                    <a:pt x="4239677" y="1464029"/>
                    <a:pt x="4227026" y="1464029"/>
                  </a:cubicBezTo>
                  <a:lnTo>
                    <a:pt x="47700" y="1464029"/>
                  </a:lnTo>
                  <a:cubicBezTo>
                    <a:pt x="35049" y="1464029"/>
                    <a:pt x="22916" y="1459004"/>
                    <a:pt x="13971" y="1450059"/>
                  </a:cubicBezTo>
                  <a:cubicBezTo>
                    <a:pt x="5025" y="1441113"/>
                    <a:pt x="0" y="1428981"/>
                    <a:pt x="0" y="1416330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3333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74726" cy="15116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377981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48B91"/>
            </a:solidFill>
            <a:ln w="447675" cap="rnd">
              <a:solidFill>
                <a:srgbClr val="F48B91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54013" y="678963"/>
            <a:ext cx="6895731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27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5. This person can pay more </a:t>
            </a:r>
            <a:r>
              <a:rPr lang="en-US" sz="2700" dirty="0" err="1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attent</a:t>
            </a:r>
            <a:r>
              <a:rPr lang="en-US" sz="27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 in class.</a:t>
            </a:r>
          </a:p>
        </p:txBody>
      </p:sp>
      <p:sp>
        <p:nvSpPr>
          <p:cNvPr id="19" name="Freeform 19"/>
          <p:cNvSpPr/>
          <p:nvPr/>
        </p:nvSpPr>
        <p:spPr>
          <a:xfrm rot="816167">
            <a:off x="136986" y="203204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16167">
            <a:off x="101920" y="1966903"/>
            <a:ext cx="558233" cy="531844"/>
          </a:xfrm>
          <a:custGeom>
            <a:avLst/>
            <a:gdLst/>
            <a:ahLst/>
            <a:cxnLst/>
            <a:rect l="l" t="t" r="r" b="b"/>
            <a:pathLst>
              <a:path w="1116466" h="1063688">
                <a:moveTo>
                  <a:pt x="0" y="0"/>
                </a:moveTo>
                <a:lnTo>
                  <a:pt x="1116466" y="0"/>
                </a:lnTo>
                <a:lnTo>
                  <a:pt x="1116466" y="1063687"/>
                </a:lnTo>
                <a:lnTo>
                  <a:pt x="0" y="1063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32553" y="3175781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49565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17" name="TextBox 17"/>
          <p:cNvSpPr txBox="1"/>
          <p:nvPr/>
        </p:nvSpPr>
        <p:spPr>
          <a:xfrm>
            <a:off x="1314532" y="2612246"/>
            <a:ext cx="2838731" cy="704693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2003980" y="3253599"/>
            <a:ext cx="213048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 KIM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2362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8" name="Group 28"/>
          <p:cNvGrpSpPr/>
          <p:nvPr/>
        </p:nvGrpSpPr>
        <p:grpSpPr>
          <a:xfrm>
            <a:off x="4859837" y="3177269"/>
            <a:ext cx="2831528" cy="616199"/>
            <a:chOff x="0" y="0"/>
            <a:chExt cx="914311" cy="1989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F48B91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859837" y="3175781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w="142875" cap="rnd">
            <a:noFill/>
            <a:prstDash val="solid"/>
            <a:round/>
          </a:ln>
        </p:spPr>
      </p:sp>
      <p:sp>
        <p:nvSpPr>
          <p:cNvPr id="33" name="TextBox 33"/>
          <p:cNvSpPr txBox="1"/>
          <p:nvPr/>
        </p:nvSpPr>
        <p:spPr>
          <a:xfrm>
            <a:off x="4955705" y="2582749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060186" y="3280730"/>
            <a:ext cx="2578395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90738" y="3532831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2" name="Freeform 42"/>
          <p:cNvSpPr/>
          <p:nvPr/>
        </p:nvSpPr>
        <p:spPr>
          <a:xfrm>
            <a:off x="381036" y="4411458"/>
            <a:ext cx="444271" cy="435386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>
            <a:hlinkClick r:id="rId13" action="ppaction://hlinksldjump"/>
          </p:cNvPr>
          <p:cNvSpPr/>
          <p:nvPr/>
        </p:nvSpPr>
        <p:spPr>
          <a:xfrm rot="1691414">
            <a:off x="7880417" y="376529"/>
            <a:ext cx="1420928" cy="1126678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6" y="0"/>
                </a:lnTo>
                <a:lnTo>
                  <a:pt x="2841856" y="2253355"/>
                </a:lnTo>
                <a:lnTo>
                  <a:pt x="0" y="2253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46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CF5634E8-BAB2-0F7F-A73A-5A2DF6A933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84266" y="2854874"/>
            <a:ext cx="1258013" cy="1258013"/>
          </a:xfrm>
          <a:prstGeom prst="rect">
            <a:avLst/>
          </a:prstGeom>
        </p:spPr>
      </p:pic>
      <p:pic>
        <p:nvPicPr>
          <p:cNvPr id="47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DC7C0B74-2588-F2C0-CDF0-2412E2AF76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sp>
        <p:nvSpPr>
          <p:cNvPr id="15" name="Freeform 19">
            <a:extLst>
              <a:ext uri="{FF2B5EF4-FFF2-40B4-BE49-F238E27FC236}">
                <a16:creationId xmlns:a16="http://schemas.microsoft.com/office/drawing/2014/main" id="{59DE0142-296D-A033-CB67-7FC0E99A0BA8}"/>
              </a:ext>
            </a:extLst>
          </p:cNvPr>
          <p:cNvSpPr/>
          <p:nvPr/>
        </p:nvSpPr>
        <p:spPr>
          <a:xfrm rot="816167">
            <a:off x="8091001" y="4192795"/>
            <a:ext cx="916014" cy="872712"/>
          </a:xfrm>
          <a:custGeom>
            <a:avLst/>
            <a:gdLst/>
            <a:ahLst/>
            <a:cxnLst/>
            <a:rect l="l" t="t" r="r" b="b"/>
            <a:pathLst>
              <a:path w="1832028" h="1745423">
                <a:moveTo>
                  <a:pt x="0" y="0"/>
                </a:moveTo>
                <a:lnTo>
                  <a:pt x="1832029" y="0"/>
                </a:lnTo>
                <a:lnTo>
                  <a:pt x="1832029" y="1745423"/>
                </a:lnTo>
                <a:lnTo>
                  <a:pt x="0" y="17454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245388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3928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95496" y="-122962"/>
            <a:ext cx="5389424" cy="5389424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2414">
            <a:off x="7691129" y="3653048"/>
            <a:ext cx="2905744" cy="274841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6" y="0"/>
                </a:lnTo>
                <a:lnTo>
                  <a:pt x="5811486" y="5496821"/>
                </a:lnTo>
                <a:lnTo>
                  <a:pt x="0" y="54968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4350" y="2156009"/>
            <a:ext cx="8115300" cy="2634778"/>
          </a:xfrm>
          <a:custGeom>
            <a:avLst/>
            <a:gdLst/>
            <a:ahLst/>
            <a:cxnLst/>
            <a:rect l="l" t="t" r="r" b="b"/>
            <a:pathLst>
              <a:path w="4274726" h="1464029">
                <a:moveTo>
                  <a:pt x="47700" y="0"/>
                </a:moveTo>
                <a:lnTo>
                  <a:pt x="4227026" y="0"/>
                </a:lnTo>
                <a:cubicBezTo>
                  <a:pt x="4239677" y="0"/>
                  <a:pt x="4251809" y="5025"/>
                  <a:pt x="4260755" y="13971"/>
                </a:cubicBezTo>
                <a:cubicBezTo>
                  <a:pt x="4269700" y="22916"/>
                  <a:pt x="4274726" y="35049"/>
                  <a:pt x="4274726" y="47700"/>
                </a:cubicBezTo>
                <a:lnTo>
                  <a:pt x="4274726" y="1416330"/>
                </a:lnTo>
                <a:cubicBezTo>
                  <a:pt x="4274726" y="1428981"/>
                  <a:pt x="4269700" y="1441113"/>
                  <a:pt x="4260755" y="1450059"/>
                </a:cubicBezTo>
                <a:cubicBezTo>
                  <a:pt x="4251809" y="1459004"/>
                  <a:pt x="4239677" y="1464029"/>
                  <a:pt x="4227026" y="1464029"/>
                </a:cubicBezTo>
                <a:lnTo>
                  <a:pt x="47700" y="1464029"/>
                </a:lnTo>
                <a:cubicBezTo>
                  <a:pt x="35049" y="1464029"/>
                  <a:pt x="22916" y="1459004"/>
                  <a:pt x="13971" y="1450059"/>
                </a:cubicBezTo>
                <a:cubicBezTo>
                  <a:pt x="5025" y="1441113"/>
                  <a:pt x="0" y="1428981"/>
                  <a:pt x="0" y="1416330"/>
                </a:cubicBezTo>
                <a:lnTo>
                  <a:pt x="0" y="47700"/>
                </a:lnTo>
                <a:cubicBezTo>
                  <a:pt x="0" y="35049"/>
                  <a:pt x="5025" y="22916"/>
                  <a:pt x="13971" y="13971"/>
                </a:cubicBezTo>
                <a:cubicBezTo>
                  <a:pt x="22916" y="5025"/>
                  <a:pt x="35049" y="0"/>
                  <a:pt x="47700" y="0"/>
                </a:cubicBezTo>
                <a:close/>
              </a:path>
            </a:pathLst>
          </a:custGeom>
          <a:solidFill>
            <a:srgbClr val="FFFFFF"/>
          </a:solidFill>
          <a:ln w="333375" cap="rnd">
            <a:solidFill>
              <a:srgbClr val="71B646"/>
            </a:solidFill>
            <a:prstDash val="solid"/>
            <a:round/>
          </a:ln>
        </p:spPr>
        <p:txBody>
          <a:bodyPr/>
          <a:lstStyle/>
          <a:p>
            <a:endParaRPr lang="en-US" sz="700" dirty="0"/>
          </a:p>
        </p:txBody>
      </p:sp>
      <p:sp>
        <p:nvSpPr>
          <p:cNvPr id="7" name="TextBox 7"/>
          <p:cNvSpPr txBox="1"/>
          <p:nvPr/>
        </p:nvSpPr>
        <p:spPr>
          <a:xfrm>
            <a:off x="514350" y="2070300"/>
            <a:ext cx="8115300" cy="2720487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</a:pPr>
            <a:endParaRPr sz="700"/>
          </a:p>
        </p:txBody>
      </p:sp>
      <p:grpSp>
        <p:nvGrpSpPr>
          <p:cNvPr id="8" name="Group 8"/>
          <p:cNvGrpSpPr/>
          <p:nvPr/>
        </p:nvGrpSpPr>
        <p:grpSpPr>
          <a:xfrm>
            <a:off x="561341" y="437176"/>
            <a:ext cx="8115300" cy="1394028"/>
            <a:chOff x="0" y="0"/>
            <a:chExt cx="4274726" cy="734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734303"/>
            </a:xfrm>
            <a:custGeom>
              <a:avLst/>
              <a:gdLst/>
              <a:ahLst/>
              <a:cxnLst/>
              <a:rect l="l" t="t" r="r" b="b"/>
              <a:pathLst>
                <a:path w="4274726" h="734303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686603"/>
                  </a:lnTo>
                  <a:cubicBezTo>
                    <a:pt x="4274726" y="699254"/>
                    <a:pt x="4269700" y="711387"/>
                    <a:pt x="4260755" y="720332"/>
                  </a:cubicBezTo>
                  <a:cubicBezTo>
                    <a:pt x="4251809" y="729277"/>
                    <a:pt x="4239677" y="734303"/>
                    <a:pt x="4227026" y="734303"/>
                  </a:cubicBezTo>
                  <a:lnTo>
                    <a:pt x="47700" y="734303"/>
                  </a:lnTo>
                  <a:cubicBezTo>
                    <a:pt x="35049" y="734303"/>
                    <a:pt x="22916" y="729277"/>
                    <a:pt x="13971" y="720332"/>
                  </a:cubicBezTo>
                  <a:cubicBezTo>
                    <a:pt x="5025" y="711387"/>
                    <a:pt x="0" y="699254"/>
                    <a:pt x="0" y="68660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71B646"/>
            </a:solidFill>
            <a:ln w="447675" cap="rnd">
              <a:solidFill>
                <a:srgbClr val="71B64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78192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5812" y="506875"/>
            <a:ext cx="7307550" cy="114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76"/>
              </a:lnSpc>
            </a:pPr>
            <a:r>
              <a:rPr lang="en-US" sz="3300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6. This person needs to have access to high-speed Internet.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45963" y="3122444"/>
            <a:ext cx="2831528" cy="616199"/>
            <a:chOff x="0" y="0"/>
            <a:chExt cx="914311" cy="1989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50058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A6A6A6"/>
          </a:solidFill>
          <a:ln cap="rnd">
            <a:noFill/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1314532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18" name="TextBox 18"/>
          <p:cNvSpPr txBox="1"/>
          <p:nvPr/>
        </p:nvSpPr>
        <p:spPr>
          <a:xfrm>
            <a:off x="1907400" y="3238597"/>
            <a:ext cx="1836882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A. KIM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42362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grpSp>
        <p:nvGrpSpPr>
          <p:cNvPr id="26" name="Group 26"/>
          <p:cNvGrpSpPr/>
          <p:nvPr/>
        </p:nvGrpSpPr>
        <p:grpSpPr>
          <a:xfrm>
            <a:off x="4975745" y="3107298"/>
            <a:ext cx="2831528" cy="616199"/>
            <a:chOff x="0" y="0"/>
            <a:chExt cx="914311" cy="198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14311" cy="198973"/>
            </a:xfrm>
            <a:custGeom>
              <a:avLst/>
              <a:gdLst/>
              <a:ahLst/>
              <a:cxnLst/>
              <a:rect l="l" t="t" r="r" b="b"/>
              <a:pathLst>
                <a:path w="914311" h="198973">
                  <a:moveTo>
                    <a:pt x="77924" y="0"/>
                  </a:moveTo>
                  <a:lnTo>
                    <a:pt x="836386" y="0"/>
                  </a:lnTo>
                  <a:cubicBezTo>
                    <a:pt x="857053" y="0"/>
                    <a:pt x="876874" y="8210"/>
                    <a:pt x="891487" y="22823"/>
                  </a:cubicBezTo>
                  <a:cubicBezTo>
                    <a:pt x="906101" y="37437"/>
                    <a:pt x="914311" y="57257"/>
                    <a:pt x="914311" y="77924"/>
                  </a:cubicBezTo>
                  <a:lnTo>
                    <a:pt x="914311" y="121049"/>
                  </a:lnTo>
                  <a:cubicBezTo>
                    <a:pt x="914311" y="141715"/>
                    <a:pt x="906101" y="161536"/>
                    <a:pt x="891487" y="176149"/>
                  </a:cubicBezTo>
                  <a:cubicBezTo>
                    <a:pt x="876874" y="190763"/>
                    <a:pt x="857053" y="198973"/>
                    <a:pt x="836386" y="198973"/>
                  </a:cubicBezTo>
                  <a:lnTo>
                    <a:pt x="77924" y="198973"/>
                  </a:lnTo>
                  <a:cubicBezTo>
                    <a:pt x="34888" y="198973"/>
                    <a:pt x="0" y="164085"/>
                    <a:pt x="0" y="121049"/>
                  </a:cubicBezTo>
                  <a:lnTo>
                    <a:pt x="0" y="77924"/>
                  </a:lnTo>
                  <a:cubicBezTo>
                    <a:pt x="0" y="57257"/>
                    <a:pt x="8210" y="37437"/>
                    <a:pt x="22823" y="22823"/>
                  </a:cubicBezTo>
                  <a:cubicBezTo>
                    <a:pt x="37437" y="8210"/>
                    <a:pt x="57257" y="0"/>
                    <a:pt x="77924" y="0"/>
                  </a:cubicBezTo>
                  <a:close/>
                </a:path>
              </a:pathLst>
            </a:custGeom>
            <a:solidFill>
              <a:srgbClr val="71B646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14311" cy="23707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4971977" y="3122444"/>
            <a:ext cx="2838731" cy="616199"/>
          </a:xfrm>
          <a:custGeom>
            <a:avLst/>
            <a:gdLst/>
            <a:ahLst/>
            <a:cxnLst/>
            <a:rect l="l" t="t" r="r" b="b"/>
            <a:pathLst>
              <a:path w="916637" h="198973">
                <a:moveTo>
                  <a:pt x="77727" y="0"/>
                </a:moveTo>
                <a:lnTo>
                  <a:pt x="838910" y="0"/>
                </a:lnTo>
                <a:cubicBezTo>
                  <a:pt x="881837" y="0"/>
                  <a:pt x="916637" y="34799"/>
                  <a:pt x="916637" y="77727"/>
                </a:cubicBezTo>
                <a:lnTo>
                  <a:pt x="916637" y="121246"/>
                </a:lnTo>
                <a:cubicBezTo>
                  <a:pt x="916637" y="141861"/>
                  <a:pt x="908448" y="161631"/>
                  <a:pt x="893871" y="176207"/>
                </a:cubicBezTo>
                <a:cubicBezTo>
                  <a:pt x="879295" y="190784"/>
                  <a:pt x="859524" y="198973"/>
                  <a:pt x="838910" y="198973"/>
                </a:cubicBezTo>
                <a:lnTo>
                  <a:pt x="77727" y="198973"/>
                </a:lnTo>
                <a:cubicBezTo>
                  <a:pt x="34799" y="198973"/>
                  <a:pt x="0" y="164173"/>
                  <a:pt x="0" y="121246"/>
                </a:cubicBezTo>
                <a:lnTo>
                  <a:pt x="0" y="77727"/>
                </a:lnTo>
                <a:cubicBezTo>
                  <a:pt x="0" y="34799"/>
                  <a:pt x="34799" y="0"/>
                  <a:pt x="77727" y="0"/>
                </a:cubicBezTo>
                <a:close/>
              </a:path>
            </a:pathLst>
          </a:custGeom>
          <a:solidFill>
            <a:srgbClr val="53D900"/>
          </a:solidFill>
          <a:ln cap="rnd">
            <a:noFill/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4959306" y="2572266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41646" y="3204207"/>
            <a:ext cx="1648561" cy="40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9"/>
              </a:lnSpc>
            </a:pPr>
            <a:r>
              <a:rPr lang="en-US" sz="2734" dirty="0">
                <a:solidFill>
                  <a:srgbClr val="FFFFFF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B. LAURA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90738" y="3522348"/>
            <a:ext cx="2838731" cy="734190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700"/>
          </a:p>
        </p:txBody>
      </p:sp>
      <p:sp>
        <p:nvSpPr>
          <p:cNvPr id="40" name="Freeform 40">
            <a:hlinkClick r:id="rId9" action="ppaction://hlinksldjump"/>
          </p:cNvPr>
          <p:cNvSpPr/>
          <p:nvPr/>
        </p:nvSpPr>
        <p:spPr>
          <a:xfrm flipV="1">
            <a:off x="8042872" y="233252"/>
            <a:ext cx="1101128" cy="1525493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773014" y="4517618"/>
            <a:ext cx="1597973" cy="566554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9"/>
                </a:lnTo>
                <a:lnTo>
                  <a:pt x="0" y="1133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25992" y="1468074"/>
            <a:ext cx="409820" cy="401624"/>
          </a:xfrm>
          <a:custGeom>
            <a:avLst/>
            <a:gdLst/>
            <a:ahLst/>
            <a:cxnLst/>
            <a:rect l="l" t="t" r="r" b="b"/>
            <a:pathLst>
              <a:path w="819639" h="803247">
                <a:moveTo>
                  <a:pt x="0" y="0"/>
                </a:moveTo>
                <a:lnTo>
                  <a:pt x="819640" y="0"/>
                </a:lnTo>
                <a:lnTo>
                  <a:pt x="819640" y="803246"/>
                </a:lnTo>
                <a:lnTo>
                  <a:pt x="0" y="803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23047" y="395489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1" y="0"/>
                </a:lnTo>
                <a:lnTo>
                  <a:pt x="1225531" y="1201019"/>
                </a:lnTo>
                <a:lnTo>
                  <a:pt x="0" y="1201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8323268" y="4426744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49" name="Correct answer 1">
            <a:hlinkClick r:id="" action="ppaction://media"/>
            <a:extLst>
              <a:ext uri="{FF2B5EF4-FFF2-40B4-BE49-F238E27FC236}">
                <a16:creationId xmlns:a16="http://schemas.microsoft.com/office/drawing/2014/main" id="{A9DAEB04-5FDC-D6EC-F3D2-903DD62261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6" end="1571.68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03477" y="-751969"/>
            <a:ext cx="1258013" cy="1258013"/>
          </a:xfrm>
          <a:prstGeom prst="rect">
            <a:avLst/>
          </a:prstGeom>
        </p:spPr>
      </p:pic>
      <p:pic>
        <p:nvPicPr>
          <p:cNvPr id="50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F4B59669-0F2F-9552-8229-A2AF5796D9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373527" y="1084868"/>
            <a:ext cx="1265238" cy="1265238"/>
          </a:xfrm>
          <a:prstGeom prst="rect">
            <a:avLst/>
          </a:prstGeom>
        </p:spPr>
      </p:pic>
      <p:pic>
        <p:nvPicPr>
          <p:cNvPr id="51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6986243F-6032-E074-D74A-C171BB1A30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78660" y="1137555"/>
            <a:ext cx="1265238" cy="1265238"/>
          </a:xfrm>
          <a:prstGeom prst="rect">
            <a:avLst/>
          </a:prstGeom>
        </p:spPr>
      </p:pic>
      <p:pic>
        <p:nvPicPr>
          <p:cNvPr id="52" name="Wrong answer 1">
            <a:hlinkClick r:id="" action="ppaction://media"/>
            <a:extLst>
              <a:ext uri="{FF2B5EF4-FFF2-40B4-BE49-F238E27FC236}">
                <a16:creationId xmlns:a16="http://schemas.microsoft.com/office/drawing/2014/main" id="{CFBBB306-729F-A3FD-661E-0DD41BFC6A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11" end="68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630942" y="1126125"/>
            <a:ext cx="1265238" cy="1265238"/>
          </a:xfrm>
          <a:prstGeom prst="rect">
            <a:avLst/>
          </a:prstGeom>
        </p:spPr>
      </p:pic>
      <p:sp>
        <p:nvSpPr>
          <p:cNvPr id="5" name="Freeform 47">
            <a:extLst>
              <a:ext uri="{FF2B5EF4-FFF2-40B4-BE49-F238E27FC236}">
                <a16:creationId xmlns:a16="http://schemas.microsoft.com/office/drawing/2014/main" id="{162E6429-F51F-E93F-9961-A48ACE4DCB9B}"/>
              </a:ext>
            </a:extLst>
          </p:cNvPr>
          <p:cNvSpPr/>
          <p:nvPr/>
        </p:nvSpPr>
        <p:spPr>
          <a:xfrm>
            <a:off x="159155" y="4463065"/>
            <a:ext cx="612765" cy="600510"/>
          </a:xfrm>
          <a:custGeom>
            <a:avLst/>
            <a:gdLst/>
            <a:ahLst/>
            <a:cxnLst/>
            <a:rect l="l" t="t" r="r" b="b"/>
            <a:pathLst>
              <a:path w="1225530" h="1201020">
                <a:moveTo>
                  <a:pt x="0" y="0"/>
                </a:moveTo>
                <a:lnTo>
                  <a:pt x="1225530" y="0"/>
                </a:lnTo>
                <a:lnTo>
                  <a:pt x="1225530" y="1201020"/>
                </a:lnTo>
                <a:lnTo>
                  <a:pt x="0" y="1201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5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7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2172518" y="3524776"/>
            <a:ext cx="3836670" cy="5222475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239559" y="735878"/>
            <a:ext cx="6664882" cy="3671744"/>
          </a:xfrm>
          <a:custGeom>
            <a:avLst/>
            <a:gdLst/>
            <a:ahLst/>
            <a:cxnLst/>
            <a:rect l="l" t="t" r="r" b="b"/>
            <a:pathLst>
              <a:path w="13329764" h="7343488">
                <a:moveTo>
                  <a:pt x="0" y="0"/>
                </a:moveTo>
                <a:lnTo>
                  <a:pt x="13329764" y="0"/>
                </a:lnTo>
                <a:lnTo>
                  <a:pt x="13329764" y="7343488"/>
                </a:lnTo>
                <a:lnTo>
                  <a:pt x="0" y="73434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251259">
            <a:off x="-2228785" y="-2194078"/>
            <a:ext cx="3628106" cy="343166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7897044">
            <a:off x="7762525" y="-3207890"/>
            <a:ext cx="3836670" cy="5222475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285022" y="1195717"/>
            <a:ext cx="458656" cy="449483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9559" y="185520"/>
            <a:ext cx="561590" cy="550358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11" action="ppaction://hlinksldjump"/>
          </p:cNvPr>
          <p:cNvSpPr/>
          <p:nvPr/>
        </p:nvSpPr>
        <p:spPr>
          <a:xfrm flipV="1">
            <a:off x="7820458" y="185520"/>
            <a:ext cx="1101128" cy="1525493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4"/>
                </a:moveTo>
                <a:lnTo>
                  <a:pt x="2202256" y="3050984"/>
                </a:lnTo>
                <a:lnTo>
                  <a:pt x="2202256" y="0"/>
                </a:lnTo>
                <a:lnTo>
                  <a:pt x="0" y="0"/>
                </a:lnTo>
                <a:lnTo>
                  <a:pt x="0" y="305098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773014" y="3944370"/>
            <a:ext cx="1597973" cy="566554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14975" y="1885142"/>
            <a:ext cx="5293723" cy="13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2"/>
              </a:lnSpc>
            </a:pPr>
            <a:r>
              <a:rPr lang="en-US" sz="4456">
                <a:solidFill>
                  <a:srgbClr val="5F81C0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CHÚC MỪNG BẠN ĐƯỢC THÊM 1 LƯỢT</a:t>
            </a:r>
          </a:p>
        </p:txBody>
      </p:sp>
      <p:pic>
        <p:nvPicPr>
          <p:cNvPr id="16" name="WIN sound effect">
            <a:hlinkClick r:id="" action="ppaction://media"/>
            <a:extLst>
              <a:ext uri="{FF2B5EF4-FFF2-40B4-BE49-F238E27FC236}">
                <a16:creationId xmlns:a16="http://schemas.microsoft.com/office/drawing/2014/main" id="{C7408EEF-D558-9805-AAF9-FE0BC3AF8C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44529" y="1161863"/>
            <a:ext cx="1150938" cy="1150938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605C311A-0F16-4315-8F79-65A72DDE34BB}"/>
              </a:ext>
            </a:extLst>
          </p:cNvPr>
          <p:cNvSpPr/>
          <p:nvPr/>
        </p:nvSpPr>
        <p:spPr>
          <a:xfrm>
            <a:off x="8039100" y="4227647"/>
            <a:ext cx="561590" cy="550358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1401463" y="2932302"/>
            <a:ext cx="4288042" cy="4055864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3243693" y="-152421"/>
            <a:ext cx="4002602" cy="5448342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3271909" y="1208530"/>
            <a:ext cx="3946169" cy="2726441"/>
            <a:chOff x="0" y="0"/>
            <a:chExt cx="1790894" cy="1237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0894" cy="1237344"/>
            </a:xfrm>
            <a:custGeom>
              <a:avLst/>
              <a:gdLst/>
              <a:ahLst/>
              <a:cxnLst/>
              <a:rect l="l" t="t" r="r" b="b"/>
              <a:pathLst>
                <a:path w="1790894" h="1237344">
                  <a:moveTo>
                    <a:pt x="50028" y="0"/>
                  </a:moveTo>
                  <a:lnTo>
                    <a:pt x="1740866" y="0"/>
                  </a:lnTo>
                  <a:cubicBezTo>
                    <a:pt x="1754134" y="0"/>
                    <a:pt x="1766859" y="5271"/>
                    <a:pt x="1776241" y="14653"/>
                  </a:cubicBezTo>
                  <a:cubicBezTo>
                    <a:pt x="1785623" y="24035"/>
                    <a:pt x="1790894" y="36760"/>
                    <a:pt x="1790894" y="50028"/>
                  </a:cubicBezTo>
                  <a:lnTo>
                    <a:pt x="1790894" y="1187316"/>
                  </a:lnTo>
                  <a:cubicBezTo>
                    <a:pt x="1790894" y="1214945"/>
                    <a:pt x="1768496" y="1237344"/>
                    <a:pt x="1740866" y="1237344"/>
                  </a:cubicBezTo>
                  <a:lnTo>
                    <a:pt x="50028" y="1237344"/>
                  </a:lnTo>
                  <a:cubicBezTo>
                    <a:pt x="36760" y="1237344"/>
                    <a:pt x="24035" y="1232073"/>
                    <a:pt x="14653" y="1222691"/>
                  </a:cubicBezTo>
                  <a:cubicBezTo>
                    <a:pt x="5271" y="1213309"/>
                    <a:pt x="0" y="1200584"/>
                    <a:pt x="0" y="1187316"/>
                  </a:cubicBezTo>
                  <a:lnTo>
                    <a:pt x="0" y="50028"/>
                  </a:lnTo>
                  <a:cubicBezTo>
                    <a:pt x="0" y="36760"/>
                    <a:pt x="5271" y="24035"/>
                    <a:pt x="14653" y="14653"/>
                  </a:cubicBezTo>
                  <a:cubicBezTo>
                    <a:pt x="24035" y="5271"/>
                    <a:pt x="36760" y="0"/>
                    <a:pt x="5002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790894" cy="128496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700"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2363555"/>
            <a:ext cx="742559" cy="727708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9522" y="3972213"/>
            <a:ext cx="613100" cy="600838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1847" y="1578279"/>
            <a:ext cx="1042766" cy="993471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1" y="0"/>
                </a:lnTo>
                <a:lnTo>
                  <a:pt x="2085531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9682" y="368067"/>
            <a:ext cx="882165" cy="840463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00631" y="306600"/>
            <a:ext cx="423981" cy="415501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2" y="0"/>
                </a:lnTo>
                <a:lnTo>
                  <a:pt x="847962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491273" y="1601072"/>
            <a:ext cx="3507441" cy="194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182">
                <a:solidFill>
                  <a:srgbClr val="E56C73"/>
                </a:solidFill>
                <a:latin typeface="Baloo 2 ExtraBold" pitchFamily="2" charset="0"/>
                <a:ea typeface="Baloo"/>
                <a:cs typeface="Baloo 2 ExtraBold" pitchFamily="2" charset="0"/>
                <a:sym typeface="Baloo"/>
              </a:rPr>
              <a:t>NHƯỜNG LƯỢT CHƠI CHO ĐỘI BẠN</a:t>
            </a:r>
          </a:p>
        </p:txBody>
      </p:sp>
      <p:sp>
        <p:nvSpPr>
          <p:cNvPr id="15" name="Freeform 15">
            <a:hlinkClick r:id="rId13" action="ppaction://hlinksldjump"/>
          </p:cNvPr>
          <p:cNvSpPr/>
          <p:nvPr/>
        </p:nvSpPr>
        <p:spPr>
          <a:xfrm flipV="1">
            <a:off x="7533319" y="71014"/>
            <a:ext cx="1446524" cy="2004001"/>
          </a:xfrm>
          <a:custGeom>
            <a:avLst/>
            <a:gdLst/>
            <a:ahLst/>
            <a:cxnLst/>
            <a:rect l="l" t="t" r="r" b="b"/>
            <a:pathLst>
              <a:path w="2893048" h="4008001">
                <a:moveTo>
                  <a:pt x="0" y="4008001"/>
                </a:moveTo>
                <a:lnTo>
                  <a:pt x="2893048" y="4008001"/>
                </a:lnTo>
                <a:lnTo>
                  <a:pt x="2893048" y="0"/>
                </a:lnTo>
                <a:lnTo>
                  <a:pt x="0" y="0"/>
                </a:lnTo>
                <a:lnTo>
                  <a:pt x="0" y="4008001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7" name="Fail sound effect (1)">
            <a:hlinkClick r:id="" action="ppaction://media"/>
            <a:extLst>
              <a:ext uri="{FF2B5EF4-FFF2-40B4-BE49-F238E27FC236}">
                <a16:creationId xmlns:a16="http://schemas.microsoft.com/office/drawing/2014/main" id="{25972D81-8189-0960-9C2C-1C3DC49C0D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02494" y="812399"/>
            <a:ext cx="1083391" cy="1083391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F6590560-458B-E6F2-DED0-DEBBF768208F}"/>
              </a:ext>
            </a:extLst>
          </p:cNvPr>
          <p:cNvSpPr/>
          <p:nvPr/>
        </p:nvSpPr>
        <p:spPr>
          <a:xfrm>
            <a:off x="7670345" y="4057650"/>
            <a:ext cx="882165" cy="840463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46"/>
          <p:cNvSpPr txBox="1">
            <a:spLocks noGrp="1"/>
          </p:cNvSpPr>
          <p:nvPr>
            <p:ph type="title"/>
          </p:nvPr>
        </p:nvSpPr>
        <p:spPr>
          <a:xfrm>
            <a:off x="294309" y="102281"/>
            <a:ext cx="85933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Task 3: Read and put a tick (✓).</a:t>
            </a:r>
          </a:p>
        </p:txBody>
      </p:sp>
      <p:sp>
        <p:nvSpPr>
          <p:cNvPr id="2620" name="Google Shape;2620;p46"/>
          <p:cNvSpPr/>
          <p:nvPr/>
        </p:nvSpPr>
        <p:spPr>
          <a:xfrm>
            <a:off x="8532366" y="22461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621" name="Google Shape;2621;p46"/>
          <p:cNvSpPr/>
          <p:nvPr/>
        </p:nvSpPr>
        <p:spPr>
          <a:xfrm>
            <a:off x="915966" y="41806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46"/>
          <p:cNvSpPr/>
          <p:nvPr/>
        </p:nvSpPr>
        <p:spPr>
          <a:xfrm>
            <a:off x="1360428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72440" y="776059"/>
          <a:ext cx="7939333" cy="3916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9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29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This person...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Kim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1.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thinks that </a:t>
                      </a:r>
                      <a:r>
                        <a:rPr lang="en-US" sz="1800" b="0" i="1" u="sng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online learning isn’t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sng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as good as face-to-face learning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2.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gains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the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same knowledge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in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both ways of learning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 2" panose="05020102010507070707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3.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has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more direct conversations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and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discussions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4.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uses emails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contact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classmates.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5.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can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pay more attention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in class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.</a:t>
                      </a:r>
                      <a:endParaRPr lang="en-US" sz="18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6.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needs 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have access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to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high-speed Internet.</a:t>
                      </a:r>
                      <a:endParaRPr lang="en-US" sz="18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Wingdings 2" panose="05020102010507070707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600" y="975360"/>
            <a:ext cx="43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Wingdings 2" panose="05020102010507070707" pitchFamily="18" charset="2"/>
            </a:endParaRPr>
          </a:p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6786" y="188270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4592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6011" y="298935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57371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7684" y="409718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ingdings 2" panose="05020102010507070707" pitchFamily="18" charset="2"/>
              </a:rPr>
              <a:t>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71583" y="2282456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56580" y="2282456"/>
            <a:ext cx="1412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2252" y="2282456"/>
            <a:ext cx="1723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3479" y="2803451"/>
            <a:ext cx="9575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95584" y="2803451"/>
            <a:ext cx="11766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5920" y="2803451"/>
            <a:ext cx="994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0731" y="3344698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33479" y="3919870"/>
            <a:ext cx="16451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1070" y="3344698"/>
            <a:ext cx="1630325" cy="17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45811" y="4476308"/>
            <a:ext cx="16451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36405" y="4476308"/>
            <a:ext cx="11093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5439" y="3919870"/>
            <a:ext cx="4961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48"/>
          <p:cNvSpPr/>
          <p:nvPr/>
        </p:nvSpPr>
        <p:spPr>
          <a:xfrm>
            <a:off x="932078" y="24783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48"/>
          <p:cNvSpPr/>
          <p:nvPr/>
        </p:nvSpPr>
        <p:spPr>
          <a:xfrm>
            <a:off x="1471378" y="26651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8"/>
          <p:cNvSpPr/>
          <p:nvPr/>
        </p:nvSpPr>
        <p:spPr>
          <a:xfrm>
            <a:off x="1018991" y="3107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8"/>
          <p:cNvSpPr/>
          <p:nvPr/>
        </p:nvSpPr>
        <p:spPr>
          <a:xfrm>
            <a:off x="8043791" y="42658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/>
          <p:cNvSpPr/>
          <p:nvPr/>
        </p:nvSpPr>
        <p:spPr>
          <a:xfrm>
            <a:off x="627119" y="1148745"/>
            <a:ext cx="7416671" cy="3303895"/>
          </a:xfrm>
          <a:prstGeom prst="roundRect">
            <a:avLst/>
          </a:prstGeom>
          <a:solidFill>
            <a:srgbClr val="ECEEF8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718" y="1309866"/>
            <a:ext cx="7068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u="sng" dirty="0">
                <a:solidFill>
                  <a:schemeClr val="bg2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Fill-in-the-gap exercise:</a:t>
            </a:r>
          </a:p>
          <a:p>
            <a:pPr algn="just"/>
            <a:endParaRPr lang="en-US" sz="2100" b="1" u="sng" dirty="0">
              <a:solidFill>
                <a:schemeClr val="bg2">
                  <a:lumMod val="50000"/>
                </a:schemeClr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     Kim prefers face-to-face learning because she can ask questions (1) ________________and directly. Working in (2) __________   with classmates helps Kim understand the lessons better. </a:t>
            </a:r>
          </a:p>
          <a:p>
            <a:pPr algn="just"/>
            <a:r>
              <a:rPr lang="en-US" sz="21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Laura can’t talk directly to my teacher and classmates, but she can (5)________ them anytime. The only disadvantage is needing a fast (6) __________ connection.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844" y="475417"/>
            <a:ext cx="711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fill in gaps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9587" y="2208910"/>
            <a:ext cx="1526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immediately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8101" y="2201234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5788" y="3156119"/>
            <a:ext cx="1390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email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844" y="3466742"/>
            <a:ext cx="1390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3" grpId="0"/>
      <p:bldP spid="10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1"/>
          <p:cNvSpPr/>
          <p:nvPr/>
        </p:nvSpPr>
        <p:spPr>
          <a:xfrm>
            <a:off x="3943798" y="4048304"/>
            <a:ext cx="1167736" cy="454078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1"/>
          <p:cNvSpPr/>
          <p:nvPr/>
        </p:nvSpPr>
        <p:spPr>
          <a:xfrm>
            <a:off x="689181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1"/>
          <p:cNvSpPr/>
          <p:nvPr/>
        </p:nvSpPr>
        <p:spPr>
          <a:xfrm>
            <a:off x="915966" y="11539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1"/>
          <p:cNvSpPr/>
          <p:nvPr/>
        </p:nvSpPr>
        <p:spPr>
          <a:xfrm>
            <a:off x="1360428" y="7883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41"/>
          <p:cNvSpPr/>
          <p:nvPr/>
        </p:nvSpPr>
        <p:spPr>
          <a:xfrm>
            <a:off x="6474866" y="830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8520" y="693420"/>
          <a:ext cx="7440930" cy="3735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15">
                <a:tc>
                  <a:txBody>
                    <a:bodyPr/>
                    <a:lstStyle/>
                    <a:p>
                      <a:r>
                        <a:rPr lang="en-US" dirty="0"/>
                        <a:t>Online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dirty="0"/>
                        <a:t>- </a:t>
                      </a:r>
                      <a:r>
                        <a:rPr lang="en-US" sz="1400" baseline="0" dirty="0"/>
                        <a:t>Cost savings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Flexibility (time and place)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Wide variety of courses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Requiring self-motivation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Technological issue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Eyes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980">
                <a:tc>
                  <a:txBody>
                    <a:bodyPr/>
                    <a:lstStyle/>
                    <a:p>
                      <a:r>
                        <a:rPr lang="en-US" dirty="0"/>
                        <a:t>Face-to-face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/>
                        <a:t>- Human interaction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Real-time feedback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Enhanced group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More expensive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Limited flexibility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Limited access to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52"/>
          <p:cNvSpPr txBox="1">
            <a:spLocks noGrp="1"/>
          </p:cNvSpPr>
          <p:nvPr>
            <p:ph type="subTitle" idx="1"/>
          </p:nvPr>
        </p:nvSpPr>
        <p:spPr>
          <a:xfrm>
            <a:off x="622358" y="647419"/>
            <a:ext cx="4696800" cy="293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Discuss the question:</a:t>
            </a:r>
          </a:p>
        </p:txBody>
      </p:sp>
      <p:sp>
        <p:nvSpPr>
          <p:cNvPr id="2744" name="Google Shape;2744;p52"/>
          <p:cNvSpPr txBox="1">
            <a:spLocks noGrp="1"/>
          </p:cNvSpPr>
          <p:nvPr>
            <p:ph type="title" idx="2"/>
          </p:nvPr>
        </p:nvSpPr>
        <p:spPr>
          <a:xfrm>
            <a:off x="730102" y="1048396"/>
            <a:ext cx="7344419" cy="1465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Which way of learning do you think is better? Why?</a:t>
            </a:r>
          </a:p>
        </p:txBody>
      </p:sp>
      <p:sp>
        <p:nvSpPr>
          <p:cNvPr id="2762" name="Google Shape;2762;p52"/>
          <p:cNvSpPr/>
          <p:nvPr/>
        </p:nvSpPr>
        <p:spPr>
          <a:xfrm>
            <a:off x="6989397" y="83367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52"/>
          <p:cNvSpPr/>
          <p:nvPr/>
        </p:nvSpPr>
        <p:spPr>
          <a:xfrm>
            <a:off x="8147166" y="6919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764" name="Google Shape;2764;p52"/>
          <p:cNvSpPr/>
          <p:nvPr/>
        </p:nvSpPr>
        <p:spPr>
          <a:xfrm>
            <a:off x="1760728" y="3275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52"/>
          <p:cNvSpPr/>
          <p:nvPr/>
        </p:nvSpPr>
        <p:spPr>
          <a:xfrm>
            <a:off x="916603" y="2221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52"/>
          <p:cNvSpPr/>
          <p:nvPr/>
        </p:nvSpPr>
        <p:spPr>
          <a:xfrm>
            <a:off x="1420653" y="39149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13" y="2629291"/>
            <a:ext cx="2945565" cy="158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592" y="2621572"/>
            <a:ext cx="2945565" cy="158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p54"/>
          <p:cNvSpPr/>
          <p:nvPr/>
        </p:nvSpPr>
        <p:spPr>
          <a:xfrm>
            <a:off x="8027866" y="121577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7" name="Google Shape;2807;p54"/>
          <p:cNvGrpSpPr/>
          <p:nvPr/>
        </p:nvGrpSpPr>
        <p:grpSpPr>
          <a:xfrm rot="-447293">
            <a:off x="8142889" y="394025"/>
            <a:ext cx="878501" cy="1830261"/>
            <a:chOff x="503795" y="323625"/>
            <a:chExt cx="502785" cy="1047439"/>
          </a:xfrm>
        </p:grpSpPr>
        <p:sp>
          <p:nvSpPr>
            <p:cNvPr id="2808" name="Google Shape;2808;p54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4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4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4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4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4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4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1" name="Google Shape;2821;p54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54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70113" y="530875"/>
            <a:ext cx="5304000" cy="373200"/>
          </a:xfrm>
        </p:spPr>
        <p:txBody>
          <a:bodyPr/>
          <a:lstStyle/>
          <a:p>
            <a:r>
              <a:rPr lang="en-US" sz="2200" dirty="0"/>
              <a:t>Wrap-up: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Choose the best answers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39287" y="1000952"/>
            <a:ext cx="72730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1. ______ learning may not be effective if students have problems with the Internet.</a:t>
            </a:r>
            <a:endParaRPr lang="en-US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1105786" y="1633031"/>
            <a:ext cx="68018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A. Face-to-face              B. Traditional                     C. Online </a:t>
            </a:r>
            <a:endParaRPr lang="en-US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839288" y="2144981"/>
            <a:ext cx="73329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2. Many teachers have tried to change </a:t>
            </a:r>
            <a:r>
              <a:rPr lang="en-US" sz="1900" dirty="0" err="1">
                <a:solidFill>
                  <a:schemeClr val="accent4">
                    <a:lumMod val="25000"/>
                  </a:schemeClr>
                </a:solidFill>
              </a:rPr>
              <a:t>their_____classrooms</a:t>
            </a:r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 into a modern learning environment.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095759" y="2853495"/>
            <a:ext cx="73329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A. blended                      B. traditional                     C. material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287" y="3296826"/>
            <a:ext cx="74677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3. We are often asked </a:t>
            </a:r>
            <a:r>
              <a:rPr lang="en-US" sz="1900" dirty="0" err="1">
                <a:solidFill>
                  <a:schemeClr val="accent4">
                    <a:lumMod val="25000"/>
                  </a:schemeClr>
                </a:solidFill>
              </a:rPr>
              <a:t>to_____materials</a:t>
            </a:r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 at home and make a presentation in class. </a:t>
            </a:r>
            <a:endParaRPr lang="en-US" sz="19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3839" y="4091153"/>
            <a:ext cx="75350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4">
                    <a:lumMod val="25000"/>
                  </a:schemeClr>
                </a:solidFill>
              </a:rPr>
              <a:t>A. prepare                      B. choose                          C. watch</a:t>
            </a:r>
            <a:endParaRPr lang="en-US" sz="1900" dirty="0"/>
          </a:p>
        </p:txBody>
      </p:sp>
      <p:sp>
        <p:nvSpPr>
          <p:cNvPr id="33" name="Oval 32"/>
          <p:cNvSpPr/>
          <p:nvPr/>
        </p:nvSpPr>
        <p:spPr>
          <a:xfrm>
            <a:off x="6516526" y="1649997"/>
            <a:ext cx="373372" cy="365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73839" y="4110536"/>
            <a:ext cx="373372" cy="365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03610" y="2872879"/>
            <a:ext cx="373372" cy="365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  <p:bldP spid="11" grpId="0"/>
      <p:bldP spid="12" grpId="0"/>
      <p:bldP spid="13" grpId="0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34290"/>
            <a:ext cx="6822281" cy="50996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4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4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4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</a:rPr>
              <a:t>Board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290"/>
            <a:ext cx="1152525" cy="5109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0993" y="0"/>
            <a:ext cx="1143008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54"/>
          <p:cNvSpPr txBox="1">
            <a:spLocks noGrp="1"/>
          </p:cNvSpPr>
          <p:nvPr>
            <p:ph type="ctrTitle"/>
          </p:nvPr>
        </p:nvSpPr>
        <p:spPr>
          <a:xfrm>
            <a:off x="1584541" y="829391"/>
            <a:ext cx="5304000" cy="1066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Homework: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097" y="2175263"/>
            <a:ext cx="8301222" cy="2428747"/>
          </a:xfrm>
        </p:spPr>
        <p:txBody>
          <a:bodyPr/>
          <a:lstStyle/>
          <a:p>
            <a:pPr marL="139700" indent="0" algn="l"/>
            <a:r>
              <a:rPr lang="en-US" sz="2400" dirty="0"/>
              <a:t>- Write down your opinion about the way of learning you prefer.</a:t>
            </a:r>
          </a:p>
          <a:p>
            <a:pPr marL="139700" indent="0" algn="l"/>
            <a:r>
              <a:rPr lang="en-US" sz="2400" dirty="0"/>
              <a:t>- Prepare for the next lesson Unit 8: Speaking.</a:t>
            </a:r>
          </a:p>
          <a:p>
            <a:pPr marL="482600" indent="-342900" algn="l">
              <a:buFontTx/>
              <a:buChar char="-"/>
            </a:pPr>
            <a:endParaRPr lang="en-US" sz="2400" dirty="0"/>
          </a:p>
          <a:p>
            <a:pPr marL="482600" indent="-342900" algn="l">
              <a:buFontTx/>
              <a:buChar char="-"/>
            </a:pPr>
            <a:endParaRPr lang="en-US" sz="2400" dirty="0"/>
          </a:p>
        </p:txBody>
      </p:sp>
      <p:sp>
        <p:nvSpPr>
          <p:cNvPr id="2806" name="Google Shape;2806;p54"/>
          <p:cNvSpPr/>
          <p:nvPr/>
        </p:nvSpPr>
        <p:spPr>
          <a:xfrm>
            <a:off x="8027866" y="121577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7" name="Google Shape;2807;p54"/>
          <p:cNvGrpSpPr/>
          <p:nvPr/>
        </p:nvGrpSpPr>
        <p:grpSpPr>
          <a:xfrm rot="-447293">
            <a:off x="8142889" y="394025"/>
            <a:ext cx="878501" cy="1830261"/>
            <a:chOff x="503795" y="323625"/>
            <a:chExt cx="502785" cy="1047439"/>
          </a:xfrm>
        </p:grpSpPr>
        <p:sp>
          <p:nvSpPr>
            <p:cNvPr id="2808" name="Google Shape;2808;p54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4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4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4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4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4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4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1" name="Google Shape;2821;p54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54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68104"/>
            <a:ext cx="6824663" cy="502396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4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4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4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50" b="1" dirty="0">
                <a:solidFill>
                  <a:sysClr val="windowText" lastClr="000000"/>
                </a:solidFill>
              </a:rPr>
              <a:t>Wifi / Internet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93" y="0"/>
            <a:ext cx="1152525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81950" y="16669"/>
            <a:ext cx="1152525" cy="5126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75724"/>
            <a:ext cx="6676073" cy="50101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4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4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4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500" b="1" dirty="0">
                <a:solidFill>
                  <a:sysClr val="windowText" lastClr="000000"/>
                </a:solidFill>
              </a:rPr>
              <a:t>School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6669"/>
            <a:ext cx="1152525" cy="5126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1475" y="0"/>
            <a:ext cx="1152525" cy="5184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75724"/>
            <a:ext cx="6676073" cy="50101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57283" y="16670"/>
            <a:ext cx="1693073" cy="12573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/>
          <p:cNvSpPr/>
          <p:nvPr/>
        </p:nvSpPr>
        <p:spPr>
          <a:xfrm>
            <a:off x="2864644" y="16669"/>
            <a:ext cx="1693073" cy="12573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Rectangle 34"/>
          <p:cNvSpPr/>
          <p:nvPr/>
        </p:nvSpPr>
        <p:spPr>
          <a:xfrm>
            <a:off x="4581517" y="16670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/>
          <p:cNvSpPr/>
          <p:nvPr/>
        </p:nvSpPr>
        <p:spPr>
          <a:xfrm>
            <a:off x="6298402" y="16669"/>
            <a:ext cx="1693073" cy="12573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/>
          <p:cNvSpPr/>
          <p:nvPr/>
        </p:nvSpPr>
        <p:spPr>
          <a:xfrm>
            <a:off x="1152525" y="1285876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ectangle 37"/>
          <p:cNvSpPr/>
          <p:nvPr/>
        </p:nvSpPr>
        <p:spPr>
          <a:xfrm>
            <a:off x="2869411" y="1285875"/>
            <a:ext cx="1693073" cy="1257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ectangle 38"/>
          <p:cNvSpPr/>
          <p:nvPr/>
        </p:nvSpPr>
        <p:spPr>
          <a:xfrm>
            <a:off x="4586284" y="1285876"/>
            <a:ext cx="1693073" cy="12573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/>
          <p:cNvSpPr/>
          <p:nvPr/>
        </p:nvSpPr>
        <p:spPr>
          <a:xfrm>
            <a:off x="6293644" y="1285875"/>
            <a:ext cx="1693073" cy="12573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ectangle 40"/>
          <p:cNvSpPr/>
          <p:nvPr/>
        </p:nvSpPr>
        <p:spPr>
          <a:xfrm>
            <a:off x="1157283" y="2569369"/>
            <a:ext cx="1693073" cy="12573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2864644" y="2569368"/>
            <a:ext cx="1693073" cy="1257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/>
          <p:cNvSpPr/>
          <p:nvPr/>
        </p:nvSpPr>
        <p:spPr>
          <a:xfrm>
            <a:off x="4581517" y="2569369"/>
            <a:ext cx="1693073" cy="12573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6288877" y="2569368"/>
            <a:ext cx="1693073" cy="12573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/>
          <p:cNvSpPr/>
          <p:nvPr/>
        </p:nvSpPr>
        <p:spPr>
          <a:xfrm>
            <a:off x="1152525" y="3838575"/>
            <a:ext cx="1693073" cy="12954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ectangle 45"/>
          <p:cNvSpPr/>
          <p:nvPr/>
        </p:nvSpPr>
        <p:spPr>
          <a:xfrm>
            <a:off x="2859886" y="3838574"/>
            <a:ext cx="1693073" cy="12954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/>
          <p:cNvSpPr/>
          <p:nvPr/>
        </p:nvSpPr>
        <p:spPr>
          <a:xfrm>
            <a:off x="4576759" y="3838575"/>
            <a:ext cx="1693073" cy="12954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/>
          <p:cNvSpPr/>
          <p:nvPr/>
        </p:nvSpPr>
        <p:spPr>
          <a:xfrm>
            <a:off x="6293644" y="3838574"/>
            <a:ext cx="1693073" cy="12954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ounded Rectangle 23"/>
          <p:cNvSpPr/>
          <p:nvPr/>
        </p:nvSpPr>
        <p:spPr>
          <a:xfrm>
            <a:off x="5943600" y="4486274"/>
            <a:ext cx="1885950" cy="5429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SHOW</a:t>
            </a:r>
            <a:endParaRPr lang="en-US" sz="10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1657350" y="57150"/>
            <a:ext cx="5829300" cy="85725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500" b="1" dirty="0">
                <a:solidFill>
                  <a:sysClr val="windowText" lastClr="000000"/>
                </a:solidFill>
              </a:rPr>
              <a:t>School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6669"/>
            <a:ext cx="1152525" cy="5126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91475" y="0"/>
            <a:ext cx="1152525" cy="5184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38"/>
          <p:cNvSpPr/>
          <p:nvPr/>
        </p:nvSpPr>
        <p:spPr>
          <a:xfrm>
            <a:off x="5604478" y="22516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38"/>
          <p:cNvSpPr/>
          <p:nvPr/>
        </p:nvSpPr>
        <p:spPr>
          <a:xfrm>
            <a:off x="6868322" y="844898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38"/>
          <p:cNvSpPr/>
          <p:nvPr/>
        </p:nvSpPr>
        <p:spPr>
          <a:xfrm>
            <a:off x="8016266" y="4222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38"/>
          <p:cNvSpPr/>
          <p:nvPr/>
        </p:nvSpPr>
        <p:spPr>
          <a:xfrm>
            <a:off x="1118591" y="12703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38"/>
          <p:cNvSpPr/>
          <p:nvPr/>
        </p:nvSpPr>
        <p:spPr>
          <a:xfrm>
            <a:off x="1507516" y="7222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38"/>
          <p:cNvSpPr/>
          <p:nvPr/>
        </p:nvSpPr>
        <p:spPr>
          <a:xfrm>
            <a:off x="8148616" y="5896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459" r="3382"/>
          <a:stretch>
            <a:fillRect/>
          </a:stretch>
        </p:blipFill>
        <p:spPr>
          <a:xfrm>
            <a:off x="382270" y="267970"/>
            <a:ext cx="8423275" cy="46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35"/>
          <p:cNvSpPr txBox="1">
            <a:spLocks noGrp="1"/>
          </p:cNvSpPr>
          <p:nvPr>
            <p:ph type="ctrTitle"/>
          </p:nvPr>
        </p:nvSpPr>
        <p:spPr>
          <a:xfrm>
            <a:off x="1043305" y="781050"/>
            <a:ext cx="6704965" cy="41230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7400" dirty="0">
                <a:solidFill>
                  <a:schemeClr val="accent1"/>
                </a:solidFill>
              </a:rPr>
            </a:br>
            <a:br>
              <a:rPr lang="en-GB" sz="7400" dirty="0">
                <a:solidFill>
                  <a:schemeClr val="accent1"/>
                </a:solidFill>
              </a:rPr>
            </a:br>
            <a:br>
              <a:rPr lang="en-GB" sz="7400" dirty="0">
                <a:solidFill>
                  <a:schemeClr val="accent1"/>
                </a:solidFill>
              </a:rPr>
            </a:br>
            <a:br>
              <a:rPr lang="en-GB" sz="7400" dirty="0">
                <a:solidFill>
                  <a:schemeClr val="accent1"/>
                </a:solidFill>
              </a:rPr>
            </a:br>
            <a:r>
              <a:rPr lang="vi-VN" altLang="en-GB" sz="5400" dirty="0">
                <a:solidFill>
                  <a:schemeClr val="bg2">
                    <a:lumMod val="50000"/>
                  </a:schemeClr>
                </a:solidFill>
              </a:rPr>
              <a:t>UNIT 8:</a:t>
            </a:r>
            <a:r>
              <a:rPr lang="vi-VN" altLang="en-GB" sz="4800" dirty="0">
                <a:solidFill>
                  <a:schemeClr val="accent1"/>
                </a:solidFill>
              </a:rPr>
              <a:t> </a:t>
            </a:r>
            <a:br>
              <a:rPr lang="vi-VN" altLang="en-GB" sz="4800" dirty="0">
                <a:solidFill>
                  <a:schemeClr val="accent1"/>
                </a:solidFill>
              </a:rPr>
            </a:br>
            <a:r>
              <a:rPr lang="vi-VN" altLang="en-GB" sz="4800" dirty="0">
                <a:solidFill>
                  <a:schemeClr val="accent1"/>
                </a:solidFill>
              </a:rPr>
              <a:t>NEW WAYS TO LEARN</a:t>
            </a:r>
            <a:br>
              <a:rPr lang="vi-VN" altLang="en-GB" sz="4800" dirty="0">
                <a:solidFill>
                  <a:schemeClr val="accent1"/>
                </a:solidFill>
              </a:rPr>
            </a:br>
            <a:r>
              <a:rPr lang="en-US" altLang="vi-VN" sz="3600" dirty="0">
                <a:solidFill>
                  <a:schemeClr val="bg2">
                    <a:lumMod val="90000"/>
                  </a:schemeClr>
                </a:solidFill>
              </a:rPr>
              <a:t>Lesson 3: Reading</a:t>
            </a:r>
            <a:r>
              <a:rPr lang="en-US" altLang="vi-VN" sz="4800" dirty="0">
                <a:solidFill>
                  <a:schemeClr val="accent1"/>
                </a:solidFill>
              </a:rPr>
              <a:t> </a:t>
            </a:r>
            <a:br>
              <a:rPr lang="vi-VN" altLang="en-GB" sz="48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 </a:t>
            </a:r>
            <a:endParaRPr lang="vi-VN" altLang="en-GB" sz="3600" dirty="0"/>
          </a:p>
        </p:txBody>
      </p:sp>
      <p:grpSp>
        <p:nvGrpSpPr>
          <p:cNvPr id="2097" name="Google Shape;2097;p35"/>
          <p:cNvGrpSpPr/>
          <p:nvPr/>
        </p:nvGrpSpPr>
        <p:grpSpPr>
          <a:xfrm flipH="1">
            <a:off x="7593621" y="1973547"/>
            <a:ext cx="1468014" cy="1968452"/>
            <a:chOff x="1400935" y="1333409"/>
            <a:chExt cx="760984" cy="1020399"/>
          </a:xfrm>
        </p:grpSpPr>
        <p:sp>
          <p:nvSpPr>
            <p:cNvPr id="2098" name="Google Shape;2098;p35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35"/>
          <p:cNvSpPr/>
          <p:nvPr/>
        </p:nvSpPr>
        <p:spPr>
          <a:xfrm>
            <a:off x="6830422" y="85582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976505" y="459619"/>
            <a:ext cx="902596" cy="1584801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490857" y="3000656"/>
            <a:ext cx="1059580" cy="1088238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05" y="339725"/>
            <a:ext cx="8298815" cy="959485"/>
          </a:xfrm>
        </p:spPr>
        <p:txBody>
          <a:bodyPr/>
          <a:lstStyle/>
          <a:p>
            <a:r>
              <a:rPr lang="vi-VN" altLang="en-US" sz="2800" dirty="0"/>
              <a:t>Task 1: </a:t>
            </a:r>
            <a:r>
              <a:rPr lang="en-US" altLang="en-US" sz="2800" dirty="0"/>
              <a:t>Ans</a:t>
            </a:r>
            <a:r>
              <a:rPr lang="vi-VN" altLang="en-US" sz="2800" dirty="0"/>
              <a:t>wer the questions: </a:t>
            </a:r>
          </a:p>
        </p:txBody>
      </p:sp>
      <p:sp>
        <p:nvSpPr>
          <p:cNvPr id="2283" name="Google Shape;2283;p40"/>
          <p:cNvSpPr/>
          <p:nvPr/>
        </p:nvSpPr>
        <p:spPr>
          <a:xfrm>
            <a:off x="7596532" y="699518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0"/>
          <p:cNvSpPr/>
          <p:nvPr/>
        </p:nvSpPr>
        <p:spPr>
          <a:xfrm>
            <a:off x="915966" y="41806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40"/>
          <p:cNvSpPr/>
          <p:nvPr/>
        </p:nvSpPr>
        <p:spPr>
          <a:xfrm>
            <a:off x="1360428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1506986" y="1059725"/>
            <a:ext cx="3014345" cy="168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48" y="2817121"/>
            <a:ext cx="3014980" cy="178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232" y="2817121"/>
            <a:ext cx="2973862" cy="178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331" y="1059724"/>
            <a:ext cx="2973862" cy="168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1506986" y="1149449"/>
            <a:ext cx="389861" cy="3767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>
                    <a:lumMod val="25000"/>
                  </a:schemeClr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1567444" y="2817121"/>
            <a:ext cx="389861" cy="3767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>
                    <a:lumMod val="25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5*294"/>
  <p:tag name="TABLE_ENDDRAG_RECT" val="67*54*585*294"/>
</p:tagLst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864</Words>
  <Application>Microsoft Macintosh PowerPoint</Application>
  <PresentationFormat>On-screen Show (16:9)</PresentationFormat>
  <Paragraphs>113</Paragraphs>
  <Slides>30</Slides>
  <Notes>15</Notes>
  <HiddenSlides>0</HiddenSlides>
  <MMClips>28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Baloo 2 ExtraBold</vt:lpstr>
      <vt:lpstr>PT Sans</vt:lpstr>
      <vt:lpstr>Varela Round</vt:lpstr>
      <vt:lpstr>DM Sans</vt:lpstr>
      <vt:lpstr>Wingdings 2</vt:lpstr>
      <vt:lpstr>Arial</vt:lpstr>
      <vt:lpstr>Times New Roman</vt:lpstr>
      <vt:lpstr>Nunito Light</vt:lpstr>
      <vt:lpstr>Bebas Neue</vt:lpstr>
      <vt:lpstr>Bahnschrift SemiBold Condensed</vt:lpstr>
      <vt:lpstr>Study Guide to Middle School Students by Slidesgo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UNIT 8:  NEW WAYS TO LEARN Lesson 3: Reading   </vt:lpstr>
      <vt:lpstr>Task 1: Answer the questions: </vt:lpstr>
      <vt:lpstr>PowerPoint Presentation</vt:lpstr>
      <vt:lpstr>Task 2: Read and choose the correct answer.</vt:lpstr>
      <vt:lpstr>PowerPoint Presentation</vt:lpstr>
      <vt:lpstr>     Task 3: Read and put a tick (✓).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Task 3: Read and put a tick (✓).</vt:lpstr>
      <vt:lpstr>PowerPoint Presentation</vt:lpstr>
      <vt:lpstr>PowerPoint Presentation</vt:lpstr>
      <vt:lpstr>Which way of learning do you think is better? Why?</vt:lpstr>
      <vt:lpstr>PowerPoint Presentation</vt:lpstr>
      <vt:lpstr>Homework: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DELL</dc:creator>
  <cp:lastModifiedBy>vothihuonggiang91@gmail.com</cp:lastModifiedBy>
  <cp:revision>115</cp:revision>
  <dcterms:created xsi:type="dcterms:W3CDTF">2024-09-22T07:49:00Z</dcterms:created>
  <dcterms:modified xsi:type="dcterms:W3CDTF">2025-02-23T18:20:15Z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15E8414D95E1461F8EAC716B4BDEF956_12</vt:lpwstr>
  </property>
  <property fmtid="{D5CDD505-2E9C-101B-9397-08002B2CF9AE}" pid="3" name="KSOProductBuildVer">
    <vt:lpwstr>1033-12.2.0.19805</vt:lpwstr>
  </property>
</Properties>
</file>