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3"/>
  </p:notesMasterIdLst>
  <p:sldIdLst>
    <p:sldId id="262" r:id="rId3"/>
    <p:sldId id="263" r:id="rId4"/>
    <p:sldId id="264" r:id="rId5"/>
    <p:sldId id="289" r:id="rId6"/>
    <p:sldId id="290" r:id="rId7"/>
    <p:sldId id="291" r:id="rId8"/>
    <p:sldId id="292" r:id="rId9"/>
    <p:sldId id="293" r:id="rId10"/>
    <p:sldId id="294" r:id="rId11"/>
    <p:sldId id="265" r:id="rId12"/>
    <p:sldId id="295" r:id="rId13"/>
    <p:sldId id="296" r:id="rId14"/>
    <p:sldId id="299" r:id="rId15"/>
    <p:sldId id="297" r:id="rId16"/>
    <p:sldId id="302" r:id="rId17"/>
    <p:sldId id="303" r:id="rId18"/>
    <p:sldId id="305" r:id="rId19"/>
    <p:sldId id="311" r:id="rId20"/>
    <p:sldId id="312" r:id="rId21"/>
    <p:sldId id="313" r:id="rId22"/>
    <p:sldId id="314" r:id="rId23"/>
    <p:sldId id="315" r:id="rId24"/>
    <p:sldId id="322" r:id="rId25"/>
    <p:sldId id="323" r:id="rId26"/>
    <p:sldId id="304" r:id="rId27"/>
    <p:sldId id="298" r:id="rId28"/>
    <p:sldId id="325" r:id="rId29"/>
    <p:sldId id="324" r:id="rId30"/>
    <p:sldId id="326" r:id="rId31"/>
    <p:sldId id="327" r:id="rId32"/>
    <p:sldId id="328" r:id="rId33"/>
    <p:sldId id="344" r:id="rId34"/>
    <p:sldId id="345" r:id="rId35"/>
    <p:sldId id="268" r:id="rId36"/>
    <p:sldId id="392" r:id="rId37"/>
    <p:sldId id="329" r:id="rId38"/>
    <p:sldId id="347" r:id="rId39"/>
    <p:sldId id="279" r:id="rId40"/>
    <p:sldId id="351" r:id="rId41"/>
    <p:sldId id="348" r:id="rId42"/>
    <p:sldId id="352" r:id="rId43"/>
    <p:sldId id="332" r:id="rId44"/>
    <p:sldId id="333" r:id="rId45"/>
    <p:sldId id="256" r:id="rId46"/>
    <p:sldId id="336" r:id="rId47"/>
    <p:sldId id="337" r:id="rId48"/>
    <p:sldId id="338" r:id="rId49"/>
    <p:sldId id="391" r:id="rId50"/>
    <p:sldId id="339" r:id="rId51"/>
    <p:sldId id="341" r:id="rId52"/>
    <p:sldId id="257" r:id="rId53"/>
    <p:sldId id="340" r:id="rId54"/>
    <p:sldId id="353" r:id="rId55"/>
    <p:sldId id="389" r:id="rId56"/>
    <p:sldId id="390" r:id="rId57"/>
    <p:sldId id="354" r:id="rId58"/>
    <p:sldId id="349" r:id="rId59"/>
    <p:sldId id="278" r:id="rId60"/>
    <p:sldId id="355" r:id="rId61"/>
    <p:sldId id="356" r:id="rId6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2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CC"/>
    <a:srgbClr val="7FC746"/>
    <a:srgbClr val="375179"/>
    <a:srgbClr val="DDF3FF"/>
    <a:srgbClr val="C9AD80"/>
    <a:srgbClr val="FFECC6"/>
    <a:srgbClr val="D52C23"/>
    <a:srgbClr val="F8E0B6"/>
    <a:srgbClr val="F1D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3" autoAdjust="0"/>
    <p:restoredTop sz="96314" autoAdjust="0"/>
  </p:normalViewPr>
  <p:slideViewPr>
    <p:cSldViewPr snapToGrid="0" showGuides="1">
      <p:cViewPr varScale="1">
        <p:scale>
          <a:sx n="64" d="100"/>
          <a:sy n="64" d="100"/>
        </p:scale>
        <p:origin x="120" y="72"/>
      </p:cViewPr>
      <p:guideLst>
        <p:guide pos="432"/>
        <p:guide pos="7256"/>
        <p:guide orient="horz" pos="648"/>
        <p:guide orient="horz" pos="696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CA85455D-DC5E-42F7-900A-A8F2320BAD48}"/>
    <pc:docChg chg="undo custSel addSld delSld modSld sldOrd addMainMaster delMainMaster modMainMaster">
      <pc:chgData name="Thúy Mai" userId="222f1c7e07c9bd7a" providerId="LiveId" clId="{CA85455D-DC5E-42F7-900A-A8F2320BAD48}" dt="2023-05-31T10:33:01.198" v="6636"/>
      <pc:docMkLst>
        <pc:docMk/>
      </pc:docMkLst>
      <pc:sldChg chg="add del modTransition setBg">
        <pc:chgData name="Thúy Mai" userId="222f1c7e07c9bd7a" providerId="LiveId" clId="{CA85455D-DC5E-42F7-900A-A8F2320BAD48}" dt="2023-05-29T07:18:03.710" v="3403" actId="47"/>
        <pc:sldMkLst>
          <pc:docMk/>
          <pc:sldMk cId="3989636801" sldId="256"/>
        </pc:sldMkLst>
      </pc:sldChg>
      <pc:sldChg chg="addSp delSp modSp add mod modTransition setBg delAnim modAnim">
        <pc:chgData name="Thúy Mai" userId="222f1c7e07c9bd7a" providerId="LiveId" clId="{CA85455D-DC5E-42F7-900A-A8F2320BAD48}" dt="2023-05-31T10:30:55.597" v="6618" actId="167"/>
        <pc:sldMkLst>
          <pc:docMk/>
          <pc:sldMk cId="4176720637" sldId="256"/>
        </pc:sldMkLst>
        <pc:spChg chg="add del mod">
          <ac:chgData name="Thúy Mai" userId="222f1c7e07c9bd7a" providerId="LiveId" clId="{CA85455D-DC5E-42F7-900A-A8F2320BAD48}" dt="2023-05-30T09:15:00.951" v="5325"/>
          <ac:spMkLst>
            <pc:docMk/>
            <pc:sldMk cId="4176720637" sldId="256"/>
            <ac:spMk id="5" creationId="{3AE50930-CC70-896B-1274-EC1FA77B756E}"/>
          </ac:spMkLst>
        </pc:spChg>
        <pc:spChg chg="add del mod">
          <ac:chgData name="Thúy Mai" userId="222f1c7e07c9bd7a" providerId="LiveId" clId="{CA85455D-DC5E-42F7-900A-A8F2320BAD48}" dt="2023-05-31T10:20:54.141" v="6336" actId="21"/>
          <ac:spMkLst>
            <pc:docMk/>
            <pc:sldMk cId="4176720637" sldId="256"/>
            <ac:spMk id="5" creationId="{A9CE024C-9E20-A22D-E477-0E28AFB64498}"/>
          </ac:spMkLst>
        </pc:spChg>
        <pc:spChg chg="mod">
          <ac:chgData name="Thúy Mai" userId="222f1c7e07c9bd7a" providerId="LiveId" clId="{CA85455D-DC5E-42F7-900A-A8F2320BAD48}" dt="2023-05-31T09:48:31.561" v="5506" actId="14100"/>
          <ac:spMkLst>
            <pc:docMk/>
            <pc:sldMk cId="4176720637" sldId="256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8:28.093" v="5505" actId="1076"/>
          <ac:spMkLst>
            <pc:docMk/>
            <pc:sldMk cId="4176720637" sldId="256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09:48:26.392" v="5504" actId="1076"/>
          <ac:spMkLst>
            <pc:docMk/>
            <pc:sldMk cId="4176720637" sldId="256"/>
            <ac:spMk id="18" creationId="{00000000-0000-0000-0000-000000000000}"/>
          </ac:spMkLst>
        </pc:spChg>
        <pc:spChg chg="del">
          <ac:chgData name="Thúy Mai" userId="222f1c7e07c9bd7a" providerId="LiveId" clId="{CA85455D-DC5E-42F7-900A-A8F2320BAD48}" dt="2023-05-29T07:36:49.519" v="3529" actId="478"/>
          <ac:spMkLst>
            <pc:docMk/>
            <pc:sldMk cId="4176720637" sldId="256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49.629" v="5495" actId="255"/>
          <ac:spMkLst>
            <pc:docMk/>
            <pc:sldMk cId="4176720637" sldId="256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49.629" v="5495" actId="255"/>
          <ac:spMkLst>
            <pc:docMk/>
            <pc:sldMk cId="4176720637" sldId="256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48:08.289" v="5499" actId="13926"/>
          <ac:spMkLst>
            <pc:docMk/>
            <pc:sldMk cId="4176720637" sldId="256"/>
            <ac:spMk id="25" creationId="{00000000-0000-0000-0000-000000000000}"/>
          </ac:spMkLst>
        </pc:spChg>
        <pc:spChg chg="del">
          <ac:chgData name="Thúy Mai" userId="222f1c7e07c9bd7a" providerId="LiveId" clId="{CA85455D-DC5E-42F7-900A-A8F2320BAD48}" dt="2023-05-29T07:36:49.519" v="3529" actId="478"/>
          <ac:spMkLst>
            <pc:docMk/>
            <pc:sldMk cId="4176720637" sldId="256"/>
            <ac:spMk id="2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49.629" v="5495" actId="255"/>
          <ac:spMkLst>
            <pc:docMk/>
            <pc:sldMk cId="4176720637" sldId="256"/>
            <ac:spMk id="27" creationId="{00000000-0000-0000-0000-000000000000}"/>
          </ac:spMkLst>
        </pc:spChg>
        <pc:picChg chg="mod ord">
          <ac:chgData name="Thúy Mai" userId="222f1c7e07c9bd7a" providerId="LiveId" clId="{CA85455D-DC5E-42F7-900A-A8F2320BAD48}" dt="2023-05-31T10:30:55.597" v="6618" actId="167"/>
          <ac:picMkLst>
            <pc:docMk/>
            <pc:sldMk cId="4176720637" sldId="256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7:49.629" v="5495" actId="255"/>
          <ac:picMkLst>
            <pc:docMk/>
            <pc:sldMk cId="4176720637" sldId="256"/>
            <ac:picMk id="8" creationId="{00000000-0000-0000-0000-000000000000}"/>
          </ac:picMkLst>
        </pc:picChg>
        <pc:picChg chg="del">
          <ac:chgData name="Thúy Mai" userId="222f1c7e07c9bd7a" providerId="LiveId" clId="{CA85455D-DC5E-42F7-900A-A8F2320BAD48}" dt="2023-05-29T07:36:49.519" v="3529" actId="478"/>
          <ac:picMkLst>
            <pc:docMk/>
            <pc:sldMk cId="4176720637" sldId="256"/>
            <ac:picMk id="9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7:49.629" v="5495" actId="255"/>
          <ac:picMkLst>
            <pc:docMk/>
            <pc:sldMk cId="4176720637" sldId="256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7:49.629" v="5495" actId="255"/>
          <ac:picMkLst>
            <pc:docMk/>
            <pc:sldMk cId="4176720637" sldId="256"/>
            <ac:picMk id="11" creationId="{00000000-0000-0000-0000-000000000000}"/>
          </ac:picMkLst>
        </pc:picChg>
      </pc:sldChg>
      <pc:sldChg chg="add del modTransition setBg">
        <pc:chgData name="Thúy Mai" userId="222f1c7e07c9bd7a" providerId="LiveId" clId="{CA85455D-DC5E-42F7-900A-A8F2320BAD48}" dt="2023-05-29T07:18:04.124" v="3405" actId="47"/>
        <pc:sldMkLst>
          <pc:docMk/>
          <pc:sldMk cId="2691539694" sldId="257"/>
        </pc:sldMkLst>
      </pc:sldChg>
      <pc:sldChg chg="addSp delSp modSp add del mod ord modTransition setBg delAnim modAnim">
        <pc:chgData name="Thúy Mai" userId="222f1c7e07c9bd7a" providerId="LiveId" clId="{CA85455D-DC5E-42F7-900A-A8F2320BAD48}" dt="2023-05-31T10:30:26.971" v="6614" actId="167"/>
        <pc:sldMkLst>
          <pc:docMk/>
          <pc:sldMk cId="3615313657" sldId="257"/>
        </pc:sldMkLst>
        <pc:spChg chg="add del mod">
          <ac:chgData name="Thúy Mai" userId="222f1c7e07c9bd7a" providerId="LiveId" clId="{CA85455D-DC5E-42F7-900A-A8F2320BAD48}" dt="2023-05-31T10:07:52.869" v="6156" actId="478"/>
          <ac:spMkLst>
            <pc:docMk/>
            <pc:sldMk cId="3615313657" sldId="257"/>
            <ac:spMk id="5" creationId="{3482E7A8-2F1E-6916-679C-E80508B3F477}"/>
          </ac:spMkLst>
        </pc:spChg>
        <pc:spChg chg="mod">
          <ac:chgData name="Thúy Mai" userId="222f1c7e07c9bd7a" providerId="LiveId" clId="{CA85455D-DC5E-42F7-900A-A8F2320BAD48}" dt="2023-05-31T10:07:51.193" v="6155" actId="1076"/>
          <ac:spMkLst>
            <pc:docMk/>
            <pc:sldMk cId="3615313657" sldId="257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31.885" v="6131" actId="1076"/>
          <ac:spMkLst>
            <pc:docMk/>
            <pc:sldMk cId="3615313657" sldId="257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11.503" v="6107" actId="1037"/>
          <ac:spMkLst>
            <pc:docMk/>
            <pc:sldMk cId="3615313657" sldId="257"/>
            <ac:spMk id="18" creationId="{00000000-0000-0000-0000-000000000000}"/>
          </ac:spMkLst>
        </pc:spChg>
        <pc:spChg chg="del mod">
          <ac:chgData name="Thúy Mai" userId="222f1c7e07c9bd7a" providerId="LiveId" clId="{CA85455D-DC5E-42F7-900A-A8F2320BAD48}" dt="2023-05-29T07:39:16.340" v="3543" actId="478"/>
          <ac:spMkLst>
            <pc:docMk/>
            <pc:sldMk cId="3615313657" sldId="257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31T10:06:38.742" v="6027" actId="14100"/>
          <ac:spMkLst>
            <pc:docMk/>
            <pc:sldMk cId="3615313657" sldId="257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16.344" v="6122" actId="1035"/>
          <ac:spMkLst>
            <pc:docMk/>
            <pc:sldMk cId="3615313657" sldId="257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06:42.939" v="6029" actId="1076"/>
          <ac:spMkLst>
            <pc:docMk/>
            <pc:sldMk cId="3615313657" sldId="257"/>
            <ac:spMk id="25" creationId="{00000000-0000-0000-0000-000000000000}"/>
          </ac:spMkLst>
        </pc:spChg>
        <pc:spChg chg="del">
          <ac:chgData name="Thúy Mai" userId="222f1c7e07c9bd7a" providerId="LiveId" clId="{CA85455D-DC5E-42F7-900A-A8F2320BAD48}" dt="2023-05-29T07:39:16.340" v="3543" actId="478"/>
          <ac:spMkLst>
            <pc:docMk/>
            <pc:sldMk cId="3615313657" sldId="257"/>
            <ac:spMk id="2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7:11.503" v="6107" actId="1037"/>
          <ac:spMkLst>
            <pc:docMk/>
            <pc:sldMk cId="3615313657" sldId="257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7:52.643" v="5702"/>
          <ac:graphicFrameMkLst>
            <pc:docMk/>
            <pc:sldMk cId="3615313657" sldId="257"/>
            <ac:graphicFrameMk id="2" creationId="{D13FA5D5-F17B-4ADD-43EC-29AB13790845}"/>
          </ac:graphicFrameMkLst>
        </pc:graphicFrameChg>
        <pc:picChg chg="mod">
          <ac:chgData name="Thúy Mai" userId="222f1c7e07c9bd7a" providerId="LiveId" clId="{CA85455D-DC5E-42F7-900A-A8F2320BAD48}" dt="2023-05-31T10:07:11.503" v="6107" actId="1037"/>
          <ac:picMkLst>
            <pc:docMk/>
            <pc:sldMk cId="3615313657" sldId="257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30:12.961" v="6612" actId="1076"/>
          <ac:picMkLst>
            <pc:docMk/>
            <pc:sldMk cId="3615313657" sldId="257"/>
            <ac:picMk id="8" creationId="{00000000-0000-0000-0000-000000000000}"/>
          </ac:picMkLst>
        </pc:picChg>
        <pc:picChg chg="del">
          <ac:chgData name="Thúy Mai" userId="222f1c7e07c9bd7a" providerId="LiveId" clId="{CA85455D-DC5E-42F7-900A-A8F2320BAD48}" dt="2023-05-29T07:39:16.340" v="3543" actId="478"/>
          <ac:picMkLst>
            <pc:docMk/>
            <pc:sldMk cId="3615313657" sldId="257"/>
            <ac:picMk id="9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0:26.971" v="6614" actId="167"/>
          <ac:picMkLst>
            <pc:docMk/>
            <pc:sldMk cId="3615313657" sldId="257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7:16.344" v="6122" actId="1035"/>
          <ac:picMkLst>
            <pc:docMk/>
            <pc:sldMk cId="3615313657" sldId="257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7:13.301" v="6108" actId="1076"/>
          <ac:picMkLst>
            <pc:docMk/>
            <pc:sldMk cId="3615313657" sldId="257"/>
            <ac:picMk id="2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6:44.009" v="6030" actId="1076"/>
          <ac:picMkLst>
            <pc:docMk/>
            <pc:sldMk cId="3615313657" sldId="257"/>
            <ac:picMk id="33" creationId="{00000000-0000-0000-0000-000000000000}"/>
          </ac:picMkLst>
        </pc:picChg>
      </pc:sldChg>
      <pc:sldChg chg="add del setBg">
        <pc:chgData name="Thúy Mai" userId="222f1c7e07c9bd7a" providerId="LiveId" clId="{CA85455D-DC5E-42F7-900A-A8F2320BAD48}" dt="2023-05-29T07:18:03.920" v="3404" actId="47"/>
        <pc:sldMkLst>
          <pc:docMk/>
          <pc:sldMk cId="1695970273" sldId="258"/>
        </pc:sldMkLst>
      </pc:sldChg>
      <pc:sldChg chg="delSp modSp add del mod modTransition setBg delAnim">
        <pc:chgData name="Thúy Mai" userId="222f1c7e07c9bd7a" providerId="LiveId" clId="{CA85455D-DC5E-42F7-900A-A8F2320BAD48}" dt="2023-05-29T07:41:32.524" v="3564" actId="47"/>
        <pc:sldMkLst>
          <pc:docMk/>
          <pc:sldMk cId="2750017133" sldId="258"/>
        </pc:sldMkLst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18" creationId="{00000000-0000-0000-0000-000000000000}"/>
          </ac:spMkLst>
        </pc:spChg>
        <pc:spChg chg="del">
          <ac:chgData name="Thúy Mai" userId="222f1c7e07c9bd7a" providerId="LiveId" clId="{CA85455D-DC5E-42F7-900A-A8F2320BAD48}" dt="2023-05-29T07:39:25.067" v="3544" actId="478"/>
          <ac:spMkLst>
            <pc:docMk/>
            <pc:sldMk cId="2750017133" sldId="258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29T07:39:43.845" v="3547" actId="14861"/>
          <ac:spMkLst>
            <pc:docMk/>
            <pc:sldMk cId="2750017133" sldId="258"/>
            <ac:spMk id="22" creationId="{00000000-0000-0000-0000-000000000000}"/>
          </ac:spMkLst>
        </pc:spChg>
        <pc:spChg chg="del">
          <ac:chgData name="Thúy Mai" userId="222f1c7e07c9bd7a" providerId="LiveId" clId="{CA85455D-DC5E-42F7-900A-A8F2320BAD48}" dt="2023-05-29T07:39:25.067" v="3544" actId="478"/>
          <ac:spMkLst>
            <pc:docMk/>
            <pc:sldMk cId="2750017133" sldId="258"/>
            <ac:spMk id="26" creationId="{00000000-0000-0000-0000-000000000000}"/>
          </ac:spMkLst>
        </pc:spChg>
        <pc:picChg chg="del">
          <ac:chgData name="Thúy Mai" userId="222f1c7e07c9bd7a" providerId="LiveId" clId="{CA85455D-DC5E-42F7-900A-A8F2320BAD48}" dt="2023-05-29T07:39:25.067" v="3544" actId="478"/>
          <ac:picMkLst>
            <pc:docMk/>
            <pc:sldMk cId="2750017133" sldId="258"/>
            <ac:picMk id="9" creationId="{00000000-0000-0000-0000-000000000000}"/>
          </ac:picMkLst>
        </pc:picChg>
      </pc:sldChg>
      <pc:sldChg chg="add del modTransition setBg">
        <pc:chgData name="Thúy Mai" userId="222f1c7e07c9bd7a" providerId="LiveId" clId="{CA85455D-DC5E-42F7-900A-A8F2320BAD48}" dt="2023-05-29T07:41:32.777" v="3565" actId="47"/>
        <pc:sldMkLst>
          <pc:docMk/>
          <pc:sldMk cId="3403144216" sldId="259"/>
        </pc:sldMkLst>
      </pc:sldChg>
      <pc:sldChg chg="add del modTransition setBg">
        <pc:chgData name="Thúy Mai" userId="222f1c7e07c9bd7a" providerId="LiveId" clId="{CA85455D-DC5E-42F7-900A-A8F2320BAD48}" dt="2023-05-29T07:18:04.789" v="3406" actId="47"/>
        <pc:sldMkLst>
          <pc:docMk/>
          <pc:sldMk cId="4145099887" sldId="259"/>
        </pc:sldMkLst>
      </pc:sldChg>
      <pc:sldChg chg="add del modTransition setBg">
        <pc:chgData name="Thúy Mai" userId="222f1c7e07c9bd7a" providerId="LiveId" clId="{CA85455D-DC5E-42F7-900A-A8F2320BAD48}" dt="2023-05-29T07:18:05.576" v="3407" actId="47"/>
        <pc:sldMkLst>
          <pc:docMk/>
          <pc:sldMk cId="29656835" sldId="260"/>
        </pc:sldMkLst>
      </pc:sldChg>
      <pc:sldChg chg="add del modTransition setBg">
        <pc:chgData name="Thúy Mai" userId="222f1c7e07c9bd7a" providerId="LiveId" clId="{CA85455D-DC5E-42F7-900A-A8F2320BAD48}" dt="2023-05-29T07:41:33.014" v="3566" actId="47"/>
        <pc:sldMkLst>
          <pc:docMk/>
          <pc:sldMk cId="486939632" sldId="260"/>
        </pc:sldMkLst>
      </pc:sldChg>
      <pc:sldChg chg="add del modTransition setBg">
        <pc:chgData name="Thúy Mai" userId="222f1c7e07c9bd7a" providerId="LiveId" clId="{CA85455D-DC5E-42F7-900A-A8F2320BAD48}" dt="2023-05-29T07:41:33.546" v="3567" actId="47"/>
        <pc:sldMkLst>
          <pc:docMk/>
          <pc:sldMk cId="2184812866" sldId="261"/>
        </pc:sldMkLst>
      </pc:sldChg>
      <pc:sldChg chg="add del modTransition setBg">
        <pc:chgData name="Thúy Mai" userId="222f1c7e07c9bd7a" providerId="LiveId" clId="{CA85455D-DC5E-42F7-900A-A8F2320BAD48}" dt="2023-05-29T07:18:06.114" v="3408" actId="47"/>
        <pc:sldMkLst>
          <pc:docMk/>
          <pc:sldMk cId="2803636303" sldId="261"/>
        </pc:sldMkLst>
      </pc:sldChg>
      <pc:sldChg chg="delSp modSp add del mod modTransition delAnim modAnim">
        <pc:chgData name="Thúy Mai" userId="222f1c7e07c9bd7a" providerId="LiveId" clId="{CA85455D-DC5E-42F7-900A-A8F2320BAD48}" dt="2023-05-31T10:12:30.792" v="6262"/>
        <pc:sldMkLst>
          <pc:docMk/>
          <pc:sldMk cId="2077660488" sldId="262"/>
        </pc:sldMkLst>
        <pc:spChg chg="mod">
          <ac:chgData name="Thúy Mai" userId="222f1c7e07c9bd7a" providerId="LiveId" clId="{CA85455D-DC5E-42F7-900A-A8F2320BAD48}" dt="2023-05-28T02:36:22.279" v="109" actId="14100"/>
          <ac:spMkLst>
            <pc:docMk/>
            <pc:sldMk cId="2077660488" sldId="262"/>
            <ac:spMk id="16" creationId="{55A2639C-6150-497D-BCDB-F7BBF9D7C14C}"/>
          </ac:spMkLst>
        </pc:spChg>
        <pc:spChg chg="mod">
          <ac:chgData name="Thúy Mai" userId="222f1c7e07c9bd7a" providerId="LiveId" clId="{CA85455D-DC5E-42F7-900A-A8F2320BAD48}" dt="2023-05-28T02:35:00.558" v="10" actId="14100"/>
          <ac:spMkLst>
            <pc:docMk/>
            <pc:sldMk cId="2077660488" sldId="262"/>
            <ac:spMk id="24" creationId="{872E5C61-10BA-49D2-9DD4-A0F488C63101}"/>
          </ac:spMkLst>
        </pc:spChg>
        <pc:spChg chg="mod">
          <ac:chgData name="Thúy Mai" userId="222f1c7e07c9bd7a" providerId="LiveId" clId="{CA85455D-DC5E-42F7-900A-A8F2320BAD48}" dt="2023-05-28T02:35:14.714" v="13" actId="14100"/>
          <ac:spMkLst>
            <pc:docMk/>
            <pc:sldMk cId="2077660488" sldId="262"/>
            <ac:spMk id="25" creationId="{3BB9B79F-EBCD-44FE-B1E1-D98B7AFF188F}"/>
          </ac:spMkLst>
        </pc:spChg>
        <pc:grpChg chg="del mod">
          <ac:chgData name="Thúy Mai" userId="222f1c7e07c9bd7a" providerId="LiveId" clId="{CA85455D-DC5E-42F7-900A-A8F2320BAD48}" dt="2023-05-28T02:35:22.681" v="14" actId="478"/>
          <ac:grpSpMkLst>
            <pc:docMk/>
            <pc:sldMk cId="2077660488" sldId="262"/>
            <ac:grpSpMk id="23" creationId="{AC4210DB-1E45-4C34-9839-2FFE27BB69F3}"/>
          </ac:grpSpMkLst>
        </pc:grpChg>
        <pc:grpChg chg="del mod">
          <ac:chgData name="Thúy Mai" userId="222f1c7e07c9bd7a" providerId="LiveId" clId="{CA85455D-DC5E-42F7-900A-A8F2320BAD48}" dt="2023-05-28T02:34:10.036" v="6" actId="478"/>
          <ac:grpSpMkLst>
            <pc:docMk/>
            <pc:sldMk cId="2077660488" sldId="262"/>
            <ac:grpSpMk id="27" creationId="{94B45EBA-CC8D-4CB5-9B2D-9A01EFE023C0}"/>
          </ac:grpSpMkLst>
        </pc:grpChg>
        <pc:grpChg chg="del">
          <ac:chgData name="Thúy Mai" userId="222f1c7e07c9bd7a" providerId="LiveId" clId="{CA85455D-DC5E-42F7-900A-A8F2320BAD48}" dt="2023-05-28T02:35:22.681" v="14" actId="478"/>
          <ac:grpSpMkLst>
            <pc:docMk/>
            <pc:sldMk cId="2077660488" sldId="262"/>
            <ac:grpSpMk id="31" creationId="{C0B200FA-CF9C-419B-8506-74E867C6CA7E}"/>
          </ac:grpSpMkLst>
        </pc:grpChg>
        <pc:picChg chg="mod">
          <ac:chgData name="Thúy Mai" userId="222f1c7e07c9bd7a" providerId="LiveId" clId="{CA85455D-DC5E-42F7-900A-A8F2320BAD48}" dt="2023-05-28T02:36:12.193" v="106" actId="1076"/>
          <ac:picMkLst>
            <pc:docMk/>
            <pc:sldMk cId="2077660488" sldId="262"/>
            <ac:picMk id="13" creationId="{AF151062-F241-48E9-A8B5-4E397CCF3C23}"/>
          </ac:picMkLst>
        </pc:picChg>
        <pc:picChg chg="mod">
          <ac:chgData name="Thúy Mai" userId="222f1c7e07c9bd7a" providerId="LiveId" clId="{CA85455D-DC5E-42F7-900A-A8F2320BAD48}" dt="2023-05-28T08:46:30.493" v="976" actId="1076"/>
          <ac:picMkLst>
            <pc:docMk/>
            <pc:sldMk cId="2077660488" sldId="262"/>
            <ac:picMk id="20" creationId="{634DFA9E-09AD-4885-BFB3-5C3FCE9120EE}"/>
          </ac:picMkLst>
        </pc:picChg>
      </pc:sldChg>
      <pc:sldChg chg="modSp add del mod modTransition">
        <pc:chgData name="Thúy Mai" userId="222f1c7e07c9bd7a" providerId="LiveId" clId="{CA85455D-DC5E-42F7-900A-A8F2320BAD48}" dt="2023-05-31T10:12:30.792" v="6262"/>
        <pc:sldMkLst>
          <pc:docMk/>
          <pc:sldMk cId="3760199447" sldId="263"/>
        </pc:sldMkLst>
        <pc:spChg chg="mod">
          <ac:chgData name="Thúy Mai" userId="222f1c7e07c9bd7a" providerId="LiveId" clId="{CA85455D-DC5E-42F7-900A-A8F2320BAD48}" dt="2023-05-28T02:39:37.899" v="289" actId="1076"/>
          <ac:spMkLst>
            <pc:docMk/>
            <pc:sldMk cId="3760199447" sldId="263"/>
            <ac:spMk id="8" creationId="{6C472E9C-92B1-4278-A35D-3DE73418A0F6}"/>
          </ac:spMkLst>
        </pc:spChg>
        <pc:spChg chg="mod">
          <ac:chgData name="Thúy Mai" userId="222f1c7e07c9bd7a" providerId="LiveId" clId="{CA85455D-DC5E-42F7-900A-A8F2320BAD48}" dt="2023-05-28T02:37:37.599" v="138" actId="1076"/>
          <ac:spMkLst>
            <pc:docMk/>
            <pc:sldMk cId="3760199447" sldId="263"/>
            <ac:spMk id="14" creationId="{CF4B2519-C9AB-4982-A4C0-179C7591B00C}"/>
          </ac:spMkLst>
        </pc:spChg>
        <pc:spChg chg="mod">
          <ac:chgData name="Thúy Mai" userId="222f1c7e07c9bd7a" providerId="LiveId" clId="{CA85455D-DC5E-42F7-900A-A8F2320BAD48}" dt="2023-05-28T02:38:05.382" v="148" actId="1076"/>
          <ac:spMkLst>
            <pc:docMk/>
            <pc:sldMk cId="3760199447" sldId="263"/>
            <ac:spMk id="17" creationId="{82765D27-06C2-4DE9-AFEE-CF554D3CBD89}"/>
          </ac:spMkLst>
        </pc:spChg>
        <pc:spChg chg="mod">
          <ac:chgData name="Thúy Mai" userId="222f1c7e07c9bd7a" providerId="LiveId" clId="{CA85455D-DC5E-42F7-900A-A8F2320BAD48}" dt="2023-05-28T02:39:08.665" v="193" actId="113"/>
          <ac:spMkLst>
            <pc:docMk/>
            <pc:sldMk cId="3760199447" sldId="263"/>
            <ac:spMk id="20" creationId="{8178C234-CC3A-4DE5-AF64-F54EF1E7DE4E}"/>
          </ac:spMkLst>
        </pc:spChg>
        <pc:spChg chg="mod">
          <ac:chgData name="Thúy Mai" userId="222f1c7e07c9bd7a" providerId="LiveId" clId="{CA85455D-DC5E-42F7-900A-A8F2320BAD48}" dt="2023-05-28T02:39:24.298" v="240" actId="113"/>
          <ac:spMkLst>
            <pc:docMk/>
            <pc:sldMk cId="3760199447" sldId="263"/>
            <ac:spMk id="28" creationId="{2EC778BD-DB3C-4916-95D9-C1EA62031869}"/>
          </ac:spMkLst>
        </pc:spChg>
        <pc:spChg chg="mod">
          <ac:chgData name="Thúy Mai" userId="222f1c7e07c9bd7a" providerId="LiveId" clId="{CA85455D-DC5E-42F7-900A-A8F2320BAD48}" dt="2023-05-28T02:38:28.535" v="155" actId="14100"/>
          <ac:spMkLst>
            <pc:docMk/>
            <pc:sldMk cId="3760199447" sldId="263"/>
            <ac:spMk id="30" creationId="{C7EFD56E-4B6A-4D3C-8ED9-C46FFDE80052}"/>
          </ac:spMkLst>
        </pc:spChg>
        <pc:spChg chg="mod">
          <ac:chgData name="Thúy Mai" userId="222f1c7e07c9bd7a" providerId="LiveId" clId="{CA85455D-DC5E-42F7-900A-A8F2320BAD48}" dt="2023-05-28T02:39:44.412" v="290" actId="1076"/>
          <ac:spMkLst>
            <pc:docMk/>
            <pc:sldMk cId="3760199447" sldId="263"/>
            <ac:spMk id="34" creationId="{EC6F05E1-C25B-4C58-9A1E-2128C6B8885A}"/>
          </ac:spMkLst>
        </pc:spChg>
        <pc:spChg chg="mod">
          <ac:chgData name="Thúy Mai" userId="222f1c7e07c9bd7a" providerId="LiveId" clId="{CA85455D-DC5E-42F7-900A-A8F2320BAD48}" dt="2023-05-28T02:38:45.191" v="161" actId="1076"/>
          <ac:spMkLst>
            <pc:docMk/>
            <pc:sldMk cId="3760199447" sldId="263"/>
            <ac:spMk id="36" creationId="{68C5A773-2F5D-4944-84A2-A155CFADE696}"/>
          </ac:spMkLst>
        </pc:spChg>
        <pc:spChg chg="mod">
          <ac:chgData name="Thúy Mai" userId="222f1c7e07c9bd7a" providerId="LiveId" clId="{CA85455D-DC5E-42F7-900A-A8F2320BAD48}" dt="2023-05-28T02:39:51.016" v="311" actId="113"/>
          <ac:spMkLst>
            <pc:docMk/>
            <pc:sldMk cId="3760199447" sldId="263"/>
            <ac:spMk id="40" creationId="{A489AA90-82E7-4331-975F-98B942F93DE1}"/>
          </ac:spMkLst>
        </pc:spChg>
        <pc:spChg chg="mod">
          <ac:chgData name="Thúy Mai" userId="222f1c7e07c9bd7a" providerId="LiveId" clId="{CA85455D-DC5E-42F7-900A-A8F2320BAD48}" dt="2023-05-28T02:38:59.381" v="167" actId="14100"/>
          <ac:spMkLst>
            <pc:docMk/>
            <pc:sldMk cId="3760199447" sldId="263"/>
            <ac:spMk id="42" creationId="{B287AF80-9653-4AFE-8D26-D4A3804A7302}"/>
          </ac:spMkLst>
        </pc:spChg>
        <pc:grpChg chg="mod">
          <ac:chgData name="Thúy Mai" userId="222f1c7e07c9bd7a" providerId="LiveId" clId="{CA85455D-DC5E-42F7-900A-A8F2320BAD48}" dt="2023-05-28T02:37:08.786" v="132" actId="1076"/>
          <ac:grpSpMkLst>
            <pc:docMk/>
            <pc:sldMk cId="3760199447" sldId="263"/>
            <ac:grpSpMk id="2" creationId="{D6C54B3E-BAB5-4A68-AF60-C24E4C05C1BD}"/>
          </ac:grpSpMkLst>
        </pc:grpChg>
        <pc:picChg chg="mod">
          <ac:chgData name="Thúy Mai" userId="222f1c7e07c9bd7a" providerId="LiveId" clId="{CA85455D-DC5E-42F7-900A-A8F2320BAD48}" dt="2023-05-28T02:37:35.186" v="137" actId="1076"/>
          <ac:picMkLst>
            <pc:docMk/>
            <pc:sldMk cId="3760199447" sldId="263"/>
            <ac:picMk id="10" creationId="{DA297883-15B7-49E8-8A28-D1F2561EB669}"/>
          </ac:picMkLst>
        </pc:picChg>
      </pc:sldChg>
      <pc:sldChg chg="modSp add del mod modTransition">
        <pc:chgData name="Thúy Mai" userId="222f1c7e07c9bd7a" providerId="LiveId" clId="{CA85455D-DC5E-42F7-900A-A8F2320BAD48}" dt="2023-05-31T10:12:30.792" v="6262"/>
        <pc:sldMkLst>
          <pc:docMk/>
          <pc:sldMk cId="375929341" sldId="264"/>
        </pc:sldMkLst>
        <pc:spChg chg="mod">
          <ac:chgData name="Thúy Mai" userId="222f1c7e07c9bd7a" providerId="LiveId" clId="{CA85455D-DC5E-42F7-900A-A8F2320BAD48}" dt="2023-05-28T02:40:33.238" v="350" actId="1076"/>
          <ac:spMkLst>
            <pc:docMk/>
            <pc:sldMk cId="375929341" sldId="264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8T02:40:23.555" v="321" actId="1076"/>
          <ac:spMkLst>
            <pc:docMk/>
            <pc:sldMk cId="375929341" sldId="264"/>
            <ac:spMk id="16" creationId="{F688EE4E-22C6-4E25-B810-40039F692972}"/>
          </ac:spMkLst>
        </pc:spChg>
        <pc:picChg chg="mod">
          <ac:chgData name="Thúy Mai" userId="222f1c7e07c9bd7a" providerId="LiveId" clId="{CA85455D-DC5E-42F7-900A-A8F2320BAD48}" dt="2023-05-28T02:40:21.621" v="320" actId="1076"/>
          <ac:picMkLst>
            <pc:docMk/>
            <pc:sldMk cId="375929341" sldId="264"/>
            <ac:picMk id="7" creationId="{15C0EBF3-DC54-4EE2-984F-D5E809CE3E68}"/>
          </ac:picMkLst>
        </pc:picChg>
      </pc:sldChg>
      <pc:sldChg chg="addSp delSp modSp add del mod modTransition">
        <pc:chgData name="Thúy Mai" userId="222f1c7e07c9bd7a" providerId="LiveId" clId="{CA85455D-DC5E-42F7-900A-A8F2320BAD48}" dt="2023-05-31T10:12:30.792" v="6262"/>
        <pc:sldMkLst>
          <pc:docMk/>
          <pc:sldMk cId="2572357042" sldId="265"/>
        </pc:sldMkLst>
        <pc:spChg chg="add del mod">
          <ac:chgData name="Thúy Mai" userId="222f1c7e07c9bd7a" providerId="LiveId" clId="{CA85455D-DC5E-42F7-900A-A8F2320BAD48}" dt="2023-05-28T07:15:19.285" v="718"/>
          <ac:spMkLst>
            <pc:docMk/>
            <pc:sldMk cId="2572357042" sldId="265"/>
            <ac:spMk id="6" creationId="{80C411C2-4C3A-9CD3-3FD2-CC3B7A315FA8}"/>
          </ac:spMkLst>
        </pc:spChg>
        <pc:spChg chg="mod">
          <ac:chgData name="Thúy Mai" userId="222f1c7e07c9bd7a" providerId="LiveId" clId="{CA85455D-DC5E-42F7-900A-A8F2320BAD48}" dt="2023-05-28T03:05:48.505" v="692" actId="1076"/>
          <ac:spMkLst>
            <pc:docMk/>
            <pc:sldMk cId="2572357042" sldId="265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9T00:35:08.256" v="2299" actId="20577"/>
          <ac:spMkLst>
            <pc:docMk/>
            <pc:sldMk cId="2572357042" sldId="265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9T00:27:35.608" v="2220" actId="1076"/>
          <ac:spMkLst>
            <pc:docMk/>
            <pc:sldMk cId="2572357042" sldId="265"/>
            <ac:spMk id="14" creationId="{A42DF75B-DC28-4EB8-AD55-A0C0D3E50F30}"/>
          </ac:spMkLst>
        </pc:spChg>
        <pc:grpChg chg="mod">
          <ac:chgData name="Thúy Mai" userId="222f1c7e07c9bd7a" providerId="LiveId" clId="{CA85455D-DC5E-42F7-900A-A8F2320BAD48}" dt="2023-05-28T03:07:21.966" v="711" actId="1076"/>
          <ac:grpSpMkLst>
            <pc:docMk/>
            <pc:sldMk cId="2572357042" sldId="265"/>
            <ac:grpSpMk id="10" creationId="{318B302B-5FA1-4963-A40D-271312E93CB2}"/>
          </ac:grpSpMkLst>
        </pc:grpChg>
        <pc:grpChg chg="mod">
          <ac:chgData name="Thúy Mai" userId="222f1c7e07c9bd7a" providerId="LiveId" clId="{CA85455D-DC5E-42F7-900A-A8F2320BAD48}" dt="2023-05-28T03:05:51.588" v="694" actId="1076"/>
          <ac:grpSpMkLst>
            <pc:docMk/>
            <pc:sldMk cId="2572357042" sldId="265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8T03:04:17.479" v="650"/>
          <ac:graphicFrameMkLst>
            <pc:docMk/>
            <pc:sldMk cId="2572357042" sldId="265"/>
            <ac:graphicFrameMk id="2" creationId="{F7C83AD5-86E4-9022-0131-EEE96A6C2148}"/>
          </ac:graphicFrameMkLst>
        </pc:graphicFrameChg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346439005" sldId="266"/>
        </pc:sldMkLst>
      </pc:sldChg>
      <pc:sldChg chg="add del">
        <pc:chgData name="Thúy Mai" userId="222f1c7e07c9bd7a" providerId="LiveId" clId="{CA85455D-DC5E-42F7-900A-A8F2320BAD48}" dt="2023-05-29T08:52:44.623" v="5217" actId="47"/>
        <pc:sldMkLst>
          <pc:docMk/>
          <pc:sldMk cId="1695604823" sldId="266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313017756" sldId="266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487654960" sldId="267"/>
        </pc:sldMkLst>
      </pc:sldChg>
      <pc:sldChg chg="modSp add del mod modTransition">
        <pc:chgData name="Thúy Mai" userId="222f1c7e07c9bd7a" providerId="LiveId" clId="{CA85455D-DC5E-42F7-900A-A8F2320BAD48}" dt="2023-05-29T07:46:12.579" v="3705" actId="2696"/>
        <pc:sldMkLst>
          <pc:docMk/>
          <pc:sldMk cId="2252043642" sldId="267"/>
        </pc:sldMkLst>
        <pc:grpChg chg="mod">
          <ac:chgData name="Thúy Mai" userId="222f1c7e07c9bd7a" providerId="LiveId" clId="{CA85455D-DC5E-42F7-900A-A8F2320BAD48}" dt="2023-05-28T08:38:44.239" v="865" actId="1076"/>
          <ac:grpSpMkLst>
            <pc:docMk/>
            <pc:sldMk cId="2252043642" sldId="267"/>
            <ac:grpSpMk id="16" creationId="{16AD0B1C-CCEF-4CF7-A58E-569DF20F316E}"/>
          </ac:grpSpMkLst>
        </pc:grpChg>
        <pc:picChg chg="mod">
          <ac:chgData name="Thúy Mai" userId="222f1c7e07c9bd7a" providerId="LiveId" clId="{CA85455D-DC5E-42F7-900A-A8F2320BAD48}" dt="2023-05-28T08:38:46.214" v="866" actId="1076"/>
          <ac:picMkLst>
            <pc:docMk/>
            <pc:sldMk cId="2252043642" sldId="267"/>
            <ac:picMk id="18" creationId="{FFEF6699-17B2-4EC2-A7D2-D9A1E342A0A3}"/>
          </ac:picMkLst>
        </pc:picChg>
      </pc:sldChg>
      <pc:sldChg chg="add del">
        <pc:chgData name="Thúy Mai" userId="222f1c7e07c9bd7a" providerId="LiveId" clId="{CA85455D-DC5E-42F7-900A-A8F2320BAD48}" dt="2023-05-29T08:52:45.080" v="5218" actId="47"/>
        <pc:sldMkLst>
          <pc:docMk/>
          <pc:sldMk cId="3764959016" sldId="267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094705032" sldId="268"/>
        </pc:sldMkLst>
      </pc:sldChg>
      <pc:sldChg chg="addSp delSp modSp add mod ord modTransition modAnim">
        <pc:chgData name="Thúy Mai" userId="222f1c7e07c9bd7a" providerId="LiveId" clId="{CA85455D-DC5E-42F7-900A-A8F2320BAD48}" dt="2023-05-31T10:12:30.792" v="6262"/>
        <pc:sldMkLst>
          <pc:docMk/>
          <pc:sldMk cId="2447566023" sldId="268"/>
        </pc:sldMkLst>
        <pc:spChg chg="add del mod">
          <ac:chgData name="Thúy Mai" userId="222f1c7e07c9bd7a" providerId="LiveId" clId="{CA85455D-DC5E-42F7-900A-A8F2320BAD48}" dt="2023-05-29T08:09:32.837" v="4195" actId="478"/>
          <ac:spMkLst>
            <pc:docMk/>
            <pc:sldMk cId="2447566023" sldId="268"/>
            <ac:spMk id="2" creationId="{B6B699F0-AC03-8E76-6243-277444A2DCC0}"/>
          </ac:spMkLst>
        </pc:spChg>
        <pc:spChg chg="mod">
          <ac:chgData name="Thúy Mai" userId="222f1c7e07c9bd7a" providerId="LiveId" clId="{CA85455D-DC5E-42F7-900A-A8F2320BAD48}" dt="2023-05-29T07:56:19.257" v="4067" actId="1076"/>
          <ac:spMkLst>
            <pc:docMk/>
            <pc:sldMk cId="2447566023" sldId="268"/>
            <ac:spMk id="5" creationId="{9E8AC72C-7C0F-4CC3-99A7-44C894A38C7B}"/>
          </ac:spMkLst>
        </pc:spChg>
        <pc:spChg chg="mod">
          <ac:chgData name="Thúy Mai" userId="222f1c7e07c9bd7a" providerId="LiveId" clId="{CA85455D-DC5E-42F7-900A-A8F2320BAD48}" dt="2023-05-29T07:56:09.046" v="4064" actId="14100"/>
          <ac:spMkLst>
            <pc:docMk/>
            <pc:sldMk cId="2447566023" sldId="268"/>
            <ac:spMk id="6" creationId="{B55224DE-B819-4A86-90CB-684E9762002E}"/>
          </ac:spMkLst>
        </pc:spChg>
        <pc:spChg chg="del">
          <ac:chgData name="Thúy Mai" userId="222f1c7e07c9bd7a" providerId="LiveId" clId="{CA85455D-DC5E-42F7-900A-A8F2320BAD48}" dt="2023-05-29T07:56:42.791" v="4068" actId="478"/>
          <ac:spMkLst>
            <pc:docMk/>
            <pc:sldMk cId="2447566023" sldId="268"/>
            <ac:spMk id="7" creationId="{DE07C87A-99BA-4418-936B-0FE844A0F419}"/>
          </ac:spMkLst>
        </pc:spChg>
        <pc:spChg chg="mod">
          <ac:chgData name="Thúy Mai" userId="222f1c7e07c9bd7a" providerId="LiveId" clId="{CA85455D-DC5E-42F7-900A-A8F2320BAD48}" dt="2023-05-29T08:08:52.825" v="4188" actId="1038"/>
          <ac:spMkLst>
            <pc:docMk/>
            <pc:sldMk cId="2447566023" sldId="268"/>
            <ac:spMk id="13" creationId="{0EC794E2-D1A1-442A-A999-1AC1528370DC}"/>
          </ac:spMkLst>
        </pc:spChg>
        <pc:spChg chg="mod">
          <ac:chgData name="Thúy Mai" userId="222f1c7e07c9bd7a" providerId="LiveId" clId="{CA85455D-DC5E-42F7-900A-A8F2320BAD48}" dt="2023-05-29T08:08:41.460" v="4184" actId="1076"/>
          <ac:spMkLst>
            <pc:docMk/>
            <pc:sldMk cId="2447566023" sldId="268"/>
            <ac:spMk id="14" creationId="{674512E6-BB19-4047-88F2-8243124F7BB6}"/>
          </ac:spMkLst>
        </pc:spChg>
        <pc:spChg chg="mod">
          <ac:chgData name="Thúy Mai" userId="222f1c7e07c9bd7a" providerId="LiveId" clId="{CA85455D-DC5E-42F7-900A-A8F2320BAD48}" dt="2023-05-29T08:12:13.227" v="4387" actId="20577"/>
          <ac:spMkLst>
            <pc:docMk/>
            <pc:sldMk cId="2447566023" sldId="268"/>
            <ac:spMk id="15" creationId="{F192C9B9-C55A-420F-8927-7D017EED9B30}"/>
          </ac:spMkLst>
        </pc:spChg>
        <pc:spChg chg="mod">
          <ac:chgData name="Thúy Mai" userId="222f1c7e07c9bd7a" providerId="LiveId" clId="{CA85455D-DC5E-42F7-900A-A8F2320BAD48}" dt="2023-05-29T08:10:18.200" v="4203" actId="14100"/>
          <ac:spMkLst>
            <pc:docMk/>
            <pc:sldMk cId="2447566023" sldId="268"/>
            <ac:spMk id="17" creationId="{28C1FA87-0D40-4B4B-8232-6015366B4F4F}"/>
          </ac:spMkLst>
        </pc:spChg>
        <pc:grpChg chg="mod">
          <ac:chgData name="Thúy Mai" userId="222f1c7e07c9bd7a" providerId="LiveId" clId="{CA85455D-DC5E-42F7-900A-A8F2320BAD48}" dt="2023-05-29T08:05:54.201" v="4170" actId="1076"/>
          <ac:grpSpMkLst>
            <pc:docMk/>
            <pc:sldMk cId="2447566023" sldId="268"/>
            <ac:grpSpMk id="4" creationId="{0098E463-1095-47B0-B23D-FFE852308D7F}"/>
          </ac:grpSpMkLst>
        </pc:grpChg>
        <pc:picChg chg="mod">
          <ac:chgData name="Thúy Mai" userId="222f1c7e07c9bd7a" providerId="LiveId" clId="{CA85455D-DC5E-42F7-900A-A8F2320BAD48}" dt="2023-05-29T07:57:43.672" v="4136" actId="1076"/>
          <ac:picMkLst>
            <pc:docMk/>
            <pc:sldMk cId="2447566023" sldId="268"/>
            <ac:picMk id="23" creationId="{C1B5FA0A-0391-4DAB-9EB6-A5A133A4FC33}"/>
          </ac:picMkLst>
        </pc:picChg>
      </pc:sldChg>
      <pc:sldChg chg="add del ord">
        <pc:chgData name="Thúy Mai" userId="222f1c7e07c9bd7a" providerId="LiveId" clId="{CA85455D-DC5E-42F7-900A-A8F2320BAD48}" dt="2023-05-29T08:18:20.862" v="4580" actId="2696"/>
        <pc:sldMkLst>
          <pc:docMk/>
          <pc:sldMk cId="1133282871" sldId="269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717958653" sldId="269"/>
        </pc:sldMkLst>
      </pc:sldChg>
      <pc:sldChg chg="add del">
        <pc:chgData name="Thúy Mai" userId="222f1c7e07c9bd7a" providerId="LiveId" clId="{CA85455D-DC5E-42F7-900A-A8F2320BAD48}" dt="2023-05-29T08:52:42.791" v="5214" actId="47"/>
        <pc:sldMkLst>
          <pc:docMk/>
          <pc:sldMk cId="1772544439" sldId="269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62391885" sldId="270"/>
        </pc:sldMkLst>
      </pc:sldChg>
      <pc:sldChg chg="add del">
        <pc:chgData name="Thúy Mai" userId="222f1c7e07c9bd7a" providerId="LiveId" clId="{CA85455D-DC5E-42F7-900A-A8F2320BAD48}" dt="2023-05-29T08:52:45.696" v="5219" actId="47"/>
        <pc:sldMkLst>
          <pc:docMk/>
          <pc:sldMk cId="491955434" sldId="270"/>
        </pc:sldMkLst>
      </pc:sldChg>
      <pc:sldChg chg="addSp delSp add del mod modTransition addAnim delAnim">
        <pc:chgData name="Thúy Mai" userId="222f1c7e07c9bd7a" providerId="LiveId" clId="{CA85455D-DC5E-42F7-900A-A8F2320BAD48}" dt="2023-05-29T07:46:12.579" v="3705" actId="2696"/>
        <pc:sldMkLst>
          <pc:docMk/>
          <pc:sldMk cId="2706251974" sldId="270"/>
        </pc:sldMkLst>
        <pc:grpChg chg="add del">
          <ac:chgData name="Thúy Mai" userId="222f1c7e07c9bd7a" providerId="LiveId" clId="{CA85455D-DC5E-42F7-900A-A8F2320BAD48}" dt="2023-05-28T15:02:25.970" v="1654" actId="21"/>
          <ac:grpSpMkLst>
            <pc:docMk/>
            <pc:sldMk cId="2706251974" sldId="270"/>
            <ac:grpSpMk id="30" creationId="{777DD8FB-A5DF-4CEA-8881-7932F83AEC76}"/>
          </ac:grpSpMkLst>
        </pc:grpChg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557058936" sldId="271"/>
        </pc:sldMkLst>
      </pc:sldChg>
      <pc:sldChg chg="add del">
        <pc:chgData name="Thúy Mai" userId="222f1c7e07c9bd7a" providerId="LiveId" clId="{CA85455D-DC5E-42F7-900A-A8F2320BAD48}" dt="2023-05-29T08:52:46.516" v="5220" actId="47"/>
        <pc:sldMkLst>
          <pc:docMk/>
          <pc:sldMk cId="1761712287" sldId="271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821544095" sldId="271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997965636" sldId="272"/>
        </pc:sldMkLst>
      </pc:sldChg>
      <pc:sldChg chg="add del">
        <pc:chgData name="Thúy Mai" userId="222f1c7e07c9bd7a" providerId="LiveId" clId="{CA85455D-DC5E-42F7-900A-A8F2320BAD48}" dt="2023-05-29T08:52:47.667" v="5221" actId="47"/>
        <pc:sldMkLst>
          <pc:docMk/>
          <pc:sldMk cId="3662195628" sldId="27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4197494306" sldId="27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691896586" sldId="273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866213711" sldId="273"/>
        </pc:sldMkLst>
      </pc:sldChg>
      <pc:sldChg chg="add del">
        <pc:chgData name="Thúy Mai" userId="222f1c7e07c9bd7a" providerId="LiveId" clId="{CA85455D-DC5E-42F7-900A-A8F2320BAD48}" dt="2023-05-29T08:52:48.501" v="5222" actId="47"/>
        <pc:sldMkLst>
          <pc:docMk/>
          <pc:sldMk cId="2603736334" sldId="273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906105994" sldId="274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098524872" sldId="274"/>
        </pc:sldMkLst>
      </pc:sldChg>
      <pc:sldChg chg="add del">
        <pc:chgData name="Thúy Mai" userId="222f1c7e07c9bd7a" providerId="LiveId" clId="{CA85455D-DC5E-42F7-900A-A8F2320BAD48}" dt="2023-05-29T08:52:49.114" v="5223" actId="47"/>
        <pc:sldMkLst>
          <pc:docMk/>
          <pc:sldMk cId="3498629774" sldId="274"/>
        </pc:sldMkLst>
      </pc:sldChg>
      <pc:sldChg chg="add del">
        <pc:chgData name="Thúy Mai" userId="222f1c7e07c9bd7a" providerId="LiveId" clId="{CA85455D-DC5E-42F7-900A-A8F2320BAD48}" dt="2023-05-29T08:52:49.808" v="5224" actId="47"/>
        <pc:sldMkLst>
          <pc:docMk/>
          <pc:sldMk cId="31287751" sldId="275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994312298" sldId="275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370555801" sldId="275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065559734" sldId="276"/>
        </pc:sldMkLst>
      </pc:sldChg>
      <pc:sldChg chg="add del">
        <pc:chgData name="Thúy Mai" userId="222f1c7e07c9bd7a" providerId="LiveId" clId="{CA85455D-DC5E-42F7-900A-A8F2320BAD48}" dt="2023-05-29T08:52:50.406" v="5225" actId="47"/>
        <pc:sldMkLst>
          <pc:docMk/>
          <pc:sldMk cId="3047338190" sldId="276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900623139" sldId="276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572162164" sldId="277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3692615393" sldId="277"/>
        </pc:sldMkLst>
      </pc:sldChg>
      <pc:sldChg chg="add del">
        <pc:chgData name="Thúy Mai" userId="222f1c7e07c9bd7a" providerId="LiveId" clId="{CA85455D-DC5E-42F7-900A-A8F2320BAD48}" dt="2023-05-29T08:52:51.681" v="5226" actId="47"/>
        <pc:sldMkLst>
          <pc:docMk/>
          <pc:sldMk cId="4063641261" sldId="277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639416733" sldId="278"/>
        </pc:sldMkLst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1946987340" sldId="278"/>
        </pc:sldMkLst>
        <pc:spChg chg="mod">
          <ac:chgData name="Thúy Mai" userId="222f1c7e07c9bd7a" providerId="LiveId" clId="{CA85455D-DC5E-42F7-900A-A8F2320BAD48}" dt="2023-05-29T08:39:27.156" v="5089" actId="113"/>
          <ac:spMkLst>
            <pc:docMk/>
            <pc:sldMk cId="1946987340" sldId="278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9T08:40:45.627" v="5120" actId="1076"/>
          <ac:spMkLst>
            <pc:docMk/>
            <pc:sldMk cId="1946987340" sldId="278"/>
            <ac:spMk id="19" creationId="{6956753D-AEAB-4634-87A8-F7876240F7CB}"/>
          </ac:spMkLst>
        </pc:spChg>
        <pc:spChg chg="del">
          <ac:chgData name="Thúy Mai" userId="222f1c7e07c9bd7a" providerId="LiveId" clId="{CA85455D-DC5E-42F7-900A-A8F2320BAD48}" dt="2023-05-29T08:39:55.679" v="5098" actId="478"/>
          <ac:spMkLst>
            <pc:docMk/>
            <pc:sldMk cId="1946987340" sldId="278"/>
            <ac:spMk id="20" creationId="{A61FD110-60E5-4D7E-80E8-1D1FEFD5D92E}"/>
          </ac:spMkLst>
        </pc:spChg>
        <pc:grpChg chg="mod">
          <ac:chgData name="Thúy Mai" userId="222f1c7e07c9bd7a" providerId="LiveId" clId="{CA85455D-DC5E-42F7-900A-A8F2320BAD48}" dt="2023-05-29T08:39:35.737" v="5091" actId="1076"/>
          <ac:grpSpMkLst>
            <pc:docMk/>
            <pc:sldMk cId="1946987340" sldId="278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9T08:39:42.610" v="5097"/>
          <ac:graphicFrameMkLst>
            <pc:docMk/>
            <pc:sldMk cId="1946987340" sldId="278"/>
            <ac:graphicFrameMk id="2" creationId="{AE29B70D-B74A-FB4A-0535-CBDBEF491403}"/>
          </ac:graphicFrameMkLst>
        </pc:graphicFrameChg>
        <pc:graphicFrameChg chg="add del mod">
          <ac:chgData name="Thúy Mai" userId="222f1c7e07c9bd7a" providerId="LiveId" clId="{CA85455D-DC5E-42F7-900A-A8F2320BAD48}" dt="2023-05-29T08:39:57.422" v="5101"/>
          <ac:graphicFrameMkLst>
            <pc:docMk/>
            <pc:sldMk cId="1946987340" sldId="278"/>
            <ac:graphicFrameMk id="4" creationId="{B7BC9D49-5A35-B363-6DA0-5D0117CF7827}"/>
          </ac:graphicFrameMkLst>
        </pc:graphicFrameChg>
        <pc:picChg chg="mod">
          <ac:chgData name="Thúy Mai" userId="222f1c7e07c9bd7a" providerId="LiveId" clId="{CA85455D-DC5E-42F7-900A-A8F2320BAD48}" dt="2023-05-29T08:40:19.940" v="5114" actId="1076"/>
          <ac:picMkLst>
            <pc:docMk/>
            <pc:sldMk cId="1946987340" sldId="278"/>
            <ac:picMk id="3" creationId="{D87C1F70-9EBB-4DC6-9A35-8B94195F91A4}"/>
          </ac:picMkLst>
        </pc:picChg>
        <pc:picChg chg="del">
          <ac:chgData name="Thúy Mai" userId="222f1c7e07c9bd7a" providerId="LiveId" clId="{CA85455D-DC5E-42F7-900A-A8F2320BAD48}" dt="2023-05-29T08:40:14.436" v="5111" actId="478"/>
          <ac:picMkLst>
            <pc:docMk/>
            <pc:sldMk cId="1946987340" sldId="278"/>
            <ac:picMk id="14" creationId="{7CCC17BB-215A-4B2E-8AE8-8FDA10C04242}"/>
          </ac:picMkLst>
        </pc:picChg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3694061117" sldId="278"/>
        </pc:sldMkLst>
      </pc:sldChg>
      <pc:sldChg chg="addSp delSp modSp add mod ord modTransition delAnim modAnim">
        <pc:chgData name="Thúy Mai" userId="222f1c7e07c9bd7a" providerId="LiveId" clId="{CA85455D-DC5E-42F7-900A-A8F2320BAD48}" dt="2023-05-31T10:14:45.586" v="6270"/>
        <pc:sldMkLst>
          <pc:docMk/>
          <pc:sldMk cId="3320590143" sldId="279"/>
        </pc:sldMkLst>
        <pc:spChg chg="mod">
          <ac:chgData name="Thúy Mai" userId="222f1c7e07c9bd7a" providerId="LiveId" clId="{CA85455D-DC5E-42F7-900A-A8F2320BAD48}" dt="2023-05-29T08:22:20.415" v="4656"/>
          <ac:spMkLst>
            <pc:docMk/>
            <pc:sldMk cId="3320590143" sldId="279"/>
            <ac:spMk id="3" creationId="{5817DE76-E9E3-C8DA-177B-01E9A964BD09}"/>
          </ac:spMkLst>
        </pc:spChg>
        <pc:spChg chg="mod">
          <ac:chgData name="Thúy Mai" userId="222f1c7e07c9bd7a" providerId="LiveId" clId="{CA85455D-DC5E-42F7-900A-A8F2320BAD48}" dt="2023-05-29T08:25:48.374" v="4765" actId="14100"/>
          <ac:spMkLst>
            <pc:docMk/>
            <pc:sldMk cId="3320590143" sldId="279"/>
            <ac:spMk id="7" creationId="{67D26F64-92B5-45EB-8894-4A786AE2BB21}"/>
          </ac:spMkLst>
        </pc:spChg>
        <pc:spChg chg="mod">
          <ac:chgData name="Thúy Mai" userId="222f1c7e07c9bd7a" providerId="LiveId" clId="{CA85455D-DC5E-42F7-900A-A8F2320BAD48}" dt="2023-05-29T08:24:42.689" v="4726" actId="1076"/>
          <ac:spMkLst>
            <pc:docMk/>
            <pc:sldMk cId="3320590143" sldId="279"/>
            <ac:spMk id="8" creationId="{127412F3-6BEC-430B-A82A-D90AD49DBB71}"/>
          </ac:spMkLst>
        </pc:spChg>
        <pc:spChg chg="mod">
          <ac:chgData name="Thúy Mai" userId="222f1c7e07c9bd7a" providerId="LiveId" clId="{CA85455D-DC5E-42F7-900A-A8F2320BAD48}" dt="2023-05-29T08:25:32.075" v="4759" actId="1038"/>
          <ac:spMkLst>
            <pc:docMk/>
            <pc:sldMk cId="3320590143" sldId="279"/>
            <ac:spMk id="9" creationId="{FE7A9E50-06A9-4D95-B320-C4663A282513}"/>
          </ac:spMkLst>
        </pc:spChg>
        <pc:spChg chg="mod">
          <ac:chgData name="Thúy Mai" userId="222f1c7e07c9bd7a" providerId="LiveId" clId="{CA85455D-DC5E-42F7-900A-A8F2320BAD48}" dt="2023-05-29T08:22:20.415" v="4656"/>
          <ac:spMkLst>
            <pc:docMk/>
            <pc:sldMk cId="3320590143" sldId="279"/>
            <ac:spMk id="11" creationId="{F96D9143-07C0-9730-64D0-B93557FEA3C1}"/>
          </ac:spMkLst>
        </pc:spChg>
        <pc:spChg chg="add del mod">
          <ac:chgData name="Thúy Mai" userId="222f1c7e07c9bd7a" providerId="LiveId" clId="{CA85455D-DC5E-42F7-900A-A8F2320BAD48}" dt="2023-05-29T08:24:35.295" v="4723" actId="478"/>
          <ac:spMkLst>
            <pc:docMk/>
            <pc:sldMk cId="3320590143" sldId="279"/>
            <ac:spMk id="12" creationId="{87DC5157-5BDC-1C38-D1E4-B72CB5F1D7BF}"/>
          </ac:spMkLst>
        </pc:spChg>
        <pc:spChg chg="add mod">
          <ac:chgData name="Thúy Mai" userId="222f1c7e07c9bd7a" providerId="LiveId" clId="{CA85455D-DC5E-42F7-900A-A8F2320BAD48}" dt="2023-05-29T08:25:45.211" v="4764" actId="1037"/>
          <ac:spMkLst>
            <pc:docMk/>
            <pc:sldMk cId="3320590143" sldId="279"/>
            <ac:spMk id="13" creationId="{C6FE1128-6DEB-90A7-85E0-1F28D177187C}"/>
          </ac:spMkLst>
        </pc:spChg>
        <pc:grpChg chg="add mod">
          <ac:chgData name="Thúy Mai" userId="222f1c7e07c9bd7a" providerId="LiveId" clId="{CA85455D-DC5E-42F7-900A-A8F2320BAD48}" dt="2023-05-29T08:22:20.415" v="4656"/>
          <ac:grpSpMkLst>
            <pc:docMk/>
            <pc:sldMk cId="3320590143" sldId="279"/>
            <ac:grpSpMk id="2" creationId="{293A6ACD-43A1-60E8-B27E-889981BEBB9B}"/>
          </ac:grpSpMkLst>
        </pc:grpChg>
        <pc:grpChg chg="del">
          <ac:chgData name="Thúy Mai" userId="222f1c7e07c9bd7a" providerId="LiveId" clId="{CA85455D-DC5E-42F7-900A-A8F2320BAD48}" dt="2023-05-29T08:22:19.453" v="4655" actId="478"/>
          <ac:grpSpMkLst>
            <pc:docMk/>
            <pc:sldMk cId="3320590143" sldId="279"/>
            <ac:grpSpMk id="4" creationId="{23FBF282-9C5B-4092-816F-EDE410E98D3D}"/>
          </ac:grpSpMkLst>
        </pc:grpChg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332843697" sldId="279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4271404766" sldId="279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432005902" sldId="280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505323510" sldId="280"/>
        </pc:sldMkLst>
      </pc:sldChg>
      <pc:sldChg chg="add del">
        <pc:chgData name="Thúy Mai" userId="222f1c7e07c9bd7a" providerId="LiveId" clId="{CA85455D-DC5E-42F7-900A-A8F2320BAD48}" dt="2023-05-29T08:52:52.771" v="5227" actId="47"/>
        <pc:sldMkLst>
          <pc:docMk/>
          <pc:sldMk cId="1856276409" sldId="280"/>
        </pc:sldMkLst>
      </pc:sldChg>
      <pc:sldChg chg="add del">
        <pc:chgData name="Thúy Mai" userId="222f1c7e07c9bd7a" providerId="LiveId" clId="{CA85455D-DC5E-42F7-900A-A8F2320BAD48}" dt="2023-05-29T08:52:53.418" v="5228" actId="47"/>
        <pc:sldMkLst>
          <pc:docMk/>
          <pc:sldMk cId="512882449" sldId="281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497461239" sldId="281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903883729" sldId="281"/>
        </pc:sldMkLst>
      </pc:sldChg>
      <pc:sldChg chg="add del">
        <pc:chgData name="Thúy Mai" userId="222f1c7e07c9bd7a" providerId="LiveId" clId="{CA85455D-DC5E-42F7-900A-A8F2320BAD48}" dt="2023-05-29T08:52:54.110" v="5229" actId="47"/>
        <pc:sldMkLst>
          <pc:docMk/>
          <pc:sldMk cId="585229380" sldId="282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616978968" sldId="28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878781077" sldId="282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193703949" sldId="283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1285361031" sldId="283"/>
        </pc:sldMkLst>
      </pc:sldChg>
      <pc:sldChg chg="add del">
        <pc:chgData name="Thúy Mai" userId="222f1c7e07c9bd7a" providerId="LiveId" clId="{CA85455D-DC5E-42F7-900A-A8F2320BAD48}" dt="2023-05-29T08:52:55.086" v="5230" actId="47"/>
        <pc:sldMkLst>
          <pc:docMk/>
          <pc:sldMk cId="3620259496" sldId="283"/>
        </pc:sldMkLst>
      </pc:sldChg>
      <pc:sldChg chg="add del">
        <pc:chgData name="Thúy Mai" userId="222f1c7e07c9bd7a" providerId="LiveId" clId="{CA85455D-DC5E-42F7-900A-A8F2320BAD48}" dt="2023-05-29T08:52:55.858" v="5231" actId="47"/>
        <pc:sldMkLst>
          <pc:docMk/>
          <pc:sldMk cId="1096302527" sldId="284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457398254" sldId="284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3925270857" sldId="284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328267813" sldId="285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828602671" sldId="285"/>
        </pc:sldMkLst>
      </pc:sldChg>
      <pc:sldChg chg="delSp add del mod delAnim">
        <pc:chgData name="Thúy Mai" userId="222f1c7e07c9bd7a" providerId="LiveId" clId="{CA85455D-DC5E-42F7-900A-A8F2320BAD48}" dt="2023-05-29T08:53:25.535" v="5239" actId="47"/>
        <pc:sldMkLst>
          <pc:docMk/>
          <pc:sldMk cId="2979912923" sldId="285"/>
        </pc:sldMkLst>
        <pc:picChg chg="del">
          <ac:chgData name="Thúy Mai" userId="222f1c7e07c9bd7a" providerId="LiveId" clId="{CA85455D-DC5E-42F7-900A-A8F2320BAD48}" dt="2023-05-29T08:53:03.555" v="5232" actId="21"/>
          <ac:picMkLst>
            <pc:docMk/>
            <pc:sldMk cId="2979912923" sldId="285"/>
            <ac:picMk id="3" creationId="{47C42853-2820-4E3B-96D2-FC6985783CC1}"/>
          </ac:picMkLst>
        </pc:picChg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62767875" sldId="287"/>
        </pc:sldMkLst>
      </pc:sldChg>
      <pc:sldChg chg="add del">
        <pc:chgData name="Thúy Mai" userId="222f1c7e07c9bd7a" providerId="LiveId" clId="{CA85455D-DC5E-42F7-900A-A8F2320BAD48}" dt="2023-05-29T08:53:23.643" v="5237" actId="47"/>
        <pc:sldMkLst>
          <pc:docMk/>
          <pc:sldMk cId="1848512067" sldId="287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2600605079" sldId="287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1092940971" sldId="288"/>
        </pc:sldMkLst>
      </pc:sldChg>
      <pc:sldChg chg="add del modTransition">
        <pc:chgData name="Thúy Mai" userId="222f1c7e07c9bd7a" providerId="LiveId" clId="{CA85455D-DC5E-42F7-900A-A8F2320BAD48}" dt="2023-05-29T07:46:12.579" v="3705" actId="2696"/>
        <pc:sldMkLst>
          <pc:docMk/>
          <pc:sldMk cId="2384783624" sldId="288"/>
        </pc:sldMkLst>
      </pc:sldChg>
      <pc:sldChg chg="add del">
        <pc:chgData name="Thúy Mai" userId="222f1c7e07c9bd7a" providerId="LiveId" clId="{CA85455D-DC5E-42F7-900A-A8F2320BAD48}" dt="2023-05-29T08:53:24.389" v="5238" actId="47"/>
        <pc:sldMkLst>
          <pc:docMk/>
          <pc:sldMk cId="4279134216" sldId="288"/>
        </pc:sldMkLst>
      </pc:sldChg>
      <pc:sldChg chg="addSp delSp modSp add del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359359808" sldId="289"/>
        </pc:sldMkLst>
        <pc:spChg chg="add del mod">
          <ac:chgData name="Thúy Mai" userId="222f1c7e07c9bd7a" providerId="LiveId" clId="{CA85455D-DC5E-42F7-900A-A8F2320BAD48}" dt="2023-05-28T02:42:38.604" v="422" actId="478"/>
          <ac:spMkLst>
            <pc:docMk/>
            <pc:sldMk cId="3359359808" sldId="289"/>
            <ac:spMk id="2" creationId="{AF7DA267-E993-0446-C1A7-D2833C5888BF}"/>
          </ac:spMkLst>
        </pc:spChg>
        <pc:spChg chg="add del mod">
          <ac:chgData name="Thúy Mai" userId="222f1c7e07c9bd7a" providerId="LiveId" clId="{CA85455D-DC5E-42F7-900A-A8F2320BAD48}" dt="2023-05-28T02:42:33.250" v="420" actId="478"/>
          <ac:spMkLst>
            <pc:docMk/>
            <pc:sldMk cId="3359359808" sldId="289"/>
            <ac:spMk id="3" creationId="{AD1C6C20-6058-B74E-A1E3-CCA0F4363458}"/>
          </ac:spMkLst>
        </pc:spChg>
        <pc:spChg chg="mod">
          <ac:chgData name="Thúy Mai" userId="222f1c7e07c9bd7a" providerId="LiveId" clId="{CA85455D-DC5E-42F7-900A-A8F2320BAD48}" dt="2023-05-28T02:42:11.585" v="374" actId="14100"/>
          <ac:spMkLst>
            <pc:docMk/>
            <pc:sldMk cId="3359359808" sldId="289"/>
            <ac:spMk id="6" creationId="{91FD5F98-D597-472C-9016-338C4214B943}"/>
          </ac:spMkLst>
        </pc:spChg>
        <pc:spChg chg="mod">
          <ac:chgData name="Thúy Mai" userId="222f1c7e07c9bd7a" providerId="LiveId" clId="{CA85455D-DC5E-42F7-900A-A8F2320BAD48}" dt="2023-05-28T02:48:34.241" v="448" actId="1076"/>
          <ac:spMkLst>
            <pc:docMk/>
            <pc:sldMk cId="3359359808" sldId="289"/>
            <ac:spMk id="7" creationId="{67D26F64-92B5-45EB-8894-4A786AE2BB21}"/>
          </ac:spMkLst>
        </pc:spChg>
        <pc:spChg chg="mod">
          <ac:chgData name="Thúy Mai" userId="222f1c7e07c9bd7a" providerId="LiveId" clId="{CA85455D-DC5E-42F7-900A-A8F2320BAD48}" dt="2023-05-28T02:48:36.303" v="449" actId="1076"/>
          <ac:spMkLst>
            <pc:docMk/>
            <pc:sldMk cId="3359359808" sldId="289"/>
            <ac:spMk id="8" creationId="{127412F3-6BEC-430B-A82A-D90AD49DBB71}"/>
          </ac:spMkLst>
        </pc:spChg>
        <pc:spChg chg="mod">
          <ac:chgData name="Thúy Mai" userId="222f1c7e07c9bd7a" providerId="LiveId" clId="{CA85455D-DC5E-42F7-900A-A8F2320BAD48}" dt="2023-05-28T02:48:41.024" v="451" actId="1076"/>
          <ac:spMkLst>
            <pc:docMk/>
            <pc:sldMk cId="3359359808" sldId="289"/>
            <ac:spMk id="9" creationId="{FE7A9E50-06A9-4D95-B320-C4663A282513}"/>
          </ac:spMkLst>
        </pc:spChg>
        <pc:picChg chg="del">
          <ac:chgData name="Thúy Mai" userId="222f1c7e07c9bd7a" providerId="LiveId" clId="{CA85455D-DC5E-42F7-900A-A8F2320BAD48}" dt="2023-05-28T02:43:26.202" v="428" actId="478"/>
          <ac:picMkLst>
            <pc:docMk/>
            <pc:sldMk cId="3359359808" sldId="289"/>
            <ac:picMk id="10" creationId="{2C367460-A31B-4EDB-90BB-5B110F8F5C10}"/>
          </ac:picMkLst>
        </pc:picChg>
        <pc:picChg chg="add del mod modCrop">
          <ac:chgData name="Thúy Mai" userId="222f1c7e07c9bd7a" providerId="LiveId" clId="{CA85455D-DC5E-42F7-900A-A8F2320BAD48}" dt="2023-05-28T02:46:38.837" v="439" actId="478"/>
          <ac:picMkLst>
            <pc:docMk/>
            <pc:sldMk cId="3359359808" sldId="289"/>
            <ac:picMk id="12" creationId="{CD66550D-5E85-0FDF-0D74-DC7731792388}"/>
          </ac:picMkLst>
        </pc:picChg>
        <pc:picChg chg="add del mod">
          <ac:chgData name="Thúy Mai" userId="222f1c7e07c9bd7a" providerId="LiveId" clId="{CA85455D-DC5E-42F7-900A-A8F2320BAD48}" dt="2023-05-28T02:47:48.526" v="443" actId="478"/>
          <ac:picMkLst>
            <pc:docMk/>
            <pc:sldMk cId="3359359808" sldId="289"/>
            <ac:picMk id="14" creationId="{9D803129-AC9B-A1CB-1D70-1D9FF1569D46}"/>
          </ac:picMkLst>
        </pc:picChg>
        <pc:picChg chg="add mod">
          <ac:chgData name="Thúy Mai" userId="222f1c7e07c9bd7a" providerId="LiveId" clId="{CA85455D-DC5E-42F7-900A-A8F2320BAD48}" dt="2023-05-28T02:48:57.406" v="454" actId="1076"/>
          <ac:picMkLst>
            <pc:docMk/>
            <pc:sldMk cId="3359359808" sldId="289"/>
            <ac:picMk id="16" creationId="{261205CA-DE0E-24AD-7540-31B7A1A8197B}"/>
          </ac:picMkLst>
        </pc:picChg>
        <pc:picChg chg="add mod ord">
          <ac:chgData name="Thúy Mai" userId="222f1c7e07c9bd7a" providerId="LiveId" clId="{CA85455D-DC5E-42F7-900A-A8F2320BAD48}" dt="2023-05-28T02:48:59.280" v="455" actId="1076"/>
          <ac:picMkLst>
            <pc:docMk/>
            <pc:sldMk cId="3359359808" sldId="289"/>
            <ac:picMk id="18" creationId="{F8AA3473-553B-F3F7-D11C-8F914B71DE58}"/>
          </ac:picMkLst>
        </pc:picChg>
      </pc:sldChg>
      <pc:sldChg chg="addSp delSp modSp new add del mod modTransition delAnim modAnim">
        <pc:chgData name="Thúy Mai" userId="222f1c7e07c9bd7a" providerId="LiveId" clId="{CA85455D-DC5E-42F7-900A-A8F2320BAD48}" dt="2023-05-31T10:12:30.792" v="6262"/>
        <pc:sldMkLst>
          <pc:docMk/>
          <pc:sldMk cId="2521155655" sldId="290"/>
        </pc:sldMkLst>
        <pc:spChg chg="del">
          <ac:chgData name="Thúy Mai" userId="222f1c7e07c9bd7a" providerId="LiveId" clId="{CA85455D-DC5E-42F7-900A-A8F2320BAD48}" dt="2023-05-28T02:50:26.058" v="458" actId="478"/>
          <ac:spMkLst>
            <pc:docMk/>
            <pc:sldMk cId="2521155655" sldId="290"/>
            <ac:spMk id="2" creationId="{53720B64-6618-93CA-DFB0-8955E5E8FE63}"/>
          </ac:spMkLst>
        </pc:spChg>
        <pc:spChg chg="del">
          <ac:chgData name="Thúy Mai" userId="222f1c7e07c9bd7a" providerId="LiveId" clId="{CA85455D-DC5E-42F7-900A-A8F2320BAD48}" dt="2023-05-28T02:50:26.058" v="458" actId="478"/>
          <ac:spMkLst>
            <pc:docMk/>
            <pc:sldMk cId="2521155655" sldId="290"/>
            <ac:spMk id="3" creationId="{9D784459-B1A1-0B43-3136-1C3CF94F7B69}"/>
          </ac:spMkLst>
        </pc:spChg>
        <pc:spChg chg="add mod">
          <ac:chgData name="Thúy Mai" userId="222f1c7e07c9bd7a" providerId="LiveId" clId="{CA85455D-DC5E-42F7-900A-A8F2320BAD48}" dt="2023-05-28T02:55:41.465" v="531" actId="14100"/>
          <ac:spMkLst>
            <pc:docMk/>
            <pc:sldMk cId="2521155655" sldId="290"/>
            <ac:spMk id="5" creationId="{2FC91D55-7EC9-DE1D-BDF2-E36FE602EB91}"/>
          </ac:spMkLst>
        </pc:spChg>
        <pc:spChg chg="add mod">
          <ac:chgData name="Thúy Mai" userId="222f1c7e07c9bd7a" providerId="LiveId" clId="{CA85455D-DC5E-42F7-900A-A8F2320BAD48}" dt="2023-05-28T02:55:19.868" v="528" actId="255"/>
          <ac:spMkLst>
            <pc:docMk/>
            <pc:sldMk cId="2521155655" sldId="290"/>
            <ac:spMk id="6" creationId="{845E2861-4F2A-98E8-84D9-690E002505E7}"/>
          </ac:spMkLst>
        </pc:spChg>
        <pc:spChg chg="add mod">
          <ac:chgData name="Thúy Mai" userId="222f1c7e07c9bd7a" providerId="LiveId" clId="{CA85455D-DC5E-42F7-900A-A8F2320BAD48}" dt="2023-05-28T02:55:33.405" v="530" actId="14100"/>
          <ac:spMkLst>
            <pc:docMk/>
            <pc:sldMk cId="2521155655" sldId="290"/>
            <ac:spMk id="7" creationId="{2B5BBB16-78F6-10C5-33F4-A69695C53E90}"/>
          </ac:spMkLst>
        </pc:spChg>
        <pc:spChg chg="add mod">
          <ac:chgData name="Thúy Mai" userId="222f1c7e07c9bd7a" providerId="LiveId" clId="{CA85455D-DC5E-42F7-900A-A8F2320BAD48}" dt="2023-05-28T02:55:25.578" v="529" actId="14100"/>
          <ac:spMkLst>
            <pc:docMk/>
            <pc:sldMk cId="2521155655" sldId="290"/>
            <ac:spMk id="8" creationId="{93DA5642-927F-2914-201A-64121D3F8AF9}"/>
          </ac:spMkLst>
        </pc:spChg>
        <pc:spChg chg="add mod">
          <ac:chgData name="Thúy Mai" userId="222f1c7e07c9bd7a" providerId="LiveId" clId="{CA85455D-DC5E-42F7-900A-A8F2320BAD48}" dt="2023-05-28T02:50:52.707" v="467" actId="14100"/>
          <ac:spMkLst>
            <pc:docMk/>
            <pc:sldMk cId="2521155655" sldId="290"/>
            <ac:spMk id="9" creationId="{6B14B204-98E7-89CB-52BF-A0A5420E496F}"/>
          </ac:spMkLst>
        </pc:spChg>
        <pc:spChg chg="add del mod">
          <ac:chgData name="Thúy Mai" userId="222f1c7e07c9bd7a" providerId="LiveId" clId="{CA85455D-DC5E-42F7-900A-A8F2320BAD48}" dt="2023-05-28T02:50:40.875" v="464" actId="478"/>
          <ac:spMkLst>
            <pc:docMk/>
            <pc:sldMk cId="2521155655" sldId="290"/>
            <ac:spMk id="11" creationId="{C0BC2D55-B0AC-1A09-2985-B47A501CD5BC}"/>
          </ac:spMkLst>
        </pc:spChg>
        <pc:picChg chg="add del mod">
          <ac:chgData name="Thúy Mai" userId="222f1c7e07c9bd7a" providerId="LiveId" clId="{CA85455D-DC5E-42F7-900A-A8F2320BAD48}" dt="2023-05-28T02:50:38.819" v="463" actId="478"/>
          <ac:picMkLst>
            <pc:docMk/>
            <pc:sldMk cId="2521155655" sldId="290"/>
            <ac:picMk id="4" creationId="{E1F32FE2-CF6B-A56D-F13D-75E1D9480476}"/>
          </ac:picMkLst>
        </pc:picChg>
        <pc:picChg chg="add mod">
          <ac:chgData name="Thúy Mai" userId="222f1c7e07c9bd7a" providerId="LiveId" clId="{CA85455D-DC5E-42F7-900A-A8F2320BAD48}" dt="2023-05-28T02:51:43.479" v="476" actId="1076"/>
          <ac:picMkLst>
            <pc:docMk/>
            <pc:sldMk cId="2521155655" sldId="290"/>
            <ac:picMk id="12" creationId="{048535A3-D840-F413-B4E9-D0EDE1A60593}"/>
          </ac:picMkLst>
        </pc:picChg>
      </pc:sldChg>
      <pc:sldChg chg="addSp delSp modSp add del mod modTransition">
        <pc:chgData name="Thúy Mai" userId="222f1c7e07c9bd7a" providerId="LiveId" clId="{CA85455D-DC5E-42F7-900A-A8F2320BAD48}" dt="2023-05-31T10:12:30.792" v="6262"/>
        <pc:sldMkLst>
          <pc:docMk/>
          <pc:sldMk cId="953380072" sldId="291"/>
        </pc:sldMkLst>
        <pc:spChg chg="add mod">
          <ac:chgData name="Thúy Mai" userId="222f1c7e07c9bd7a" providerId="LiveId" clId="{CA85455D-DC5E-42F7-900A-A8F2320BAD48}" dt="2023-05-28T02:54:43.901" v="525" actId="1076"/>
          <ac:spMkLst>
            <pc:docMk/>
            <pc:sldMk cId="953380072" sldId="291"/>
            <ac:spMk id="2" creationId="{C1B1763C-6BC5-EC49-3A17-E2A87ED6857C}"/>
          </ac:spMkLst>
        </pc:spChg>
        <pc:spChg chg="add mod">
          <ac:chgData name="Thúy Mai" userId="222f1c7e07c9bd7a" providerId="LiveId" clId="{CA85455D-DC5E-42F7-900A-A8F2320BAD48}" dt="2023-05-28T02:55:52.576" v="533" actId="1076"/>
          <ac:spMkLst>
            <pc:docMk/>
            <pc:sldMk cId="953380072" sldId="291"/>
            <ac:spMk id="3" creationId="{3EA02483-09CF-7715-21A5-73B52EA341F7}"/>
          </ac:spMkLst>
        </pc:spChg>
        <pc:spChg chg="add mod">
          <ac:chgData name="Thúy Mai" userId="222f1c7e07c9bd7a" providerId="LiveId" clId="{CA85455D-DC5E-42F7-900A-A8F2320BAD48}" dt="2023-05-28T02:56:02.007" v="536" actId="1076"/>
          <ac:spMkLst>
            <pc:docMk/>
            <pc:sldMk cId="953380072" sldId="291"/>
            <ac:spMk id="4" creationId="{6E58DEC6-48FE-F68F-05B2-0A79C18AD2E1}"/>
          </ac:spMkLst>
        </pc:spChg>
        <pc:spChg chg="del">
          <ac:chgData name="Thúy Mai" userId="222f1c7e07c9bd7a" providerId="LiveId" clId="{CA85455D-DC5E-42F7-900A-A8F2320BAD48}" dt="2023-05-28T02:53:25.425" v="499" actId="478"/>
          <ac:spMkLst>
            <pc:docMk/>
            <pc:sldMk cId="953380072" sldId="291"/>
            <ac:spMk id="5" creationId="{2FC91D55-7EC9-DE1D-BDF2-E36FE602EB91}"/>
          </ac:spMkLst>
        </pc:spChg>
        <pc:spChg chg="del">
          <ac:chgData name="Thúy Mai" userId="222f1c7e07c9bd7a" providerId="LiveId" clId="{CA85455D-DC5E-42F7-900A-A8F2320BAD48}" dt="2023-05-28T02:53:24.702" v="498" actId="478"/>
          <ac:spMkLst>
            <pc:docMk/>
            <pc:sldMk cId="953380072" sldId="291"/>
            <ac:spMk id="6" creationId="{845E2861-4F2A-98E8-84D9-690E002505E7}"/>
          </ac:spMkLst>
        </pc:spChg>
        <pc:spChg chg="del">
          <ac:chgData name="Thúy Mai" userId="222f1c7e07c9bd7a" providerId="LiveId" clId="{CA85455D-DC5E-42F7-900A-A8F2320BAD48}" dt="2023-05-28T02:53:28.248" v="502" actId="478"/>
          <ac:spMkLst>
            <pc:docMk/>
            <pc:sldMk cId="953380072" sldId="291"/>
            <ac:spMk id="7" creationId="{2B5BBB16-78F6-10C5-33F4-A69695C53E90}"/>
          </ac:spMkLst>
        </pc:spChg>
        <pc:spChg chg="del mod">
          <ac:chgData name="Thúy Mai" userId="222f1c7e07c9bd7a" providerId="LiveId" clId="{CA85455D-DC5E-42F7-900A-A8F2320BAD48}" dt="2023-05-28T02:53:27.382" v="501" actId="478"/>
          <ac:spMkLst>
            <pc:docMk/>
            <pc:sldMk cId="953380072" sldId="291"/>
            <ac:spMk id="8" creationId="{93DA5642-927F-2914-201A-64121D3F8AF9}"/>
          </ac:spMkLst>
        </pc:spChg>
        <pc:spChg chg="mod">
          <ac:chgData name="Thúy Mai" userId="222f1c7e07c9bd7a" providerId="LiveId" clId="{CA85455D-DC5E-42F7-900A-A8F2320BAD48}" dt="2023-05-28T02:53:10.576" v="497" actId="20577"/>
          <ac:spMkLst>
            <pc:docMk/>
            <pc:sldMk cId="953380072" sldId="291"/>
            <ac:spMk id="9" creationId="{6B14B204-98E7-89CB-52BF-A0A5420E496F}"/>
          </ac:spMkLst>
        </pc:spChg>
        <pc:spChg chg="add mod">
          <ac:chgData name="Thúy Mai" userId="222f1c7e07c9bd7a" providerId="LiveId" clId="{CA85455D-DC5E-42F7-900A-A8F2320BAD48}" dt="2023-05-28T02:54:45.228" v="526" actId="1076"/>
          <ac:spMkLst>
            <pc:docMk/>
            <pc:sldMk cId="953380072" sldId="291"/>
            <ac:spMk id="10" creationId="{FAD08129-FA65-3C90-F4AD-4B194A90B5E9}"/>
          </ac:spMkLst>
        </pc:spChg>
      </pc:sldChg>
      <pc:sldChg chg="addSp delSp modSp new add del mod modTransition modAnim">
        <pc:chgData name="Thúy Mai" userId="222f1c7e07c9bd7a" providerId="LiveId" clId="{CA85455D-DC5E-42F7-900A-A8F2320BAD48}" dt="2023-05-31T10:12:30.792" v="6262"/>
        <pc:sldMkLst>
          <pc:docMk/>
          <pc:sldMk cId="1143676813" sldId="292"/>
        </pc:sldMkLst>
        <pc:spChg chg="del">
          <ac:chgData name="Thúy Mai" userId="222f1c7e07c9bd7a" providerId="LiveId" clId="{CA85455D-DC5E-42F7-900A-A8F2320BAD48}" dt="2023-05-28T02:57:34.275" v="538" actId="478"/>
          <ac:spMkLst>
            <pc:docMk/>
            <pc:sldMk cId="1143676813" sldId="292"/>
            <ac:spMk id="2" creationId="{1714D081-322D-39EE-AE96-2A9CC52E266D}"/>
          </ac:spMkLst>
        </pc:spChg>
        <pc:spChg chg="del">
          <ac:chgData name="Thúy Mai" userId="222f1c7e07c9bd7a" providerId="LiveId" clId="{CA85455D-DC5E-42F7-900A-A8F2320BAD48}" dt="2023-05-28T02:57:34.275" v="538" actId="478"/>
          <ac:spMkLst>
            <pc:docMk/>
            <pc:sldMk cId="1143676813" sldId="292"/>
            <ac:spMk id="3" creationId="{89C3141E-A0D5-D522-41B7-0A69F403404B}"/>
          </ac:spMkLst>
        </pc:spChg>
        <pc:spChg chg="add mod">
          <ac:chgData name="Thúy Mai" userId="222f1c7e07c9bd7a" providerId="LiveId" clId="{CA85455D-DC5E-42F7-900A-A8F2320BAD48}" dt="2023-05-28T02:58:22.700" v="555" actId="1076"/>
          <ac:spMkLst>
            <pc:docMk/>
            <pc:sldMk cId="1143676813" sldId="292"/>
            <ac:spMk id="4" creationId="{AD29AA09-45DB-DB5E-8DAA-4FF4EC9BEA4D}"/>
          </ac:spMkLst>
        </pc:spChg>
        <pc:spChg chg="add mod">
          <ac:chgData name="Thúy Mai" userId="222f1c7e07c9bd7a" providerId="LiveId" clId="{CA85455D-DC5E-42F7-900A-A8F2320BAD48}" dt="2023-05-28T03:00:07.228" v="580" actId="1076"/>
          <ac:spMkLst>
            <pc:docMk/>
            <pc:sldMk cId="1143676813" sldId="292"/>
            <ac:spMk id="6" creationId="{EB5DF801-63B7-236C-E8C0-ED3682FD9D4F}"/>
          </ac:spMkLst>
        </pc:spChg>
        <pc:picChg chg="add del mod">
          <ac:chgData name="Thúy Mai" userId="222f1c7e07c9bd7a" providerId="LiveId" clId="{CA85455D-DC5E-42F7-900A-A8F2320BAD48}" dt="2023-05-28T02:57:46.144" v="543" actId="21"/>
          <ac:picMkLst>
            <pc:docMk/>
            <pc:sldMk cId="1143676813" sldId="292"/>
            <ac:picMk id="5" creationId="{E0869458-2210-626E-3442-D6BCC431DB5B}"/>
          </ac:picMkLst>
        </pc:picChg>
        <pc:picChg chg="add del mod">
          <ac:chgData name="Thúy Mai" userId="222f1c7e07c9bd7a" providerId="LiveId" clId="{CA85455D-DC5E-42F7-900A-A8F2320BAD48}" dt="2023-05-28T02:59:53.070" v="575" actId="478"/>
          <ac:picMkLst>
            <pc:docMk/>
            <pc:sldMk cId="1143676813" sldId="292"/>
            <ac:picMk id="8" creationId="{D5AE76E1-A929-A56F-DC47-19978AA05E10}"/>
          </ac:picMkLst>
        </pc:picChg>
        <pc:picChg chg="add mod">
          <ac:chgData name="Thúy Mai" userId="222f1c7e07c9bd7a" providerId="LiveId" clId="{CA85455D-DC5E-42F7-900A-A8F2320BAD48}" dt="2023-05-28T03:00:13.933" v="586" actId="1036"/>
          <ac:picMkLst>
            <pc:docMk/>
            <pc:sldMk cId="1143676813" sldId="292"/>
            <ac:picMk id="10" creationId="{8C37131B-A879-E6B0-D097-83E5FEFF6D7E}"/>
          </ac:picMkLst>
        </pc:picChg>
      </pc:sldChg>
      <pc:sldChg chg="modSp add del mod ord modTransition">
        <pc:chgData name="Thúy Mai" userId="222f1c7e07c9bd7a" providerId="LiveId" clId="{CA85455D-DC5E-42F7-900A-A8F2320BAD48}" dt="2023-05-31T10:12:30.792" v="6262"/>
        <pc:sldMkLst>
          <pc:docMk/>
          <pc:sldMk cId="2373922933" sldId="293"/>
        </pc:sldMkLst>
        <pc:spChg chg="mod">
          <ac:chgData name="Thúy Mai" userId="222f1c7e07c9bd7a" providerId="LiveId" clId="{CA85455D-DC5E-42F7-900A-A8F2320BAD48}" dt="2023-05-28T03:02:06.124" v="647" actId="1076"/>
          <ac:spMkLst>
            <pc:docMk/>
            <pc:sldMk cId="2373922933" sldId="293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8T03:01:22.012" v="594" actId="20577"/>
          <ac:spMkLst>
            <pc:docMk/>
            <pc:sldMk cId="2373922933" sldId="293"/>
            <ac:spMk id="16" creationId="{F688EE4E-22C6-4E25-B810-40039F692972}"/>
          </ac:spMkLst>
        </pc:spChg>
        <pc:grpChg chg="mod">
          <ac:chgData name="Thúy Mai" userId="222f1c7e07c9bd7a" providerId="LiveId" clId="{CA85455D-DC5E-42F7-900A-A8F2320BAD48}" dt="2023-05-28T03:01:42.152" v="640" actId="1076"/>
          <ac:grpSpMkLst>
            <pc:docMk/>
            <pc:sldMk cId="2373922933" sldId="293"/>
            <ac:grpSpMk id="13" creationId="{18D666E2-401E-4DEF-8768-32D9B9771433}"/>
          </ac:grpSpMkLst>
        </pc:grpChg>
        <pc:picChg chg="mod">
          <ac:chgData name="Thúy Mai" userId="222f1c7e07c9bd7a" providerId="LiveId" clId="{CA85455D-DC5E-42F7-900A-A8F2320BAD48}" dt="2023-05-28T03:02:02.798" v="646" actId="1076"/>
          <ac:picMkLst>
            <pc:docMk/>
            <pc:sldMk cId="2373922933" sldId="293"/>
            <ac:picMk id="7" creationId="{15C0EBF3-DC54-4EE2-984F-D5E809CE3E68}"/>
          </ac:picMkLst>
        </pc:picChg>
      </pc:sldChg>
      <pc:sldChg chg="addSp delSp modSp new add del mod modTransition">
        <pc:chgData name="Thúy Mai" userId="222f1c7e07c9bd7a" providerId="LiveId" clId="{CA85455D-DC5E-42F7-900A-A8F2320BAD48}" dt="2023-05-31T10:12:30.792" v="6262"/>
        <pc:sldMkLst>
          <pc:docMk/>
          <pc:sldMk cId="3032654377" sldId="294"/>
        </pc:sldMkLst>
        <pc:spChg chg="del">
          <ac:chgData name="Thúy Mai" userId="222f1c7e07c9bd7a" providerId="LiveId" clId="{CA85455D-DC5E-42F7-900A-A8F2320BAD48}" dt="2023-05-28T07:15:26.834" v="720" actId="478"/>
          <ac:spMkLst>
            <pc:docMk/>
            <pc:sldMk cId="3032654377" sldId="294"/>
            <ac:spMk id="2" creationId="{89B41DAD-3DD1-D428-141D-6234582406B1}"/>
          </ac:spMkLst>
        </pc:spChg>
        <pc:spChg chg="del">
          <ac:chgData name="Thúy Mai" userId="222f1c7e07c9bd7a" providerId="LiveId" clId="{CA85455D-DC5E-42F7-900A-A8F2320BAD48}" dt="2023-05-28T07:15:26.834" v="720" actId="478"/>
          <ac:spMkLst>
            <pc:docMk/>
            <pc:sldMk cId="3032654377" sldId="294"/>
            <ac:spMk id="3" creationId="{68B9B79E-5E27-F599-545B-F3908067E97A}"/>
          </ac:spMkLst>
        </pc:spChg>
        <pc:spChg chg="add del mod">
          <ac:chgData name="Thúy Mai" userId="222f1c7e07c9bd7a" providerId="LiveId" clId="{CA85455D-DC5E-42F7-900A-A8F2320BAD48}" dt="2023-05-28T07:15:53.951" v="724" actId="478"/>
          <ac:spMkLst>
            <pc:docMk/>
            <pc:sldMk cId="3032654377" sldId="294"/>
            <ac:spMk id="4" creationId="{E33D8799-02D3-3E31-4927-47222CC8A444}"/>
          </ac:spMkLst>
        </pc:spChg>
        <pc:spChg chg="add mod">
          <ac:chgData name="Thúy Mai" userId="222f1c7e07c9bd7a" providerId="LiveId" clId="{CA85455D-DC5E-42F7-900A-A8F2320BAD48}" dt="2023-05-28T07:15:32.913" v="722" actId="1076"/>
          <ac:spMkLst>
            <pc:docMk/>
            <pc:sldMk cId="3032654377" sldId="294"/>
            <ac:spMk id="5" creationId="{F6CBD6B3-ECBB-173D-8227-9E577B63A1C7}"/>
          </ac:spMkLst>
        </pc:spChg>
        <pc:spChg chg="add mod">
          <ac:chgData name="Thúy Mai" userId="222f1c7e07c9bd7a" providerId="LiveId" clId="{CA85455D-DC5E-42F7-900A-A8F2320BAD48}" dt="2023-05-28T07:15:49.915" v="723" actId="207"/>
          <ac:spMkLst>
            <pc:docMk/>
            <pc:sldMk cId="3032654377" sldId="294"/>
            <ac:spMk id="7" creationId="{A4E58B2D-8D2D-04C6-1541-B12CE7AAEA98}"/>
          </ac:spMkLst>
        </pc:spChg>
        <pc:picChg chg="add mod">
          <ac:chgData name="Thúy Mai" userId="222f1c7e07c9bd7a" providerId="LiveId" clId="{CA85455D-DC5E-42F7-900A-A8F2320BAD48}" dt="2023-05-28T07:16:00.092" v="726" actId="1076"/>
          <ac:picMkLst>
            <pc:docMk/>
            <pc:sldMk cId="3032654377" sldId="294"/>
            <ac:picMk id="6" creationId="{C0EF943E-9696-8368-FF44-9FA2928F2065}"/>
          </ac:picMkLst>
        </pc:picChg>
      </pc:sldChg>
      <pc:sldChg chg="addSp delSp modSp new add del mod modTransition modAnim">
        <pc:chgData name="Thúy Mai" userId="222f1c7e07c9bd7a" providerId="LiveId" clId="{CA85455D-DC5E-42F7-900A-A8F2320BAD48}" dt="2023-05-31T10:12:30.792" v="6262"/>
        <pc:sldMkLst>
          <pc:docMk/>
          <pc:sldMk cId="3961838036" sldId="295"/>
        </pc:sldMkLst>
        <pc:spChg chg="del">
          <ac:chgData name="Thúy Mai" userId="222f1c7e07c9bd7a" providerId="LiveId" clId="{CA85455D-DC5E-42F7-900A-A8F2320BAD48}" dt="2023-05-28T08:29:07.730" v="728" actId="478"/>
          <ac:spMkLst>
            <pc:docMk/>
            <pc:sldMk cId="3961838036" sldId="295"/>
            <ac:spMk id="2" creationId="{5ECEDBE3-45B6-4264-C333-AD77F3B903E2}"/>
          </ac:spMkLst>
        </pc:spChg>
        <pc:spChg chg="del">
          <ac:chgData name="Thúy Mai" userId="222f1c7e07c9bd7a" providerId="LiveId" clId="{CA85455D-DC5E-42F7-900A-A8F2320BAD48}" dt="2023-05-28T08:29:07.730" v="728" actId="478"/>
          <ac:spMkLst>
            <pc:docMk/>
            <pc:sldMk cId="3961838036" sldId="295"/>
            <ac:spMk id="3" creationId="{A04C9A21-4318-2B67-81D0-063D9A97017F}"/>
          </ac:spMkLst>
        </pc:spChg>
        <pc:spChg chg="mod">
          <ac:chgData name="Thúy Mai" userId="222f1c7e07c9bd7a" providerId="LiveId" clId="{CA85455D-DC5E-42F7-900A-A8F2320BAD48}" dt="2023-05-28T08:29:42.191" v="736"/>
          <ac:spMkLst>
            <pc:docMk/>
            <pc:sldMk cId="3961838036" sldId="295"/>
            <ac:spMk id="7" creationId="{6E06AF7F-FB4B-BABA-5C12-04F1497F7092}"/>
          </ac:spMkLst>
        </pc:spChg>
        <pc:spChg chg="mod">
          <ac:chgData name="Thúy Mai" userId="222f1c7e07c9bd7a" providerId="LiveId" clId="{CA85455D-DC5E-42F7-900A-A8F2320BAD48}" dt="2023-05-29T00:35:15.570" v="2303" actId="20577"/>
          <ac:spMkLst>
            <pc:docMk/>
            <pc:sldMk cId="3961838036" sldId="295"/>
            <ac:spMk id="8" creationId="{F7F1E8E1-F730-5589-949C-16EE8740ABA3}"/>
          </ac:spMkLst>
        </pc:spChg>
        <pc:spChg chg="add del mod">
          <ac:chgData name="Thúy Mai" userId="222f1c7e07c9bd7a" providerId="LiveId" clId="{CA85455D-DC5E-42F7-900A-A8F2320BAD48}" dt="2023-05-28T14:20:55.373" v="977" actId="478"/>
          <ac:spMkLst>
            <pc:docMk/>
            <pc:sldMk cId="3961838036" sldId="295"/>
            <ac:spMk id="11" creationId="{4E88B3DD-6395-1DCC-D74E-FF958401B7F0}"/>
          </ac:spMkLst>
        </pc:spChg>
        <pc:spChg chg="mod">
          <ac:chgData name="Thúy Mai" userId="222f1c7e07c9bd7a" providerId="LiveId" clId="{CA85455D-DC5E-42F7-900A-A8F2320BAD48}" dt="2023-05-28T08:31:03.007" v="748"/>
          <ac:spMkLst>
            <pc:docMk/>
            <pc:sldMk cId="3961838036" sldId="295"/>
            <ac:spMk id="13" creationId="{D341A372-0614-3C0C-A877-21A185B94173}"/>
          </ac:spMkLst>
        </pc:spChg>
        <pc:spChg chg="add mod">
          <ac:chgData name="Thúy Mai" userId="222f1c7e07c9bd7a" providerId="LiveId" clId="{CA85455D-DC5E-42F7-900A-A8F2320BAD48}" dt="2023-05-28T08:39:28.186" v="925" actId="20577"/>
          <ac:spMkLst>
            <pc:docMk/>
            <pc:sldMk cId="3961838036" sldId="295"/>
            <ac:spMk id="15" creationId="{90D03DA8-8EC9-CD61-6B7A-DCF0FEDE93BD}"/>
          </ac:spMkLst>
        </pc:spChg>
        <pc:spChg chg="add mod">
          <ac:chgData name="Thúy Mai" userId="222f1c7e07c9bd7a" providerId="LiveId" clId="{CA85455D-DC5E-42F7-900A-A8F2320BAD48}" dt="2023-05-28T08:37:11.949" v="851" actId="1076"/>
          <ac:spMkLst>
            <pc:docMk/>
            <pc:sldMk cId="3961838036" sldId="295"/>
            <ac:spMk id="17" creationId="{4861B3B3-202D-5646-5EAD-82C368D7AF77}"/>
          </ac:spMkLst>
        </pc:spChg>
        <pc:spChg chg="mod">
          <ac:chgData name="Thúy Mai" userId="222f1c7e07c9bd7a" providerId="LiveId" clId="{CA85455D-DC5E-42F7-900A-A8F2320BAD48}" dt="2023-05-28T08:34:46.608" v="797"/>
          <ac:spMkLst>
            <pc:docMk/>
            <pc:sldMk cId="3961838036" sldId="295"/>
            <ac:spMk id="19" creationId="{2926AF48-50EF-EB0F-C4CC-2B58138E9776}"/>
          </ac:spMkLst>
        </pc:spChg>
        <pc:spChg chg="add mod">
          <ac:chgData name="Thúy Mai" userId="222f1c7e07c9bd7a" providerId="LiveId" clId="{CA85455D-DC5E-42F7-900A-A8F2320BAD48}" dt="2023-05-28T08:39:33.275" v="936" actId="20577"/>
          <ac:spMkLst>
            <pc:docMk/>
            <pc:sldMk cId="3961838036" sldId="295"/>
            <ac:spMk id="21" creationId="{C0F31933-9EBE-4BED-6F51-20CE4DA597B1}"/>
          </ac:spMkLst>
        </pc:spChg>
        <pc:spChg chg="mod">
          <ac:chgData name="Thúy Mai" userId="222f1c7e07c9bd7a" providerId="LiveId" clId="{CA85455D-DC5E-42F7-900A-A8F2320BAD48}" dt="2023-05-28T08:35:22.618" v="834"/>
          <ac:spMkLst>
            <pc:docMk/>
            <pc:sldMk cId="3961838036" sldId="295"/>
            <ac:spMk id="23" creationId="{3BE6E878-C2AE-B324-9E1C-F39943E21579}"/>
          </ac:spMkLst>
        </pc:spChg>
        <pc:spChg chg="add del mod">
          <ac:chgData name="Thúy Mai" userId="222f1c7e07c9bd7a" providerId="LiveId" clId="{CA85455D-DC5E-42F7-900A-A8F2320BAD48}" dt="2023-05-28T08:35:24.323" v="835"/>
          <ac:spMkLst>
            <pc:docMk/>
            <pc:sldMk cId="3961838036" sldId="295"/>
            <ac:spMk id="25" creationId="{DC0BE140-2DBA-27DB-1337-DA0D03839A5A}"/>
          </ac:spMkLst>
        </pc:spChg>
        <pc:spChg chg="add mod">
          <ac:chgData name="Thúy Mai" userId="222f1c7e07c9bd7a" providerId="LiveId" clId="{CA85455D-DC5E-42F7-900A-A8F2320BAD48}" dt="2023-05-28T08:37:34.113" v="858" actId="1076"/>
          <ac:spMkLst>
            <pc:docMk/>
            <pc:sldMk cId="3961838036" sldId="295"/>
            <ac:spMk id="26" creationId="{8791E32D-FBE6-F1E0-B4A3-732068066BE4}"/>
          </ac:spMkLst>
        </pc:spChg>
        <pc:grpChg chg="add mod">
          <ac:chgData name="Thúy Mai" userId="222f1c7e07c9bd7a" providerId="LiveId" clId="{CA85455D-DC5E-42F7-900A-A8F2320BAD48}" dt="2023-05-28T08:29:42.191" v="736"/>
          <ac:grpSpMkLst>
            <pc:docMk/>
            <pc:sldMk cId="3961838036" sldId="295"/>
            <ac:grpSpMk id="6" creationId="{0429D9A5-3B1A-EFE2-69F9-1208E4EB5922}"/>
          </ac:grpSpMkLst>
        </pc:grpChg>
        <pc:grpChg chg="add mod">
          <ac:chgData name="Thúy Mai" userId="222f1c7e07c9bd7a" providerId="LiveId" clId="{CA85455D-DC5E-42F7-900A-A8F2320BAD48}" dt="2023-05-28T08:32:55.754" v="783" actId="1076"/>
          <ac:grpSpMkLst>
            <pc:docMk/>
            <pc:sldMk cId="3961838036" sldId="295"/>
            <ac:grpSpMk id="12" creationId="{8D25D5E1-C328-DE19-C0B8-C34D93B91C99}"/>
          </ac:grpSpMkLst>
        </pc:grpChg>
        <pc:grpChg chg="add mod">
          <ac:chgData name="Thúy Mai" userId="222f1c7e07c9bd7a" providerId="LiveId" clId="{CA85455D-DC5E-42F7-900A-A8F2320BAD48}" dt="2023-05-28T08:34:56.625" v="799" actId="196"/>
          <ac:grpSpMkLst>
            <pc:docMk/>
            <pc:sldMk cId="3961838036" sldId="295"/>
            <ac:grpSpMk id="18" creationId="{767DDDCE-B35F-33FB-FBDD-92031E9C492A}"/>
          </ac:grpSpMkLst>
        </pc:grpChg>
        <pc:grpChg chg="add del mod">
          <ac:chgData name="Thúy Mai" userId="222f1c7e07c9bd7a" providerId="LiveId" clId="{CA85455D-DC5E-42F7-900A-A8F2320BAD48}" dt="2023-05-28T08:35:24.323" v="835"/>
          <ac:grpSpMkLst>
            <pc:docMk/>
            <pc:sldMk cId="3961838036" sldId="295"/>
            <ac:grpSpMk id="22" creationId="{A8F919EC-7708-B5B5-A389-D6311EFF2B1C}"/>
          </ac:grpSpMkLst>
        </pc:grpChg>
        <pc:graphicFrameChg chg="add del mod">
          <ac:chgData name="Thúy Mai" userId="222f1c7e07c9bd7a" providerId="LiveId" clId="{CA85455D-DC5E-42F7-900A-A8F2320BAD48}" dt="2023-05-28T08:29:54.628" v="739"/>
          <ac:graphicFrameMkLst>
            <pc:docMk/>
            <pc:sldMk cId="3961838036" sldId="295"/>
            <ac:graphicFrameMk id="9" creationId="{2A006181-0759-EECA-2C80-136ED9C13E5E}"/>
          </ac:graphicFrameMkLst>
        </pc:graphicFrameChg>
        <pc:picChg chg="add mod">
          <ac:chgData name="Thúy Mai" userId="222f1c7e07c9bd7a" providerId="LiveId" clId="{CA85455D-DC5E-42F7-900A-A8F2320BAD48}" dt="2023-05-28T08:34:33.814" v="794" actId="1076"/>
          <ac:picMkLst>
            <pc:docMk/>
            <pc:sldMk cId="3961838036" sldId="295"/>
            <ac:picMk id="5" creationId="{E8AAC083-5813-FCDC-6E7F-7CC1F346AE14}"/>
          </ac:picMkLst>
        </pc:picChg>
        <pc:picChg chg="mod">
          <ac:chgData name="Thúy Mai" userId="222f1c7e07c9bd7a" providerId="LiveId" clId="{CA85455D-DC5E-42F7-900A-A8F2320BAD48}" dt="2023-05-28T08:31:03.007" v="748"/>
          <ac:picMkLst>
            <pc:docMk/>
            <pc:sldMk cId="3961838036" sldId="295"/>
            <ac:picMk id="14" creationId="{A6138117-140B-1C23-51B7-430412BDFF03}"/>
          </ac:picMkLst>
        </pc:picChg>
        <pc:picChg chg="mod">
          <ac:chgData name="Thúy Mai" userId="222f1c7e07c9bd7a" providerId="LiveId" clId="{CA85455D-DC5E-42F7-900A-A8F2320BAD48}" dt="2023-05-28T08:34:46.608" v="797"/>
          <ac:picMkLst>
            <pc:docMk/>
            <pc:sldMk cId="3961838036" sldId="295"/>
            <ac:picMk id="20" creationId="{4642F401-D320-0287-0E71-B697B5DA92D0}"/>
          </ac:picMkLst>
        </pc:picChg>
        <pc:picChg chg="mod">
          <ac:chgData name="Thúy Mai" userId="222f1c7e07c9bd7a" providerId="LiveId" clId="{CA85455D-DC5E-42F7-900A-A8F2320BAD48}" dt="2023-05-28T08:35:22.618" v="834"/>
          <ac:picMkLst>
            <pc:docMk/>
            <pc:sldMk cId="3961838036" sldId="295"/>
            <ac:picMk id="24" creationId="{6D0ACD5F-558B-DD33-E49B-B0469EBF924B}"/>
          </ac:picMkLst>
        </pc:picChg>
      </pc:sldChg>
      <pc:sldChg chg="addSp delSp modSp add del mod modTransition delAnim modAnim">
        <pc:chgData name="Thúy Mai" userId="222f1c7e07c9bd7a" providerId="LiveId" clId="{CA85455D-DC5E-42F7-900A-A8F2320BAD48}" dt="2023-05-31T10:12:30.792" v="6262"/>
        <pc:sldMkLst>
          <pc:docMk/>
          <pc:sldMk cId="1703037927" sldId="296"/>
        </pc:sldMkLst>
        <pc:spChg chg="add mod">
          <ac:chgData name="Thúy Mai" userId="222f1c7e07c9bd7a" providerId="LiveId" clId="{CA85455D-DC5E-42F7-900A-A8F2320BAD48}" dt="2023-05-28T08:39:39.481" v="950" actId="20577"/>
          <ac:spMkLst>
            <pc:docMk/>
            <pc:sldMk cId="1703037927" sldId="296"/>
            <ac:spMk id="2" creationId="{D34079E5-A2A2-EF33-C1A7-6453F9528852}"/>
          </ac:spMkLst>
        </pc:spChg>
        <pc:spChg chg="mod">
          <ac:chgData name="Thúy Mai" userId="222f1c7e07c9bd7a" providerId="LiveId" clId="{CA85455D-DC5E-42F7-900A-A8F2320BAD48}" dt="2023-05-28T08:38:52.254" v="867"/>
          <ac:spMkLst>
            <pc:docMk/>
            <pc:sldMk cId="1703037927" sldId="296"/>
            <ac:spMk id="4" creationId="{AF10972F-D352-9CFA-103E-A8F16F225DB4}"/>
          </ac:spMkLst>
        </pc:spChg>
        <pc:spChg chg="mod">
          <ac:chgData name="Thúy Mai" userId="222f1c7e07c9bd7a" providerId="LiveId" clId="{CA85455D-DC5E-42F7-900A-A8F2320BAD48}" dt="2023-05-29T00:35:21.394" v="2305" actId="20577"/>
          <ac:spMkLst>
            <pc:docMk/>
            <pc:sldMk cId="1703037927" sldId="296"/>
            <ac:spMk id="8" creationId="{F7F1E8E1-F730-5589-949C-16EE8740ABA3}"/>
          </ac:spMkLst>
        </pc:spChg>
        <pc:spChg chg="add mod">
          <ac:chgData name="Thúy Mai" userId="222f1c7e07c9bd7a" providerId="LiveId" clId="{CA85455D-DC5E-42F7-900A-A8F2320BAD48}" dt="2023-05-28T08:40:51.749" v="968" actId="1076"/>
          <ac:spMkLst>
            <pc:docMk/>
            <pc:sldMk cId="1703037927" sldId="296"/>
            <ac:spMk id="10" creationId="{BBBBA69C-C6E7-7351-1EE8-6CA1DBB5185C}"/>
          </ac:spMkLst>
        </pc:spChg>
        <pc:spChg chg="del mod">
          <ac:chgData name="Thúy Mai" userId="222f1c7e07c9bd7a" providerId="LiveId" clId="{CA85455D-DC5E-42F7-900A-A8F2320BAD48}" dt="2023-05-28T08:40:33.320" v="966" actId="478"/>
          <ac:spMkLst>
            <pc:docMk/>
            <pc:sldMk cId="1703037927" sldId="296"/>
            <ac:spMk id="11" creationId="{4E88B3DD-6395-1DCC-D74E-FF958401B7F0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15" creationId="{90D03DA8-8EC9-CD61-6B7A-DCF0FEDE93BD}"/>
          </ac:spMkLst>
        </pc:spChg>
        <pc:spChg chg="add mod">
          <ac:chgData name="Thúy Mai" userId="222f1c7e07c9bd7a" providerId="LiveId" clId="{CA85455D-DC5E-42F7-900A-A8F2320BAD48}" dt="2023-05-28T08:40:53.853" v="969" actId="1076"/>
          <ac:spMkLst>
            <pc:docMk/>
            <pc:sldMk cId="1703037927" sldId="296"/>
            <ac:spMk id="16" creationId="{5DD4562D-72D7-55A6-DA6B-8701543CFDAC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17" creationId="{4861B3B3-202D-5646-5EAD-82C368D7AF77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21" creationId="{C0F31933-9EBE-4BED-6F51-20CE4DA597B1}"/>
          </ac:spMkLst>
        </pc:spChg>
        <pc:spChg chg="del">
          <ac:chgData name="Thúy Mai" userId="222f1c7e07c9bd7a" providerId="LiveId" clId="{CA85455D-DC5E-42F7-900A-A8F2320BAD48}" dt="2023-05-28T08:38:04.310" v="860" actId="478"/>
          <ac:spMkLst>
            <pc:docMk/>
            <pc:sldMk cId="1703037927" sldId="296"/>
            <ac:spMk id="26" creationId="{8791E32D-FBE6-F1E0-B4A3-732068066BE4}"/>
          </ac:spMkLst>
        </pc:spChg>
        <pc:grpChg chg="add mod">
          <ac:chgData name="Thúy Mai" userId="222f1c7e07c9bd7a" providerId="LiveId" clId="{CA85455D-DC5E-42F7-900A-A8F2320BAD48}" dt="2023-05-28T08:39:20.522" v="910" actId="1076"/>
          <ac:grpSpMkLst>
            <pc:docMk/>
            <pc:sldMk cId="1703037927" sldId="296"/>
            <ac:grpSpMk id="3" creationId="{C5226ABD-5EA6-D7B5-1B68-F1BACBAE7444}"/>
          </ac:grpSpMkLst>
        </pc:grpChg>
        <pc:grpChg chg="del">
          <ac:chgData name="Thúy Mai" userId="222f1c7e07c9bd7a" providerId="LiveId" clId="{CA85455D-DC5E-42F7-900A-A8F2320BAD48}" dt="2023-05-28T08:38:04.310" v="860" actId="478"/>
          <ac:grpSpMkLst>
            <pc:docMk/>
            <pc:sldMk cId="1703037927" sldId="296"/>
            <ac:grpSpMk id="12" creationId="{8D25D5E1-C328-DE19-C0B8-C34D93B91C99}"/>
          </ac:grpSpMkLst>
        </pc:grpChg>
        <pc:grpChg chg="del">
          <ac:chgData name="Thúy Mai" userId="222f1c7e07c9bd7a" providerId="LiveId" clId="{CA85455D-DC5E-42F7-900A-A8F2320BAD48}" dt="2023-05-28T08:38:04.310" v="860" actId="478"/>
          <ac:grpSpMkLst>
            <pc:docMk/>
            <pc:sldMk cId="1703037927" sldId="296"/>
            <ac:grpSpMk id="18" creationId="{767DDDCE-B35F-33FB-FBDD-92031E9C492A}"/>
          </ac:grpSpMkLst>
        </pc:grpChg>
        <pc:picChg chg="mod">
          <ac:chgData name="Thúy Mai" userId="222f1c7e07c9bd7a" providerId="LiveId" clId="{CA85455D-DC5E-42F7-900A-A8F2320BAD48}" dt="2023-05-28T08:38:52.254" v="867"/>
          <ac:picMkLst>
            <pc:docMk/>
            <pc:sldMk cId="1703037927" sldId="296"/>
            <ac:picMk id="9" creationId="{81F84763-3405-40C7-49D5-B68370200724}"/>
          </ac:picMkLst>
        </pc:picChg>
      </pc:sldChg>
      <pc:sldChg chg="addSp delSp modSp new add del mod modTransition">
        <pc:chgData name="Thúy Mai" userId="222f1c7e07c9bd7a" providerId="LiveId" clId="{CA85455D-DC5E-42F7-900A-A8F2320BAD48}" dt="2023-05-31T10:12:30.792" v="6262"/>
        <pc:sldMkLst>
          <pc:docMk/>
          <pc:sldMk cId="1454346520" sldId="297"/>
        </pc:sldMkLst>
        <pc:spChg chg="del">
          <ac:chgData name="Thúy Mai" userId="222f1c7e07c9bd7a" providerId="LiveId" clId="{CA85455D-DC5E-42F7-900A-A8F2320BAD48}" dt="2023-05-28T14:22:32.712" v="979" actId="478"/>
          <ac:spMkLst>
            <pc:docMk/>
            <pc:sldMk cId="1454346520" sldId="297"/>
            <ac:spMk id="2" creationId="{5AFDE821-D195-31DE-A04B-315359EC73D0}"/>
          </ac:spMkLst>
        </pc:spChg>
        <pc:spChg chg="del">
          <ac:chgData name="Thúy Mai" userId="222f1c7e07c9bd7a" providerId="LiveId" clId="{CA85455D-DC5E-42F7-900A-A8F2320BAD48}" dt="2023-05-28T14:22:32.712" v="979" actId="478"/>
          <ac:spMkLst>
            <pc:docMk/>
            <pc:sldMk cId="1454346520" sldId="297"/>
            <ac:spMk id="3" creationId="{949BE834-B18A-E7B5-1276-01B80F0DD1E8}"/>
          </ac:spMkLst>
        </pc:spChg>
        <pc:spChg chg="add mod">
          <ac:chgData name="Thúy Mai" userId="222f1c7e07c9bd7a" providerId="LiveId" clId="{CA85455D-DC5E-42F7-900A-A8F2320BAD48}" dt="2023-05-28T14:45:30.963" v="1078" actId="207"/>
          <ac:spMkLst>
            <pc:docMk/>
            <pc:sldMk cId="1454346520" sldId="297"/>
            <ac:spMk id="8" creationId="{022DFB11-8272-9B15-078C-5C90CA3C65BD}"/>
          </ac:spMkLst>
        </pc:spChg>
        <pc:graphicFrameChg chg="add del mod">
          <ac:chgData name="Thúy Mai" userId="222f1c7e07c9bd7a" providerId="LiveId" clId="{CA85455D-DC5E-42F7-900A-A8F2320BAD48}" dt="2023-05-28T14:22:35.528" v="982"/>
          <ac:graphicFrameMkLst>
            <pc:docMk/>
            <pc:sldMk cId="1454346520" sldId="297"/>
            <ac:graphicFrameMk id="4" creationId="{AA95DE4D-7C0B-20EC-5DDD-7EDEB91A3CF0}"/>
          </ac:graphicFrameMkLst>
        </pc:graphicFrameChg>
        <pc:graphicFrameChg chg="add mod modGraphic">
          <ac:chgData name="Thúy Mai" userId="222f1c7e07c9bd7a" providerId="LiveId" clId="{CA85455D-DC5E-42F7-900A-A8F2320BAD48}" dt="2023-05-28T14:45:20.344" v="1077" actId="207"/>
          <ac:graphicFrameMkLst>
            <pc:docMk/>
            <pc:sldMk cId="1454346520" sldId="297"/>
            <ac:graphicFrameMk id="5" creationId="{F915E3EC-F1C0-6261-2A95-27A096FAFE32}"/>
          </ac:graphicFrameMkLst>
        </pc:graphicFrameChg>
        <pc:graphicFrameChg chg="add del mod">
          <ac:chgData name="Thúy Mai" userId="222f1c7e07c9bd7a" providerId="LiveId" clId="{CA85455D-DC5E-42F7-900A-A8F2320BAD48}" dt="2023-05-28T14:42:50.782" v="1022"/>
          <ac:graphicFrameMkLst>
            <pc:docMk/>
            <pc:sldMk cId="1454346520" sldId="297"/>
            <ac:graphicFrameMk id="6" creationId="{71E0E057-346A-A1A9-152C-95AB3C0AFD9C}"/>
          </ac:graphicFrameMkLst>
        </pc:graphicFrameChg>
      </pc:sldChg>
      <pc:sldChg chg="addSp delSp modSp new add del mod modAnim">
        <pc:chgData name="Thúy Mai" userId="222f1c7e07c9bd7a" providerId="LiveId" clId="{CA85455D-DC5E-42F7-900A-A8F2320BAD48}" dt="2023-05-29T00:30:42.040" v="2224" actId="2696"/>
        <pc:sldMkLst>
          <pc:docMk/>
          <pc:sldMk cId="845927092" sldId="298"/>
        </pc:sldMkLst>
        <pc:spChg chg="del">
          <ac:chgData name="Thúy Mai" userId="222f1c7e07c9bd7a" providerId="LiveId" clId="{CA85455D-DC5E-42F7-900A-A8F2320BAD48}" dt="2023-05-28T14:45:39.943" v="1080" actId="478"/>
          <ac:spMkLst>
            <pc:docMk/>
            <pc:sldMk cId="845927092" sldId="298"/>
            <ac:spMk id="2" creationId="{EE2054A7-62E6-6822-F654-1350002C5393}"/>
          </ac:spMkLst>
        </pc:spChg>
        <pc:spChg chg="del">
          <ac:chgData name="Thúy Mai" userId="222f1c7e07c9bd7a" providerId="LiveId" clId="{CA85455D-DC5E-42F7-900A-A8F2320BAD48}" dt="2023-05-28T14:45:41.929" v="1081" actId="478"/>
          <ac:spMkLst>
            <pc:docMk/>
            <pc:sldMk cId="845927092" sldId="298"/>
            <ac:spMk id="3" creationId="{B300A97C-5CEA-38C3-5DE9-CC30B653F00E}"/>
          </ac:spMkLst>
        </pc:spChg>
        <pc:spChg chg="add mod">
          <ac:chgData name="Thúy Mai" userId="222f1c7e07c9bd7a" providerId="LiveId" clId="{CA85455D-DC5E-42F7-900A-A8F2320BAD48}" dt="2023-05-28T14:47:35.008" v="1122" actId="1076"/>
          <ac:spMkLst>
            <pc:docMk/>
            <pc:sldMk cId="845927092" sldId="298"/>
            <ac:spMk id="8" creationId="{FFCCAC6F-56CA-72F1-57D5-4E8AA1F344AC}"/>
          </ac:spMkLst>
        </pc:spChg>
        <pc:graphicFrameChg chg="add del mod">
          <ac:chgData name="Thúy Mai" userId="222f1c7e07c9bd7a" providerId="LiveId" clId="{CA85455D-DC5E-42F7-900A-A8F2320BAD48}" dt="2023-05-28T14:45:53.376" v="1084"/>
          <ac:graphicFrameMkLst>
            <pc:docMk/>
            <pc:sldMk cId="845927092" sldId="298"/>
            <ac:graphicFrameMk id="4" creationId="{448454CA-FDF5-3E4B-10B0-7D6DFD2FBE18}"/>
          </ac:graphicFrameMkLst>
        </pc:graphicFrameChg>
        <pc:graphicFrameChg chg="add mod modGraphic">
          <ac:chgData name="Thúy Mai" userId="222f1c7e07c9bd7a" providerId="LiveId" clId="{CA85455D-DC5E-42F7-900A-A8F2320BAD48}" dt="2023-05-28T14:47:37.527" v="1123" actId="1076"/>
          <ac:graphicFrameMkLst>
            <pc:docMk/>
            <pc:sldMk cId="845927092" sldId="298"/>
            <ac:graphicFrameMk id="5" creationId="{2EABE534-627B-88A0-BDCF-742C44C6B325}"/>
          </ac:graphicFrameMkLst>
        </pc:graphicFrameChg>
        <pc:graphicFrameChg chg="add del mod">
          <ac:chgData name="Thúy Mai" userId="222f1c7e07c9bd7a" providerId="LiveId" clId="{CA85455D-DC5E-42F7-900A-A8F2320BAD48}" dt="2023-05-28T14:47:07.188" v="1107"/>
          <ac:graphicFrameMkLst>
            <pc:docMk/>
            <pc:sldMk cId="845927092" sldId="298"/>
            <ac:graphicFrameMk id="6" creationId="{34B1C6B4-E41D-C844-67B2-D9FDD6632EB9}"/>
          </ac:graphicFrameMkLst>
        </pc:graphicFrameChg>
        <pc:picChg chg="add mod">
          <ac:chgData name="Thúy Mai" userId="222f1c7e07c9bd7a" providerId="LiveId" clId="{CA85455D-DC5E-42F7-900A-A8F2320BAD48}" dt="2023-05-28T15:20:43.199" v="2134" actId="1076"/>
          <ac:picMkLst>
            <pc:docMk/>
            <pc:sldMk cId="845927092" sldId="298"/>
            <ac:picMk id="9" creationId="{68487BC4-0002-9ABB-0A43-FA4A680CC1DD}"/>
          </ac:picMkLst>
        </pc:picChg>
      </pc:sldChg>
      <pc:sldChg chg="add modTransition">
        <pc:chgData name="Thúy Mai" userId="222f1c7e07c9bd7a" providerId="LiveId" clId="{CA85455D-DC5E-42F7-900A-A8F2320BAD48}" dt="2023-05-31T10:12:30.792" v="6262"/>
        <pc:sldMkLst>
          <pc:docMk/>
          <pc:sldMk cId="3303394172" sldId="298"/>
        </pc:sldMkLst>
      </pc:sldChg>
      <pc:sldChg chg="addSp delSp modSp add del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019880674" sldId="299"/>
        </pc:sldMkLst>
        <pc:spChg chg="mod">
          <ac:chgData name="Thúy Mai" userId="222f1c7e07c9bd7a" providerId="LiveId" clId="{CA85455D-DC5E-42F7-900A-A8F2320BAD48}" dt="2023-05-28T14:50:26.941" v="1238"/>
          <ac:spMkLst>
            <pc:docMk/>
            <pc:sldMk cId="3019880674" sldId="299"/>
            <ac:spMk id="6" creationId="{4B883C48-2BAE-61E7-9068-9941376184CF}"/>
          </ac:spMkLst>
        </pc:spChg>
        <pc:spChg chg="mod">
          <ac:chgData name="Thúy Mai" userId="222f1c7e07c9bd7a" providerId="LiveId" clId="{CA85455D-DC5E-42F7-900A-A8F2320BAD48}" dt="2023-05-28T14:50:26.941" v="1238"/>
          <ac:spMkLst>
            <pc:docMk/>
            <pc:sldMk cId="3019880674" sldId="299"/>
            <ac:spMk id="8" creationId="{F04424B9-C41B-9007-FDF4-A9433840E455}"/>
          </ac:spMkLst>
        </pc:spChg>
        <pc:spChg chg="mod">
          <ac:chgData name="Thúy Mai" userId="222f1c7e07c9bd7a" providerId="LiveId" clId="{CA85455D-DC5E-42F7-900A-A8F2320BAD48}" dt="2023-05-28T14:48:49.782" v="1230" actId="14100"/>
          <ac:spMkLst>
            <pc:docMk/>
            <pc:sldMk cId="3019880674" sldId="299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9T00:35:27.034" v="2308" actId="20577"/>
          <ac:spMkLst>
            <pc:docMk/>
            <pc:sldMk cId="3019880674" sldId="299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8T14:52:28.219" v="1455" actId="1076"/>
          <ac:spMkLst>
            <pc:docMk/>
            <pc:sldMk cId="3019880674" sldId="299"/>
            <ac:spMk id="14" creationId="{A42DF75B-DC28-4EB8-AD55-A0C0D3E50F30}"/>
          </ac:spMkLst>
        </pc:spChg>
        <pc:spChg chg="add mod">
          <ac:chgData name="Thúy Mai" userId="222f1c7e07c9bd7a" providerId="LiveId" clId="{CA85455D-DC5E-42F7-900A-A8F2320BAD48}" dt="2023-05-29T00:35:36.695" v="2311" actId="255"/>
          <ac:spMkLst>
            <pc:docMk/>
            <pc:sldMk cId="3019880674" sldId="299"/>
            <ac:spMk id="17" creationId="{7AFF5930-D962-D79D-EB95-FB391F75DB91}"/>
          </ac:spMkLst>
        </pc:spChg>
        <pc:grpChg chg="add del mod">
          <ac:chgData name="Thúy Mai" userId="222f1c7e07c9bd7a" providerId="LiveId" clId="{CA85455D-DC5E-42F7-900A-A8F2320BAD48}" dt="2023-05-28T14:51:12.392" v="1363" actId="478"/>
          <ac:grpSpMkLst>
            <pc:docMk/>
            <pc:sldMk cId="3019880674" sldId="299"/>
            <ac:grpSpMk id="3" creationId="{FB13A794-4135-2622-EFE8-023CA6F82FEA}"/>
          </ac:grpSpMkLst>
        </pc:grpChg>
        <pc:grpChg chg="del">
          <ac:chgData name="Thúy Mai" userId="222f1c7e07c9bd7a" providerId="LiveId" clId="{CA85455D-DC5E-42F7-900A-A8F2320BAD48}" dt="2023-05-28T14:51:52.629" v="1378" actId="478"/>
          <ac:grpSpMkLst>
            <pc:docMk/>
            <pc:sldMk cId="3019880674" sldId="299"/>
            <ac:grpSpMk id="10" creationId="{318B302B-5FA1-4963-A40D-271312E93CB2}"/>
          </ac:grpSpMkLst>
        </pc:grpChg>
        <pc:grpChg chg="mod">
          <ac:chgData name="Thúy Mai" userId="222f1c7e07c9bd7a" providerId="LiveId" clId="{CA85455D-DC5E-42F7-900A-A8F2320BAD48}" dt="2023-05-28T14:51:06.187" v="1362" actId="1076"/>
          <ac:grpSpMkLst>
            <pc:docMk/>
            <pc:sldMk cId="3019880674" sldId="299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8T14:48:01.472" v="1133"/>
          <ac:graphicFrameMkLst>
            <pc:docMk/>
            <pc:sldMk cId="3019880674" sldId="299"/>
            <ac:graphicFrameMk id="2" creationId="{94BD1035-2AA3-A333-F157-6CD506D1BC28}"/>
          </ac:graphicFrameMkLst>
        </pc:graphicFrameChg>
        <pc:graphicFrameChg chg="add del mod">
          <ac:chgData name="Thúy Mai" userId="222f1c7e07c9bd7a" providerId="LiveId" clId="{CA85455D-DC5E-42F7-900A-A8F2320BAD48}" dt="2023-05-28T14:51:18.941" v="1367"/>
          <ac:graphicFrameMkLst>
            <pc:docMk/>
            <pc:sldMk cId="3019880674" sldId="299"/>
            <ac:graphicFrameMk id="15" creationId="{CF1C33C6-5E6E-B1DF-4B68-5E2614BCFB22}"/>
          </ac:graphicFrameMkLst>
        </pc:graphicFrameChg>
        <pc:picChg chg="add mod">
          <ac:chgData name="Thúy Mai" userId="222f1c7e07c9bd7a" providerId="LiveId" clId="{CA85455D-DC5E-42F7-900A-A8F2320BAD48}" dt="2023-05-28T14:53:07.532" v="1459" actId="1076"/>
          <ac:picMkLst>
            <pc:docMk/>
            <pc:sldMk cId="3019880674" sldId="299"/>
            <ac:picMk id="19" creationId="{0DFF0646-DD6C-CE30-A8F3-DA820D723E08}"/>
          </ac:picMkLst>
        </pc:picChg>
      </pc:sldChg>
      <pc:sldChg chg="addSp delSp modSp add del mod delAnim modAnim">
        <pc:chgData name="Thúy Mai" userId="222f1c7e07c9bd7a" providerId="LiveId" clId="{CA85455D-DC5E-42F7-900A-A8F2320BAD48}" dt="2023-05-28T15:13:34.273" v="1908" actId="47"/>
        <pc:sldMkLst>
          <pc:docMk/>
          <pc:sldMk cId="2572303965" sldId="300"/>
        </pc:sldMkLst>
        <pc:spChg chg="add mod">
          <ac:chgData name="Thúy Mai" userId="222f1c7e07c9bd7a" providerId="LiveId" clId="{CA85455D-DC5E-42F7-900A-A8F2320BAD48}" dt="2023-05-28T15:00:17.683" v="1562" actId="21"/>
          <ac:spMkLst>
            <pc:docMk/>
            <pc:sldMk cId="2572303965" sldId="300"/>
            <ac:spMk id="4" creationId="{315A7E4E-F4E6-2326-B2D6-1FF8E3C79B2A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6" creationId="{7F6A101A-9353-CB25-4E7C-6D9F9DDA216F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7" creationId="{DBAA5AA9-50AF-8152-0248-38CDB1BCCD6A}"/>
          </ac:spMkLst>
        </pc:spChg>
        <pc:spChg chg="del">
          <ac:chgData name="Thúy Mai" userId="222f1c7e07c9bd7a" providerId="LiveId" clId="{CA85455D-DC5E-42F7-900A-A8F2320BAD48}" dt="2023-05-28T14:54:12.062" v="1464" actId="478"/>
          <ac:spMkLst>
            <pc:docMk/>
            <pc:sldMk cId="2572303965" sldId="300"/>
            <ac:spMk id="8" creationId="{022DFB11-8272-9B15-078C-5C90CA3C65BD}"/>
          </ac:spMkLst>
        </pc:spChg>
        <pc:spChg chg="add del mod">
          <ac:chgData name="Thúy Mai" userId="222f1c7e07c9bd7a" providerId="LiveId" clId="{CA85455D-DC5E-42F7-900A-A8F2320BAD48}" dt="2023-05-28T15:00:38.161" v="1629"/>
          <ac:spMkLst>
            <pc:docMk/>
            <pc:sldMk cId="2572303965" sldId="300"/>
            <ac:spMk id="9" creationId="{CCE3EFEF-C663-9B92-308B-DB38C7FCABF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0" creationId="{EB73AE69-C9DB-13B7-D352-B78D675BE39B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1" creationId="{6DF2392F-3463-9CA6-5E0B-DEDE4D40C6EB}"/>
          </ac:spMkLst>
        </pc:spChg>
        <pc:spChg chg="add del mod">
          <ac:chgData name="Thúy Mai" userId="222f1c7e07c9bd7a" providerId="LiveId" clId="{CA85455D-DC5E-42F7-900A-A8F2320BAD48}" dt="2023-05-28T15:03:19.376" v="1743"/>
          <ac:spMkLst>
            <pc:docMk/>
            <pc:sldMk cId="2572303965" sldId="300"/>
            <ac:spMk id="12" creationId="{E6EBFE3A-5760-6AFD-E41F-D5EDEA6A5112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3" creationId="{EF2A4E31-8F6B-E0A4-EED6-4957796CD89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4" creationId="{EBCFFB10-F750-E8BC-C4F5-8A9C49CFAD6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5" creationId="{033AA3D5-8914-DD1B-46F5-17046DF3FFFF}"/>
          </ac:spMkLst>
        </pc:spChg>
        <pc:spChg chg="add del mod">
          <ac:chgData name="Thúy Mai" userId="222f1c7e07c9bd7a" providerId="LiveId" clId="{CA85455D-DC5E-42F7-900A-A8F2320BAD48}" dt="2023-05-28T15:04:56.806" v="1791"/>
          <ac:spMkLst>
            <pc:docMk/>
            <pc:sldMk cId="2572303965" sldId="300"/>
            <ac:spMk id="16" creationId="{087B402D-5E3F-7EBB-0213-79FB6DBF83E4}"/>
          </ac:spMkLst>
        </pc:spChg>
        <pc:spChg chg="add mod">
          <ac:chgData name="Thúy Mai" userId="222f1c7e07c9bd7a" providerId="LiveId" clId="{CA85455D-DC5E-42F7-900A-A8F2320BAD48}" dt="2023-05-28T14:56:21.661" v="1485" actId="1076"/>
          <ac:spMkLst>
            <pc:docMk/>
            <pc:sldMk cId="2572303965" sldId="300"/>
            <ac:spMk id="17" creationId="{F5F0FD9F-CA4C-B3AE-9D2C-23FDF3413490}"/>
          </ac:spMkLst>
        </pc:spChg>
        <pc:graphicFrameChg chg="add del mod">
          <ac:chgData name="Thúy Mai" userId="222f1c7e07c9bd7a" providerId="LiveId" clId="{CA85455D-DC5E-42F7-900A-A8F2320BAD48}" dt="2023-05-28T14:54:21.211" v="1468"/>
          <ac:graphicFrameMkLst>
            <pc:docMk/>
            <pc:sldMk cId="2572303965" sldId="300"/>
            <ac:graphicFrameMk id="2" creationId="{EF43717D-B055-68DA-CBF8-550E99CAA34B}"/>
          </ac:graphicFrameMkLst>
        </pc:graphicFrameChg>
        <pc:graphicFrameChg chg="add mod modGraphic">
          <ac:chgData name="Thúy Mai" userId="222f1c7e07c9bd7a" providerId="LiveId" clId="{CA85455D-DC5E-42F7-900A-A8F2320BAD48}" dt="2023-05-28T14:57:41.717" v="1492" actId="1076"/>
          <ac:graphicFrameMkLst>
            <pc:docMk/>
            <pc:sldMk cId="2572303965" sldId="300"/>
            <ac:graphicFrameMk id="3" creationId="{3343781B-8D0D-57D8-238B-2D8FFCC153DD}"/>
          </ac:graphicFrameMkLst>
        </pc:graphicFrameChg>
        <pc:graphicFrameChg chg="del mod">
          <ac:chgData name="Thúy Mai" userId="222f1c7e07c9bd7a" providerId="LiveId" clId="{CA85455D-DC5E-42F7-900A-A8F2320BAD48}" dt="2023-05-28T14:55:57.584" v="1483" actId="478"/>
          <ac:graphicFrameMkLst>
            <pc:docMk/>
            <pc:sldMk cId="2572303965" sldId="300"/>
            <ac:graphicFrameMk id="5" creationId="{F915E3EC-F1C0-6261-2A95-27A096FAFE32}"/>
          </ac:graphicFrameMkLst>
        </pc:graphicFrameChg>
      </pc:sldChg>
      <pc:sldChg chg="addSp delSp modSp new add del mod addAnim delAnim modAnim">
        <pc:chgData name="Thúy Mai" userId="222f1c7e07c9bd7a" providerId="LiveId" clId="{CA85455D-DC5E-42F7-900A-A8F2320BAD48}" dt="2023-05-28T15:13:34.801" v="1909" actId="47"/>
        <pc:sldMkLst>
          <pc:docMk/>
          <pc:sldMk cId="3871215689" sldId="301"/>
        </pc:sldMkLst>
        <pc:spChg chg="del">
          <ac:chgData name="Thúy Mai" userId="222f1c7e07c9bd7a" providerId="LiveId" clId="{CA85455D-DC5E-42F7-900A-A8F2320BAD48}" dt="2023-05-28T14:56:51.027" v="1489" actId="478"/>
          <ac:spMkLst>
            <pc:docMk/>
            <pc:sldMk cId="3871215689" sldId="301"/>
            <ac:spMk id="2" creationId="{32CA51F0-A051-73B4-21DB-9B5B33866A19}"/>
          </ac:spMkLst>
        </pc:spChg>
        <pc:spChg chg="del">
          <ac:chgData name="Thúy Mai" userId="222f1c7e07c9bd7a" providerId="LiveId" clId="{CA85455D-DC5E-42F7-900A-A8F2320BAD48}" dt="2023-05-28T14:56:51.027" v="1489" actId="478"/>
          <ac:spMkLst>
            <pc:docMk/>
            <pc:sldMk cId="3871215689" sldId="301"/>
            <ac:spMk id="3" creationId="{0D3A07FD-5171-DA4B-873C-EE8B5329ACA3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4" creationId="{3395917C-D15A-8B3A-22D3-A58D48165A09}"/>
          </ac:spMkLst>
        </pc:spChg>
        <pc:spChg chg="add mod">
          <ac:chgData name="Thúy Mai" userId="222f1c7e07c9bd7a" providerId="LiveId" clId="{CA85455D-DC5E-42F7-900A-A8F2320BAD48}" dt="2023-05-28T15:08:44.118" v="1839" actId="21"/>
          <ac:spMkLst>
            <pc:docMk/>
            <pc:sldMk cId="3871215689" sldId="301"/>
            <ac:spMk id="5" creationId="{CC364928-EC51-56C6-75C3-46ADB4CAC1BC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6" creationId="{3FCC94AA-2029-ABA9-7D2D-625CA306BDFA}"/>
          </ac:spMkLst>
        </pc:spChg>
        <pc:spChg chg="add del mod">
          <ac:chgData name="Thúy Mai" userId="222f1c7e07c9bd7a" providerId="LiveId" clId="{CA85455D-DC5E-42F7-900A-A8F2320BAD48}" dt="2023-05-28T15:11:57.828" v="1883"/>
          <ac:spMkLst>
            <pc:docMk/>
            <pc:sldMk cId="3871215689" sldId="301"/>
            <ac:spMk id="7" creationId="{F8F73C6A-9707-8585-04F1-42444C07425C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8" creationId="{CC390352-1B99-D61C-1548-76A2D1D7BE74}"/>
          </ac:spMkLst>
        </pc:spChg>
        <pc:spChg chg="add mod">
          <ac:chgData name="Thúy Mai" userId="222f1c7e07c9bd7a" providerId="LiveId" clId="{CA85455D-DC5E-42F7-900A-A8F2320BAD48}" dt="2023-05-28T14:56:54.763" v="1491" actId="1076"/>
          <ac:spMkLst>
            <pc:docMk/>
            <pc:sldMk cId="3871215689" sldId="301"/>
            <ac:spMk id="9" creationId="{8191881F-69F2-0984-080C-BA2C61702C6A}"/>
          </ac:spMkLst>
        </pc:spChg>
        <pc:spChg chg="add del mod">
          <ac:chgData name="Thúy Mai" userId="222f1c7e07c9bd7a" providerId="LiveId" clId="{CA85455D-DC5E-42F7-900A-A8F2320BAD48}" dt="2023-05-28T15:12:47.877" v="1896"/>
          <ac:spMkLst>
            <pc:docMk/>
            <pc:sldMk cId="3871215689" sldId="301"/>
            <ac:spMk id="10" creationId="{E4C91D6D-3F2C-A65C-7AB4-C7AC27E3574B}"/>
          </ac:spMkLst>
        </pc:spChg>
      </pc:sldChg>
      <pc:sldChg chg="addSp delSp modSp add mod ord modTransition addAnim delAnim modAnim">
        <pc:chgData name="Thúy Mai" userId="222f1c7e07c9bd7a" providerId="LiveId" clId="{CA85455D-DC5E-42F7-900A-A8F2320BAD48}" dt="2023-05-31T10:12:30.792" v="6262"/>
        <pc:sldMkLst>
          <pc:docMk/>
          <pc:sldMk cId="4091502679" sldId="302"/>
        </pc:sldMkLst>
        <pc:spChg chg="mod">
          <ac:chgData name="Thúy Mai" userId="222f1c7e07c9bd7a" providerId="LiveId" clId="{CA85455D-DC5E-42F7-900A-A8F2320BAD48}" dt="2023-05-28T15:00:41.261" v="1631"/>
          <ac:spMkLst>
            <pc:docMk/>
            <pc:sldMk cId="4091502679" sldId="302"/>
            <ac:spMk id="2" creationId="{D2F4FA72-E54D-4191-BFEF-C92053D6503C}"/>
          </ac:spMkLst>
        </pc:spChg>
        <pc:spChg chg="mod">
          <ac:chgData name="Thúy Mai" userId="222f1c7e07c9bd7a" providerId="LiveId" clId="{CA85455D-DC5E-42F7-900A-A8F2320BAD48}" dt="2023-05-28T15:04:06.619" v="1757" actId="122"/>
          <ac:spMkLst>
            <pc:docMk/>
            <pc:sldMk cId="4091502679" sldId="302"/>
            <ac:spMk id="3" creationId="{C6D2B52A-DD83-41E2-BC82-72233E61C0FD}"/>
          </ac:spMkLst>
        </pc:spChg>
        <pc:spChg chg="add del">
          <ac:chgData name="Thúy Mai" userId="222f1c7e07c9bd7a" providerId="LiveId" clId="{CA85455D-DC5E-42F7-900A-A8F2320BAD48}" dt="2023-05-28T15:00:12.928" v="1561" actId="478"/>
          <ac:spMkLst>
            <pc:docMk/>
            <pc:sldMk cId="4091502679" sldId="302"/>
            <ac:spMk id="5" creationId="{38C9317B-8338-EBBC-1BA6-593FA8C01370}"/>
          </ac:spMkLst>
        </pc:spChg>
        <pc:spChg chg="add del mod">
          <ac:chgData name="Thúy Mai" userId="222f1c7e07c9bd7a" providerId="LiveId" clId="{CA85455D-DC5E-42F7-900A-A8F2320BAD48}" dt="2023-05-28T14:59:44.193" v="1551"/>
          <ac:spMkLst>
            <pc:docMk/>
            <pc:sldMk cId="4091502679" sldId="302"/>
            <ac:spMk id="8" creationId="{29C21C93-CAEB-21B5-F883-66149506E3BB}"/>
          </ac:spMkLst>
        </pc:spChg>
        <pc:spChg chg="add del">
          <ac:chgData name="Thúy Mai" userId="222f1c7e07c9bd7a" providerId="LiveId" clId="{CA85455D-DC5E-42F7-900A-A8F2320BAD48}" dt="2023-05-28T14:59:27.114" v="1540"/>
          <ac:spMkLst>
            <pc:docMk/>
            <pc:sldMk cId="4091502679" sldId="302"/>
            <ac:spMk id="10" creationId="{FDD06CF7-C505-B864-78CB-0A3AC3C230D5}"/>
          </ac:spMkLst>
        </pc:spChg>
        <pc:spChg chg="mod">
          <ac:chgData name="Thúy Mai" userId="222f1c7e07c9bd7a" providerId="LiveId" clId="{CA85455D-DC5E-42F7-900A-A8F2320BAD48}" dt="2023-05-28T15:00:01.508" v="1556" actId="14100"/>
          <ac:spMkLst>
            <pc:docMk/>
            <pc:sldMk cId="4091502679" sldId="302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8T14:59:50.702" v="1554" actId="1076"/>
          <ac:spMkLst>
            <pc:docMk/>
            <pc:sldMk cId="4091502679" sldId="302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8T15:02:32.799" v="1655"/>
          <ac:spMkLst>
            <pc:docMk/>
            <pc:sldMk cId="4091502679" sldId="302"/>
            <ac:spMk id="15" creationId="{F802F7ED-A6A6-E49D-3522-90A7E0D10039}"/>
          </ac:spMkLst>
        </pc:spChg>
        <pc:spChg chg="del mod">
          <ac:chgData name="Thúy Mai" userId="222f1c7e07c9bd7a" providerId="LiveId" clId="{CA85455D-DC5E-42F7-900A-A8F2320BAD48}" dt="2023-05-28T15:00:08.637" v="1559" actId="478"/>
          <ac:spMkLst>
            <pc:docMk/>
            <pc:sldMk cId="4091502679" sldId="302"/>
            <ac:spMk id="18" creationId="{C0A8FAA8-243E-4A06-A19C-894DDAE5C88B}"/>
          </ac:spMkLst>
        </pc:spChg>
        <pc:spChg chg="add del mod">
          <ac:chgData name="Thúy Mai" userId="222f1c7e07c9bd7a" providerId="LiveId" clId="{CA85455D-DC5E-42F7-900A-A8F2320BAD48}" dt="2023-05-28T14:59:44.193" v="1549" actId="478"/>
          <ac:spMkLst>
            <pc:docMk/>
            <pc:sldMk cId="4091502679" sldId="302"/>
            <ac:spMk id="19" creationId="{6956753D-AEAB-4634-87A8-F7876240F7CB}"/>
          </ac:spMkLst>
        </pc:spChg>
        <pc:spChg chg="mod">
          <ac:chgData name="Thúy Mai" userId="222f1c7e07c9bd7a" providerId="LiveId" clId="{CA85455D-DC5E-42F7-900A-A8F2320BAD48}" dt="2023-05-28T15:06:01.584" v="1806"/>
          <ac:spMkLst>
            <pc:docMk/>
            <pc:sldMk cId="4091502679" sldId="302"/>
            <ac:spMk id="21" creationId="{356499E3-6994-D7D0-6EC8-EB9FC28037D9}"/>
          </ac:spMkLst>
        </pc:spChg>
        <pc:spChg chg="mod">
          <ac:chgData name="Thúy Mai" userId="222f1c7e07c9bd7a" providerId="LiveId" clId="{CA85455D-DC5E-42F7-900A-A8F2320BAD48}" dt="2023-05-28T15:07:22.607" v="1819"/>
          <ac:spMkLst>
            <pc:docMk/>
            <pc:sldMk cId="4091502679" sldId="302"/>
            <ac:spMk id="24" creationId="{E191E121-EB4E-9445-C06D-F3BFA6EC9EF5}"/>
          </ac:spMkLst>
        </pc:spChg>
        <pc:spChg chg="mod">
          <ac:chgData name="Thúy Mai" userId="222f1c7e07c9bd7a" providerId="LiveId" clId="{CA85455D-DC5E-42F7-900A-A8F2320BAD48}" dt="2023-05-28T15:04:58.637" v="1792"/>
          <ac:spMkLst>
            <pc:docMk/>
            <pc:sldMk cId="4091502679" sldId="302"/>
            <ac:spMk id="28" creationId="{9563359F-AEE5-4DDE-A7B0-1B4766432482}"/>
          </ac:spMkLst>
        </pc:spChg>
        <pc:spChg chg="mod">
          <ac:chgData name="Thúy Mai" userId="222f1c7e07c9bd7a" providerId="LiveId" clId="{CA85455D-DC5E-42F7-900A-A8F2320BAD48}" dt="2023-05-28T15:05:18.834" v="1799" actId="207"/>
          <ac:spMkLst>
            <pc:docMk/>
            <pc:sldMk cId="4091502679" sldId="302"/>
            <ac:spMk id="29" creationId="{968FFCEC-2B53-47D7-9A91-8948149D3B72}"/>
          </ac:spMkLst>
        </pc:spChg>
        <pc:spChg chg="mod">
          <ac:chgData name="Thúy Mai" userId="222f1c7e07c9bd7a" providerId="LiveId" clId="{CA85455D-DC5E-42F7-900A-A8F2320BAD48}" dt="2023-05-28T15:05:33.914" v="1801" actId="1076"/>
          <ac:spMkLst>
            <pc:docMk/>
            <pc:sldMk cId="4091502679" sldId="302"/>
            <ac:spMk id="31" creationId="{832F1795-EB38-47D6-8CB2-DC66722149EA}"/>
          </ac:spMkLst>
        </pc:spChg>
        <pc:spChg chg="mod">
          <ac:chgData name="Thúy Mai" userId="222f1c7e07c9bd7a" providerId="LiveId" clId="{CA85455D-DC5E-42F7-900A-A8F2320BAD48}" dt="2023-05-28T15:05:22.603" v="1800" actId="207"/>
          <ac:spMkLst>
            <pc:docMk/>
            <pc:sldMk cId="4091502679" sldId="302"/>
            <ac:spMk id="32" creationId="{7B1A7B36-A7FF-4464-B1F1-71E575920B96}"/>
          </ac:spMkLst>
        </pc:spChg>
        <pc:grpChg chg="mod">
          <ac:chgData name="Thúy Mai" userId="222f1c7e07c9bd7a" providerId="LiveId" clId="{CA85455D-DC5E-42F7-900A-A8F2320BAD48}" dt="2023-05-28T15:04:24.097" v="1762" actId="1076"/>
          <ac:grpSpMkLst>
            <pc:docMk/>
            <pc:sldMk cId="4091502679" sldId="302"/>
            <ac:grpSpMk id="6" creationId="{3852D430-F6CA-4DCE-8A8C-19691067320E}"/>
          </ac:grpSpMkLst>
        </pc:grpChg>
        <pc:grpChg chg="mod">
          <ac:chgData name="Thúy Mai" userId="222f1c7e07c9bd7a" providerId="LiveId" clId="{CA85455D-DC5E-42F7-900A-A8F2320BAD48}" dt="2023-05-28T15:00:04.605" v="1557" actId="1076"/>
          <ac:grpSpMkLst>
            <pc:docMk/>
            <pc:sldMk cId="4091502679" sldId="302"/>
            <ac:grpSpMk id="11" creationId="{381B609A-D422-4482-A91B-2E9D9D80082E}"/>
          </ac:grpSpMkLst>
        </pc:grpChg>
        <pc:grpChg chg="add mod">
          <ac:chgData name="Thúy Mai" userId="222f1c7e07c9bd7a" providerId="LiveId" clId="{CA85455D-DC5E-42F7-900A-A8F2320BAD48}" dt="2023-05-28T15:04:26.932" v="1763" actId="1076"/>
          <ac:grpSpMkLst>
            <pc:docMk/>
            <pc:sldMk cId="4091502679" sldId="302"/>
            <ac:grpSpMk id="14" creationId="{98FF5C66-161E-6E7F-3FB1-19A095CCCCED}"/>
          </ac:grpSpMkLst>
        </pc:grpChg>
        <pc:grpChg chg="add mod">
          <ac:chgData name="Thúy Mai" userId="222f1c7e07c9bd7a" providerId="LiveId" clId="{CA85455D-DC5E-42F7-900A-A8F2320BAD48}" dt="2023-05-28T15:06:08.705" v="1807" actId="1076"/>
          <ac:grpSpMkLst>
            <pc:docMk/>
            <pc:sldMk cId="4091502679" sldId="302"/>
            <ac:grpSpMk id="20" creationId="{91BF46C5-0E9B-E104-C163-777C121439AF}"/>
          </ac:grpSpMkLst>
        </pc:grpChg>
        <pc:grpChg chg="add mod">
          <ac:chgData name="Thúy Mai" userId="222f1c7e07c9bd7a" providerId="LiveId" clId="{CA85455D-DC5E-42F7-900A-A8F2320BAD48}" dt="2023-05-28T15:07:26.651" v="1820" actId="1076"/>
          <ac:grpSpMkLst>
            <pc:docMk/>
            <pc:sldMk cId="4091502679" sldId="302"/>
            <ac:grpSpMk id="23" creationId="{9F72AE54-BEAF-42FD-7DAE-7BEAC9F13667}"/>
          </ac:grpSpMkLst>
        </pc:grpChg>
        <pc:grpChg chg="mod">
          <ac:chgData name="Thúy Mai" userId="222f1c7e07c9bd7a" providerId="LiveId" clId="{CA85455D-DC5E-42F7-900A-A8F2320BAD48}" dt="2023-05-28T15:05:45.593" v="1805" actId="1076"/>
          <ac:grpSpMkLst>
            <pc:docMk/>
            <pc:sldMk cId="4091502679" sldId="302"/>
            <ac:grpSpMk id="27" creationId="{A2846CB3-9045-44A0-9183-04E0104AB248}"/>
          </ac:grpSpMkLst>
        </pc:grpChg>
        <pc:grpChg chg="mod">
          <ac:chgData name="Thúy Mai" userId="222f1c7e07c9bd7a" providerId="LiveId" clId="{CA85455D-DC5E-42F7-900A-A8F2320BAD48}" dt="2023-05-28T15:05:36.312" v="1802" actId="1076"/>
          <ac:grpSpMkLst>
            <pc:docMk/>
            <pc:sldMk cId="4091502679" sldId="302"/>
            <ac:grpSpMk id="30" creationId="{E8143F0A-2E51-4C5C-8D37-111417D6757A}"/>
          </ac:grpSpMkLst>
        </pc:grpChg>
        <pc:picChg chg="mod">
          <ac:chgData name="Thúy Mai" userId="222f1c7e07c9bd7a" providerId="LiveId" clId="{CA85455D-DC5E-42F7-900A-A8F2320BAD48}" dt="2023-05-28T15:02:32.799" v="1655"/>
          <ac:picMkLst>
            <pc:docMk/>
            <pc:sldMk cId="4091502679" sldId="302"/>
            <ac:picMk id="16" creationId="{26CE59B2-A5FA-D8B7-DC63-2DCAECA1ABD8}"/>
          </ac:picMkLst>
        </pc:picChg>
        <pc:picChg chg="mod">
          <ac:chgData name="Thúy Mai" userId="222f1c7e07c9bd7a" providerId="LiveId" clId="{CA85455D-DC5E-42F7-900A-A8F2320BAD48}" dt="2023-05-28T14:58:42.518" v="1497" actId="1076"/>
          <ac:picMkLst>
            <pc:docMk/>
            <pc:sldMk cId="4091502679" sldId="302"/>
            <ac:picMk id="17" creationId="{E3B9C574-F368-4A82-ACA5-C49374D18CE1}"/>
          </ac:picMkLst>
        </pc:picChg>
        <pc:picChg chg="mod">
          <ac:chgData name="Thúy Mai" userId="222f1c7e07c9bd7a" providerId="LiveId" clId="{CA85455D-DC5E-42F7-900A-A8F2320BAD48}" dt="2023-05-28T15:06:01.584" v="1806"/>
          <ac:picMkLst>
            <pc:docMk/>
            <pc:sldMk cId="4091502679" sldId="302"/>
            <ac:picMk id="22" creationId="{80937B81-EBA6-B2F6-EE95-7DA1BE64A9B4}"/>
          </ac:picMkLst>
        </pc:picChg>
        <pc:picChg chg="mod">
          <ac:chgData name="Thúy Mai" userId="222f1c7e07c9bd7a" providerId="LiveId" clId="{CA85455D-DC5E-42F7-900A-A8F2320BAD48}" dt="2023-05-28T15:07:22.607" v="1819"/>
          <ac:picMkLst>
            <pc:docMk/>
            <pc:sldMk cId="4091502679" sldId="302"/>
            <ac:picMk id="25" creationId="{985CDCFF-1DF3-E172-E30F-CB0CC24F6E0E}"/>
          </ac:picMkLst>
        </pc:picChg>
      </pc:sldChg>
      <pc:sldChg chg="addSp delSp modSp add mod modTransition delAnim modAnim">
        <pc:chgData name="Thúy Mai" userId="222f1c7e07c9bd7a" providerId="LiveId" clId="{CA85455D-DC5E-42F7-900A-A8F2320BAD48}" dt="2023-05-31T10:12:30.792" v="6262"/>
        <pc:sldMkLst>
          <pc:docMk/>
          <pc:sldMk cId="1983214522" sldId="303"/>
        </pc:sldMkLst>
        <pc:spChg chg="mod">
          <ac:chgData name="Thúy Mai" userId="222f1c7e07c9bd7a" providerId="LiveId" clId="{CA85455D-DC5E-42F7-900A-A8F2320BAD48}" dt="2023-05-28T15:12:25.228" v="1889" actId="14100"/>
          <ac:spMkLst>
            <pc:docMk/>
            <pc:sldMk cId="1983214522" sldId="303"/>
            <ac:spMk id="2" creationId="{D2F4FA72-E54D-4191-BFEF-C92053D6503C}"/>
          </ac:spMkLst>
        </pc:spChg>
        <pc:spChg chg="mod">
          <ac:chgData name="Thúy Mai" userId="222f1c7e07c9bd7a" providerId="LiveId" clId="{CA85455D-DC5E-42F7-900A-A8F2320BAD48}" dt="2023-05-28T15:12:13.982" v="1887" actId="20577"/>
          <ac:spMkLst>
            <pc:docMk/>
            <pc:sldMk cId="1983214522" sldId="303"/>
            <ac:spMk id="3" creationId="{C6D2B52A-DD83-41E2-BC82-72233E61C0FD}"/>
          </ac:spMkLst>
        </pc:spChg>
        <pc:spChg chg="add mod">
          <ac:chgData name="Thúy Mai" userId="222f1c7e07c9bd7a" providerId="LiveId" clId="{CA85455D-DC5E-42F7-900A-A8F2320BAD48}" dt="2023-05-28T15:13:14.056" v="1906" actId="207"/>
          <ac:spMkLst>
            <pc:docMk/>
            <pc:sldMk cId="1983214522" sldId="303"/>
            <ac:spMk id="5" creationId="{F268698C-1A0D-94CE-9EA8-532E2E7BE89C}"/>
          </ac:spMkLst>
        </pc:spChg>
        <pc:spChg chg="add mod">
          <ac:chgData name="Thúy Mai" userId="222f1c7e07c9bd7a" providerId="LiveId" clId="{CA85455D-DC5E-42F7-900A-A8F2320BAD48}" dt="2023-05-28T15:12:29.715" v="1890" actId="1076"/>
          <ac:spMkLst>
            <pc:docMk/>
            <pc:sldMk cId="1983214522" sldId="303"/>
            <ac:spMk id="7" creationId="{5B6EAC3D-C483-092F-8BE7-EF298D8DDE4B}"/>
          </ac:spMkLst>
        </pc:spChg>
        <pc:spChg chg="add mod">
          <ac:chgData name="Thúy Mai" userId="222f1c7e07c9bd7a" providerId="LiveId" clId="{CA85455D-DC5E-42F7-900A-A8F2320BAD48}" dt="2023-05-28T15:13:17.683" v="1907" actId="123"/>
          <ac:spMkLst>
            <pc:docMk/>
            <pc:sldMk cId="1983214522" sldId="303"/>
            <ac:spMk id="8" creationId="{624B09AE-F335-3794-8595-FA8626E9D8A6}"/>
          </ac:spMkLst>
        </pc:spChg>
        <pc:spChg chg="add mod">
          <ac:chgData name="Thúy Mai" userId="222f1c7e07c9bd7a" providerId="LiveId" clId="{CA85455D-DC5E-42F7-900A-A8F2320BAD48}" dt="2023-05-28T15:12:34.290" v="1892" actId="1076"/>
          <ac:spMkLst>
            <pc:docMk/>
            <pc:sldMk cId="1983214522" sldId="303"/>
            <ac:spMk id="9" creationId="{6CFC85D9-DDAE-F3D0-BA47-11C0CDCF8DC5}"/>
          </ac:spMkLst>
        </pc:spChg>
        <pc:spChg chg="add mod">
          <ac:chgData name="Thúy Mai" userId="222f1c7e07c9bd7a" providerId="LiveId" clId="{CA85455D-DC5E-42F7-900A-A8F2320BAD48}" dt="2023-05-28T15:12:53.074" v="1898"/>
          <ac:spMkLst>
            <pc:docMk/>
            <pc:sldMk cId="1983214522" sldId="303"/>
            <ac:spMk id="10" creationId="{B890947A-DEDB-CCFE-7631-E9B77972F9BA}"/>
          </ac:spMkLst>
        </pc:spChg>
        <pc:spChg chg="add mod">
          <ac:chgData name="Thúy Mai" userId="222f1c7e07c9bd7a" providerId="LiveId" clId="{CA85455D-DC5E-42F7-900A-A8F2320BAD48}" dt="2023-05-28T15:12:53.074" v="1898"/>
          <ac:spMkLst>
            <pc:docMk/>
            <pc:sldMk cId="1983214522" sldId="303"/>
            <ac:spMk id="18" creationId="{91E25CC4-BDA3-D30F-CB17-2FA827430655}"/>
          </ac:spMkLst>
        </pc:spChg>
        <pc:spChg chg="add mod">
          <ac:chgData name="Thúy Mai" userId="222f1c7e07c9bd7a" providerId="LiveId" clId="{CA85455D-DC5E-42F7-900A-A8F2320BAD48}" dt="2023-05-28T15:13:08.370" v="1904" actId="207"/>
          <ac:spMkLst>
            <pc:docMk/>
            <pc:sldMk cId="1983214522" sldId="303"/>
            <ac:spMk id="19" creationId="{5C15702D-4540-A358-8631-DE8B9E9D7821}"/>
          </ac:spMkLst>
        </pc:spChg>
        <pc:spChg chg="add mod">
          <ac:chgData name="Thúy Mai" userId="222f1c7e07c9bd7a" providerId="LiveId" clId="{CA85455D-DC5E-42F7-900A-A8F2320BAD48}" dt="2023-05-28T15:12:57.214" v="1900" actId="1076"/>
          <ac:spMkLst>
            <pc:docMk/>
            <pc:sldMk cId="1983214522" sldId="303"/>
            <ac:spMk id="26" creationId="{514EA0AD-FCE3-A106-5D64-5C4B9687D543}"/>
          </ac:spMkLst>
        </pc:spChg>
        <pc:grpChg chg="mod">
          <ac:chgData name="Thúy Mai" userId="222f1c7e07c9bd7a" providerId="LiveId" clId="{CA85455D-DC5E-42F7-900A-A8F2320BAD48}" dt="2023-05-28T15:12:19.742" v="1888" actId="1076"/>
          <ac:grpSpMkLst>
            <pc:docMk/>
            <pc:sldMk cId="1983214522" sldId="303"/>
            <ac:grpSpMk id="6" creationId="{3852D430-F6CA-4DCE-8A8C-19691067320E}"/>
          </ac:grpSpMkLst>
        </pc:grpChg>
        <pc:grpChg chg="mod">
          <ac:chgData name="Thúy Mai" userId="222f1c7e07c9bd7a" providerId="LiveId" clId="{CA85455D-DC5E-42F7-900A-A8F2320BAD48}" dt="2023-05-28T15:09:41.744" v="1853" actId="1076"/>
          <ac:grpSpMkLst>
            <pc:docMk/>
            <pc:sldMk cId="1983214522" sldId="303"/>
            <ac:grpSpMk id="14" creationId="{98FF5C66-161E-6E7F-3FB1-19A095CCCCED}"/>
          </ac:grpSpMkLst>
        </pc:grpChg>
        <pc:grpChg chg="del">
          <ac:chgData name="Thúy Mai" userId="222f1c7e07c9bd7a" providerId="LiveId" clId="{CA85455D-DC5E-42F7-900A-A8F2320BAD48}" dt="2023-05-28T15:08:23.967" v="1830" actId="478"/>
          <ac:grpSpMkLst>
            <pc:docMk/>
            <pc:sldMk cId="1983214522" sldId="303"/>
            <ac:grpSpMk id="20" creationId="{91BF46C5-0E9B-E104-C163-777C121439AF}"/>
          </ac:grpSpMkLst>
        </pc:grpChg>
        <pc:grpChg chg="del">
          <ac:chgData name="Thúy Mai" userId="222f1c7e07c9bd7a" providerId="LiveId" clId="{CA85455D-DC5E-42F7-900A-A8F2320BAD48}" dt="2023-05-28T15:08:25.748" v="1832" actId="478"/>
          <ac:grpSpMkLst>
            <pc:docMk/>
            <pc:sldMk cId="1983214522" sldId="303"/>
            <ac:grpSpMk id="23" creationId="{9F72AE54-BEAF-42FD-7DAE-7BEAC9F13667}"/>
          </ac:grpSpMkLst>
        </pc:grpChg>
        <pc:grpChg chg="del">
          <ac:chgData name="Thúy Mai" userId="222f1c7e07c9bd7a" providerId="LiveId" clId="{CA85455D-DC5E-42F7-900A-A8F2320BAD48}" dt="2023-05-28T15:08:24.909" v="1831" actId="478"/>
          <ac:grpSpMkLst>
            <pc:docMk/>
            <pc:sldMk cId="1983214522" sldId="303"/>
            <ac:grpSpMk id="27" creationId="{A2846CB3-9045-44A0-9183-04E0104AB248}"/>
          </ac:grpSpMkLst>
        </pc:grpChg>
        <pc:grpChg chg="del">
          <ac:chgData name="Thúy Mai" userId="222f1c7e07c9bd7a" providerId="LiveId" clId="{CA85455D-DC5E-42F7-900A-A8F2320BAD48}" dt="2023-05-28T15:08:23.069" v="1829" actId="478"/>
          <ac:grpSpMkLst>
            <pc:docMk/>
            <pc:sldMk cId="1983214522" sldId="303"/>
            <ac:grpSpMk id="30" creationId="{E8143F0A-2E51-4C5C-8D37-111417D6757A}"/>
          </ac:grpSpMkLst>
        </pc:grpChg>
        <pc:picChg chg="mod">
          <ac:chgData name="Thúy Mai" userId="222f1c7e07c9bd7a" providerId="LiveId" clId="{CA85455D-DC5E-42F7-900A-A8F2320BAD48}" dt="2023-05-28T15:09:34.064" v="1851" actId="1076"/>
          <ac:picMkLst>
            <pc:docMk/>
            <pc:sldMk cId="1983214522" sldId="303"/>
            <ac:picMk id="17" creationId="{E3B9C574-F368-4A82-ACA5-C49374D18CE1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1220610376" sldId="304"/>
        </pc:sldMkLst>
        <pc:spChg chg="mod">
          <ac:chgData name="Thúy Mai" userId="222f1c7e07c9bd7a" providerId="LiveId" clId="{CA85455D-DC5E-42F7-900A-A8F2320BAD48}" dt="2023-05-29T00:35:59.041" v="2314" actId="20577"/>
          <ac:spMkLst>
            <pc:docMk/>
            <pc:sldMk cId="1220610376" sldId="304"/>
            <ac:spMk id="13" creationId="{47184B23-E15C-48C6-91B8-815B0BAD9DB6}"/>
          </ac:spMkLst>
        </pc:spChg>
        <pc:spChg chg="mod">
          <ac:chgData name="Thúy Mai" userId="222f1c7e07c9bd7a" providerId="LiveId" clId="{CA85455D-DC5E-42F7-900A-A8F2320BAD48}" dt="2023-05-29T00:36:05.829" v="2318" actId="255"/>
          <ac:spMkLst>
            <pc:docMk/>
            <pc:sldMk cId="1220610376" sldId="304"/>
            <ac:spMk id="17" creationId="{7AFF5930-D962-D79D-EB95-FB391F75DB91}"/>
          </ac:spMkLst>
        </pc:spChg>
      </pc:sldChg>
      <pc:sldChg chg="addSp delSp modSp add del mod ord delAnim modAnim">
        <pc:chgData name="Thúy Mai" userId="222f1c7e07c9bd7a" providerId="LiveId" clId="{CA85455D-DC5E-42F7-900A-A8F2320BAD48}" dt="2023-05-29T00:30:42.040" v="2224" actId="2696"/>
        <pc:sldMkLst>
          <pc:docMk/>
          <pc:sldMk cId="3924709745" sldId="304"/>
        </pc:sldMkLst>
        <pc:spChg chg="add del mod">
          <ac:chgData name="Thúy Mai" userId="222f1c7e07c9bd7a" providerId="LiveId" clId="{CA85455D-DC5E-42F7-900A-A8F2320BAD48}" dt="2023-05-28T15:18:38.756" v="2060" actId="478"/>
          <ac:spMkLst>
            <pc:docMk/>
            <pc:sldMk cId="3924709745" sldId="304"/>
            <ac:spMk id="4" creationId="{D3D31F88-2D59-994F-0351-4B3861D795B5}"/>
          </ac:spMkLst>
        </pc:spChg>
        <pc:spChg chg="mod">
          <ac:chgData name="Thúy Mai" userId="222f1c7e07c9bd7a" providerId="LiveId" clId="{CA85455D-DC5E-42F7-900A-A8F2320BAD48}" dt="2023-05-28T15:19:18.643" v="2075" actId="1076"/>
          <ac:spMkLst>
            <pc:docMk/>
            <pc:sldMk cId="3924709745" sldId="304"/>
            <ac:spMk id="6" creationId="{40A7BD93-40BA-89BB-8384-81DCDF93FA90}"/>
          </ac:spMkLst>
        </pc:spChg>
        <pc:spChg chg="mod">
          <ac:chgData name="Thúy Mai" userId="222f1c7e07c9bd7a" providerId="LiveId" clId="{CA85455D-DC5E-42F7-900A-A8F2320BAD48}" dt="2023-05-28T15:19:21.781" v="2076" actId="1076"/>
          <ac:spMkLst>
            <pc:docMk/>
            <pc:sldMk cId="3924709745" sldId="304"/>
            <ac:spMk id="8" creationId="{10BE3B90-795B-7538-0694-850C649EB660}"/>
          </ac:spMkLst>
        </pc:spChg>
        <pc:spChg chg="mod">
          <ac:chgData name="Thúy Mai" userId="222f1c7e07c9bd7a" providerId="LiveId" clId="{CA85455D-DC5E-42F7-900A-A8F2320BAD48}" dt="2023-05-28T15:19:39.471" v="2081" actId="1076"/>
          <ac:spMkLst>
            <pc:docMk/>
            <pc:sldMk cId="3924709745" sldId="304"/>
            <ac:spMk id="10" creationId="{BCA1D63F-DD17-7CFF-8D4A-7C3C44EC83B4}"/>
          </ac:spMkLst>
        </pc:spChg>
        <pc:spChg chg="mod">
          <ac:chgData name="Thúy Mai" userId="222f1c7e07c9bd7a" providerId="LiveId" clId="{CA85455D-DC5E-42F7-900A-A8F2320BAD48}" dt="2023-05-28T15:21:43.483" v="2216" actId="1076"/>
          <ac:spMkLst>
            <pc:docMk/>
            <pc:sldMk cId="3924709745" sldId="304"/>
            <ac:spMk id="14" creationId="{A42DF75B-DC28-4EB8-AD55-A0C0D3E50F30}"/>
          </ac:spMkLst>
        </pc:spChg>
        <pc:spChg chg="mod">
          <ac:chgData name="Thúy Mai" userId="222f1c7e07c9bd7a" providerId="LiveId" clId="{CA85455D-DC5E-42F7-900A-A8F2320BAD48}" dt="2023-05-28T15:19:44.880" v="2082" actId="1076"/>
          <ac:spMkLst>
            <pc:docMk/>
            <pc:sldMk cId="3924709745" sldId="304"/>
            <ac:spMk id="16" creationId="{5815FDAB-170F-A714-91FB-0BDA81239BD5}"/>
          </ac:spMkLst>
        </pc:spChg>
        <pc:spChg chg="mod">
          <ac:chgData name="Thúy Mai" userId="222f1c7e07c9bd7a" providerId="LiveId" clId="{CA85455D-DC5E-42F7-900A-A8F2320BAD48}" dt="2023-05-28T15:20:16.880" v="2125" actId="1076"/>
          <ac:spMkLst>
            <pc:docMk/>
            <pc:sldMk cId="3924709745" sldId="304"/>
            <ac:spMk id="17" creationId="{7AFF5930-D962-D79D-EB95-FB391F75DB91}"/>
          </ac:spMkLst>
        </pc:spChg>
        <pc:grpChg chg="add mod">
          <ac:chgData name="Thúy Mai" userId="222f1c7e07c9bd7a" providerId="LiveId" clId="{CA85455D-DC5E-42F7-900A-A8F2320BAD48}" dt="2023-05-28T15:20:19.136" v="2126" actId="1076"/>
          <ac:grpSpMkLst>
            <pc:docMk/>
            <pc:sldMk cId="3924709745" sldId="304"/>
            <ac:grpSpMk id="5" creationId="{F7F36500-D008-44BC-B187-18034706FA9B}"/>
          </ac:grpSpMkLst>
        </pc:grpChg>
        <pc:grpChg chg="add mod">
          <ac:chgData name="Thúy Mai" userId="222f1c7e07c9bd7a" providerId="LiveId" clId="{CA85455D-DC5E-42F7-900A-A8F2320BAD48}" dt="2023-05-28T15:20:25.626" v="2128" actId="1076"/>
          <ac:grpSpMkLst>
            <pc:docMk/>
            <pc:sldMk cId="3924709745" sldId="304"/>
            <ac:grpSpMk id="9" creationId="{40221168-C0EB-BB3C-A64E-539E8B6F2E4A}"/>
          </ac:grpSpMkLst>
        </pc:grpChg>
        <pc:graphicFrameChg chg="add del mod">
          <ac:chgData name="Thúy Mai" userId="222f1c7e07c9bd7a" providerId="LiveId" clId="{CA85455D-DC5E-42F7-900A-A8F2320BAD48}" dt="2023-05-28T15:17:06.987" v="2017"/>
          <ac:graphicFrameMkLst>
            <pc:docMk/>
            <pc:sldMk cId="3924709745" sldId="304"/>
            <ac:graphicFrameMk id="2" creationId="{80AAEFD5-7345-73B0-03DD-577B75372D67}"/>
          </ac:graphicFrameMkLst>
        </pc:graphicFrameChg>
        <pc:picChg chg="mod">
          <ac:chgData name="Thúy Mai" userId="222f1c7e07c9bd7a" providerId="LiveId" clId="{CA85455D-DC5E-42F7-900A-A8F2320BAD48}" dt="2023-05-28T15:19:17.329" v="2074" actId="1076"/>
          <ac:picMkLst>
            <pc:docMk/>
            <pc:sldMk cId="3924709745" sldId="304"/>
            <ac:picMk id="7" creationId="{46D8B4C0-365B-B397-25E0-14930FD1AEC9}"/>
          </ac:picMkLst>
        </pc:picChg>
        <pc:picChg chg="mod">
          <ac:chgData name="Thúy Mai" userId="222f1c7e07c9bd7a" providerId="LiveId" clId="{CA85455D-DC5E-42F7-900A-A8F2320BAD48}" dt="2023-05-28T15:19:46.878" v="2083" actId="1076"/>
          <ac:picMkLst>
            <pc:docMk/>
            <pc:sldMk cId="3924709745" sldId="304"/>
            <ac:picMk id="15" creationId="{643BE73D-B6DC-726A-228D-B9DE87EB0FAB}"/>
          </ac:picMkLst>
        </pc:picChg>
        <pc:picChg chg="del mod">
          <ac:chgData name="Thúy Mai" userId="222f1c7e07c9bd7a" providerId="LiveId" clId="{CA85455D-DC5E-42F7-900A-A8F2320BAD48}" dt="2023-05-28T15:17:46.306" v="2025" actId="478"/>
          <ac:picMkLst>
            <pc:docMk/>
            <pc:sldMk cId="3924709745" sldId="304"/>
            <ac:picMk id="19" creationId="{0DFF0646-DD6C-CE30-A8F3-DA820D723E08}"/>
          </ac:picMkLst>
        </pc:picChg>
      </pc:sldChg>
      <pc:sldChg chg="addSp delSp modSp new mod modTransition modAnim">
        <pc:chgData name="Thúy Mai" userId="222f1c7e07c9bd7a" providerId="LiveId" clId="{CA85455D-DC5E-42F7-900A-A8F2320BAD48}" dt="2023-05-31T10:12:30.792" v="6262"/>
        <pc:sldMkLst>
          <pc:docMk/>
          <pc:sldMk cId="3246616369" sldId="305"/>
        </pc:sldMkLst>
        <pc:spChg chg="del">
          <ac:chgData name="Thúy Mai" userId="222f1c7e07c9bd7a" providerId="LiveId" clId="{CA85455D-DC5E-42F7-900A-A8F2320BAD48}" dt="2023-05-28T15:14:13.829" v="1914" actId="478"/>
          <ac:spMkLst>
            <pc:docMk/>
            <pc:sldMk cId="3246616369" sldId="305"/>
            <ac:spMk id="2" creationId="{745506C3-2C13-DB15-E89D-56C771117E28}"/>
          </ac:spMkLst>
        </pc:spChg>
        <pc:spChg chg="del">
          <ac:chgData name="Thúy Mai" userId="222f1c7e07c9bd7a" providerId="LiveId" clId="{CA85455D-DC5E-42F7-900A-A8F2320BAD48}" dt="2023-05-28T15:14:13.829" v="1914" actId="478"/>
          <ac:spMkLst>
            <pc:docMk/>
            <pc:sldMk cId="3246616369" sldId="305"/>
            <ac:spMk id="3" creationId="{70604A25-DB8F-E1FD-441E-9D55BB43A69B}"/>
          </ac:spMkLst>
        </pc:spChg>
        <pc:spChg chg="add mod">
          <ac:chgData name="Thúy Mai" userId="222f1c7e07c9bd7a" providerId="LiveId" clId="{CA85455D-DC5E-42F7-900A-A8F2320BAD48}" dt="2023-05-28T15:16:05.267" v="1943" actId="20577"/>
          <ac:spMkLst>
            <pc:docMk/>
            <pc:sldMk cId="3246616369" sldId="305"/>
            <ac:spMk id="4" creationId="{DE23952A-F90D-E60F-F311-63B3530C2C43}"/>
          </ac:spMkLst>
        </pc:spChg>
        <pc:spChg chg="add mod">
          <ac:chgData name="Thúy Mai" userId="222f1c7e07c9bd7a" providerId="LiveId" clId="{CA85455D-DC5E-42F7-900A-A8F2320BAD48}" dt="2023-05-28T15:15:37.509" v="1937" actId="1076"/>
          <ac:spMkLst>
            <pc:docMk/>
            <pc:sldMk cId="3246616369" sldId="305"/>
            <ac:spMk id="8" creationId="{524C35CE-8354-6510-87D5-E7A87341FC92}"/>
          </ac:spMkLst>
        </pc:spChg>
        <pc:picChg chg="add mod">
          <ac:chgData name="Thúy Mai" userId="222f1c7e07c9bd7a" providerId="LiveId" clId="{CA85455D-DC5E-42F7-900A-A8F2320BAD48}" dt="2023-05-28T15:14:40.991" v="1918" actId="14100"/>
          <ac:picMkLst>
            <pc:docMk/>
            <pc:sldMk cId="3246616369" sldId="305"/>
            <ac:picMk id="5" creationId="{FA4C7877-70E2-0314-BB0E-0A4DBBE0239A}"/>
          </ac:picMkLst>
        </pc:picChg>
        <pc:picChg chg="add mod">
          <ac:chgData name="Thúy Mai" userId="222f1c7e07c9bd7a" providerId="LiveId" clId="{CA85455D-DC5E-42F7-900A-A8F2320BAD48}" dt="2023-05-28T15:15:06.445" v="1922" actId="14100"/>
          <ac:picMkLst>
            <pc:docMk/>
            <pc:sldMk cId="3246616369" sldId="305"/>
            <ac:picMk id="6" creationId="{BB290197-1FDA-98B6-6D8B-FD2AF47AAA4F}"/>
          </ac:picMkLst>
        </pc:picChg>
      </pc:sldChg>
      <pc:sldChg chg="new del">
        <pc:chgData name="Thúy Mai" userId="222f1c7e07c9bd7a" providerId="LiveId" clId="{CA85455D-DC5E-42F7-900A-A8F2320BAD48}" dt="2023-05-29T00:30:36.431" v="2223" actId="47"/>
        <pc:sldMkLst>
          <pc:docMk/>
          <pc:sldMk cId="1594302296" sldId="306"/>
        </pc:sldMkLst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1"/>
        </pc:sldMkLst>
        <pc:spChg chg="mod">
          <ac:chgData name="Thúy Mai" userId="222f1c7e07c9bd7a" providerId="LiveId" clId="{CA85455D-DC5E-42F7-900A-A8F2320BAD48}" dt="2023-05-29T00:30:52.215" v="2226" actId="1076"/>
          <ac:spMkLst>
            <pc:docMk/>
            <pc:sldMk cId="0" sldId="311"/>
            <ac:spMk id="17411" creationId="{438DD1B9-0BA2-F16F-5D33-A5995F671DD0}"/>
          </ac:spMkLst>
        </pc:spChg>
        <pc:picChg chg="mod">
          <ac:chgData name="Thúy Mai" userId="222f1c7e07c9bd7a" providerId="LiveId" clId="{CA85455D-DC5E-42F7-900A-A8F2320BAD48}" dt="2023-05-29T00:30:58.831" v="2229" actId="1076"/>
          <ac:picMkLst>
            <pc:docMk/>
            <pc:sldMk cId="0" sldId="311"/>
            <ac:picMk id="17412" creationId="{3069AC4D-54E4-54BF-3943-E1256E4792F1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2"/>
        </pc:sldMkLst>
        <pc:spChg chg="mod">
          <ac:chgData name="Thúy Mai" userId="222f1c7e07c9bd7a" providerId="LiveId" clId="{CA85455D-DC5E-42F7-900A-A8F2320BAD48}" dt="2023-05-29T00:31:16.018" v="2236" actId="403"/>
          <ac:spMkLst>
            <pc:docMk/>
            <pc:sldMk cId="0" sldId="312"/>
            <ac:spMk id="18435" creationId="{6F644200-908E-E686-F60D-14928E9D9CD2}"/>
          </ac:spMkLst>
        </pc:spChg>
        <pc:picChg chg="mod">
          <ac:chgData name="Thúy Mai" userId="222f1c7e07c9bd7a" providerId="LiveId" clId="{CA85455D-DC5E-42F7-900A-A8F2320BAD48}" dt="2023-05-29T00:31:10.413" v="2233" actId="14100"/>
          <ac:picMkLst>
            <pc:docMk/>
            <pc:sldMk cId="0" sldId="312"/>
            <ac:picMk id="18434" creationId="{3DF55660-51C5-4BB3-84DA-09A5F1C7668C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3"/>
        </pc:sldMkLst>
        <pc:spChg chg="mod">
          <ac:chgData name="Thúy Mai" userId="222f1c7e07c9bd7a" providerId="LiveId" clId="{CA85455D-DC5E-42F7-900A-A8F2320BAD48}" dt="2023-05-29T00:31:59.788" v="2246" actId="1076"/>
          <ac:spMkLst>
            <pc:docMk/>
            <pc:sldMk cId="0" sldId="313"/>
            <ac:spMk id="19460" creationId="{EE8A4FC2-9B7F-37A5-391E-4B8C29EAB3A9}"/>
          </ac:spMkLst>
        </pc:spChg>
        <pc:picChg chg="mod">
          <ac:chgData name="Thúy Mai" userId="222f1c7e07c9bd7a" providerId="LiveId" clId="{CA85455D-DC5E-42F7-900A-A8F2320BAD48}" dt="2023-05-29T00:31:54.705" v="2245" actId="1076"/>
          <ac:picMkLst>
            <pc:docMk/>
            <pc:sldMk cId="0" sldId="313"/>
            <ac:picMk id="19458" creationId="{09E88499-CEE5-409B-7F4D-D436705C5C46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14"/>
        </pc:sldMkLst>
        <pc:spChg chg="mod">
          <ac:chgData name="Thúy Mai" userId="222f1c7e07c9bd7a" providerId="LiveId" clId="{CA85455D-DC5E-42F7-900A-A8F2320BAD48}" dt="2023-05-29T00:32:27.483" v="2254" actId="1076"/>
          <ac:spMkLst>
            <pc:docMk/>
            <pc:sldMk cId="0" sldId="314"/>
            <ac:spMk id="20485" creationId="{D63CB6C5-228E-2F5C-4CE0-A79C85EFC7DF}"/>
          </ac:spMkLst>
        </pc:spChg>
        <pc:picChg chg="mod">
          <ac:chgData name="Thúy Mai" userId="222f1c7e07c9bd7a" providerId="LiveId" clId="{CA85455D-DC5E-42F7-900A-A8F2320BAD48}" dt="2023-05-29T00:32:24.146" v="2253" actId="1076"/>
          <ac:picMkLst>
            <pc:docMk/>
            <pc:sldMk cId="0" sldId="314"/>
            <ac:picMk id="20482" creationId="{8FF182B4-7EEA-61BF-8D66-B2A34B292430}"/>
          </ac:picMkLst>
        </pc:picChg>
      </pc:sldChg>
      <pc:sldChg chg="add modTransition">
        <pc:chgData name="Thúy Mai" userId="222f1c7e07c9bd7a" providerId="LiveId" clId="{CA85455D-DC5E-42F7-900A-A8F2320BAD48}" dt="2023-05-31T10:12:30.792" v="6262"/>
        <pc:sldMkLst>
          <pc:docMk/>
          <pc:sldMk cId="0" sldId="315"/>
        </pc:sldMkLst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22"/>
        </pc:sldMkLst>
        <pc:spChg chg="mod">
          <ac:chgData name="Thúy Mai" userId="222f1c7e07c9bd7a" providerId="LiveId" clId="{CA85455D-DC5E-42F7-900A-A8F2320BAD48}" dt="2023-05-29T00:33:00.201" v="2263" actId="1076"/>
          <ac:spMkLst>
            <pc:docMk/>
            <pc:sldMk cId="0" sldId="322"/>
            <ac:spMk id="22531" creationId="{DECFEC74-2D5F-A32F-F080-BFC1EB6C5730}"/>
          </ac:spMkLst>
        </pc:spChg>
        <pc:picChg chg="mod">
          <ac:chgData name="Thúy Mai" userId="222f1c7e07c9bd7a" providerId="LiveId" clId="{CA85455D-DC5E-42F7-900A-A8F2320BAD48}" dt="2023-05-29T00:32:57.945" v="2262" actId="1076"/>
          <ac:picMkLst>
            <pc:docMk/>
            <pc:sldMk cId="0" sldId="322"/>
            <ac:picMk id="22530" creationId="{FA3C0B62-E063-181C-BC92-2B5B86E03929}"/>
          </ac:picMkLst>
        </pc:pic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0" sldId="323"/>
        </pc:sldMkLst>
        <pc:spChg chg="mod">
          <ac:chgData name="Thúy Mai" userId="222f1c7e07c9bd7a" providerId="LiveId" clId="{CA85455D-DC5E-42F7-900A-A8F2320BAD48}" dt="2023-05-29T00:34:00.113" v="2283" actId="1076"/>
          <ac:spMkLst>
            <pc:docMk/>
            <pc:sldMk cId="0" sldId="323"/>
            <ac:spMk id="23555" creationId="{A5B01A0B-0FA9-DD02-53BE-145D4CDD34C4}"/>
          </ac:spMkLst>
        </pc:spChg>
        <pc:spChg chg="mod">
          <ac:chgData name="Thúy Mai" userId="222f1c7e07c9bd7a" providerId="LiveId" clId="{CA85455D-DC5E-42F7-900A-A8F2320BAD48}" dt="2023-05-29T00:34:25.492" v="2295" actId="122"/>
          <ac:spMkLst>
            <pc:docMk/>
            <pc:sldMk cId="0" sldId="323"/>
            <ac:spMk id="23557" creationId="{546DF765-92AD-F460-45D1-0B71AACAFA3C}"/>
          </ac:spMkLst>
        </pc:spChg>
        <pc:picChg chg="mod">
          <ac:chgData name="Thúy Mai" userId="222f1c7e07c9bd7a" providerId="LiveId" clId="{CA85455D-DC5E-42F7-900A-A8F2320BAD48}" dt="2023-05-29T00:34:06.048" v="2285" actId="14100"/>
          <ac:picMkLst>
            <pc:docMk/>
            <pc:sldMk cId="0" sldId="323"/>
            <ac:picMk id="23554" creationId="{4339589F-0C94-967A-2987-01D447466520}"/>
          </ac:picMkLst>
        </pc:picChg>
        <pc:picChg chg="mod">
          <ac:chgData name="Thúy Mai" userId="222f1c7e07c9bd7a" providerId="LiveId" clId="{CA85455D-DC5E-42F7-900A-A8F2320BAD48}" dt="2023-05-29T00:34:14.899" v="2289" actId="1076"/>
          <ac:picMkLst>
            <pc:docMk/>
            <pc:sldMk cId="0" sldId="323"/>
            <ac:picMk id="23556" creationId="{14AE2FD0-BF13-8720-EA33-DCEC29DAE629}"/>
          </ac:picMkLst>
        </pc:picChg>
      </pc:sldChg>
      <pc:sldChg chg="addSp delSp modSp new mod modTransition delAnim modAnim">
        <pc:chgData name="Thúy Mai" userId="222f1c7e07c9bd7a" providerId="LiveId" clId="{CA85455D-DC5E-42F7-900A-A8F2320BAD48}" dt="2023-05-31T10:12:30.792" v="6262"/>
        <pc:sldMkLst>
          <pc:docMk/>
          <pc:sldMk cId="999359676" sldId="324"/>
        </pc:sldMkLst>
        <pc:spChg chg="del">
          <ac:chgData name="Thúy Mai" userId="222f1c7e07c9bd7a" providerId="LiveId" clId="{CA85455D-DC5E-42F7-900A-A8F2320BAD48}" dt="2023-05-29T00:36:36.388" v="2320" actId="478"/>
          <ac:spMkLst>
            <pc:docMk/>
            <pc:sldMk cId="999359676" sldId="324"/>
            <ac:spMk id="2" creationId="{8A48E365-E433-4E30-DDBB-FEE790BB3F0E}"/>
          </ac:spMkLst>
        </pc:spChg>
        <pc:spChg chg="del">
          <ac:chgData name="Thúy Mai" userId="222f1c7e07c9bd7a" providerId="LiveId" clId="{CA85455D-DC5E-42F7-900A-A8F2320BAD48}" dt="2023-05-29T00:36:36.388" v="2320" actId="478"/>
          <ac:spMkLst>
            <pc:docMk/>
            <pc:sldMk cId="999359676" sldId="324"/>
            <ac:spMk id="3" creationId="{C4AACAF9-CE1B-04A6-AACC-5CCEA3318A48}"/>
          </ac:spMkLst>
        </pc:spChg>
        <pc:spChg chg="add del mod">
          <ac:chgData name="Thúy Mai" userId="222f1c7e07c9bd7a" providerId="LiveId" clId="{CA85455D-DC5E-42F7-900A-A8F2320BAD48}" dt="2023-05-29T00:39:17.566" v="2384" actId="21"/>
          <ac:spMkLst>
            <pc:docMk/>
            <pc:sldMk cId="999359676" sldId="324"/>
            <ac:spMk id="4" creationId="{D7974C41-1111-51DF-D279-FD4DD06750BD}"/>
          </ac:spMkLst>
        </pc:spChg>
        <pc:spChg chg="add del mod">
          <ac:chgData name="Thúy Mai" userId="222f1c7e07c9bd7a" providerId="LiveId" clId="{CA85455D-DC5E-42F7-900A-A8F2320BAD48}" dt="2023-05-29T00:41:19.159" v="2521"/>
          <ac:spMkLst>
            <pc:docMk/>
            <pc:sldMk cId="999359676" sldId="324"/>
            <ac:spMk id="5" creationId="{47F81A85-D2B5-96C0-9F28-38C589EF468D}"/>
          </ac:spMkLst>
        </pc:spChg>
        <pc:spChg chg="add del mod">
          <ac:chgData name="Thúy Mai" userId="222f1c7e07c9bd7a" providerId="LiveId" clId="{CA85455D-DC5E-42F7-900A-A8F2320BAD48}" dt="2023-05-29T00:43:32.325" v="2589" actId="21"/>
          <ac:spMkLst>
            <pc:docMk/>
            <pc:sldMk cId="999359676" sldId="324"/>
            <ac:spMk id="6" creationId="{E2740421-8178-E086-96D6-55FE530B4A45}"/>
          </ac:spMkLst>
        </pc:spChg>
        <pc:spChg chg="add del mod">
          <ac:chgData name="Thúy Mai" userId="222f1c7e07c9bd7a" providerId="LiveId" clId="{CA85455D-DC5E-42F7-900A-A8F2320BAD48}" dt="2023-05-29T00:50:07.839" v="2869" actId="478"/>
          <ac:spMkLst>
            <pc:docMk/>
            <pc:sldMk cId="999359676" sldId="324"/>
            <ac:spMk id="7" creationId="{62E475B2-89FA-EE85-085E-00841F14ACE8}"/>
          </ac:spMkLst>
        </pc:spChg>
        <pc:picChg chg="add mod">
          <ac:chgData name="Thúy Mai" userId="222f1c7e07c9bd7a" providerId="LiveId" clId="{CA85455D-DC5E-42F7-900A-A8F2320BAD48}" dt="2023-05-29T00:53:28.795" v="2940" actId="1076"/>
          <ac:picMkLst>
            <pc:docMk/>
            <pc:sldMk cId="999359676" sldId="324"/>
            <ac:picMk id="8" creationId="{C72642C5-EDD5-A85B-AC3E-CD9816784575}"/>
          </ac:picMkLst>
        </pc:picChg>
        <pc:picChg chg="add mod">
          <ac:chgData name="Thúy Mai" userId="222f1c7e07c9bd7a" providerId="LiveId" clId="{CA85455D-DC5E-42F7-900A-A8F2320BAD48}" dt="2023-05-29T00:53:44.192" v="2945" actId="14861"/>
          <ac:picMkLst>
            <pc:docMk/>
            <pc:sldMk cId="999359676" sldId="324"/>
            <ac:picMk id="9" creationId="{B7E9F9AD-61D5-8E80-BE8E-C19ADB7CC470}"/>
          </ac:picMkLst>
        </pc:picChg>
        <pc:picChg chg="add mod">
          <ac:chgData name="Thúy Mai" userId="222f1c7e07c9bd7a" providerId="LiveId" clId="{CA85455D-DC5E-42F7-900A-A8F2320BAD48}" dt="2023-05-29T00:53:31.460" v="2942" actId="1076"/>
          <ac:picMkLst>
            <pc:docMk/>
            <pc:sldMk cId="999359676" sldId="324"/>
            <ac:picMk id="10" creationId="{C17AB5DC-9BC4-D6B8-A72D-1E23BDFEF389}"/>
          </ac:picMkLst>
        </pc:picChg>
        <pc:picChg chg="add mod modCrop">
          <ac:chgData name="Thúy Mai" userId="222f1c7e07c9bd7a" providerId="LiveId" clId="{CA85455D-DC5E-42F7-900A-A8F2320BAD48}" dt="2023-05-29T00:53:33.990" v="2944" actId="1076"/>
          <ac:picMkLst>
            <pc:docMk/>
            <pc:sldMk cId="999359676" sldId="324"/>
            <ac:picMk id="11" creationId="{7DD3D76A-6500-9424-9B16-182687A533E3}"/>
          </ac:picMkLst>
        </pc:pic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1446397960" sldId="325"/>
        </pc:sldMkLst>
        <pc:spChg chg="add mod">
          <ac:chgData name="Thúy Mai" userId="222f1c7e07c9bd7a" providerId="LiveId" clId="{CA85455D-DC5E-42F7-900A-A8F2320BAD48}" dt="2023-05-29T00:39:23.324" v="2385"/>
          <ac:spMkLst>
            <pc:docMk/>
            <pc:sldMk cId="1446397960" sldId="325"/>
            <ac:spMk id="2" creationId="{D48409BE-01E4-8022-25B2-C87FCDB7B157}"/>
          </ac:spMkLst>
        </pc:spChg>
        <pc:spChg chg="add mod">
          <ac:chgData name="Thúy Mai" userId="222f1c7e07c9bd7a" providerId="LiveId" clId="{CA85455D-DC5E-42F7-900A-A8F2320BAD48}" dt="2023-05-29T00:40:14.623" v="2501" actId="1035"/>
          <ac:spMkLst>
            <pc:docMk/>
            <pc:sldMk cId="1446397960" sldId="325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0:46:52.845" v="2848" actId="478"/>
          <ac:spMkLst>
            <pc:docMk/>
            <pc:sldMk cId="1446397960" sldId="325"/>
            <ac:spMk id="8" creationId="{86B8F842-8D6D-2B66-8D1A-4DA5B6DF180B}"/>
          </ac:spMkLst>
        </pc:spChg>
        <pc:spChg chg="add mod">
          <ac:chgData name="Thúy Mai" userId="222f1c7e07c9bd7a" providerId="LiveId" clId="{CA85455D-DC5E-42F7-900A-A8F2320BAD48}" dt="2023-05-29T00:48:21.059" v="2866" actId="20577"/>
          <ac:spMkLst>
            <pc:docMk/>
            <pc:sldMk cId="1446397960" sldId="325"/>
            <ac:spMk id="9" creationId="{CB929616-2579-216A-6FAD-80C886FF6E31}"/>
          </ac:spMkLst>
        </pc:spChg>
        <pc:spChg chg="add del mod">
          <ac:chgData name="Thúy Mai" userId="222f1c7e07c9bd7a" providerId="LiveId" clId="{CA85455D-DC5E-42F7-900A-A8F2320BAD48}" dt="2023-05-29T00:41:00.568" v="2514" actId="1076"/>
          <ac:spMkLst>
            <pc:docMk/>
            <pc:sldMk cId="1446397960" sldId="325"/>
            <ac:spMk id="15" creationId="{9A5280C5-6482-4BF1-951B-73E80C8911A8}"/>
          </ac:spMkLst>
        </pc:spChg>
        <pc:spChg chg="del">
          <ac:chgData name="Thúy Mai" userId="222f1c7e07c9bd7a" providerId="LiveId" clId="{CA85455D-DC5E-42F7-900A-A8F2320BAD48}" dt="2023-05-29T00:39:05.340" v="2379" actId="478"/>
          <ac:spMkLst>
            <pc:docMk/>
            <pc:sldMk cId="1446397960" sldId="325"/>
            <ac:spMk id="16" creationId="{218D8254-59B2-4C15-B957-E4BCB101B7A3}"/>
          </ac:spMkLst>
        </pc:spChg>
        <pc:spChg chg="mod">
          <ac:chgData name="Thúy Mai" userId="222f1c7e07c9bd7a" providerId="LiveId" clId="{CA85455D-DC5E-42F7-900A-A8F2320BAD48}" dt="2023-05-29T00:44:07.828" v="2638" actId="1076"/>
          <ac:spMkLst>
            <pc:docMk/>
            <pc:sldMk cId="1446397960" sldId="325"/>
            <ac:spMk id="18" creationId="{312C72B4-0B7A-4726-BEBD-700C9A7F28D4}"/>
          </ac:spMkLst>
        </pc:spChg>
        <pc:spChg chg="mod">
          <ac:chgData name="Thúy Mai" userId="222f1c7e07c9bd7a" providerId="LiveId" clId="{CA85455D-DC5E-42F7-900A-A8F2320BAD48}" dt="2023-05-29T00:47:09.063" v="2852" actId="1076"/>
          <ac:spMkLst>
            <pc:docMk/>
            <pc:sldMk cId="1446397960" sldId="325"/>
            <ac:spMk id="22" creationId="{63FB288A-65EC-4559-9249-CD9854B3FBE7}"/>
          </ac:spMkLst>
        </pc:spChg>
        <pc:grpChg chg="mod">
          <ac:chgData name="Thúy Mai" userId="222f1c7e07c9bd7a" providerId="LiveId" clId="{CA85455D-DC5E-42F7-900A-A8F2320BAD48}" dt="2023-05-29T00:44:03.379" v="2636" actId="1076"/>
          <ac:grpSpMkLst>
            <pc:docMk/>
            <pc:sldMk cId="1446397960" sldId="325"/>
            <ac:grpSpMk id="5" creationId="{C7E383CE-93D3-41AB-B08E-6EE861DBEF79}"/>
          </ac:grpSpMkLst>
        </pc:grpChg>
        <pc:grpChg chg="del">
          <ac:chgData name="Thúy Mai" userId="222f1c7e07c9bd7a" providerId="LiveId" clId="{CA85455D-DC5E-42F7-900A-A8F2320BAD48}" dt="2023-05-29T00:39:05.340" v="2379" actId="478"/>
          <ac:grpSpMkLst>
            <pc:docMk/>
            <pc:sldMk cId="1446397960" sldId="325"/>
            <ac:grpSpMk id="11" creationId="{381B609A-D422-4482-A91B-2E9D9D80082E}"/>
          </ac:grpSpMkLst>
        </pc:grpChg>
        <pc:cxnChg chg="mod">
          <ac:chgData name="Thúy Mai" userId="222f1c7e07c9bd7a" providerId="LiveId" clId="{CA85455D-DC5E-42F7-900A-A8F2320BAD48}" dt="2023-05-29T00:41:06.984" v="2516" actId="14100"/>
          <ac:cxnSpMkLst>
            <pc:docMk/>
            <pc:sldMk cId="1446397960" sldId="325"/>
            <ac:cxnSpMk id="17" creationId="{139A4030-9D8B-4A1D-8542-42541120C673}"/>
          </ac:cxnSpMkLst>
        </pc:cxn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885303939" sldId="326"/>
        </pc:sldMkLst>
        <pc:spChg chg="mod">
          <ac:chgData name="Thúy Mai" userId="222f1c7e07c9bd7a" providerId="LiveId" clId="{CA85455D-DC5E-42F7-900A-A8F2320BAD48}" dt="2023-05-29T00:54:33.410" v="3008" actId="20577"/>
          <ac:spMkLst>
            <pc:docMk/>
            <pc:sldMk cId="885303939" sldId="326"/>
            <ac:spMk id="3" creationId="{220D7017-9149-6F1D-77F3-2E4E1583A6E1}"/>
          </ac:spMkLst>
        </pc:spChg>
        <pc:spChg chg="mod">
          <ac:chgData name="Thúy Mai" userId="222f1c7e07c9bd7a" providerId="LiveId" clId="{CA85455D-DC5E-42F7-900A-A8F2320BAD48}" dt="2023-05-29T00:57:50.479" v="3226" actId="2711"/>
          <ac:spMkLst>
            <pc:docMk/>
            <pc:sldMk cId="885303939" sldId="326"/>
            <ac:spMk id="9" creationId="{CB929616-2579-216A-6FAD-80C886FF6E31}"/>
          </ac:spMkLst>
        </pc:spChg>
        <pc:spChg chg="add del mod">
          <ac:chgData name="Thúy Mai" userId="222f1c7e07c9bd7a" providerId="LiveId" clId="{CA85455D-DC5E-42F7-900A-A8F2320BAD48}" dt="2023-05-29T00:57:12.705" v="3220" actId="478"/>
          <ac:spMkLst>
            <pc:docMk/>
            <pc:sldMk cId="885303939" sldId="326"/>
            <ac:spMk id="10" creationId="{0D37A977-648B-89EB-A415-5DB928608FF5}"/>
          </ac:spMkLst>
        </pc:spChg>
        <pc:spChg chg="add del mod">
          <ac:chgData name="Thúy Mai" userId="222f1c7e07c9bd7a" providerId="LiveId" clId="{CA85455D-DC5E-42F7-900A-A8F2320BAD48}" dt="2023-05-29T00:57:35.022" v="3224" actId="478"/>
          <ac:spMkLst>
            <pc:docMk/>
            <pc:sldMk cId="885303939" sldId="326"/>
            <ac:spMk id="14" creationId="{169E4121-2A3A-6C52-8784-4C5F1B054AC4}"/>
          </ac:spMkLst>
        </pc:spChg>
        <pc:spChg chg="del">
          <ac:chgData name="Thúy Mai" userId="222f1c7e07c9bd7a" providerId="LiveId" clId="{CA85455D-DC5E-42F7-900A-A8F2320BAD48}" dt="2023-05-29T00:54:45.230" v="3009" actId="478"/>
          <ac:spMkLst>
            <pc:docMk/>
            <pc:sldMk cId="885303939" sldId="326"/>
            <ac:spMk id="15" creationId="{9A5280C5-6482-4BF1-951B-73E80C8911A8}"/>
          </ac:spMkLst>
        </pc:spChg>
        <pc:spChg chg="mod">
          <ac:chgData name="Thúy Mai" userId="222f1c7e07c9bd7a" providerId="LiveId" clId="{CA85455D-DC5E-42F7-900A-A8F2320BAD48}" dt="2023-05-29T00:57:50.479" v="3226" actId="2711"/>
          <ac:spMkLst>
            <pc:docMk/>
            <pc:sldMk cId="885303939" sldId="326"/>
            <ac:spMk id="18" creationId="{312C72B4-0B7A-4726-BEBD-700C9A7F28D4}"/>
          </ac:spMkLst>
        </pc:spChg>
        <pc:spChg chg="del">
          <ac:chgData name="Thúy Mai" userId="222f1c7e07c9bd7a" providerId="LiveId" clId="{CA85455D-DC5E-42F7-900A-A8F2320BAD48}" dt="2023-05-29T00:56:26.595" v="3128" actId="478"/>
          <ac:spMkLst>
            <pc:docMk/>
            <pc:sldMk cId="885303939" sldId="326"/>
            <ac:spMk id="22" creationId="{63FB288A-65EC-4559-9249-CD9854B3FBE7}"/>
          </ac:spMkLst>
        </pc:spChg>
        <pc:graphicFrameChg chg="add del mod">
          <ac:chgData name="Thúy Mai" userId="222f1c7e07c9bd7a" providerId="LiveId" clId="{CA85455D-DC5E-42F7-900A-A8F2320BAD48}" dt="2023-05-29T00:55:02.450" v="3012"/>
          <ac:graphicFrameMkLst>
            <pc:docMk/>
            <pc:sldMk cId="885303939" sldId="326"/>
            <ac:graphicFrameMk id="7" creationId="{D8079B68-0036-4119-AC25-B5CAA27574E1}"/>
          </ac:graphicFrameMkLst>
        </pc:graphicFrameChg>
        <pc:picChg chg="add del mod">
          <ac:chgData name="Thúy Mai" userId="222f1c7e07c9bd7a" providerId="LiveId" clId="{CA85455D-DC5E-42F7-900A-A8F2320BAD48}" dt="2023-05-29T00:57:31.762" v="3222" actId="478"/>
          <ac:picMkLst>
            <pc:docMk/>
            <pc:sldMk cId="885303939" sldId="326"/>
            <ac:picMk id="11" creationId="{CE06AFF9-A837-8FD3-B5B2-5A073131D08F}"/>
          </ac:picMkLst>
        </pc:picChg>
        <pc:picChg chg="add del mod">
          <ac:chgData name="Thúy Mai" userId="222f1c7e07c9bd7a" providerId="LiveId" clId="{CA85455D-DC5E-42F7-900A-A8F2320BAD48}" dt="2023-05-29T00:57:32.329" v="3223" actId="478"/>
          <ac:picMkLst>
            <pc:docMk/>
            <pc:sldMk cId="885303939" sldId="326"/>
            <ac:picMk id="12" creationId="{AA0CFE08-E1B8-BE10-6DDD-B686CE410A93}"/>
          </ac:picMkLst>
        </pc:picChg>
      </pc:sldChg>
      <pc:sldChg chg="addSp delSp modSp new mod ord modTransition">
        <pc:chgData name="Thúy Mai" userId="222f1c7e07c9bd7a" providerId="LiveId" clId="{CA85455D-DC5E-42F7-900A-A8F2320BAD48}" dt="2023-05-31T10:12:30.792" v="6262"/>
        <pc:sldMkLst>
          <pc:docMk/>
          <pc:sldMk cId="3240010585" sldId="327"/>
        </pc:sldMkLst>
        <pc:spChg chg="del">
          <ac:chgData name="Thúy Mai" userId="222f1c7e07c9bd7a" providerId="LiveId" clId="{CA85455D-DC5E-42F7-900A-A8F2320BAD48}" dt="2023-05-29T00:57:58.708" v="3228" actId="478"/>
          <ac:spMkLst>
            <pc:docMk/>
            <pc:sldMk cId="3240010585" sldId="327"/>
            <ac:spMk id="2" creationId="{4265C26A-9025-15C8-593A-2F4B20B95B15}"/>
          </ac:spMkLst>
        </pc:spChg>
        <pc:spChg chg="del">
          <ac:chgData name="Thúy Mai" userId="222f1c7e07c9bd7a" providerId="LiveId" clId="{CA85455D-DC5E-42F7-900A-A8F2320BAD48}" dt="2023-05-29T00:58:01.309" v="3229" actId="478"/>
          <ac:spMkLst>
            <pc:docMk/>
            <pc:sldMk cId="3240010585" sldId="327"/>
            <ac:spMk id="3" creationId="{2160325D-0D53-289F-B603-22E5C4AE6C54}"/>
          </ac:spMkLst>
        </pc:spChg>
        <pc:picChg chg="add mod">
          <ac:chgData name="Thúy Mai" userId="222f1c7e07c9bd7a" providerId="LiveId" clId="{CA85455D-DC5E-42F7-900A-A8F2320BAD48}" dt="2023-05-29T00:58:13.537" v="3234" actId="1076"/>
          <ac:picMkLst>
            <pc:docMk/>
            <pc:sldMk cId="3240010585" sldId="327"/>
            <ac:picMk id="4" creationId="{47FE3EC5-6451-EECC-C9B5-146E4C34126C}"/>
          </ac:picMkLst>
        </pc:picChg>
        <pc:picChg chg="add mod">
          <ac:chgData name="Thúy Mai" userId="222f1c7e07c9bd7a" providerId="LiveId" clId="{CA85455D-DC5E-42F7-900A-A8F2320BAD48}" dt="2023-05-29T00:58:14.547" v="3235" actId="1076"/>
          <ac:picMkLst>
            <pc:docMk/>
            <pc:sldMk cId="3240010585" sldId="327"/>
            <ac:picMk id="5" creationId="{7930CC78-4C94-F012-6DAD-C7D59D5C2B6D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12:30.792" v="6262"/>
        <pc:sldMkLst>
          <pc:docMk/>
          <pc:sldMk cId="2157717095" sldId="328"/>
        </pc:sldMkLst>
        <pc:spChg chg="mod">
          <ac:chgData name="Thúy Mai" userId="222f1c7e07c9bd7a" providerId="LiveId" clId="{CA85455D-DC5E-42F7-900A-A8F2320BAD48}" dt="2023-05-29T00:58:46.924" v="3295" actId="20577"/>
          <ac:spMkLst>
            <pc:docMk/>
            <pc:sldMk cId="2157717095" sldId="328"/>
            <ac:spMk id="2" creationId="{D48409BE-01E4-8022-25B2-C87FCDB7B157}"/>
          </ac:spMkLst>
        </pc:spChg>
        <pc:spChg chg="mod">
          <ac:chgData name="Thúy Mai" userId="222f1c7e07c9bd7a" providerId="LiveId" clId="{CA85455D-DC5E-42F7-900A-A8F2320BAD48}" dt="2023-05-29T00:58:52.920" v="3301" actId="20577"/>
          <ac:spMkLst>
            <pc:docMk/>
            <pc:sldMk cId="2157717095" sldId="328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7:49:05.053" v="3831" actId="478"/>
          <ac:spMkLst>
            <pc:docMk/>
            <pc:sldMk cId="2157717095" sldId="328"/>
            <ac:spMk id="6" creationId="{6ABE8A28-BFCC-307C-C5BD-4616AC16EB1B}"/>
          </ac:spMkLst>
        </pc:spChg>
        <pc:spChg chg="add mod">
          <ac:chgData name="Thúy Mai" userId="222f1c7e07c9bd7a" providerId="LiveId" clId="{CA85455D-DC5E-42F7-900A-A8F2320BAD48}" dt="2023-05-29T07:47:30.746" v="3724" actId="1076"/>
          <ac:spMkLst>
            <pc:docMk/>
            <pc:sldMk cId="2157717095" sldId="328"/>
            <ac:spMk id="7" creationId="{C2128362-C91B-C1DD-ED8D-EAC99BDB75BA}"/>
          </ac:spMkLst>
        </pc:spChg>
        <pc:spChg chg="mod">
          <ac:chgData name="Thúy Mai" userId="222f1c7e07c9bd7a" providerId="LiveId" clId="{CA85455D-DC5E-42F7-900A-A8F2320BAD48}" dt="2023-05-29T07:47:42.781" v="3725"/>
          <ac:spMkLst>
            <pc:docMk/>
            <pc:sldMk cId="2157717095" sldId="328"/>
            <ac:spMk id="9" creationId="{C82E5692-C87D-2542-7F18-38D925C419CA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9" creationId="{CB929616-2579-216A-6FAD-80C886FF6E31}"/>
          </ac:spMkLst>
        </pc:spChg>
        <pc:spChg chg="mod">
          <ac:chgData name="Thúy Mai" userId="222f1c7e07c9bd7a" providerId="LiveId" clId="{CA85455D-DC5E-42F7-900A-A8F2320BAD48}" dt="2023-05-29T07:48:17.971" v="3792" actId="2710"/>
          <ac:spMkLst>
            <pc:docMk/>
            <pc:sldMk cId="2157717095" sldId="328"/>
            <ac:spMk id="10" creationId="{8FAE7BF9-5327-A6F9-CB69-CA5579161B17}"/>
          </ac:spMkLst>
        </pc:spChg>
        <pc:spChg chg="mod">
          <ac:chgData name="Thúy Mai" userId="222f1c7e07c9bd7a" providerId="LiveId" clId="{CA85455D-DC5E-42F7-900A-A8F2320BAD48}" dt="2023-05-29T07:47:42.781" v="3725"/>
          <ac:spMkLst>
            <pc:docMk/>
            <pc:sldMk cId="2157717095" sldId="328"/>
            <ac:spMk id="13" creationId="{DB8AC62D-3FFC-89BB-6978-8AAE100D573B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15" creationId="{9A5280C5-6482-4BF1-951B-73E80C8911A8}"/>
          </ac:spMkLst>
        </pc:spChg>
        <pc:spChg chg="mod">
          <ac:chgData name="Thúy Mai" userId="222f1c7e07c9bd7a" providerId="LiveId" clId="{CA85455D-DC5E-42F7-900A-A8F2320BAD48}" dt="2023-05-29T07:49:03.436" v="3830" actId="2710"/>
          <ac:spMkLst>
            <pc:docMk/>
            <pc:sldMk cId="2157717095" sldId="328"/>
            <ac:spMk id="15" creationId="{A55D3B5A-4BAA-8CEA-9BA6-B3410D9B66A1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18" creationId="{312C72B4-0B7A-4726-BEBD-700C9A7F28D4}"/>
          </ac:spMkLst>
        </pc:spChg>
        <pc:spChg chg="del">
          <ac:chgData name="Thúy Mai" userId="222f1c7e07c9bd7a" providerId="LiveId" clId="{CA85455D-DC5E-42F7-900A-A8F2320BAD48}" dt="2023-05-29T00:58:30.532" v="3239" actId="478"/>
          <ac:spMkLst>
            <pc:docMk/>
            <pc:sldMk cId="2157717095" sldId="328"/>
            <ac:spMk id="22" creationId="{63FB288A-65EC-4559-9249-CD9854B3FBE7}"/>
          </ac:spMkLst>
        </pc:spChg>
        <pc:grpChg chg="del">
          <ac:chgData name="Thúy Mai" userId="222f1c7e07c9bd7a" providerId="LiveId" clId="{CA85455D-DC5E-42F7-900A-A8F2320BAD48}" dt="2023-05-29T00:58:30.532" v="3239" actId="478"/>
          <ac:grpSpMkLst>
            <pc:docMk/>
            <pc:sldMk cId="2157717095" sldId="328"/>
            <ac:grpSpMk id="5" creationId="{C7E383CE-93D3-41AB-B08E-6EE861DBEF79}"/>
          </ac:grpSpMkLst>
        </pc:grpChg>
        <pc:grpChg chg="add mod">
          <ac:chgData name="Thúy Mai" userId="222f1c7e07c9bd7a" providerId="LiveId" clId="{CA85455D-DC5E-42F7-900A-A8F2320BAD48}" dt="2023-05-29T07:49:13.704" v="3833" actId="1076"/>
          <ac:grpSpMkLst>
            <pc:docMk/>
            <pc:sldMk cId="2157717095" sldId="328"/>
            <ac:grpSpMk id="8" creationId="{362BCAE2-290D-2244-B04C-4904C13E3320}"/>
          </ac:grpSpMkLst>
        </pc:grpChg>
        <pc:grpChg chg="add mod">
          <ac:chgData name="Thúy Mai" userId="222f1c7e07c9bd7a" providerId="LiveId" clId="{CA85455D-DC5E-42F7-900A-A8F2320BAD48}" dt="2023-05-29T07:49:18.077" v="3834" actId="1076"/>
          <ac:grpSpMkLst>
            <pc:docMk/>
            <pc:sldMk cId="2157717095" sldId="328"/>
            <ac:grpSpMk id="12" creationId="{37BEEA0D-A21B-851B-7E1D-87133E50AD8A}"/>
          </ac:grpSpMkLst>
        </pc:grpChg>
        <pc:graphicFrameChg chg="add del mod">
          <ac:chgData name="Thúy Mai" userId="222f1c7e07c9bd7a" providerId="LiveId" clId="{CA85455D-DC5E-42F7-900A-A8F2320BAD48}" dt="2023-05-29T07:45:52.226" v="3702"/>
          <ac:graphicFrameMkLst>
            <pc:docMk/>
            <pc:sldMk cId="2157717095" sldId="328"/>
            <ac:graphicFrameMk id="4" creationId="{125C32D0-7255-C39B-D6D9-0524F8AA1572}"/>
          </ac:graphicFrameMkLst>
        </pc:graphicFrameChg>
        <pc:picChg chg="mod">
          <ac:chgData name="Thúy Mai" userId="222f1c7e07c9bd7a" providerId="LiveId" clId="{CA85455D-DC5E-42F7-900A-A8F2320BAD48}" dt="2023-05-29T07:47:42.781" v="3725"/>
          <ac:picMkLst>
            <pc:docMk/>
            <pc:sldMk cId="2157717095" sldId="328"/>
            <ac:picMk id="11" creationId="{2451FE45-8600-5937-EE25-DD07C2D5A80D}"/>
          </ac:picMkLst>
        </pc:picChg>
        <pc:picChg chg="mod">
          <ac:chgData name="Thúy Mai" userId="222f1c7e07c9bd7a" providerId="LiveId" clId="{CA85455D-DC5E-42F7-900A-A8F2320BAD48}" dt="2023-05-29T07:47:42.781" v="3725"/>
          <ac:picMkLst>
            <pc:docMk/>
            <pc:sldMk cId="2157717095" sldId="328"/>
            <ac:picMk id="14" creationId="{8A69C3A2-864F-FE88-A9FE-2ED7FD17828A}"/>
          </ac:picMkLst>
        </pc:picChg>
        <pc:cxnChg chg="del">
          <ac:chgData name="Thúy Mai" userId="222f1c7e07c9bd7a" providerId="LiveId" clId="{CA85455D-DC5E-42F7-900A-A8F2320BAD48}" dt="2023-05-29T00:58:30.532" v="3239" actId="478"/>
          <ac:cxnSpMkLst>
            <pc:docMk/>
            <pc:sldMk cId="2157717095" sldId="328"/>
            <ac:cxnSpMk id="17" creationId="{139A4030-9D8B-4A1D-8542-42541120C673}"/>
          </ac:cxnSpMkLst>
        </pc:cxnChg>
      </pc:sldChg>
      <pc:sldChg chg="add del">
        <pc:chgData name="Thúy Mai" userId="222f1c7e07c9bd7a" providerId="LiveId" clId="{CA85455D-DC5E-42F7-900A-A8F2320BAD48}" dt="2023-05-29T08:38:15.847" v="5045" actId="2696"/>
        <pc:sldMkLst>
          <pc:docMk/>
          <pc:sldMk cId="65807332" sldId="329"/>
        </pc:sldMkLst>
      </pc:sldChg>
      <pc:sldChg chg="addSp delSp modSp new del mod">
        <pc:chgData name="Thúy Mai" userId="222f1c7e07c9bd7a" providerId="LiveId" clId="{CA85455D-DC5E-42F7-900A-A8F2320BAD48}" dt="2023-05-29T08:18:20.862" v="4580" actId="2696"/>
        <pc:sldMkLst>
          <pc:docMk/>
          <pc:sldMk cId="1799334257" sldId="329"/>
        </pc:sldMkLst>
        <pc:spChg chg="del">
          <ac:chgData name="Thúy Mai" userId="222f1c7e07c9bd7a" providerId="LiveId" clId="{CA85455D-DC5E-42F7-900A-A8F2320BAD48}" dt="2023-05-29T00:59:17.637" v="3305" actId="478"/>
          <ac:spMkLst>
            <pc:docMk/>
            <pc:sldMk cId="1799334257" sldId="329"/>
            <ac:spMk id="2" creationId="{E21FBEF8-F3F9-DF5D-5DE6-68F50FC64371}"/>
          </ac:spMkLst>
        </pc:spChg>
        <pc:spChg chg="del">
          <ac:chgData name="Thúy Mai" userId="222f1c7e07c9bd7a" providerId="LiveId" clId="{CA85455D-DC5E-42F7-900A-A8F2320BAD48}" dt="2023-05-29T00:59:17.637" v="3305" actId="478"/>
          <ac:spMkLst>
            <pc:docMk/>
            <pc:sldMk cId="1799334257" sldId="329"/>
            <ac:spMk id="3" creationId="{5C2932D2-F612-6D81-BB13-D69E3D3FBBC6}"/>
          </ac:spMkLst>
        </pc:spChg>
        <pc:spChg chg="add mod">
          <ac:chgData name="Thúy Mai" userId="222f1c7e07c9bd7a" providerId="LiveId" clId="{CA85455D-DC5E-42F7-900A-A8F2320BAD48}" dt="2023-05-29T01:02:29.192" v="3374" actId="113"/>
          <ac:spMkLst>
            <pc:docMk/>
            <pc:sldMk cId="1799334257" sldId="329"/>
            <ac:spMk id="6" creationId="{36198733-4F1C-4C4F-7CF0-EDE4CB349032}"/>
          </ac:spMkLst>
        </pc:spChg>
        <pc:graphicFrameChg chg="add del mod">
          <ac:chgData name="Thúy Mai" userId="222f1c7e07c9bd7a" providerId="LiveId" clId="{CA85455D-DC5E-42F7-900A-A8F2320BAD48}" dt="2023-05-29T00:59:18.694" v="3308"/>
          <ac:graphicFrameMkLst>
            <pc:docMk/>
            <pc:sldMk cId="1799334257" sldId="329"/>
            <ac:graphicFrameMk id="4" creationId="{09870E1C-B876-B770-3C7A-0D74C545C71F}"/>
          </ac:graphicFrameMkLst>
        </pc:graphicFrameChg>
        <pc:graphicFrameChg chg="add del mod">
          <ac:chgData name="Thúy Mai" userId="222f1c7e07c9bd7a" providerId="LiveId" clId="{CA85455D-DC5E-42F7-900A-A8F2320BAD48}" dt="2023-05-29T01:00:10.229" v="3331"/>
          <ac:graphicFrameMkLst>
            <pc:docMk/>
            <pc:sldMk cId="1799334257" sldId="329"/>
            <ac:graphicFrameMk id="7" creationId="{C3242D90-EA60-900D-7D35-94133938AB00}"/>
          </ac:graphicFrameMkLst>
        </pc:graphicFrameChg>
        <pc:graphicFrameChg chg="add mod modGraphic">
          <ac:chgData name="Thúy Mai" userId="222f1c7e07c9bd7a" providerId="LiveId" clId="{CA85455D-DC5E-42F7-900A-A8F2320BAD48}" dt="2023-05-29T01:02:09.505" v="3371"/>
          <ac:graphicFrameMkLst>
            <pc:docMk/>
            <pc:sldMk cId="1799334257" sldId="329"/>
            <ac:graphicFrameMk id="8" creationId="{B7CEEB91-F813-C0C0-5EFF-B517AF92CA60}"/>
          </ac:graphicFrameMkLst>
        </pc:graphicFrameChg>
      </pc:sldChg>
      <pc:sldChg chg="add modTransition">
        <pc:chgData name="Thúy Mai" userId="222f1c7e07c9bd7a" providerId="LiveId" clId="{CA85455D-DC5E-42F7-900A-A8F2320BAD48}" dt="2023-05-31T10:12:30.792" v="6262"/>
        <pc:sldMkLst>
          <pc:docMk/>
          <pc:sldMk cId="3135631421" sldId="329"/>
        </pc:sldMkLst>
      </pc:sldChg>
      <pc:sldChg chg="add del">
        <pc:chgData name="Thúy Mai" userId="222f1c7e07c9bd7a" providerId="LiveId" clId="{CA85455D-DC5E-42F7-900A-A8F2320BAD48}" dt="2023-05-29T08:52:43.960" v="5216" actId="47"/>
        <pc:sldMkLst>
          <pc:docMk/>
          <pc:sldMk cId="1311921030" sldId="330"/>
        </pc:sldMkLst>
      </pc:sldChg>
      <pc:sldChg chg="add del">
        <pc:chgData name="Thúy Mai" userId="222f1c7e07c9bd7a" providerId="LiveId" clId="{CA85455D-DC5E-42F7-900A-A8F2320BAD48}" dt="2023-05-29T01:05:38.848" v="3376" actId="2890"/>
        <pc:sldMkLst>
          <pc:docMk/>
          <pc:sldMk cId="2192563853" sldId="330"/>
        </pc:sldMkLst>
      </pc:sldChg>
      <pc:sldChg chg="addSp delSp modSp add del mod">
        <pc:chgData name="Thúy Mai" userId="222f1c7e07c9bd7a" providerId="LiveId" clId="{CA85455D-DC5E-42F7-900A-A8F2320BAD48}" dt="2023-05-29T08:18:20.862" v="4580" actId="2696"/>
        <pc:sldMkLst>
          <pc:docMk/>
          <pc:sldMk cId="2556300319" sldId="330"/>
        </pc:sldMkLst>
        <pc:spChg chg="add mod">
          <ac:chgData name="Thúy Mai" userId="222f1c7e07c9bd7a" providerId="LiveId" clId="{CA85455D-DC5E-42F7-900A-A8F2320BAD48}" dt="2023-05-29T01:16:32.433" v="3396" actId="1076"/>
          <ac:spMkLst>
            <pc:docMk/>
            <pc:sldMk cId="2556300319" sldId="330"/>
            <ac:spMk id="6" creationId="{0858E16D-031E-D532-D39D-CAED61A83DDB}"/>
          </ac:spMkLst>
        </pc:spChg>
        <pc:graphicFrameChg chg="add del mod">
          <ac:chgData name="Thúy Mai" userId="222f1c7e07c9bd7a" providerId="LiveId" clId="{CA85455D-DC5E-42F7-900A-A8F2320BAD48}" dt="2023-05-29T01:13:41.532" v="3385"/>
          <ac:graphicFrameMkLst>
            <pc:docMk/>
            <pc:sldMk cId="2556300319" sldId="330"/>
            <ac:graphicFrameMk id="2" creationId="{83FE32EC-75BF-B2ED-D636-55F21FF7917C}"/>
          </ac:graphicFrameMkLst>
        </pc:graphicFrameChg>
        <pc:picChg chg="mod">
          <ac:chgData name="Thúy Mai" userId="222f1c7e07c9bd7a" providerId="LiveId" clId="{CA85455D-DC5E-42F7-900A-A8F2320BAD48}" dt="2023-05-29T01:13:18.926" v="3382" actId="1076"/>
          <ac:picMkLst>
            <pc:docMk/>
            <pc:sldMk cId="2556300319" sldId="330"/>
            <ac:picMk id="4" creationId="{47FE3EC5-6451-EECC-C9B5-146E4C34126C}"/>
          </ac:picMkLst>
        </pc:picChg>
        <pc:picChg chg="del">
          <ac:chgData name="Thúy Mai" userId="222f1c7e07c9bd7a" providerId="LiveId" clId="{CA85455D-DC5E-42F7-900A-A8F2320BAD48}" dt="2023-05-29T01:13:14.535" v="3380" actId="478"/>
          <ac:picMkLst>
            <pc:docMk/>
            <pc:sldMk cId="2556300319" sldId="330"/>
            <ac:picMk id="5" creationId="{7930CC78-4C94-F012-6DAD-C7D59D5C2B6D}"/>
          </ac:picMkLst>
        </pc:picChg>
      </pc:sldChg>
      <pc:sldChg chg="add del modTransition setBg">
        <pc:chgData name="Thúy Mai" userId="222f1c7e07c9bd7a" providerId="LiveId" clId="{CA85455D-DC5E-42F7-900A-A8F2320BAD48}" dt="2023-05-29T07:18:07.125" v="3409" actId="47"/>
        <pc:sldMkLst>
          <pc:docMk/>
          <pc:sldMk cId="1768610477" sldId="331"/>
        </pc:sldMkLst>
      </pc:sldChg>
      <pc:sldChg chg="new del">
        <pc:chgData name="Thúy Mai" userId="222f1c7e07c9bd7a" providerId="LiveId" clId="{CA85455D-DC5E-42F7-900A-A8F2320BAD48}" dt="2023-05-29T07:18:22.391" v="3413" actId="47"/>
        <pc:sldMkLst>
          <pc:docMk/>
          <pc:sldMk cId="3840059642" sldId="331"/>
        </pc:sldMkLst>
      </pc:sldChg>
      <pc:sldChg chg="add del modTransition setBg">
        <pc:chgData name="Thúy Mai" userId="222f1c7e07c9bd7a" providerId="LiveId" clId="{CA85455D-DC5E-42F7-900A-A8F2320BAD48}" dt="2023-05-29T07:18:08.073" v="3410" actId="47"/>
        <pc:sldMkLst>
          <pc:docMk/>
          <pc:sldMk cId="464766349" sldId="332"/>
        </pc:sldMkLst>
      </pc:sldChg>
      <pc:sldChg chg="delSp modSp add mod modTransition setBg modAnim">
        <pc:chgData name="Thúy Mai" userId="222f1c7e07c9bd7a" providerId="LiveId" clId="{CA85455D-DC5E-42F7-900A-A8F2320BAD48}" dt="2023-05-31T10:26:06.100" v="6595"/>
        <pc:sldMkLst>
          <pc:docMk/>
          <pc:sldMk cId="3742640051" sldId="332"/>
        </pc:sldMkLst>
        <pc:spChg chg="mod">
          <ac:chgData name="Thúy Mai" userId="222f1c7e07c9bd7a" providerId="LiveId" clId="{CA85455D-DC5E-42F7-900A-A8F2320BAD48}" dt="2023-05-29T07:19:52.707" v="3433" actId="1076"/>
          <ac:spMkLst>
            <pc:docMk/>
            <pc:sldMk cId="3742640051" sldId="332"/>
            <ac:spMk id="3" creationId="{00000000-0000-0000-0000-000000000000}"/>
          </ac:spMkLst>
        </pc:spChg>
        <pc:spChg chg="mod">
          <ac:chgData name="Thúy Mai" userId="222f1c7e07c9bd7a" providerId="LiveId" clId="{CA85455D-DC5E-42F7-900A-A8F2320BAD48}" dt="2023-05-29T07:19:59.419" v="3436" actId="1076"/>
          <ac:spMkLst>
            <pc:docMk/>
            <pc:sldMk cId="3742640051" sldId="332"/>
            <ac:spMk id="4" creationId="{00000000-0000-0000-0000-000000000000}"/>
          </ac:spMkLst>
        </pc:spChg>
        <pc:spChg chg="mod">
          <ac:chgData name="Thúy Mai" userId="222f1c7e07c9bd7a" providerId="LiveId" clId="{CA85455D-DC5E-42F7-900A-A8F2320BAD48}" dt="2023-05-29T07:20:11.306" v="3440" actId="1076"/>
          <ac:spMkLst>
            <pc:docMk/>
            <pc:sldMk cId="3742640051" sldId="332"/>
            <ac:spMk id="10" creationId="{00000000-0000-0000-0000-000000000000}"/>
          </ac:spMkLst>
        </pc:spChg>
        <pc:spChg chg="del mod">
          <ac:chgData name="Thúy Mai" userId="222f1c7e07c9bd7a" providerId="LiveId" clId="{CA85455D-DC5E-42F7-900A-A8F2320BAD48}" dt="2023-05-31T10:15:45.752" v="6273" actId="478"/>
          <ac:spMkLst>
            <pc:docMk/>
            <pc:sldMk cId="3742640051" sldId="332"/>
            <ac:spMk id="11" creationId="{00000000-0000-0000-0000-000000000000}"/>
          </ac:spMkLst>
        </pc:spChg>
        <pc:picChg chg="mod">
          <ac:chgData name="Thúy Mai" userId="222f1c7e07c9bd7a" providerId="LiveId" clId="{CA85455D-DC5E-42F7-900A-A8F2320BAD48}" dt="2023-05-29T07:20:15.502" v="3442" actId="1076"/>
          <ac:picMkLst>
            <pc:docMk/>
            <pc:sldMk cId="3742640051" sldId="332"/>
            <ac:picMk id="5" creationId="{00000000-0000-0000-0000-000000000000}"/>
          </ac:picMkLst>
        </pc:picChg>
        <pc:picChg chg="mod">
          <ac:chgData name="Thúy Mai" userId="222f1c7e07c9bd7a" providerId="LiveId" clId="{CA85455D-DC5E-42F7-900A-A8F2320BAD48}" dt="2023-05-29T07:20:07.654" v="3439" actId="1076"/>
          <ac:picMkLst>
            <pc:docMk/>
            <pc:sldMk cId="3742640051" sldId="332"/>
            <ac:picMk id="6" creationId="{00000000-0000-0000-0000-000000000000}"/>
          </ac:picMkLst>
        </pc:picChg>
        <pc:picChg chg="mod">
          <ac:chgData name="Thúy Mai" userId="222f1c7e07c9bd7a" providerId="LiveId" clId="{CA85455D-DC5E-42F7-900A-A8F2320BAD48}" dt="2023-05-29T07:20:01.270" v="3437" actId="1076"/>
          <ac:picMkLst>
            <pc:docMk/>
            <pc:sldMk cId="3742640051" sldId="332"/>
            <ac:picMk id="7" creationId="{00000000-0000-0000-0000-000000000000}"/>
          </ac:picMkLst>
        </pc:picChg>
        <pc:picChg chg="mod">
          <ac:chgData name="Thúy Mai" userId="222f1c7e07c9bd7a" providerId="LiveId" clId="{CA85455D-DC5E-42F7-900A-A8F2320BAD48}" dt="2023-05-29T07:20:05.481" v="3438" actId="1076"/>
          <ac:picMkLst>
            <pc:docMk/>
            <pc:sldMk cId="3742640051" sldId="332"/>
            <ac:picMk id="9" creationId="{00000000-0000-0000-0000-000000000000}"/>
          </ac:picMkLst>
        </pc:picChg>
      </pc:sldChg>
      <pc:sldChg chg="addSp delSp modSp add mod ord modTransition setBg delAnim modAnim">
        <pc:chgData name="Thúy Mai" userId="222f1c7e07c9bd7a" providerId="LiveId" clId="{CA85455D-DC5E-42F7-900A-A8F2320BAD48}" dt="2023-05-31T10:27:49.741" v="6599" actId="167"/>
        <pc:sldMkLst>
          <pc:docMk/>
          <pc:sldMk cId="2148370125" sldId="333"/>
        </pc:sldMkLst>
        <pc:spChg chg="add del mod">
          <ac:chgData name="Thúy Mai" userId="222f1c7e07c9bd7a" providerId="LiveId" clId="{CA85455D-DC5E-42F7-900A-A8F2320BAD48}" dt="2023-05-30T09:12:42.321" v="5295"/>
          <ac:spMkLst>
            <pc:docMk/>
            <pc:sldMk cId="2148370125" sldId="333"/>
            <ac:spMk id="3" creationId="{CC0968EB-FBB5-0C1A-89D0-CE2C75BDF681}"/>
          </ac:spMkLst>
        </pc:spChg>
        <pc:spChg chg="mod">
          <ac:chgData name="Thúy Mai" userId="222f1c7e07c9bd7a" providerId="LiveId" clId="{CA85455D-DC5E-42F7-900A-A8F2320BAD48}" dt="2023-05-31T09:47:29.616" v="5492" actId="14100"/>
          <ac:spMkLst>
            <pc:docMk/>
            <pc:sldMk cId="2148370125" sldId="333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23.315" v="5489" actId="113"/>
          <ac:spMkLst>
            <pc:docMk/>
            <pc:sldMk cId="2148370125" sldId="333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09:47:31.907" v="5493" actId="113"/>
          <ac:spMkLst>
            <pc:docMk/>
            <pc:sldMk cId="2148370125" sldId="333"/>
            <ac:spMk id="18" creationId="{00000000-0000-0000-0000-000000000000}"/>
          </ac:spMkLst>
        </pc:spChg>
        <pc:spChg chg="del">
          <ac:chgData name="Thúy Mai" userId="222f1c7e07c9bd7a" providerId="LiveId" clId="{CA85455D-DC5E-42F7-900A-A8F2320BAD48}" dt="2023-05-29T07:40:58.481" v="3555" actId="478"/>
          <ac:spMkLst>
            <pc:docMk/>
            <pc:sldMk cId="2148370125" sldId="333"/>
            <ac:spMk id="19" creationId="{00000000-0000-0000-0000-000000000000}"/>
          </ac:spMkLst>
        </pc:spChg>
        <pc:spChg chg="mod">
          <ac:chgData name="Thúy Mai" userId="222f1c7e07c9bd7a" providerId="LiveId" clId="{CA85455D-DC5E-42F7-900A-A8F2320BAD48}" dt="2023-05-31T09:46:05.374" v="5464" actId="14100"/>
          <ac:spMkLst>
            <pc:docMk/>
            <pc:sldMk cId="2148370125" sldId="333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16:07.891" v="6276" actId="1076"/>
          <ac:spMkLst>
            <pc:docMk/>
            <pc:sldMk cId="2148370125" sldId="333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46:15.968" v="5467" actId="13926"/>
          <ac:spMkLst>
            <pc:docMk/>
            <pc:sldMk cId="2148370125" sldId="333"/>
            <ac:spMk id="25" creationId="{00000000-0000-0000-0000-000000000000}"/>
          </ac:spMkLst>
        </pc:spChg>
        <pc:spChg chg="del">
          <ac:chgData name="Thúy Mai" userId="222f1c7e07c9bd7a" providerId="LiveId" clId="{CA85455D-DC5E-42F7-900A-A8F2320BAD48}" dt="2023-05-29T07:40:58.481" v="3555" actId="478"/>
          <ac:spMkLst>
            <pc:docMk/>
            <pc:sldMk cId="2148370125" sldId="333"/>
            <ac:spMk id="26" creationId="{00000000-0000-0000-0000-000000000000}"/>
          </ac:spMkLst>
        </pc:spChg>
        <pc:picChg chg="mod">
          <ac:chgData name="Thúy Mai" userId="222f1c7e07c9bd7a" providerId="LiveId" clId="{CA85455D-DC5E-42F7-900A-A8F2320BAD48}" dt="2023-05-31T10:16:06.789" v="6275" actId="1076"/>
          <ac:picMkLst>
            <pc:docMk/>
            <pc:sldMk cId="2148370125" sldId="333"/>
            <ac:picMk id="4" creationId="{00000000-0000-0000-0000-000000000000}"/>
          </ac:picMkLst>
        </pc:picChg>
        <pc:picChg chg="del">
          <ac:chgData name="Thúy Mai" userId="222f1c7e07c9bd7a" providerId="LiveId" clId="{CA85455D-DC5E-42F7-900A-A8F2320BAD48}" dt="2023-05-29T07:40:58.481" v="3555" actId="478"/>
          <ac:picMkLst>
            <pc:docMk/>
            <pc:sldMk cId="2148370125" sldId="333"/>
            <ac:picMk id="9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16:10.022" v="6277" actId="1076"/>
          <ac:picMkLst>
            <pc:docMk/>
            <pc:sldMk cId="2148370125" sldId="333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27:49.741" v="6599" actId="167"/>
          <ac:picMkLst>
            <pc:docMk/>
            <pc:sldMk cId="2148370125" sldId="333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6:41.778" v="5475" actId="1076"/>
          <ac:picMkLst>
            <pc:docMk/>
            <pc:sldMk cId="2148370125" sldId="333"/>
            <ac:picMk id="20" creationId="{00000000-0000-0000-0000-000000000000}"/>
          </ac:picMkLst>
        </pc:picChg>
      </pc:sldChg>
      <pc:sldChg chg="add del modTransition setBg">
        <pc:chgData name="Thúy Mai" userId="222f1c7e07c9bd7a" providerId="LiveId" clId="{CA85455D-DC5E-42F7-900A-A8F2320BAD48}" dt="2023-05-29T07:41:34.117" v="3568" actId="47"/>
        <pc:sldMkLst>
          <pc:docMk/>
          <pc:sldMk cId="1924796849" sldId="334"/>
        </pc:sldMkLst>
      </pc:sldChg>
      <pc:sldChg chg="delSp add del mod modTransition setBg">
        <pc:chgData name="Thúy Mai" userId="222f1c7e07c9bd7a" providerId="LiveId" clId="{CA85455D-DC5E-42F7-900A-A8F2320BAD48}" dt="2023-05-29T07:43:38.692" v="3616" actId="47"/>
        <pc:sldMkLst>
          <pc:docMk/>
          <pc:sldMk cId="3862422468" sldId="335"/>
        </pc:sldMkLst>
        <pc:spChg chg="del">
          <ac:chgData name="Thúy Mai" userId="222f1c7e07c9bd7a" providerId="LiveId" clId="{CA85455D-DC5E-42F7-900A-A8F2320BAD48}" dt="2023-05-29T07:43:15.540" v="3590" actId="21"/>
          <ac:spMkLst>
            <pc:docMk/>
            <pc:sldMk cId="3862422468" sldId="335"/>
            <ac:spMk id="21" creationId="{00000000-0000-0000-0000-000000000000}"/>
          </ac:spMkLst>
        </pc:spChg>
      </pc:sldChg>
      <pc:sldChg chg="addSp delSp modSp add mod modTransition addAnim delAnim modAnim">
        <pc:chgData name="Thúy Mai" userId="222f1c7e07c9bd7a" providerId="LiveId" clId="{CA85455D-DC5E-42F7-900A-A8F2320BAD48}" dt="2023-05-31T10:31:00.049" v="6619" actId="167"/>
        <pc:sldMkLst>
          <pc:docMk/>
          <pc:sldMk cId="1015019401" sldId="336"/>
        </pc:sldMkLst>
        <pc:spChg chg="add del mod">
          <ac:chgData name="Thúy Mai" userId="222f1c7e07c9bd7a" providerId="LiveId" clId="{CA85455D-DC5E-42F7-900A-A8F2320BAD48}" dt="2023-05-31T09:49:51.097" v="5545" actId="478"/>
          <ac:spMkLst>
            <pc:docMk/>
            <pc:sldMk cId="1015019401" sldId="336"/>
            <ac:spMk id="5" creationId="{5B76F0A4-A7EE-69EE-5D9F-E065E566A63D}"/>
          </ac:spMkLst>
        </pc:spChg>
        <pc:spChg chg="add del mod">
          <ac:chgData name="Thúy Mai" userId="222f1c7e07c9bd7a" providerId="LiveId" clId="{CA85455D-DC5E-42F7-900A-A8F2320BAD48}" dt="2023-05-31T09:49:44.411" v="5541" actId="14100"/>
          <ac:spMkLst>
            <pc:docMk/>
            <pc:sldMk cId="1015019401" sldId="336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42.107" v="5540" actId="14100"/>
          <ac:spMkLst>
            <pc:docMk/>
            <pc:sldMk cId="1015019401" sldId="336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48.988" v="5543" actId="14100"/>
          <ac:spMkLst>
            <pc:docMk/>
            <pc:sldMk cId="1015019401" sldId="336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10.939" v="5518" actId="14100"/>
          <ac:spMkLst>
            <pc:docMk/>
            <pc:sldMk cId="1015019401" sldId="336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28.206" v="5535" actId="1036"/>
          <ac:spMkLst>
            <pc:docMk/>
            <pc:sldMk cId="1015019401" sldId="336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15.147" v="5519" actId="1076"/>
          <ac:spMkLst>
            <pc:docMk/>
            <pc:sldMk cId="1015019401" sldId="336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09:49:28.206" v="5535" actId="1036"/>
          <ac:spMkLst>
            <pc:docMk/>
            <pc:sldMk cId="1015019401" sldId="336"/>
            <ac:spMk id="27" creationId="{00000000-0000-0000-0000-000000000000}"/>
          </ac:spMkLst>
        </pc:spChg>
        <pc:picChg chg="mod">
          <ac:chgData name="Thúy Mai" userId="222f1c7e07c9bd7a" providerId="LiveId" clId="{CA85455D-DC5E-42F7-900A-A8F2320BAD48}" dt="2023-05-31T09:49:28.206" v="5535" actId="1036"/>
          <ac:picMkLst>
            <pc:docMk/>
            <pc:sldMk cId="1015019401" sldId="336"/>
            <ac:picMk id="3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00.049" v="6619" actId="167"/>
          <ac:picMkLst>
            <pc:docMk/>
            <pc:sldMk cId="1015019401" sldId="336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8:57.256" v="5515" actId="14100"/>
          <ac:picMkLst>
            <pc:docMk/>
            <pc:sldMk cId="1015019401" sldId="336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9:28.206" v="5535" actId="1036"/>
          <ac:picMkLst>
            <pc:docMk/>
            <pc:sldMk cId="1015019401" sldId="336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9:28.206" v="5535" actId="1036"/>
          <ac:picMkLst>
            <pc:docMk/>
            <pc:sldMk cId="1015019401" sldId="336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8:57.256" v="5515" actId="14100"/>
          <ac:picMkLst>
            <pc:docMk/>
            <pc:sldMk cId="1015019401" sldId="336"/>
            <ac:picMk id="32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48:57.256" v="5515" actId="14100"/>
          <ac:picMkLst>
            <pc:docMk/>
            <pc:sldMk cId="1015019401" sldId="336"/>
            <ac:picMk id="33" creationId="{00000000-0000-0000-0000-000000000000}"/>
          </ac:picMkLst>
        </pc:picChg>
      </pc:sldChg>
      <pc:sldChg chg="addSp delSp modSp add mod ord modTransition addAnim delAnim modAnim">
        <pc:chgData name="Thúy Mai" userId="222f1c7e07c9bd7a" providerId="LiveId" clId="{CA85455D-DC5E-42F7-900A-A8F2320BAD48}" dt="2023-05-31T10:31:04.148" v="6620" actId="167"/>
        <pc:sldMkLst>
          <pc:docMk/>
          <pc:sldMk cId="523383129" sldId="337"/>
        </pc:sldMkLst>
        <pc:spChg chg="add del mod">
          <ac:chgData name="Thúy Mai" userId="222f1c7e07c9bd7a" providerId="LiveId" clId="{CA85455D-DC5E-42F7-900A-A8F2320BAD48}" dt="2023-05-31T09:54:32.979" v="5590" actId="478"/>
          <ac:spMkLst>
            <pc:docMk/>
            <pc:sldMk cId="523383129" sldId="337"/>
            <ac:spMk id="5" creationId="{DCDBD07C-FB24-E14C-2704-55547C60FF4E}"/>
          </ac:spMkLst>
        </pc:spChg>
        <pc:spChg chg="add mod">
          <ac:chgData name="Thúy Mai" userId="222f1c7e07c9bd7a" providerId="LiveId" clId="{CA85455D-DC5E-42F7-900A-A8F2320BAD48}" dt="2023-05-31T10:21:10.096" v="6340" actId="1076"/>
          <ac:spMkLst>
            <pc:docMk/>
            <pc:sldMk cId="523383129" sldId="337"/>
            <ac:spMk id="6" creationId="{EDE8B337-8C3E-71A1-736E-DF7C2E84A80A}"/>
          </ac:spMkLst>
        </pc:spChg>
        <pc:spChg chg="mod">
          <ac:chgData name="Thúy Mai" userId="222f1c7e07c9bd7a" providerId="LiveId" clId="{CA85455D-DC5E-42F7-900A-A8F2320BAD48}" dt="2023-05-31T10:19:16.173" v="6308" actId="21"/>
          <ac:spMkLst>
            <pc:docMk/>
            <pc:sldMk cId="523383129" sldId="337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18.843" v="6311" actId="21"/>
          <ac:spMkLst>
            <pc:docMk/>
            <pc:sldMk cId="523383129" sldId="337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10.375" v="6305" actId="21"/>
          <ac:spMkLst>
            <pc:docMk/>
            <pc:sldMk cId="523383129" sldId="337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21:06.068" v="6339" actId="14100"/>
          <ac:spMkLst>
            <pc:docMk/>
            <pc:sldMk cId="523383129" sldId="337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55:42.037" v="5656" actId="1036"/>
          <ac:spMkLst>
            <pc:docMk/>
            <pc:sldMk cId="523383129" sldId="337"/>
            <ac:spMk id="24" creationId="{00000000-0000-0000-0000-000000000000}"/>
          </ac:spMkLst>
        </pc:spChg>
        <pc:spChg chg="del mod">
          <ac:chgData name="Thúy Mai" userId="222f1c7e07c9bd7a" providerId="LiveId" clId="{CA85455D-DC5E-42F7-900A-A8F2320BAD48}" dt="2023-05-31T10:18:10.955" v="6288"/>
          <ac:spMkLst>
            <pc:docMk/>
            <pc:sldMk cId="523383129" sldId="337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09:55:43.803" v="5657" actId="1076"/>
          <ac:spMkLst>
            <pc:docMk/>
            <pc:sldMk cId="523383129" sldId="337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2:49.377" v="5578"/>
          <ac:graphicFrameMkLst>
            <pc:docMk/>
            <pc:sldMk cId="523383129" sldId="337"/>
            <ac:graphicFrameMk id="2" creationId="{57DA7C61-A2FC-8332-641F-BF58C1DD67AE}"/>
          </ac:graphicFrameMkLst>
        </pc:graphicFrameChg>
        <pc:picChg chg="mod">
          <ac:chgData name="Thúy Mai" userId="222f1c7e07c9bd7a" providerId="LiveId" clId="{CA85455D-DC5E-42F7-900A-A8F2320BAD48}" dt="2023-05-31T09:55:42.037" v="5656" actId="1036"/>
          <ac:picMkLst>
            <pc:docMk/>
            <pc:sldMk cId="523383129" sldId="337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5:50.081" v="5660" actId="1076"/>
          <ac:picMkLst>
            <pc:docMk/>
            <pc:sldMk cId="523383129" sldId="337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5:45.382" v="5658" actId="1076"/>
          <ac:picMkLst>
            <pc:docMk/>
            <pc:sldMk cId="523383129" sldId="337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04.148" v="6620" actId="167"/>
          <ac:picMkLst>
            <pc:docMk/>
            <pc:sldMk cId="523383129" sldId="337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5:02.431" v="5626" actId="1076"/>
          <ac:picMkLst>
            <pc:docMk/>
            <pc:sldMk cId="523383129" sldId="337"/>
            <ac:picMk id="20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4:20.375" v="5589" actId="1076"/>
          <ac:picMkLst>
            <pc:docMk/>
            <pc:sldMk cId="523383129" sldId="337"/>
            <ac:picMk id="33" creationId="{00000000-0000-0000-0000-000000000000}"/>
          </ac:picMkLst>
        </pc:picChg>
      </pc:sldChg>
      <pc:sldChg chg="addSp delSp modSp add mod ord modTransition delAnim modAnim">
        <pc:chgData name="Thúy Mai" userId="222f1c7e07c9bd7a" providerId="LiveId" clId="{CA85455D-DC5E-42F7-900A-A8F2320BAD48}" dt="2023-05-31T10:33:01.198" v="6636"/>
        <pc:sldMkLst>
          <pc:docMk/>
          <pc:sldMk cId="2796021207" sldId="338"/>
        </pc:sldMkLst>
        <pc:spChg chg="add del mod">
          <ac:chgData name="Thúy Mai" userId="222f1c7e07c9bd7a" providerId="LiveId" clId="{CA85455D-DC5E-42F7-900A-A8F2320BAD48}" dt="2023-05-30T09:23:29.342" v="5424" actId="478"/>
          <ac:spMkLst>
            <pc:docMk/>
            <pc:sldMk cId="2796021207" sldId="338"/>
            <ac:spMk id="6" creationId="{C24FE2F4-1C66-93D6-8808-821A51582BDC}"/>
          </ac:spMkLst>
        </pc:spChg>
        <pc:spChg chg="add del">
          <ac:chgData name="Thúy Mai" userId="222f1c7e07c9bd7a" providerId="LiveId" clId="{CA85455D-DC5E-42F7-900A-A8F2320BAD48}" dt="2023-05-30T09:22:58.021" v="5418"/>
          <ac:spMkLst>
            <pc:docMk/>
            <pc:sldMk cId="2796021207" sldId="338"/>
            <ac:spMk id="9" creationId="{1C2F488A-6BEF-2699-F5E2-79A2FE4DD5E6}"/>
          </ac:spMkLst>
        </pc:spChg>
        <pc:spChg chg="add del mod">
          <ac:chgData name="Thúy Mai" userId="222f1c7e07c9bd7a" providerId="LiveId" clId="{CA85455D-DC5E-42F7-900A-A8F2320BAD48}" dt="2023-05-31T10:17:31.366" v="6279" actId="478"/>
          <ac:spMkLst>
            <pc:docMk/>
            <pc:sldMk cId="2796021207" sldId="338"/>
            <ac:spMk id="9" creationId="{BD8E9983-C0C7-CB65-E696-23F016BF8BFC}"/>
          </ac:spMkLst>
        </pc:spChg>
        <pc:spChg chg="add del mod">
          <ac:chgData name="Thúy Mai" userId="222f1c7e07c9bd7a" providerId="LiveId" clId="{CA85455D-DC5E-42F7-900A-A8F2320BAD48}" dt="2023-05-31T10:23:37.063" v="6583" actId="478"/>
          <ac:spMkLst>
            <pc:docMk/>
            <pc:sldMk cId="2796021207" sldId="338"/>
            <ac:spMk id="14" creationId="{01899106-654A-5B1C-D4DA-A8320F90350D}"/>
          </ac:spMkLst>
        </pc:spChg>
        <pc:spChg chg="mod">
          <ac:chgData name="Thúy Mai" userId="222f1c7e07c9bd7a" providerId="LiveId" clId="{CA85455D-DC5E-42F7-900A-A8F2320BAD48}" dt="2023-05-31T10:25:16.638" v="6584" actId="14100"/>
          <ac:spMkLst>
            <pc:docMk/>
            <pc:sldMk cId="2796021207" sldId="338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0.261" v="6569" actId="1035"/>
          <ac:spMkLst>
            <pc:docMk/>
            <pc:sldMk cId="2796021207" sldId="338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5.142" v="6582" actId="1035"/>
          <ac:spMkLst>
            <pc:docMk/>
            <pc:sldMk cId="2796021207" sldId="338"/>
            <ac:spMk id="18" creationId="{00000000-0000-0000-0000-000000000000}"/>
          </ac:spMkLst>
        </pc:spChg>
        <pc:spChg chg="add mod">
          <ac:chgData name="Thúy Mai" userId="222f1c7e07c9bd7a" providerId="LiveId" clId="{CA85455D-DC5E-42F7-900A-A8F2320BAD48}" dt="2023-05-31T10:22:21.914" v="6370" actId="1076"/>
          <ac:spMkLst>
            <pc:docMk/>
            <pc:sldMk cId="2796021207" sldId="338"/>
            <ac:spMk id="19" creationId="{7994794A-9D42-5922-1D8A-D7FCA074D004}"/>
          </ac:spMkLst>
        </pc:spChg>
        <pc:spChg chg="mod">
          <ac:chgData name="Thúy Mai" userId="222f1c7e07c9bd7a" providerId="LiveId" clId="{CA85455D-DC5E-42F7-900A-A8F2320BAD48}" dt="2023-05-31T10:22:17.540" v="6369" actId="14100"/>
          <ac:spMkLst>
            <pc:docMk/>
            <pc:sldMk cId="2796021207" sldId="338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0.261" v="6569" actId="1035"/>
          <ac:spMkLst>
            <pc:docMk/>
            <pc:sldMk cId="2796021207" sldId="338"/>
            <ac:spMk id="24" creationId="{00000000-0000-0000-0000-000000000000}"/>
          </ac:spMkLst>
        </pc:spChg>
        <pc:spChg chg="del mod">
          <ac:chgData name="Thúy Mai" userId="222f1c7e07c9bd7a" providerId="LiveId" clId="{CA85455D-DC5E-42F7-900A-A8F2320BAD48}" dt="2023-05-31T10:20:20.901" v="6324"/>
          <ac:spMkLst>
            <pc:docMk/>
            <pc:sldMk cId="2796021207" sldId="338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23:35.142" v="6582" actId="1035"/>
          <ac:spMkLst>
            <pc:docMk/>
            <pc:sldMk cId="2796021207" sldId="338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0:41.767" v="5561"/>
          <ac:graphicFrameMkLst>
            <pc:docMk/>
            <pc:sldMk cId="2796021207" sldId="338"/>
            <ac:graphicFrameMk id="2" creationId="{3B993FD9-6745-204A-0A7E-C17B2E1AEA19}"/>
          </ac:graphicFrameMkLst>
        </pc:graphicFrameChg>
        <pc:graphicFrameChg chg="add del mod">
          <ac:chgData name="Thúy Mai" userId="222f1c7e07c9bd7a" providerId="LiveId" clId="{CA85455D-DC5E-42F7-900A-A8F2320BAD48}" dt="2023-05-30T09:21:01.706" v="5392"/>
          <ac:graphicFrameMkLst>
            <pc:docMk/>
            <pc:sldMk cId="2796021207" sldId="338"/>
            <ac:graphicFrameMk id="2" creationId="{8473E695-5225-EBF7-A1E8-CD1598ADA80C}"/>
          </ac:graphicFrameMkLst>
        </pc:graphicFrameChg>
        <pc:graphicFrameChg chg="add del mod">
          <ac:chgData name="Thúy Mai" userId="222f1c7e07c9bd7a" providerId="LiveId" clId="{CA85455D-DC5E-42F7-900A-A8F2320BAD48}" dt="2023-05-31T09:50:41.767" v="5561"/>
          <ac:graphicFrameMkLst>
            <pc:docMk/>
            <pc:sldMk cId="2796021207" sldId="338"/>
            <ac:graphicFrameMk id="5" creationId="{7198171F-9467-A412-E425-7F8249AFD17A}"/>
          </ac:graphicFrameMkLst>
        </pc:graphicFrameChg>
        <pc:graphicFrameChg chg="add del mod">
          <ac:chgData name="Thúy Mai" userId="222f1c7e07c9bd7a" providerId="LiveId" clId="{CA85455D-DC5E-42F7-900A-A8F2320BAD48}" dt="2023-05-31T09:56:01.601" v="5663"/>
          <ac:graphicFrameMkLst>
            <pc:docMk/>
            <pc:sldMk cId="2796021207" sldId="338"/>
            <ac:graphicFrameMk id="6" creationId="{BAFAB7A5-C627-8F2D-AD02-B8554D7857EF}"/>
          </ac:graphicFrameMkLst>
        </pc:graphicFrameChg>
        <pc:graphicFrameChg chg="add del mod">
          <ac:chgData name="Thúy Mai" userId="222f1c7e07c9bd7a" providerId="LiveId" clId="{CA85455D-DC5E-42F7-900A-A8F2320BAD48}" dt="2023-05-31T10:21:39.121" v="6343"/>
          <ac:graphicFrameMkLst>
            <pc:docMk/>
            <pc:sldMk cId="2796021207" sldId="338"/>
            <ac:graphicFrameMk id="12" creationId="{DE750EFB-DBB0-1263-4827-09017DD650C9}"/>
          </ac:graphicFrameMkLst>
        </pc:graphicFrameChg>
        <pc:picChg chg="mod">
          <ac:chgData name="Thúy Mai" userId="222f1c7e07c9bd7a" providerId="LiveId" clId="{CA85455D-DC5E-42F7-900A-A8F2320BAD48}" dt="2023-05-31T09:51:24.747" v="5575" actId="1076"/>
          <ac:picMkLst>
            <pc:docMk/>
            <pc:sldMk cId="2796021207" sldId="338"/>
            <ac:picMk id="3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32:58.286" v="6635" actId="1076"/>
          <ac:picMkLst>
            <pc:docMk/>
            <pc:sldMk cId="2796021207" sldId="338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32:27.117" v="6632" actId="1076"/>
          <ac:picMkLst>
            <pc:docMk/>
            <pc:sldMk cId="2796021207" sldId="338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23:35.142" v="6582" actId="1035"/>
          <ac:picMkLst>
            <pc:docMk/>
            <pc:sldMk cId="2796021207" sldId="338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23:30.261" v="6569" actId="1035"/>
          <ac:picMkLst>
            <pc:docMk/>
            <pc:sldMk cId="2796021207" sldId="338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0:12.120" v="5549" actId="255"/>
          <ac:picMkLst>
            <pc:docMk/>
            <pc:sldMk cId="2796021207" sldId="338"/>
            <ac:picMk id="32" creationId="{00000000-0000-0000-0000-000000000000}"/>
          </ac:picMkLst>
        </pc:picChg>
        <pc:picChg chg="mod">
          <ac:chgData name="Thúy Mai" userId="222f1c7e07c9bd7a" providerId="LiveId" clId="{CA85455D-DC5E-42F7-900A-A8F2320BAD48}" dt="2023-05-31T09:50:12.120" v="5549" actId="255"/>
          <ac:picMkLst>
            <pc:docMk/>
            <pc:sldMk cId="2796021207" sldId="338"/>
            <ac:picMk id="33" creationId="{00000000-0000-0000-0000-000000000000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31:17.440" v="6622" actId="167"/>
        <pc:sldMkLst>
          <pc:docMk/>
          <pc:sldMk cId="2847866942" sldId="339"/>
        </pc:sldMkLst>
        <pc:spChg chg="add del mod">
          <ac:chgData name="Thúy Mai" userId="222f1c7e07c9bd7a" providerId="LiveId" clId="{CA85455D-DC5E-42F7-900A-A8F2320BAD48}" dt="2023-05-31T10:02:42.984" v="5877" actId="478"/>
          <ac:spMkLst>
            <pc:docMk/>
            <pc:sldMk cId="2847866942" sldId="339"/>
            <ac:spMk id="5" creationId="{A19D3149-88EA-C410-118D-E3AC25634466}"/>
          </ac:spMkLst>
        </pc:spChg>
        <pc:spChg chg="mod">
          <ac:chgData name="Thúy Mai" userId="222f1c7e07c9bd7a" providerId="LiveId" clId="{CA85455D-DC5E-42F7-900A-A8F2320BAD48}" dt="2023-05-31T10:02:38.557" v="5875" actId="14100"/>
          <ac:spMkLst>
            <pc:docMk/>
            <pc:sldMk cId="2847866942" sldId="339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2:28.663" v="5872" actId="20577"/>
          <ac:spMkLst>
            <pc:docMk/>
            <pc:sldMk cId="2847866942" sldId="339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3:03.943" v="5889" actId="1076"/>
          <ac:spMkLst>
            <pc:docMk/>
            <pc:sldMk cId="2847866942" sldId="339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01:04.410" v="5793" actId="14100"/>
          <ac:spMkLst>
            <pc:docMk/>
            <pc:sldMk cId="2847866942" sldId="339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2:23.229" v="5868" actId="1076"/>
          <ac:spMkLst>
            <pc:docMk/>
            <pc:sldMk cId="2847866942" sldId="339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03:11.281" v="5891" actId="1076"/>
          <ac:spMkLst>
            <pc:docMk/>
            <pc:sldMk cId="2847866942" sldId="339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02:59.797" v="5887" actId="1076"/>
          <ac:spMkLst>
            <pc:docMk/>
            <pc:sldMk cId="2847866942" sldId="339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7:06.704" v="5682"/>
          <ac:graphicFrameMkLst>
            <pc:docMk/>
            <pc:sldMk cId="2847866942" sldId="339"/>
            <ac:graphicFrameMk id="2" creationId="{550180E1-858B-ED01-7CBD-AA64F428B010}"/>
          </ac:graphicFrameMkLst>
        </pc:graphicFrameChg>
        <pc:picChg chg="mod">
          <ac:chgData name="Thúy Mai" userId="222f1c7e07c9bd7a" providerId="LiveId" clId="{CA85455D-DC5E-42F7-900A-A8F2320BAD48}" dt="2023-05-31T10:02:25.309" v="5869" actId="1076"/>
          <ac:picMkLst>
            <pc:docMk/>
            <pc:sldMk cId="2847866942" sldId="339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1:15.703" v="5848" actId="1076"/>
          <ac:picMkLst>
            <pc:docMk/>
            <pc:sldMk cId="2847866942" sldId="339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3:01.247" v="5888" actId="1076"/>
          <ac:picMkLst>
            <pc:docMk/>
            <pc:sldMk cId="2847866942" sldId="339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17.440" v="6622" actId="167"/>
          <ac:picMkLst>
            <pc:docMk/>
            <pc:sldMk cId="2847866942" sldId="339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2:56.675" v="5886" actId="1076"/>
          <ac:picMkLst>
            <pc:docMk/>
            <pc:sldMk cId="2847866942" sldId="339"/>
            <ac:picMk id="20" creationId="{00000000-0000-0000-0000-000000000000}"/>
          </ac:picMkLst>
        </pc:picChg>
      </pc:sldChg>
      <pc:sldChg chg="addSp delSp modSp add mod modTransition modAnim">
        <pc:chgData name="Thúy Mai" userId="222f1c7e07c9bd7a" providerId="LiveId" clId="{CA85455D-DC5E-42F7-900A-A8F2320BAD48}" dt="2023-05-31T10:30:46.042" v="6617"/>
        <pc:sldMkLst>
          <pc:docMk/>
          <pc:sldMk cId="3011235387" sldId="340"/>
        </pc:sldMkLst>
        <pc:spChg chg="add del mod">
          <ac:chgData name="Thúy Mai" userId="222f1c7e07c9bd7a" providerId="LiveId" clId="{CA85455D-DC5E-42F7-900A-A8F2320BAD48}" dt="2023-05-31T10:09:36.806" v="6252" actId="478"/>
          <ac:spMkLst>
            <pc:docMk/>
            <pc:sldMk cId="3011235387" sldId="340"/>
            <ac:spMk id="5" creationId="{4DEE6E96-DA48-2178-5E23-AB8543FFAEE2}"/>
          </ac:spMkLst>
        </pc:spChg>
        <pc:spChg chg="mod">
          <ac:chgData name="Thúy Mai" userId="222f1c7e07c9bd7a" providerId="LiveId" clId="{CA85455D-DC5E-42F7-900A-A8F2320BAD48}" dt="2023-05-31T10:09:52.123" v="6259" actId="113"/>
          <ac:spMkLst>
            <pc:docMk/>
            <pc:sldMk cId="3011235387" sldId="340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9:13.515" v="6242" actId="113"/>
          <ac:spMkLst>
            <pc:docMk/>
            <pc:sldMk cId="3011235387" sldId="340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9:56.250" v="6260" actId="14100"/>
          <ac:spMkLst>
            <pc:docMk/>
            <pc:sldMk cId="3011235387" sldId="340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08:42.467" v="6181" actId="14100"/>
          <ac:spMkLst>
            <pc:docMk/>
            <pc:sldMk cId="3011235387" sldId="340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8:47.993" v="6231" actId="1037"/>
          <ac:spMkLst>
            <pc:docMk/>
            <pc:sldMk cId="3011235387" sldId="340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10:04.883" v="6261" actId="1076"/>
          <ac:spMkLst>
            <pc:docMk/>
            <pc:sldMk cId="3011235387" sldId="340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08:47.993" v="6231" actId="1037"/>
          <ac:spMkLst>
            <pc:docMk/>
            <pc:sldMk cId="3011235387" sldId="340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8:06.718" v="5718"/>
          <ac:graphicFrameMkLst>
            <pc:docMk/>
            <pc:sldMk cId="3011235387" sldId="340"/>
            <ac:graphicFrameMk id="2" creationId="{E11ED8F9-3573-CA35-C8EE-8D20ECEF1188}"/>
          </ac:graphicFrameMkLst>
        </pc:graphicFrameChg>
        <pc:picChg chg="mod">
          <ac:chgData name="Thúy Mai" userId="222f1c7e07c9bd7a" providerId="LiveId" clId="{CA85455D-DC5E-42F7-900A-A8F2320BAD48}" dt="2023-05-31T10:08:47.993" v="6231" actId="1037"/>
          <ac:picMkLst>
            <pc:docMk/>
            <pc:sldMk cId="3011235387" sldId="340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50.230" v="6232" actId="1076"/>
          <ac:picMkLst>
            <pc:docMk/>
            <pc:sldMk cId="3011235387" sldId="340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47.993" v="6231" actId="1037"/>
          <ac:picMkLst>
            <pc:docMk/>
            <pc:sldMk cId="3011235387" sldId="340"/>
            <ac:picMk id="10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0:33.999" v="6615" actId="167"/>
          <ac:picMkLst>
            <pc:docMk/>
            <pc:sldMk cId="3011235387" sldId="340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53.165" v="6233" actId="1076"/>
          <ac:picMkLst>
            <pc:docMk/>
            <pc:sldMk cId="3011235387" sldId="340"/>
            <ac:picMk id="2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8:34.976" v="6179" actId="1076"/>
          <ac:picMkLst>
            <pc:docMk/>
            <pc:sldMk cId="3011235387" sldId="340"/>
            <ac:picMk id="33" creationId="{00000000-0000-0000-0000-000000000000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31:22.003" v="6623" actId="167"/>
        <pc:sldMkLst>
          <pc:docMk/>
          <pc:sldMk cId="489978764" sldId="341"/>
        </pc:sldMkLst>
        <pc:spChg chg="add del mod">
          <ac:chgData name="Thúy Mai" userId="222f1c7e07c9bd7a" providerId="LiveId" clId="{CA85455D-DC5E-42F7-900A-A8F2320BAD48}" dt="2023-05-31T10:04:53.718" v="5958" actId="478"/>
          <ac:spMkLst>
            <pc:docMk/>
            <pc:sldMk cId="489978764" sldId="341"/>
            <ac:spMk id="6" creationId="{AB42C258-F0BA-135F-8012-C01C94048B3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10:04:26.184" v="5945" actId="255"/>
          <ac:spMkLst>
            <pc:docMk/>
            <pc:sldMk cId="489978764" sldId="341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10:04:26.184" v="5945" actId="255"/>
          <ac:spMkLst>
            <pc:docMk/>
            <pc:sldMk cId="489978764" sldId="341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10:05:08.742" v="5989" actId="1037"/>
          <ac:spMkLst>
            <pc:docMk/>
            <pc:sldMk cId="489978764" sldId="341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7:35.642" v="5694"/>
          <ac:graphicFrameMkLst>
            <pc:docMk/>
            <pc:sldMk cId="489978764" sldId="341"/>
            <ac:graphicFrameMk id="2" creationId="{CD8E52C8-B3F4-729E-EFF1-828BFC2AFAB2}"/>
          </ac:graphicFrameMkLst>
        </pc:graphicFrameChg>
        <pc:picChg chg="mod">
          <ac:chgData name="Thúy Mai" userId="222f1c7e07c9bd7a" providerId="LiveId" clId="{CA85455D-DC5E-42F7-900A-A8F2320BAD48}" dt="2023-05-31T10:05:13.655" v="5991" actId="1076"/>
          <ac:picMkLst>
            <pc:docMk/>
            <pc:sldMk cId="489978764" sldId="341"/>
            <ac:picMk id="3" creationId="{00000000-0000-0000-0000-000000000000}"/>
          </ac:picMkLst>
        </pc:picChg>
        <pc:picChg chg="mod ord">
          <ac:chgData name="Thúy Mai" userId="222f1c7e07c9bd7a" providerId="LiveId" clId="{CA85455D-DC5E-42F7-900A-A8F2320BAD48}" dt="2023-05-31T10:31:22.003" v="6623" actId="167"/>
          <ac:picMkLst>
            <pc:docMk/>
            <pc:sldMk cId="489978764" sldId="341"/>
            <ac:picMk id="4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5:11.680" v="5990" actId="1076"/>
          <ac:picMkLst>
            <pc:docMk/>
            <pc:sldMk cId="489978764" sldId="341"/>
            <ac:picMk id="8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5:08.742" v="5989" actId="1037"/>
          <ac:picMkLst>
            <pc:docMk/>
            <pc:sldMk cId="489978764" sldId="341"/>
            <ac:picMk id="10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5:08.742" v="5989" actId="1037"/>
          <ac:picMkLst>
            <pc:docMk/>
            <pc:sldMk cId="489978764" sldId="341"/>
            <ac:picMk id="11" creationId="{00000000-0000-0000-0000-000000000000}"/>
          </ac:picMkLst>
        </pc:picChg>
        <pc:picChg chg="mod">
          <ac:chgData name="Thúy Mai" userId="222f1c7e07c9bd7a" providerId="LiveId" clId="{CA85455D-DC5E-42F7-900A-A8F2320BAD48}" dt="2023-05-31T10:03:34.960" v="5899" actId="1076"/>
          <ac:picMkLst>
            <pc:docMk/>
            <pc:sldMk cId="489978764" sldId="341"/>
            <ac:picMk id="33" creationId="{00000000-0000-0000-0000-000000000000}"/>
          </ac:picMkLst>
        </pc:picChg>
      </pc:sldChg>
      <pc:sldChg chg="addSp delSp modSp add del mod ord">
        <pc:chgData name="Thúy Mai" userId="222f1c7e07c9bd7a" providerId="LiveId" clId="{CA85455D-DC5E-42F7-900A-A8F2320BAD48}" dt="2023-05-31T09:58:09.363" v="5721" actId="47"/>
        <pc:sldMkLst>
          <pc:docMk/>
          <pc:sldMk cId="3063187688" sldId="342"/>
        </pc:sldMkLst>
        <pc:spChg chg="add del mod">
          <ac:chgData name="Thúy Mai" userId="222f1c7e07c9bd7a" providerId="LiveId" clId="{CA85455D-DC5E-42F7-900A-A8F2320BAD48}" dt="2023-05-29T07:43:45.457" v="3617" actId="478"/>
          <ac:spMkLst>
            <pc:docMk/>
            <pc:sldMk cId="3063187688" sldId="342"/>
            <ac:spMk id="2" creationId="{89B70CC1-2576-AB93-BC78-AB62021F2E85}"/>
          </ac:spMkLst>
        </pc:spChg>
        <pc:spChg chg="mod">
          <ac:chgData name="Thúy Mai" userId="222f1c7e07c9bd7a" providerId="LiveId" clId="{CA85455D-DC5E-42F7-900A-A8F2320BAD48}" dt="2023-05-29T07:44:51.761" v="3699" actId="20577"/>
          <ac:spMkLst>
            <pc:docMk/>
            <pc:sldMk cId="3063187688" sldId="342"/>
            <ac:spMk id="25" creationId="{00000000-0000-0000-0000-000000000000}"/>
          </ac:spMkLst>
        </pc:spChg>
      </pc:sldChg>
      <pc:sldChg chg="add del">
        <pc:chgData name="Thúy Mai" userId="222f1c7e07c9bd7a" providerId="LiveId" clId="{CA85455D-DC5E-42F7-900A-A8F2320BAD48}" dt="2023-05-29T08:52:43.282" v="5215" actId="47"/>
        <pc:sldMkLst>
          <pc:docMk/>
          <pc:sldMk cId="2974304498" sldId="343"/>
        </pc:sldMkLst>
      </pc:sldChg>
      <pc:sldChg chg="add del">
        <pc:chgData name="Thúy Mai" userId="222f1c7e07c9bd7a" providerId="LiveId" clId="{CA85455D-DC5E-42F7-900A-A8F2320BAD48}" dt="2023-05-29T08:18:20.862" v="4580" actId="2696"/>
        <pc:sldMkLst>
          <pc:docMk/>
          <pc:sldMk cId="4019219932" sldId="343"/>
        </pc:sldMkLst>
      </pc:sldChg>
      <pc:sldChg chg="addSp delSp modSp add mod modTransition delAnim modAnim">
        <pc:chgData name="Thúy Mai" userId="222f1c7e07c9bd7a" providerId="LiveId" clId="{CA85455D-DC5E-42F7-900A-A8F2320BAD48}" dt="2023-05-31T10:13:24.700" v="6263"/>
        <pc:sldMkLst>
          <pc:docMk/>
          <pc:sldMk cId="2006016315" sldId="344"/>
        </pc:sldMkLst>
        <pc:spChg chg="mod">
          <ac:chgData name="Thúy Mai" userId="222f1c7e07c9bd7a" providerId="LiveId" clId="{CA85455D-DC5E-42F7-900A-A8F2320BAD48}" dt="2023-05-29T07:50:11.419" v="3909" actId="20577"/>
          <ac:spMkLst>
            <pc:docMk/>
            <pc:sldMk cId="2006016315" sldId="344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7:51:21.705" v="3955" actId="478"/>
          <ac:spMkLst>
            <pc:docMk/>
            <pc:sldMk cId="2006016315" sldId="344"/>
            <ac:spMk id="6" creationId="{1435AC97-CF84-0859-04EA-ED07C6384A72}"/>
          </ac:spMkLst>
        </pc:spChg>
        <pc:spChg chg="mod">
          <ac:chgData name="Thúy Mai" userId="222f1c7e07c9bd7a" providerId="LiveId" clId="{CA85455D-DC5E-42F7-900A-A8F2320BAD48}" dt="2023-05-29T07:51:56.377" v="3967" actId="1076"/>
          <ac:spMkLst>
            <pc:docMk/>
            <pc:sldMk cId="2006016315" sldId="344"/>
            <ac:spMk id="7" creationId="{C2128362-C91B-C1DD-ED8D-EAC99BDB75BA}"/>
          </ac:spMkLst>
        </pc:spChg>
        <pc:spChg chg="mod">
          <ac:chgData name="Thúy Mai" userId="222f1c7e07c9bd7a" providerId="LiveId" clId="{CA85455D-DC5E-42F7-900A-A8F2320BAD48}" dt="2023-05-29T07:50:39.294" v="3946" actId="20577"/>
          <ac:spMkLst>
            <pc:docMk/>
            <pc:sldMk cId="2006016315" sldId="344"/>
            <ac:spMk id="10" creationId="{8FAE7BF9-5327-A6F9-CB69-CA5579161B17}"/>
          </ac:spMkLst>
        </pc:spChg>
        <pc:spChg chg="add mod">
          <ac:chgData name="Thúy Mai" userId="222f1c7e07c9bd7a" providerId="LiveId" clId="{CA85455D-DC5E-42F7-900A-A8F2320BAD48}" dt="2023-05-29T07:51:54.341" v="3966" actId="14100"/>
          <ac:spMkLst>
            <pc:docMk/>
            <pc:sldMk cId="2006016315" sldId="344"/>
            <ac:spMk id="16" creationId="{3C13C2C6-F3BA-BE11-F660-4A6392E8D444}"/>
          </ac:spMkLst>
        </pc:spChg>
        <pc:grpChg chg="mod">
          <ac:chgData name="Thúy Mai" userId="222f1c7e07c9bd7a" providerId="LiveId" clId="{CA85455D-DC5E-42F7-900A-A8F2320BAD48}" dt="2023-05-29T07:50:43.492" v="3947" actId="1076"/>
          <ac:grpSpMkLst>
            <pc:docMk/>
            <pc:sldMk cId="2006016315" sldId="344"/>
            <ac:grpSpMk id="8" creationId="{362BCAE2-290D-2244-B04C-4904C13E3320}"/>
          </ac:grpSpMkLst>
        </pc:grpChg>
        <pc:grpChg chg="del">
          <ac:chgData name="Thúy Mai" userId="222f1c7e07c9bd7a" providerId="LiveId" clId="{CA85455D-DC5E-42F7-900A-A8F2320BAD48}" dt="2023-05-29T07:51:14.718" v="3953" actId="478"/>
          <ac:grpSpMkLst>
            <pc:docMk/>
            <pc:sldMk cId="2006016315" sldId="344"/>
            <ac:grpSpMk id="12" creationId="{37BEEA0D-A21B-851B-7E1D-87133E50AD8A}"/>
          </ac:grpSpMkLst>
        </pc:grpChg>
        <pc:graphicFrameChg chg="add del mod">
          <ac:chgData name="Thúy Mai" userId="222f1c7e07c9bd7a" providerId="LiveId" clId="{CA85455D-DC5E-42F7-900A-A8F2320BAD48}" dt="2023-05-29T07:50:01.101" v="3888"/>
          <ac:graphicFrameMkLst>
            <pc:docMk/>
            <pc:sldMk cId="2006016315" sldId="344"/>
            <ac:graphicFrameMk id="4" creationId="{9279E38F-AD34-F5C2-2260-C33EF0FCB692}"/>
          </ac:graphicFrameMkLst>
        </pc:graphicFrameChg>
      </pc:sldChg>
      <pc:sldChg chg="addSp delSp modSp add mod ord modTransition delAnim modAnim">
        <pc:chgData name="Thúy Mai" userId="222f1c7e07c9bd7a" providerId="LiveId" clId="{CA85455D-DC5E-42F7-900A-A8F2320BAD48}" dt="2023-05-31T10:13:44.110" v="6264"/>
        <pc:sldMkLst>
          <pc:docMk/>
          <pc:sldMk cId="2542267727" sldId="345"/>
        </pc:sldMkLst>
        <pc:spChg chg="add mod">
          <ac:chgData name="Thúy Mai" userId="222f1c7e07c9bd7a" providerId="LiveId" clId="{CA85455D-DC5E-42F7-900A-A8F2320BAD48}" dt="2023-05-29T07:53:14.425" v="4043" actId="2711"/>
          <ac:spMkLst>
            <pc:docMk/>
            <pc:sldMk cId="2542267727" sldId="345"/>
            <ac:spMk id="4" creationId="{208473F3-E00D-8C8A-9F89-A61183ADC803}"/>
          </ac:spMkLst>
        </pc:spChg>
        <pc:spChg chg="del mod">
          <ac:chgData name="Thúy Mai" userId="222f1c7e07c9bd7a" providerId="LiveId" clId="{CA85455D-DC5E-42F7-900A-A8F2320BAD48}" dt="2023-05-29T07:52:47.610" v="4034" actId="478"/>
          <ac:spMkLst>
            <pc:docMk/>
            <pc:sldMk cId="2542267727" sldId="345"/>
            <ac:spMk id="6" creationId="{1435AC97-CF84-0859-04EA-ED07C6384A72}"/>
          </ac:spMkLst>
        </pc:spChg>
        <pc:spChg chg="mod">
          <ac:chgData name="Thúy Mai" userId="222f1c7e07c9bd7a" providerId="LiveId" clId="{CA85455D-DC5E-42F7-900A-A8F2320BAD48}" dt="2023-05-29T07:52:29.344" v="3976" actId="1076"/>
          <ac:spMkLst>
            <pc:docMk/>
            <pc:sldMk cId="2542267727" sldId="345"/>
            <ac:spMk id="7" creationId="{C2128362-C91B-C1DD-ED8D-EAC99BDB75BA}"/>
          </ac:spMkLst>
        </pc:spChg>
        <pc:spChg chg="mod">
          <ac:chgData name="Thúy Mai" userId="222f1c7e07c9bd7a" providerId="LiveId" clId="{CA85455D-DC5E-42F7-900A-A8F2320BAD48}" dt="2023-05-29T07:53:21.768" v="4045" actId="20577"/>
          <ac:spMkLst>
            <pc:docMk/>
            <pc:sldMk cId="2542267727" sldId="345"/>
            <ac:spMk id="15" creationId="{A55D3B5A-4BAA-8CEA-9BA6-B3410D9B66A1}"/>
          </ac:spMkLst>
        </pc:spChg>
        <pc:grpChg chg="del">
          <ac:chgData name="Thúy Mai" userId="222f1c7e07c9bd7a" providerId="LiveId" clId="{CA85455D-DC5E-42F7-900A-A8F2320BAD48}" dt="2023-05-29T07:52:01.365" v="3968" actId="478"/>
          <ac:grpSpMkLst>
            <pc:docMk/>
            <pc:sldMk cId="2542267727" sldId="345"/>
            <ac:grpSpMk id="8" creationId="{362BCAE2-290D-2244-B04C-4904C13E3320}"/>
          </ac:grpSpMkLst>
        </pc:grpChg>
        <pc:grpChg chg="mod">
          <ac:chgData name="Thúy Mai" userId="222f1c7e07c9bd7a" providerId="LiveId" clId="{CA85455D-DC5E-42F7-900A-A8F2320BAD48}" dt="2023-05-29T07:52:07.302" v="3969" actId="1076"/>
          <ac:grpSpMkLst>
            <pc:docMk/>
            <pc:sldMk cId="2542267727" sldId="345"/>
            <ac:grpSpMk id="12" creationId="{37BEEA0D-A21B-851B-7E1D-87133E50AD8A}"/>
          </ac:grpSpMkLst>
        </pc:grp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640450273" sldId="346"/>
        </pc:sldMkLst>
        <pc:spChg chg="del mod">
          <ac:chgData name="Thúy Mai" userId="222f1c7e07c9bd7a" providerId="LiveId" clId="{CA85455D-DC5E-42F7-900A-A8F2320BAD48}" dt="2023-05-29T07:55:55.189" v="4058"/>
          <ac:spMkLst>
            <pc:docMk/>
            <pc:sldMk cId="3640450273" sldId="346"/>
            <ac:spMk id="2" creationId="{D48409BE-01E4-8022-25B2-C87FCDB7B157}"/>
          </ac:spMkLst>
        </pc:spChg>
        <pc:spChg chg="del">
          <ac:chgData name="Thúy Mai" userId="222f1c7e07c9bd7a" providerId="LiveId" clId="{CA85455D-DC5E-42F7-900A-A8F2320BAD48}" dt="2023-05-29T07:55:24.869" v="4049" actId="478"/>
          <ac:spMkLst>
            <pc:docMk/>
            <pc:sldMk cId="3640450273" sldId="346"/>
            <ac:spMk id="3" creationId="{220D7017-9149-6F1D-77F3-2E4E1583A6E1}"/>
          </ac:spMkLst>
        </pc:spChg>
        <pc:spChg chg="del">
          <ac:chgData name="Thúy Mai" userId="222f1c7e07c9bd7a" providerId="LiveId" clId="{CA85455D-DC5E-42F7-900A-A8F2320BAD48}" dt="2023-05-29T08:12:59.085" v="4390" actId="478"/>
          <ac:spMkLst>
            <pc:docMk/>
            <pc:sldMk cId="3640450273" sldId="346"/>
            <ac:spMk id="7" creationId="{C2128362-C91B-C1DD-ED8D-EAC99BDB75BA}"/>
          </ac:spMkLst>
        </pc:spChg>
        <pc:grpChg chg="del">
          <ac:chgData name="Thúy Mai" userId="222f1c7e07c9bd7a" providerId="LiveId" clId="{CA85455D-DC5E-42F7-900A-A8F2320BAD48}" dt="2023-05-29T07:55:31.620" v="4051" actId="478"/>
          <ac:grpSpMkLst>
            <pc:docMk/>
            <pc:sldMk cId="3640450273" sldId="346"/>
            <ac:grpSpMk id="8" creationId="{362BCAE2-290D-2244-B04C-4904C13E3320}"/>
          </ac:grpSpMkLst>
        </pc:grpChg>
        <pc:grpChg chg="del">
          <ac:chgData name="Thúy Mai" userId="222f1c7e07c9bd7a" providerId="LiveId" clId="{CA85455D-DC5E-42F7-900A-A8F2320BAD48}" dt="2023-05-29T07:55:30.511" v="4050" actId="478"/>
          <ac:grpSpMkLst>
            <pc:docMk/>
            <pc:sldMk cId="3640450273" sldId="346"/>
            <ac:grpSpMk id="12" creationId="{37BEEA0D-A21B-851B-7E1D-87133E50AD8A}"/>
          </ac:grpSpMkLst>
        </pc:grpChg>
        <pc:picChg chg="add mod">
          <ac:chgData name="Thúy Mai" userId="222f1c7e07c9bd7a" providerId="LiveId" clId="{CA85455D-DC5E-42F7-900A-A8F2320BAD48}" dt="2023-05-29T08:13:14.249" v="4397" actId="1076"/>
          <ac:picMkLst>
            <pc:docMk/>
            <pc:sldMk cId="3640450273" sldId="346"/>
            <ac:picMk id="4" creationId="{69E2D587-2135-EC85-FCDB-4A31F0753543}"/>
          </ac:picMkLst>
        </pc:picChg>
        <pc:picChg chg="add mod">
          <ac:chgData name="Thúy Mai" userId="222f1c7e07c9bd7a" providerId="LiveId" clId="{CA85455D-DC5E-42F7-900A-A8F2320BAD48}" dt="2023-05-29T08:13:11.925" v="4396" actId="1076"/>
          <ac:picMkLst>
            <pc:docMk/>
            <pc:sldMk cId="3640450273" sldId="346"/>
            <ac:picMk id="5" creationId="{FE16341D-5B8B-94DB-A92B-F114703E65B5}"/>
          </ac:picMkLst>
        </pc:picChg>
        <pc:picChg chg="add mod">
          <ac:chgData name="Thúy Mai" userId="222f1c7e07c9bd7a" providerId="LiveId" clId="{CA85455D-DC5E-42F7-900A-A8F2320BAD48}" dt="2023-05-29T08:13:06.916" v="4394" actId="1076"/>
          <ac:picMkLst>
            <pc:docMk/>
            <pc:sldMk cId="3640450273" sldId="346"/>
            <ac:picMk id="6" creationId="{38E2E770-C024-6F06-5D10-871643C65470}"/>
          </ac:picMkLst>
        </pc:picChg>
      </pc:sldChg>
      <pc:sldChg chg="add del">
        <pc:chgData name="Thúy Mai" userId="222f1c7e07c9bd7a" providerId="LiveId" clId="{CA85455D-DC5E-42F7-900A-A8F2320BAD48}" dt="2023-05-29T08:12:24.174" v="4389" actId="2890"/>
        <pc:sldMkLst>
          <pc:docMk/>
          <pc:sldMk cId="396439520" sldId="347"/>
        </pc:sldMkLst>
      </pc:sldChg>
      <pc:sldChg chg="addSp delSp modSp add mod ord modTransition delAnim modAnim">
        <pc:chgData name="Thúy Mai" userId="222f1c7e07c9bd7a" providerId="LiveId" clId="{CA85455D-DC5E-42F7-900A-A8F2320BAD48}" dt="2023-05-31T10:14:28.450" v="6266"/>
        <pc:sldMkLst>
          <pc:docMk/>
          <pc:sldMk cId="3779493815" sldId="347"/>
        </pc:sldMkLst>
        <pc:spChg chg="mod">
          <ac:chgData name="Thúy Mai" userId="222f1c7e07c9bd7a" providerId="LiveId" clId="{CA85455D-DC5E-42F7-900A-A8F2320BAD48}" dt="2023-05-29T08:14:05.561" v="4436" actId="20577"/>
          <ac:spMkLst>
            <pc:docMk/>
            <pc:sldMk cId="3779493815" sldId="347"/>
            <ac:spMk id="2" creationId="{D48409BE-01E4-8022-25B2-C87FCDB7B157}"/>
          </ac:spMkLst>
        </pc:spChg>
        <pc:spChg chg="mod">
          <ac:chgData name="Thúy Mai" userId="222f1c7e07c9bd7a" providerId="LiveId" clId="{CA85455D-DC5E-42F7-900A-A8F2320BAD48}" dt="2023-05-29T08:14:59.478" v="4478" actId="20577"/>
          <ac:spMkLst>
            <pc:docMk/>
            <pc:sldMk cId="3779493815" sldId="347"/>
            <ac:spMk id="3" creationId="{220D7017-9149-6F1D-77F3-2E4E1583A6E1}"/>
          </ac:spMkLst>
        </pc:spChg>
        <pc:spChg chg="add del mod">
          <ac:chgData name="Thúy Mai" userId="222f1c7e07c9bd7a" providerId="LiveId" clId="{CA85455D-DC5E-42F7-900A-A8F2320BAD48}" dt="2023-05-29T08:17:05.930" v="4544" actId="478"/>
          <ac:spMkLst>
            <pc:docMk/>
            <pc:sldMk cId="3779493815" sldId="347"/>
            <ac:spMk id="4" creationId="{C7886AAA-5721-EB69-F097-C6FD5A6C3E50}"/>
          </ac:spMkLst>
        </pc:spChg>
        <pc:spChg chg="add mod">
          <ac:chgData name="Thúy Mai" userId="222f1c7e07c9bd7a" providerId="LiveId" clId="{CA85455D-DC5E-42F7-900A-A8F2320BAD48}" dt="2023-05-29T08:27:19.209" v="4810" actId="1076"/>
          <ac:spMkLst>
            <pc:docMk/>
            <pc:sldMk cId="3779493815" sldId="347"/>
            <ac:spMk id="5" creationId="{AD54FDC7-DBFB-0A66-5685-7CA8915A004B}"/>
          </ac:spMkLst>
        </pc:spChg>
        <pc:spChg chg="add mod">
          <ac:chgData name="Thúy Mai" userId="222f1c7e07c9bd7a" providerId="LiveId" clId="{CA85455D-DC5E-42F7-900A-A8F2320BAD48}" dt="2023-05-29T08:16:20.288" v="4504" actId="20577"/>
          <ac:spMkLst>
            <pc:docMk/>
            <pc:sldMk cId="3779493815" sldId="347"/>
            <ac:spMk id="6" creationId="{D51711BC-7CF4-02B4-4F1B-BD954889023C}"/>
          </ac:spMkLst>
        </pc:spChg>
        <pc:spChg chg="mod">
          <ac:chgData name="Thúy Mai" userId="222f1c7e07c9bd7a" providerId="LiveId" clId="{CA85455D-DC5E-42F7-900A-A8F2320BAD48}" dt="2023-05-29T08:15:29.630" v="4482" actId="14100"/>
          <ac:spMkLst>
            <pc:docMk/>
            <pc:sldMk cId="3779493815" sldId="347"/>
            <ac:spMk id="7" creationId="{C2128362-C91B-C1DD-ED8D-EAC99BDB75BA}"/>
          </ac:spMkLst>
        </pc:spChg>
        <pc:spChg chg="add mod">
          <ac:chgData name="Thúy Mai" userId="222f1c7e07c9bd7a" providerId="LiveId" clId="{CA85455D-DC5E-42F7-900A-A8F2320BAD48}" dt="2023-05-29T08:27:21.193" v="4811" actId="1076"/>
          <ac:spMkLst>
            <pc:docMk/>
            <pc:sldMk cId="3779493815" sldId="347"/>
            <ac:spMk id="16" creationId="{A80AF485-F584-8674-FFC0-FF8ACC1402F5}"/>
          </ac:spMkLst>
        </pc:spChg>
        <pc:spChg chg="add mod">
          <ac:chgData name="Thúy Mai" userId="222f1c7e07c9bd7a" providerId="LiveId" clId="{CA85455D-DC5E-42F7-900A-A8F2320BAD48}" dt="2023-05-29T08:27:24.012" v="4812" actId="1076"/>
          <ac:spMkLst>
            <pc:docMk/>
            <pc:sldMk cId="3779493815" sldId="347"/>
            <ac:spMk id="17" creationId="{AA8419E8-A810-4A55-0C3E-63771D7426BC}"/>
          </ac:spMkLst>
        </pc:spChg>
        <pc:grpChg chg="del mod">
          <ac:chgData name="Thúy Mai" userId="222f1c7e07c9bd7a" providerId="LiveId" clId="{CA85455D-DC5E-42F7-900A-A8F2320BAD48}" dt="2023-05-29T08:15:38.814" v="4486" actId="478"/>
          <ac:grpSpMkLst>
            <pc:docMk/>
            <pc:sldMk cId="3779493815" sldId="347"/>
            <ac:grpSpMk id="8" creationId="{362BCAE2-290D-2244-B04C-4904C13E3320}"/>
          </ac:grpSpMkLst>
        </pc:grpChg>
        <pc:grpChg chg="del mod">
          <ac:chgData name="Thúy Mai" userId="222f1c7e07c9bd7a" providerId="LiveId" clId="{CA85455D-DC5E-42F7-900A-A8F2320BAD48}" dt="2023-05-29T08:15:42.151" v="4488" actId="478"/>
          <ac:grpSpMkLst>
            <pc:docMk/>
            <pc:sldMk cId="3779493815" sldId="347"/>
            <ac:grpSpMk id="12" creationId="{37BEEA0D-A21B-851B-7E1D-87133E50AD8A}"/>
          </ac:grpSpMkLst>
        </pc:grpChg>
        <pc:picChg chg="add mod">
          <ac:chgData name="Thúy Mai" userId="222f1c7e07c9bd7a" providerId="LiveId" clId="{CA85455D-DC5E-42F7-900A-A8F2320BAD48}" dt="2023-05-29T08:27:15.528" v="4809" actId="1076"/>
          <ac:picMkLst>
            <pc:docMk/>
            <pc:sldMk cId="3779493815" sldId="347"/>
            <ac:picMk id="18" creationId="{050D4233-6F6E-8C74-0197-9D2EB84EA27A}"/>
          </ac:picMkLst>
        </pc:picChg>
      </pc:sldChg>
      <pc:sldChg chg="add ord modTransition">
        <pc:chgData name="Thúy Mai" userId="222f1c7e07c9bd7a" providerId="LiveId" clId="{CA85455D-DC5E-42F7-900A-A8F2320BAD48}" dt="2023-05-31T10:12:30.792" v="6262"/>
        <pc:sldMkLst>
          <pc:docMk/>
          <pc:sldMk cId="279975610" sldId="348"/>
        </pc:sldMkLst>
      </pc:sldChg>
      <pc:sldChg chg="add del">
        <pc:chgData name="Thúy Mai" userId="222f1c7e07c9bd7a" providerId="LiveId" clId="{CA85455D-DC5E-42F7-900A-A8F2320BAD48}" dt="2023-05-29T08:17:51.350" v="4553" actId="2696"/>
        <pc:sldMkLst>
          <pc:docMk/>
          <pc:sldMk cId="1738672871" sldId="348"/>
        </pc:sldMkLst>
      </pc:sldChg>
      <pc:sldChg chg="modSp add del mod">
        <pc:chgData name="Thúy Mai" userId="222f1c7e07c9bd7a" providerId="LiveId" clId="{CA85455D-DC5E-42F7-900A-A8F2320BAD48}" dt="2023-05-29T08:18:31.405" v="4582" actId="2696"/>
        <pc:sldMkLst>
          <pc:docMk/>
          <pc:sldMk cId="2336142925" sldId="348"/>
        </pc:sldMkLst>
        <pc:spChg chg="mod">
          <ac:chgData name="Thúy Mai" userId="222f1c7e07c9bd7a" providerId="LiveId" clId="{CA85455D-DC5E-42F7-900A-A8F2320BAD48}" dt="2023-05-29T08:18:07.181" v="4579" actId="20577"/>
          <ac:spMkLst>
            <pc:docMk/>
            <pc:sldMk cId="2336142925" sldId="348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9T08:18:02.262" v="4556" actId="20577"/>
          <ac:spMkLst>
            <pc:docMk/>
            <pc:sldMk cId="2336142925" sldId="348"/>
            <ac:spMk id="16" creationId="{F688EE4E-22C6-4E25-B810-40039F692972}"/>
          </ac:spMkLst>
        </pc:spChg>
      </pc:sldChg>
      <pc:sldChg chg="modSp add mod modTransition">
        <pc:chgData name="Thúy Mai" userId="222f1c7e07c9bd7a" providerId="LiveId" clId="{CA85455D-DC5E-42F7-900A-A8F2320BAD48}" dt="2023-05-31T10:12:30.792" v="6262"/>
        <pc:sldMkLst>
          <pc:docMk/>
          <pc:sldMk cId="245387625" sldId="349"/>
        </pc:sldMkLst>
        <pc:spChg chg="mod">
          <ac:chgData name="Thúy Mai" userId="222f1c7e07c9bd7a" providerId="LiveId" clId="{CA85455D-DC5E-42F7-900A-A8F2320BAD48}" dt="2023-05-29T08:18:44.101" v="4606" actId="20577"/>
          <ac:spMkLst>
            <pc:docMk/>
            <pc:sldMk cId="245387625" sldId="349"/>
            <ac:spMk id="11" creationId="{B7EB713D-B94C-4513-9CFF-33F27EA349E2}"/>
          </ac:spMkLst>
        </pc:spChg>
        <pc:spChg chg="mod">
          <ac:chgData name="Thúy Mai" userId="222f1c7e07c9bd7a" providerId="LiveId" clId="{CA85455D-DC5E-42F7-900A-A8F2320BAD48}" dt="2023-05-29T08:18:40.233" v="4586" actId="20577"/>
          <ac:spMkLst>
            <pc:docMk/>
            <pc:sldMk cId="245387625" sldId="349"/>
            <ac:spMk id="16" creationId="{F688EE4E-22C6-4E25-B810-40039F692972}"/>
          </ac:spMkLst>
        </pc:spChg>
      </pc:sldChg>
      <pc:sldChg chg="add del">
        <pc:chgData name="Thúy Mai" userId="222f1c7e07c9bd7a" providerId="LiveId" clId="{CA85455D-DC5E-42F7-900A-A8F2320BAD48}" dt="2023-05-29T08:19:34.166" v="4608" actId="2696"/>
        <pc:sldMkLst>
          <pc:docMk/>
          <pc:sldMk cId="1013951683" sldId="350"/>
        </pc:sldMkLst>
      </pc:sldChg>
      <pc:sldChg chg="addSp delSp modSp add del mod addAnim delAnim">
        <pc:chgData name="Thúy Mai" userId="222f1c7e07c9bd7a" providerId="LiveId" clId="{CA85455D-DC5E-42F7-900A-A8F2320BAD48}" dt="2023-05-29T08:26:54.034" v="4807" actId="47"/>
        <pc:sldMkLst>
          <pc:docMk/>
          <pc:sldMk cId="1715863647" sldId="350"/>
        </pc:sldMkLst>
        <pc:spChg chg="add mod">
          <ac:chgData name="Thúy Mai" userId="222f1c7e07c9bd7a" providerId="LiveId" clId="{CA85455D-DC5E-42F7-900A-A8F2320BAD48}" dt="2023-05-29T08:26:34.687" v="4802" actId="21"/>
          <ac:spMkLst>
            <pc:docMk/>
            <pc:sldMk cId="1715863647" sldId="350"/>
            <ac:spMk id="4" creationId="{F5886783-D673-4178-DA36-0BBE5F6C4C35}"/>
          </ac:spMkLst>
        </pc:spChg>
        <pc:spChg chg="mod">
          <ac:chgData name="Thúy Mai" userId="222f1c7e07c9bd7a" providerId="LiveId" clId="{CA85455D-DC5E-42F7-900A-A8F2320BAD48}" dt="2023-05-29T08:22:08.798" v="4654" actId="14100"/>
          <ac:spMkLst>
            <pc:docMk/>
            <pc:sldMk cId="1715863647" sldId="350"/>
            <ac:spMk id="12" creationId="{0C50AE61-2647-457C-960E-3A57F1EB135A}"/>
          </ac:spMkLst>
        </pc:spChg>
        <pc:spChg chg="mod">
          <ac:chgData name="Thúy Mai" userId="222f1c7e07c9bd7a" providerId="LiveId" clId="{CA85455D-DC5E-42F7-900A-A8F2320BAD48}" dt="2023-05-29T08:19:57.549" v="4639" actId="14100"/>
          <ac:spMkLst>
            <pc:docMk/>
            <pc:sldMk cId="1715863647" sldId="350"/>
            <ac:spMk id="13" creationId="{47184B23-E15C-48C6-91B8-815B0BAD9DB6}"/>
          </ac:spMkLst>
        </pc:spChg>
        <pc:spChg chg="add del">
          <ac:chgData name="Thúy Mai" userId="222f1c7e07c9bd7a" providerId="LiveId" clId="{CA85455D-DC5E-42F7-900A-A8F2320BAD48}" dt="2023-05-29T08:23:52.494" v="4661" actId="478"/>
          <ac:spMkLst>
            <pc:docMk/>
            <pc:sldMk cId="1715863647" sldId="350"/>
            <ac:spMk id="17" creationId="{7AFF5930-D962-D79D-EB95-FB391F75DB91}"/>
          </ac:spMkLst>
        </pc:spChg>
        <pc:grpChg chg="mod">
          <ac:chgData name="Thúy Mai" userId="222f1c7e07c9bd7a" providerId="LiveId" clId="{CA85455D-DC5E-42F7-900A-A8F2320BAD48}" dt="2023-05-29T08:22:05.916" v="4653" actId="14100"/>
          <ac:grpSpMkLst>
            <pc:docMk/>
            <pc:sldMk cId="1715863647" sldId="350"/>
            <ac:grpSpMk id="11" creationId="{381B609A-D422-4482-A91B-2E9D9D80082E}"/>
          </ac:grpSpMkLst>
        </pc:grpChg>
        <pc:graphicFrameChg chg="add del mod">
          <ac:chgData name="Thúy Mai" userId="222f1c7e07c9bd7a" providerId="LiveId" clId="{CA85455D-DC5E-42F7-900A-A8F2320BAD48}" dt="2023-05-29T08:20:31.110" v="4642"/>
          <ac:graphicFrameMkLst>
            <pc:docMk/>
            <pc:sldMk cId="1715863647" sldId="350"/>
            <ac:graphicFrameMk id="2" creationId="{A869947D-485F-35E4-5634-425B27C8975B}"/>
          </ac:graphicFrameMkLst>
        </pc:graphicFrameChg>
        <pc:picChg chg="del">
          <ac:chgData name="Thúy Mai" userId="222f1c7e07c9bd7a" providerId="LiveId" clId="{CA85455D-DC5E-42F7-900A-A8F2320BAD48}" dt="2023-05-29T08:23:25.166" v="4657" actId="478"/>
          <ac:picMkLst>
            <pc:docMk/>
            <pc:sldMk cId="1715863647" sldId="350"/>
            <ac:picMk id="19" creationId="{0DFF0646-DD6C-CE30-A8F3-DA820D723E08}"/>
          </ac:picMkLst>
        </pc:picChg>
      </pc:sldChg>
      <pc:sldChg chg="modSp add mod modTransition modAnim">
        <pc:chgData name="Thúy Mai" userId="222f1c7e07c9bd7a" providerId="LiveId" clId="{CA85455D-DC5E-42F7-900A-A8F2320BAD48}" dt="2023-05-31T10:15:10.302" v="6272"/>
        <pc:sldMkLst>
          <pc:docMk/>
          <pc:sldMk cId="2701159195" sldId="351"/>
        </pc:sldMkLst>
        <pc:spChg chg="mod">
          <ac:chgData name="Thúy Mai" userId="222f1c7e07c9bd7a" providerId="LiveId" clId="{CA85455D-DC5E-42F7-900A-A8F2320BAD48}" dt="2023-05-29T08:26:46.971" v="4805" actId="14100"/>
          <ac:spMkLst>
            <pc:docMk/>
            <pc:sldMk cId="2701159195" sldId="351"/>
            <ac:spMk id="7" creationId="{67D26F64-92B5-45EB-8894-4A786AE2BB21}"/>
          </ac:spMkLst>
        </pc:spChg>
        <pc:spChg chg="mod">
          <ac:chgData name="Thúy Mai" userId="222f1c7e07c9bd7a" providerId="LiveId" clId="{CA85455D-DC5E-42F7-900A-A8F2320BAD48}" dt="2023-05-29T08:26:11.892" v="4797" actId="14100"/>
          <ac:spMkLst>
            <pc:docMk/>
            <pc:sldMk cId="2701159195" sldId="351"/>
            <ac:spMk id="8" creationId="{127412F3-6BEC-430B-A82A-D90AD49DBB71}"/>
          </ac:spMkLst>
        </pc:spChg>
        <pc:spChg chg="mod">
          <ac:chgData name="Thúy Mai" userId="222f1c7e07c9bd7a" providerId="LiveId" clId="{CA85455D-DC5E-42F7-900A-A8F2320BAD48}" dt="2023-05-29T08:26:25.875" v="4801" actId="1076"/>
          <ac:spMkLst>
            <pc:docMk/>
            <pc:sldMk cId="2701159195" sldId="351"/>
            <ac:spMk id="9" creationId="{FE7A9E50-06A9-4D95-B320-C4663A282513}"/>
          </ac:spMkLst>
        </pc:spChg>
        <pc:spChg chg="mod">
          <ac:chgData name="Thúy Mai" userId="222f1c7e07c9bd7a" providerId="LiveId" clId="{CA85455D-DC5E-42F7-900A-A8F2320BAD48}" dt="2023-05-29T08:26:50.288" v="4806" actId="1076"/>
          <ac:spMkLst>
            <pc:docMk/>
            <pc:sldMk cId="2701159195" sldId="351"/>
            <ac:spMk id="13" creationId="{C6FE1128-6DEB-90A7-85E0-1F28D177187C}"/>
          </ac:spMkLst>
        </pc:spChg>
      </pc:sldChg>
      <pc:sldChg chg="addSp delSp modSp new mod ord modTransition delAnim modAnim">
        <pc:chgData name="Thúy Mai" userId="222f1c7e07c9bd7a" providerId="LiveId" clId="{CA85455D-DC5E-42F7-900A-A8F2320BAD48}" dt="2023-05-31T10:12:30.792" v="6262"/>
        <pc:sldMkLst>
          <pc:docMk/>
          <pc:sldMk cId="3913969059" sldId="352"/>
        </pc:sldMkLst>
        <pc:spChg chg="del">
          <ac:chgData name="Thúy Mai" userId="222f1c7e07c9bd7a" providerId="LiveId" clId="{CA85455D-DC5E-42F7-900A-A8F2320BAD48}" dt="2023-05-29T08:28:10.862" v="4816" actId="478"/>
          <ac:spMkLst>
            <pc:docMk/>
            <pc:sldMk cId="3913969059" sldId="352"/>
            <ac:spMk id="2" creationId="{CE96FE7F-2204-5B07-C87F-5CD34C2A4FA2}"/>
          </ac:spMkLst>
        </pc:spChg>
        <pc:spChg chg="del mod">
          <ac:chgData name="Thúy Mai" userId="222f1c7e07c9bd7a" providerId="LiveId" clId="{CA85455D-DC5E-42F7-900A-A8F2320BAD48}" dt="2023-05-29T08:28:10.186" v="4815" actId="478"/>
          <ac:spMkLst>
            <pc:docMk/>
            <pc:sldMk cId="3913969059" sldId="352"/>
            <ac:spMk id="3" creationId="{5449A687-460D-6543-1BBD-A372E72B94A4}"/>
          </ac:spMkLst>
        </pc:spChg>
        <pc:spChg chg="add mod">
          <ac:chgData name="Thúy Mai" userId="222f1c7e07c9bd7a" providerId="LiveId" clId="{CA85455D-DC5E-42F7-900A-A8F2320BAD48}" dt="2023-05-29T08:32:24.589" v="4936" actId="1076"/>
          <ac:spMkLst>
            <pc:docMk/>
            <pc:sldMk cId="3913969059" sldId="352"/>
            <ac:spMk id="9" creationId="{9539FB99-F5AF-A6BC-C28C-E33D678E3BC8}"/>
          </ac:spMkLst>
        </pc:spChg>
        <pc:graphicFrameChg chg="add del mod">
          <ac:chgData name="Thúy Mai" userId="222f1c7e07c9bd7a" providerId="LiveId" clId="{CA85455D-DC5E-42F7-900A-A8F2320BAD48}" dt="2023-05-29T08:31:15.956" v="4871"/>
          <ac:graphicFrameMkLst>
            <pc:docMk/>
            <pc:sldMk cId="3913969059" sldId="352"/>
            <ac:graphicFrameMk id="7" creationId="{2C36EA89-9A59-C784-C837-218B2A309FFE}"/>
          </ac:graphicFrameMkLst>
        </pc:graphicFrameChg>
        <pc:picChg chg="add del mod">
          <ac:chgData name="Thúy Mai" userId="222f1c7e07c9bd7a" providerId="LiveId" clId="{CA85455D-DC5E-42F7-900A-A8F2320BAD48}" dt="2023-05-29T08:28:14.867" v="4818" actId="478"/>
          <ac:picMkLst>
            <pc:docMk/>
            <pc:sldMk cId="3913969059" sldId="352"/>
            <ac:picMk id="4" creationId="{5C0E7E70-69A2-F1BD-240B-410E886F68D5}"/>
          </ac:picMkLst>
        </pc:picChg>
        <pc:picChg chg="add del mod">
          <ac:chgData name="Thúy Mai" userId="222f1c7e07c9bd7a" providerId="LiveId" clId="{CA85455D-DC5E-42F7-900A-A8F2320BAD48}" dt="2023-05-29T08:28:31.707" v="4821" actId="478"/>
          <ac:picMkLst>
            <pc:docMk/>
            <pc:sldMk cId="3913969059" sldId="352"/>
            <ac:picMk id="5" creationId="{27EC39B3-AB06-166F-35C1-5E7574B29846}"/>
          </ac:picMkLst>
        </pc:picChg>
        <pc:picChg chg="add mod">
          <ac:chgData name="Thúy Mai" userId="222f1c7e07c9bd7a" providerId="LiveId" clId="{CA85455D-DC5E-42F7-900A-A8F2320BAD48}" dt="2023-05-29T08:31:05.544" v="4868" actId="1076"/>
          <ac:picMkLst>
            <pc:docMk/>
            <pc:sldMk cId="3913969059" sldId="352"/>
            <ac:picMk id="6" creationId="{DDD8508A-4698-ED47-ECE5-5EFA6A06DA00}"/>
          </ac:picMkLst>
        </pc:picChg>
      </pc:sldChg>
      <pc:sldChg chg="addSp delSp modSp add mod ord modTransition delAnim modAnim">
        <pc:chgData name="Thúy Mai" userId="222f1c7e07c9bd7a" providerId="LiveId" clId="{CA85455D-DC5E-42F7-900A-A8F2320BAD48}" dt="2023-05-31T10:12:30.792" v="6262"/>
        <pc:sldMkLst>
          <pc:docMk/>
          <pc:sldMk cId="2797268891" sldId="353"/>
        </pc:sldMkLst>
        <pc:spChg chg="mod">
          <ac:chgData name="Thúy Mai" userId="222f1c7e07c9bd7a" providerId="LiveId" clId="{CA85455D-DC5E-42F7-900A-A8F2320BAD48}" dt="2023-05-29T08:34:28.172" v="4996" actId="20577"/>
          <ac:spMkLst>
            <pc:docMk/>
            <pc:sldMk cId="2797268891" sldId="353"/>
            <ac:spMk id="9" creationId="{9539FB99-F5AF-A6BC-C28C-E33D678E3BC8}"/>
          </ac:spMkLst>
        </pc:spChg>
        <pc:picChg chg="add del mod">
          <ac:chgData name="Thúy Mai" userId="222f1c7e07c9bd7a" providerId="LiveId" clId="{CA85455D-DC5E-42F7-900A-A8F2320BAD48}" dt="2023-05-29T08:53:15.410" v="5233" actId="478"/>
          <ac:picMkLst>
            <pc:docMk/>
            <pc:sldMk cId="2797268891" sldId="353"/>
            <ac:picMk id="3" creationId="{0551E82F-6034-FC35-D9BA-141E4FEE704B}"/>
          </ac:picMkLst>
        </pc:picChg>
        <pc:picChg chg="add mod">
          <ac:chgData name="Thúy Mai" userId="222f1c7e07c9bd7a" providerId="LiveId" clId="{CA85455D-DC5E-42F7-900A-A8F2320BAD48}" dt="2023-05-29T08:53:20.069" v="5236" actId="14100"/>
          <ac:picMkLst>
            <pc:docMk/>
            <pc:sldMk cId="2797268891" sldId="353"/>
            <ac:picMk id="4" creationId="{0BA4187E-B7AE-FC30-454A-E737B09D4027}"/>
          </ac:picMkLst>
        </pc:picChg>
        <pc:picChg chg="del">
          <ac:chgData name="Thúy Mai" userId="222f1c7e07c9bd7a" providerId="LiveId" clId="{CA85455D-DC5E-42F7-900A-A8F2320BAD48}" dt="2023-05-29T08:34:04.089" v="4986" actId="478"/>
          <ac:picMkLst>
            <pc:docMk/>
            <pc:sldMk cId="2797268891" sldId="353"/>
            <ac:picMk id="6" creationId="{DDD8508A-4698-ED47-ECE5-5EFA6A06DA00}"/>
          </ac:picMkLst>
        </pc:picChg>
      </pc:sldChg>
      <pc:sldChg chg="addSp delSp modSp new mod modTransition">
        <pc:chgData name="Thúy Mai" userId="222f1c7e07c9bd7a" providerId="LiveId" clId="{CA85455D-DC5E-42F7-900A-A8F2320BAD48}" dt="2023-05-31T10:12:30.792" v="6262"/>
        <pc:sldMkLst>
          <pc:docMk/>
          <pc:sldMk cId="3320609570" sldId="354"/>
        </pc:sldMkLst>
        <pc:spChg chg="del">
          <ac:chgData name="Thúy Mai" userId="222f1c7e07c9bd7a" providerId="LiveId" clId="{CA85455D-DC5E-42F7-900A-A8F2320BAD48}" dt="2023-05-29T08:34:44.728" v="4998" actId="478"/>
          <ac:spMkLst>
            <pc:docMk/>
            <pc:sldMk cId="3320609570" sldId="354"/>
            <ac:spMk id="2" creationId="{8A9856CC-5743-9768-5668-543B9D355965}"/>
          </ac:spMkLst>
        </pc:spChg>
        <pc:spChg chg="del">
          <ac:chgData name="Thúy Mai" userId="222f1c7e07c9bd7a" providerId="LiveId" clId="{CA85455D-DC5E-42F7-900A-A8F2320BAD48}" dt="2023-05-29T08:34:44.728" v="4998" actId="478"/>
          <ac:spMkLst>
            <pc:docMk/>
            <pc:sldMk cId="3320609570" sldId="354"/>
            <ac:spMk id="3" creationId="{EE28A682-99EF-7984-B673-C94F7C964FA9}"/>
          </ac:spMkLst>
        </pc:spChg>
        <pc:spChg chg="add mod">
          <ac:chgData name="Thúy Mai" userId="222f1c7e07c9bd7a" providerId="LiveId" clId="{CA85455D-DC5E-42F7-900A-A8F2320BAD48}" dt="2023-05-29T08:34:53.866" v="5009" actId="20577"/>
          <ac:spMkLst>
            <pc:docMk/>
            <pc:sldMk cId="3320609570" sldId="354"/>
            <ac:spMk id="6" creationId="{AE63C77E-08E7-5B89-67F7-593A64165F7B}"/>
          </ac:spMkLst>
        </pc:spChg>
        <pc:graphicFrameChg chg="add del mod">
          <ac:chgData name="Thúy Mai" userId="222f1c7e07c9bd7a" providerId="LiveId" clId="{CA85455D-DC5E-42F7-900A-A8F2320BAD48}" dt="2023-05-29T08:34:45.753" v="5001"/>
          <ac:graphicFrameMkLst>
            <pc:docMk/>
            <pc:sldMk cId="3320609570" sldId="354"/>
            <ac:graphicFrameMk id="4" creationId="{0203CC7E-C492-ED7E-2807-5EB2BAF9E4BE}"/>
          </ac:graphicFrameMkLst>
        </pc:graphicFrameChg>
        <pc:graphicFrameChg chg="add del mod">
          <ac:chgData name="Thúy Mai" userId="222f1c7e07c9bd7a" providerId="LiveId" clId="{CA85455D-DC5E-42F7-900A-A8F2320BAD48}" dt="2023-05-29T08:35:35.961" v="5012"/>
          <ac:graphicFrameMkLst>
            <pc:docMk/>
            <pc:sldMk cId="3320609570" sldId="354"/>
            <ac:graphicFrameMk id="7" creationId="{80BE7446-C454-8C2B-F191-85F321B6D73B}"/>
          </ac:graphicFrameMkLst>
        </pc:graphicFrameChg>
        <pc:graphicFrameChg chg="add mod modGraphic">
          <ac:chgData name="Thúy Mai" userId="222f1c7e07c9bd7a" providerId="LiveId" clId="{CA85455D-DC5E-42F7-900A-A8F2320BAD48}" dt="2023-05-29T08:36:54.727" v="5033" actId="1076"/>
          <ac:graphicFrameMkLst>
            <pc:docMk/>
            <pc:sldMk cId="3320609570" sldId="354"/>
            <ac:graphicFrameMk id="8" creationId="{5C1508AD-DB9D-16CE-1B9B-E2C6DB715F81}"/>
          </ac:graphicFrameMkLst>
        </pc:graphicFrameChg>
        <pc:picChg chg="add mod">
          <ac:chgData name="Thúy Mai" userId="222f1c7e07c9bd7a" providerId="LiveId" clId="{CA85455D-DC5E-42F7-900A-A8F2320BAD48}" dt="2023-05-29T08:37:38.564" v="5042" actId="1036"/>
          <ac:picMkLst>
            <pc:docMk/>
            <pc:sldMk cId="3320609570" sldId="354"/>
            <ac:picMk id="10" creationId="{CB616589-24F5-B18D-68E8-E643FF910AB9}"/>
          </ac:picMkLst>
        </pc:picChg>
      </pc:sldChg>
      <pc:sldChg chg="new del">
        <pc:chgData name="Thúy Mai" userId="222f1c7e07c9bd7a" providerId="LiveId" clId="{CA85455D-DC5E-42F7-900A-A8F2320BAD48}" dt="2023-05-29T08:37:58.636" v="5044" actId="47"/>
        <pc:sldMkLst>
          <pc:docMk/>
          <pc:sldMk cId="816666444" sldId="355"/>
        </pc:sldMkLst>
      </pc:sldChg>
      <pc:sldChg chg="addSp delSp modSp new mod modTransition">
        <pc:chgData name="Thúy Mai" userId="222f1c7e07c9bd7a" providerId="LiveId" clId="{CA85455D-DC5E-42F7-900A-A8F2320BAD48}" dt="2023-05-31T10:12:30.792" v="6262"/>
        <pc:sldMkLst>
          <pc:docMk/>
          <pc:sldMk cId="2347326155" sldId="355"/>
        </pc:sldMkLst>
        <pc:spChg chg="del">
          <ac:chgData name="Thúy Mai" userId="222f1c7e07c9bd7a" providerId="LiveId" clId="{CA85455D-DC5E-42F7-900A-A8F2320BAD48}" dt="2023-05-29T08:41:22.172" v="5122" actId="478"/>
          <ac:spMkLst>
            <pc:docMk/>
            <pc:sldMk cId="2347326155" sldId="355"/>
            <ac:spMk id="2" creationId="{2D346960-417B-5FAA-2CEA-242BA4805557}"/>
          </ac:spMkLst>
        </pc:spChg>
        <pc:spChg chg="del">
          <ac:chgData name="Thúy Mai" userId="222f1c7e07c9bd7a" providerId="LiveId" clId="{CA85455D-DC5E-42F7-900A-A8F2320BAD48}" dt="2023-05-29T08:41:22.172" v="5122" actId="478"/>
          <ac:spMkLst>
            <pc:docMk/>
            <pc:sldMk cId="2347326155" sldId="355"/>
            <ac:spMk id="3" creationId="{987BDD6E-F0F5-7C6F-1C19-B252A3F60200}"/>
          </ac:spMkLst>
        </pc:spChg>
        <pc:spChg chg="add mod">
          <ac:chgData name="Thúy Mai" userId="222f1c7e07c9bd7a" providerId="LiveId" clId="{CA85455D-DC5E-42F7-900A-A8F2320BAD48}" dt="2023-05-29T08:41:37.297" v="5136" actId="1076"/>
          <ac:spMkLst>
            <pc:docMk/>
            <pc:sldMk cId="2347326155" sldId="355"/>
            <ac:spMk id="6" creationId="{A87ECD48-5EEA-9AB8-2CD1-1288FFF47108}"/>
          </ac:spMkLst>
        </pc:spChg>
        <pc:graphicFrameChg chg="add del mod">
          <ac:chgData name="Thúy Mai" userId="222f1c7e07c9bd7a" providerId="LiveId" clId="{CA85455D-DC5E-42F7-900A-A8F2320BAD48}" dt="2023-05-29T08:41:23.259" v="5125"/>
          <ac:graphicFrameMkLst>
            <pc:docMk/>
            <pc:sldMk cId="2347326155" sldId="355"/>
            <ac:graphicFrameMk id="4" creationId="{BC30693D-A097-3169-C05F-AB50C10C8098}"/>
          </ac:graphicFrameMkLst>
        </pc:graphicFrameChg>
        <pc:graphicFrameChg chg="add del mod">
          <ac:chgData name="Thúy Mai" userId="222f1c7e07c9bd7a" providerId="LiveId" clId="{CA85455D-DC5E-42F7-900A-A8F2320BAD48}" dt="2023-05-29T08:41:44.917" v="5139"/>
          <ac:graphicFrameMkLst>
            <pc:docMk/>
            <pc:sldMk cId="2347326155" sldId="355"/>
            <ac:graphicFrameMk id="7" creationId="{B7C2B87A-21FA-DAAF-172F-3564AC01240B}"/>
          </ac:graphicFrameMkLst>
        </pc:graphicFrameChg>
        <pc:graphicFrameChg chg="add mod modGraphic">
          <ac:chgData name="Thúy Mai" userId="222f1c7e07c9bd7a" providerId="LiveId" clId="{CA85455D-DC5E-42F7-900A-A8F2320BAD48}" dt="2023-05-29T08:44:22.292" v="5157"/>
          <ac:graphicFrameMkLst>
            <pc:docMk/>
            <pc:sldMk cId="2347326155" sldId="355"/>
            <ac:graphicFrameMk id="8" creationId="{CF2B579D-3056-A29C-008A-E85DC18CABEA}"/>
          </ac:graphicFrameMkLst>
        </pc:graphicFrameChg>
      </pc:sldChg>
      <pc:sldChg chg="add del">
        <pc:chgData name="Thúy Mai" userId="222f1c7e07c9bd7a" providerId="LiveId" clId="{CA85455D-DC5E-42F7-900A-A8F2320BAD48}" dt="2023-05-29T08:39:42.610" v="5097"/>
        <pc:sldMkLst>
          <pc:docMk/>
          <pc:sldMk cId="3145330439" sldId="355"/>
        </pc:sldMkLst>
      </pc:sldChg>
      <pc:sldChg chg="addSp delSp modSp new mod modTransition">
        <pc:chgData name="Thúy Mai" userId="222f1c7e07c9bd7a" providerId="LiveId" clId="{CA85455D-DC5E-42F7-900A-A8F2320BAD48}" dt="2023-05-31T10:12:30.792" v="6262"/>
        <pc:sldMkLst>
          <pc:docMk/>
          <pc:sldMk cId="3151660749" sldId="356"/>
        </pc:sldMkLst>
        <pc:spChg chg="del">
          <ac:chgData name="Thúy Mai" userId="222f1c7e07c9bd7a" providerId="LiveId" clId="{CA85455D-DC5E-42F7-900A-A8F2320BAD48}" dt="2023-05-29T08:44:40.251" v="5159" actId="478"/>
          <ac:spMkLst>
            <pc:docMk/>
            <pc:sldMk cId="3151660749" sldId="356"/>
            <ac:spMk id="2" creationId="{FEAAB4D1-642C-DC47-7541-3F58CBA1D00A}"/>
          </ac:spMkLst>
        </pc:spChg>
        <pc:spChg chg="del">
          <ac:chgData name="Thúy Mai" userId="222f1c7e07c9bd7a" providerId="LiveId" clId="{CA85455D-DC5E-42F7-900A-A8F2320BAD48}" dt="2023-05-29T08:44:40.251" v="5159" actId="478"/>
          <ac:spMkLst>
            <pc:docMk/>
            <pc:sldMk cId="3151660749" sldId="356"/>
            <ac:spMk id="3" creationId="{55519DFB-21C4-81A6-E652-60315E6369B8}"/>
          </ac:spMkLst>
        </pc:spChg>
        <pc:spChg chg="add mod">
          <ac:chgData name="Thúy Mai" userId="222f1c7e07c9bd7a" providerId="LiveId" clId="{CA85455D-DC5E-42F7-900A-A8F2320BAD48}" dt="2023-05-29T08:52:32.219" v="5213" actId="1038"/>
          <ac:spMkLst>
            <pc:docMk/>
            <pc:sldMk cId="3151660749" sldId="356"/>
            <ac:spMk id="6" creationId="{C8784D37-39A7-54F7-BFF1-825C0B1B604B}"/>
          </ac:spMkLst>
        </pc:spChg>
        <pc:graphicFrameChg chg="add del mod">
          <ac:chgData name="Thúy Mai" userId="222f1c7e07c9bd7a" providerId="LiveId" clId="{CA85455D-DC5E-42F7-900A-A8F2320BAD48}" dt="2023-05-29T08:44:41.020" v="5162"/>
          <ac:graphicFrameMkLst>
            <pc:docMk/>
            <pc:sldMk cId="3151660749" sldId="356"/>
            <ac:graphicFrameMk id="4" creationId="{B25D5083-533E-4A33-46A9-9E16175F7C4B}"/>
          </ac:graphicFrameMkLst>
        </pc:graphicFrameChg>
      </pc:sldChg>
      <pc:sldChg chg="addSp delSp modSp new del mod">
        <pc:chgData name="Thúy Mai" userId="222f1c7e07c9bd7a" providerId="LiveId" clId="{CA85455D-DC5E-42F7-900A-A8F2320BAD48}" dt="2023-05-29T08:55:09.311" v="5247" actId="47"/>
        <pc:sldMkLst>
          <pc:docMk/>
          <pc:sldMk cId="761659558" sldId="357"/>
        </pc:sldMkLst>
        <pc:spChg chg="del">
          <ac:chgData name="Thúy Mai" userId="222f1c7e07c9bd7a" providerId="LiveId" clId="{CA85455D-DC5E-42F7-900A-A8F2320BAD48}" dt="2023-05-29T08:54:46.802" v="5241" actId="478"/>
          <ac:spMkLst>
            <pc:docMk/>
            <pc:sldMk cId="761659558" sldId="357"/>
            <ac:spMk id="2" creationId="{FEC93D62-7FD2-091D-F19B-4398121D424D}"/>
          </ac:spMkLst>
        </pc:spChg>
        <pc:spChg chg="del">
          <ac:chgData name="Thúy Mai" userId="222f1c7e07c9bd7a" providerId="LiveId" clId="{CA85455D-DC5E-42F7-900A-A8F2320BAD48}" dt="2023-05-29T08:54:46.802" v="5241" actId="478"/>
          <ac:spMkLst>
            <pc:docMk/>
            <pc:sldMk cId="761659558" sldId="357"/>
            <ac:spMk id="3" creationId="{F97D18C3-E4B8-64AC-1E1F-036631924B4F}"/>
          </ac:spMkLst>
        </pc:spChg>
        <pc:graphicFrameChg chg="add del mod">
          <ac:chgData name="Thúy Mai" userId="222f1c7e07c9bd7a" providerId="LiveId" clId="{CA85455D-DC5E-42F7-900A-A8F2320BAD48}" dt="2023-05-29T08:54:48.173" v="5244"/>
          <ac:graphicFrameMkLst>
            <pc:docMk/>
            <pc:sldMk cId="761659558" sldId="357"/>
            <ac:graphicFrameMk id="4" creationId="{A8B69684-7331-40DA-4D5E-EF87254AE1A7}"/>
          </ac:graphicFrameMkLst>
        </pc:graphicFrameChg>
      </pc:sldChg>
      <pc:sldChg chg="add del modTransition setBg">
        <pc:chgData name="Thúy Mai" userId="222f1c7e07c9bd7a" providerId="LiveId" clId="{CA85455D-DC5E-42F7-900A-A8F2320BAD48}" dt="2023-05-29T08:55:09.941" v="5248" actId="47"/>
        <pc:sldMkLst>
          <pc:docMk/>
          <pc:sldMk cId="0" sldId="387"/>
        </pc:sldMkLst>
      </pc:sldChg>
      <pc:sldChg chg="add del modTransition setBg">
        <pc:chgData name="Thúy Mai" userId="222f1c7e07c9bd7a" providerId="LiveId" clId="{CA85455D-DC5E-42F7-900A-A8F2320BAD48}" dt="2023-05-29T08:55:10.509" v="5249" actId="47"/>
        <pc:sldMkLst>
          <pc:docMk/>
          <pc:sldMk cId="0" sldId="388"/>
        </pc:sldMkLst>
      </pc:sldChg>
      <pc:sldChg chg="addSp modSp add modTransition setBg">
        <pc:chgData name="Thúy Mai" userId="222f1c7e07c9bd7a" providerId="LiveId" clId="{CA85455D-DC5E-42F7-900A-A8F2320BAD48}" dt="2023-05-31T10:12:30.792" v="6262"/>
        <pc:sldMkLst>
          <pc:docMk/>
          <pc:sldMk cId="0" sldId="389"/>
        </pc:sldMkLst>
        <pc:picChg chg="add mod">
          <ac:chgData name="Thúy Mai" userId="222f1c7e07c9bd7a" providerId="LiveId" clId="{CA85455D-DC5E-42F7-900A-A8F2320BAD48}" dt="2023-05-29T08:56:12.081" v="5255" actId="1035"/>
          <ac:picMkLst>
            <pc:docMk/>
            <pc:sldMk cId="0" sldId="389"/>
            <ac:picMk id="2050" creationId="{37BB9DCA-CEF6-C679-47CC-E69D0EADEC51}"/>
          </ac:picMkLst>
        </pc:picChg>
      </pc:sldChg>
      <pc:sldChg chg="addSp delSp modSp add mod modTransition setBg">
        <pc:chgData name="Thúy Mai" userId="222f1c7e07c9bd7a" providerId="LiveId" clId="{CA85455D-DC5E-42F7-900A-A8F2320BAD48}" dt="2023-05-31T10:12:30.792" v="6262"/>
        <pc:sldMkLst>
          <pc:docMk/>
          <pc:sldMk cId="0" sldId="390"/>
        </pc:sldMkLst>
        <pc:spChg chg="del">
          <ac:chgData name="Thúy Mai" userId="222f1c7e07c9bd7a" providerId="LiveId" clId="{CA85455D-DC5E-42F7-900A-A8F2320BAD48}" dt="2023-05-29T08:57:38.992" v="5256" actId="478"/>
          <ac:spMkLst>
            <pc:docMk/>
            <pc:sldMk cId="0" sldId="390"/>
            <ac:spMk id="50178" creationId="{B69C01D5-1513-3A1E-1335-C4868E7E1DEF}"/>
          </ac:spMkLst>
        </pc:spChg>
        <pc:spChg chg="del">
          <ac:chgData name="Thúy Mai" userId="222f1c7e07c9bd7a" providerId="LiveId" clId="{CA85455D-DC5E-42F7-900A-A8F2320BAD48}" dt="2023-05-29T08:57:38.992" v="5256" actId="478"/>
          <ac:spMkLst>
            <pc:docMk/>
            <pc:sldMk cId="0" sldId="390"/>
            <ac:spMk id="50179" creationId="{C8836246-2D0E-199E-1498-2E555A757E30}"/>
          </ac:spMkLst>
        </pc:spChg>
        <pc:picChg chg="add mod">
          <ac:chgData name="Thúy Mai" userId="222f1c7e07c9bd7a" providerId="LiveId" clId="{CA85455D-DC5E-42F7-900A-A8F2320BAD48}" dt="2023-05-29T08:58:23.958" v="5266" actId="1036"/>
          <ac:picMkLst>
            <pc:docMk/>
            <pc:sldMk cId="0" sldId="390"/>
            <ac:picMk id="1026" creationId="{8D1B1C71-D5FC-C6BA-2644-354015C17105}"/>
          </ac:picMkLst>
        </pc:picChg>
      </pc:sldChg>
      <pc:sldChg chg="addSp delSp modSp add mod ord modTransition modAnim">
        <pc:chgData name="Thúy Mai" userId="222f1c7e07c9bd7a" providerId="LiveId" clId="{CA85455D-DC5E-42F7-900A-A8F2320BAD48}" dt="2023-05-31T10:31:12.086" v="6621" actId="167"/>
        <pc:sldMkLst>
          <pc:docMk/>
          <pc:sldMk cId="1682440542" sldId="391"/>
        </pc:sldMkLst>
        <pc:spChg chg="add del mod">
          <ac:chgData name="Thúy Mai" userId="222f1c7e07c9bd7a" providerId="LiveId" clId="{CA85455D-DC5E-42F7-900A-A8F2320BAD48}" dt="2023-05-31T09:58:59.881" v="5736" actId="478"/>
          <ac:spMkLst>
            <pc:docMk/>
            <pc:sldMk cId="1682440542" sldId="391"/>
            <ac:spMk id="5" creationId="{6BA4F9EB-4007-E063-E330-5A769C3FF142}"/>
          </ac:spMkLst>
        </pc:spChg>
        <pc:spChg chg="add del mod">
          <ac:chgData name="Thúy Mai" userId="222f1c7e07c9bd7a" providerId="LiveId" clId="{CA85455D-DC5E-42F7-900A-A8F2320BAD48}" dt="2023-05-31T10:00:04.882" v="5764" actId="478"/>
          <ac:spMkLst>
            <pc:docMk/>
            <pc:sldMk cId="1682440542" sldId="391"/>
            <ac:spMk id="9" creationId="{ADCF5435-5180-7E5A-32D4-8E125D91CAA2}"/>
          </ac:spMkLst>
        </pc:spChg>
        <pc:spChg chg="mod">
          <ac:chgData name="Thúy Mai" userId="222f1c7e07c9bd7a" providerId="LiveId" clId="{CA85455D-DC5E-42F7-900A-A8F2320BAD48}" dt="2023-05-31T09:59:58.573" v="5762" actId="1076"/>
          <ac:spMkLst>
            <pc:docMk/>
            <pc:sldMk cId="1682440542" sldId="391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56.632" v="5761" actId="1076"/>
          <ac:spMkLst>
            <pc:docMk/>
            <pc:sldMk cId="1682440542" sldId="391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00:12.099" v="5767" actId="1076"/>
          <ac:spMkLst>
            <pc:docMk/>
            <pc:sldMk cId="1682440542" sldId="391"/>
            <ac:spMk id="18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38.804" v="5754" actId="255"/>
          <ac:spMkLst>
            <pc:docMk/>
            <pc:sldMk cId="1682440542" sldId="391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38.804" v="5754" actId="255"/>
          <ac:spMkLst>
            <pc:docMk/>
            <pc:sldMk cId="1682440542" sldId="391"/>
            <ac:spMk id="24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44.276" v="5756" actId="1076"/>
          <ac:spMkLst>
            <pc:docMk/>
            <pc:sldMk cId="1682440542" sldId="391"/>
            <ac:spMk id="25" creationId="{00000000-0000-0000-0000-000000000000}"/>
          </ac:spMkLst>
        </pc:spChg>
        <pc:spChg chg="mod">
          <ac:chgData name="Thúy Mai" userId="222f1c7e07c9bd7a" providerId="LiveId" clId="{CA85455D-DC5E-42F7-900A-A8F2320BAD48}" dt="2023-05-31T09:59:38.804" v="5754" actId="255"/>
          <ac:spMkLst>
            <pc:docMk/>
            <pc:sldMk cId="1682440542" sldId="391"/>
            <ac:spMk id="27" creationId="{00000000-0000-0000-0000-000000000000}"/>
          </ac:spMkLst>
        </pc:spChg>
        <pc:graphicFrameChg chg="add del mod">
          <ac:chgData name="Thúy Mai" userId="222f1c7e07c9bd7a" providerId="LiveId" clId="{CA85455D-DC5E-42F7-900A-A8F2320BAD48}" dt="2023-05-31T09:56:41.801" v="5674"/>
          <ac:graphicFrameMkLst>
            <pc:docMk/>
            <pc:sldMk cId="1682440542" sldId="391"/>
            <ac:graphicFrameMk id="2" creationId="{D8A55FF0-0EC5-CA7A-15FD-5308EBB5CF1B}"/>
          </ac:graphicFrameMkLst>
        </pc:graphicFrameChg>
        <pc:graphicFrameChg chg="add del mod">
          <ac:chgData name="Thúy Mai" userId="222f1c7e07c9bd7a" providerId="LiveId" clId="{CA85455D-DC5E-42F7-900A-A8F2320BAD48}" dt="2023-05-31T09:59:01.146" v="5739"/>
          <ac:graphicFrameMkLst>
            <pc:docMk/>
            <pc:sldMk cId="1682440542" sldId="391"/>
            <ac:graphicFrameMk id="6" creationId="{B73B00A4-7177-1AF2-7D95-EAF0E0CFF602}"/>
          </ac:graphicFrameMkLst>
        </pc:graphicFrameChg>
        <pc:picChg chg="ord">
          <ac:chgData name="Thúy Mai" userId="222f1c7e07c9bd7a" providerId="LiveId" clId="{CA85455D-DC5E-42F7-900A-A8F2320BAD48}" dt="2023-05-31T10:31:12.086" v="6621" actId="167"/>
          <ac:picMkLst>
            <pc:docMk/>
            <pc:sldMk cId="1682440542" sldId="391"/>
            <ac:picMk id="11" creationId="{00000000-0000-0000-0000-000000000000}"/>
          </ac:picMkLst>
        </pc:picChg>
      </pc:sldChg>
      <pc:sldChg chg="modSp add del mod ord modAnim">
        <pc:chgData name="Thúy Mai" userId="222f1c7e07c9bd7a" providerId="LiveId" clId="{CA85455D-DC5E-42F7-900A-A8F2320BAD48}" dt="2023-05-31T10:20:11.343" v="6321" actId="47"/>
        <pc:sldMkLst>
          <pc:docMk/>
          <pc:sldMk cId="3577866826" sldId="392"/>
        </pc:sldMkLst>
        <pc:spChg chg="mod">
          <ac:chgData name="Thúy Mai" userId="222f1c7e07c9bd7a" providerId="LiveId" clId="{CA85455D-DC5E-42F7-900A-A8F2320BAD48}" dt="2023-05-31T10:19:15.138" v="6307"/>
          <ac:spMkLst>
            <pc:docMk/>
            <pc:sldMk cId="3577866826" sldId="392"/>
            <ac:spMk id="16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18.228" v="6310"/>
          <ac:spMkLst>
            <pc:docMk/>
            <pc:sldMk cId="3577866826" sldId="392"/>
            <ac:spMk id="17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23.810" v="6316" actId="14100"/>
          <ac:spMkLst>
            <pc:docMk/>
            <pc:sldMk cId="3577866826" sldId="392"/>
            <ac:spMk id="22" creationId="{00000000-0000-0000-0000-000000000000}"/>
          </ac:spMkLst>
        </pc:spChg>
        <pc:spChg chg="mod">
          <ac:chgData name="Thúy Mai" userId="222f1c7e07c9bd7a" providerId="LiveId" clId="{CA85455D-DC5E-42F7-900A-A8F2320BAD48}" dt="2023-05-31T10:19:27.185" v="6320"/>
          <ac:spMkLst>
            <pc:docMk/>
            <pc:sldMk cId="3577866826" sldId="392"/>
            <ac:spMk id="25" creationId="{00000000-0000-0000-0000-000000000000}"/>
          </ac:spMkLst>
        </pc:spChg>
      </pc:sldChg>
      <pc:sldMasterChg chg="add del modTransition addSldLayout delSldLayout modSldLayout">
        <pc:chgData name="Thúy Mai" userId="222f1c7e07c9bd7a" providerId="LiveId" clId="{CA85455D-DC5E-42F7-900A-A8F2320BAD48}" dt="2023-05-31T10:12:30.792" v="6262"/>
        <pc:sldMasterMkLst>
          <pc:docMk/>
          <pc:sldMasterMk cId="1518548003" sldId="2147483648"/>
        </pc:sldMasterMkLst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093205648" sldId="2147483649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774392454" sldId="2147483650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032023843" sldId="2147483651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1400310186" sldId="2147483652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378976161" sldId="2147483653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2968208428" sldId="2147483654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3713969542" sldId="2147483655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764093113" sldId="2147483656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4054862581" sldId="2147483657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1589750372" sldId="2147483658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1609520712" sldId="2147483659"/>
          </pc:sldLayoutMkLst>
        </pc:sldLayoutChg>
        <pc:sldLayoutChg chg="add del modTransition">
          <pc:chgData name="Thúy Mai" userId="222f1c7e07c9bd7a" providerId="LiveId" clId="{CA85455D-DC5E-42F7-900A-A8F2320BAD48}" dt="2023-05-31T10:12:30.792" v="6262"/>
          <pc:sldLayoutMkLst>
            <pc:docMk/>
            <pc:sldMasterMk cId="1518548003" sldId="2147483648"/>
            <pc:sldLayoutMk cId="4103405686" sldId="2147483660"/>
          </pc:sldLayoutMkLst>
        </pc:sldLayoutChg>
      </pc:sldMasterChg>
      <pc:sldMasterChg chg="modTransition modSldLayout">
        <pc:chgData name="Thúy Mai" userId="222f1c7e07c9bd7a" providerId="LiveId" clId="{CA85455D-DC5E-42F7-900A-A8F2320BAD48}" dt="2023-05-31T10:12:30.792" v="6262"/>
        <pc:sldMasterMkLst>
          <pc:docMk/>
          <pc:sldMasterMk cId="2663005219" sldId="2147483661"/>
        </pc:sldMasterMkLst>
        <pc:sldLayoutChg chg="modTransition">
          <pc:chgData name="Thúy Mai" userId="222f1c7e07c9bd7a" providerId="LiveId" clId="{CA85455D-DC5E-42F7-900A-A8F2320BAD48}" dt="2023-05-31T10:12:30.792" v="6262"/>
          <pc:sldLayoutMkLst>
            <pc:docMk/>
            <pc:sldMasterMk cId="2663005219" sldId="2147483661"/>
            <pc:sldLayoutMk cId="4021685752" sldId="2147483662"/>
          </pc:sldLayoutMkLst>
        </pc:sldLayoutChg>
        <pc:sldLayoutChg chg="modTransition">
          <pc:chgData name="Thúy Mai" userId="222f1c7e07c9bd7a" providerId="LiveId" clId="{CA85455D-DC5E-42F7-900A-A8F2320BAD48}" dt="2023-05-31T10:12:30.792" v="6262"/>
          <pc:sldLayoutMkLst>
            <pc:docMk/>
            <pc:sldMasterMk cId="2663005219" sldId="2147483661"/>
            <pc:sldLayoutMk cId="543969252" sldId="2147483663"/>
          </pc:sldLayoutMkLst>
        </pc:sldLayoutChg>
        <pc:sldLayoutChg chg="modTransition">
          <pc:chgData name="Thúy Mai" userId="222f1c7e07c9bd7a" providerId="LiveId" clId="{CA85455D-DC5E-42F7-900A-A8F2320BAD48}" dt="2023-05-31T10:12:30.792" v="6262"/>
          <pc:sldLayoutMkLst>
            <pc:docMk/>
            <pc:sldMasterMk cId="2663005219" sldId="2147483661"/>
            <pc:sldLayoutMk cId="3577075083" sldId="2147483664"/>
          </pc:sldLayoutMkLst>
        </pc:sldLayoutChg>
      </pc:sldMasterChg>
      <pc:sldMasterChg chg="add del modTransition addSldLayout delSldLayout modSldLayout">
        <pc:chgData name="Thúy Mai" userId="222f1c7e07c9bd7a" providerId="LiveId" clId="{CA85455D-DC5E-42F7-900A-A8F2320BAD48}" dt="2023-05-29T07:46:12.579" v="3705" actId="2696"/>
        <pc:sldMasterMkLst>
          <pc:docMk/>
          <pc:sldMasterMk cId="1440260675" sldId="2147483665"/>
        </pc:sldMasterMkLst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21734218" sldId="2147483666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4266394921" sldId="2147483667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1901552480" sldId="2147483668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3175225312" sldId="2147483669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75868244" sldId="2147483670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4117061524" sldId="2147483671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3585306953" sldId="2147483672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2615958852" sldId="2147483673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558875512" sldId="2147483674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1798090022" sldId="2147483675"/>
          </pc:sldLayoutMkLst>
        </pc:sldLayoutChg>
        <pc:sldLayoutChg chg="add del modTransition">
          <pc:chgData name="Thúy Mai" userId="222f1c7e07c9bd7a" providerId="LiveId" clId="{CA85455D-DC5E-42F7-900A-A8F2320BAD48}" dt="2023-05-29T07:46:12.579" v="3705" actId="2696"/>
          <pc:sldLayoutMkLst>
            <pc:docMk/>
            <pc:sldMasterMk cId="1440260675" sldId="2147483665"/>
            <pc:sldLayoutMk cId="155905729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7F2B2-C81D-4948-9EDF-568F71B89931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009E-218E-4EEF-9489-D323FC6996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87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C05A8-2E32-4C24-8A1A-04D3D9F18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EF6CA8-0529-4D94-9622-9EA0245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7469B-889F-4044-9244-CD2B830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B46E1-240C-4826-BC5B-3CE90EDB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F0142-D141-49C5-A417-9CE0CF3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8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2023/7/22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2023/7/22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07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3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9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0982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41034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2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9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0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6D3EF2-97F7-4B1B-A7CB-3E8F076E3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94ACB5-F74D-4224-BD3E-2A742BDD3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1"/>
            <a:ext cx="12192004" cy="6858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CEB709-3F3D-462A-AB3D-362F3331A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3688" y="-1"/>
            <a:ext cx="2968312" cy="13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0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26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25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24.png"/><Relationship Id="rId5" Type="http://schemas.openxmlformats.org/officeDocument/2006/relationships/tags" Target="../tags/tag4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38.png"/><Relationship Id="rId5" Type="http://schemas.openxmlformats.org/officeDocument/2006/relationships/tags" Target="../tags/tag53.xml"/><Relationship Id="rId10" Type="http://schemas.openxmlformats.org/officeDocument/2006/relationships/image" Target="../media/image37.png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f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4.png"/><Relationship Id="rId5" Type="http://schemas.openxmlformats.org/officeDocument/2006/relationships/tags" Target="../tags/tag25.xml"/><Relationship Id="rId10" Type="http://schemas.openxmlformats.org/officeDocument/2006/relationships/image" Target="../media/image1.jpe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48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47.png"/><Relationship Id="rId5" Type="http://schemas.openxmlformats.org/officeDocument/2006/relationships/tags" Target="../tags/tag6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9" Type="http://schemas.openxmlformats.org/officeDocument/2006/relationships/tags" Target="../tags/tag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image" Target="../media/image50.svg"/><Relationship Id="rId4" Type="http://schemas.openxmlformats.org/officeDocument/2006/relationships/tags" Target="../tags/tag75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f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f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6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4.png"/><Relationship Id="rId5" Type="http://schemas.openxmlformats.org/officeDocument/2006/relationships/tags" Target="../tags/tag85.xml"/><Relationship Id="rId10" Type="http://schemas.openxmlformats.org/officeDocument/2006/relationships/image" Target="../media/image1.jpeg"/><Relationship Id="rId4" Type="http://schemas.openxmlformats.org/officeDocument/2006/relationships/tags" Target="../tags/tag84.xml"/><Relationship Id="rId9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5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5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5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4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3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4.gif"/><Relationship Id="rId5" Type="http://schemas.openxmlformats.org/officeDocument/2006/relationships/image" Target="../media/image67.gif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slide" Target="slide4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4.png"/><Relationship Id="rId5" Type="http://schemas.openxmlformats.org/officeDocument/2006/relationships/tags" Target="../tags/tag93.xml"/><Relationship Id="rId10" Type="http://schemas.openxmlformats.org/officeDocument/2006/relationships/image" Target="../media/image1.jpeg"/><Relationship Id="rId4" Type="http://schemas.openxmlformats.org/officeDocument/2006/relationships/tags" Target="../tags/tag92.xml"/><Relationship Id="rId9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4.png"/><Relationship Id="rId5" Type="http://schemas.openxmlformats.org/officeDocument/2006/relationships/tags" Target="../tags/tag33.xml"/><Relationship Id="rId10" Type="http://schemas.openxmlformats.org/officeDocument/2006/relationships/image" Target="../media/image1.jpe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64D8AED-6817-4CCA-BEFA-6E165A4B95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F151062-F241-48E9-A8B5-4E397CCF3C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82" y="399977"/>
            <a:ext cx="10941336" cy="56001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60DB076-0CAD-4961-8066-889E85A950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402" y="4123919"/>
            <a:ext cx="4592497" cy="28897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5BFFB5-3531-48B7-A5DA-3B52E6A14F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5A2639C-6150-497D-BCDB-F7BBF9D7C14C}"/>
              </a:ext>
            </a:extLst>
          </p:cNvPr>
          <p:cNvSpPr txBox="1"/>
          <p:nvPr/>
        </p:nvSpPr>
        <p:spPr>
          <a:xfrm>
            <a:off x="1846881" y="2078859"/>
            <a:ext cx="8485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Văn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Du –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đời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60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spc="-150" dirty="0" err="1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nghiệp</a:t>
            </a:r>
            <a:endParaRPr lang="zh-CN" altLang="en-US" sz="6000" b="1" spc="-150" dirty="0">
              <a:solidFill>
                <a:srgbClr val="FFC000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F2B4EDD-D388-4B21-A57C-C647AFA4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880" y="4336055"/>
            <a:ext cx="1739940" cy="65851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34DFA9E-09AD-4885-BFB3-5C3FCE9120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87113" y="1696566"/>
            <a:ext cx="2209436" cy="6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18B302B-5FA1-4963-A40D-271312E93CB2}"/>
              </a:ext>
            </a:extLst>
          </p:cNvPr>
          <p:cNvGrpSpPr/>
          <p:nvPr/>
        </p:nvGrpSpPr>
        <p:grpSpPr>
          <a:xfrm>
            <a:off x="4327237" y="1655841"/>
            <a:ext cx="3524825" cy="3232364"/>
            <a:chOff x="1230055" y="1372071"/>
            <a:chExt cx="4164905" cy="3819335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2888603-B533-497C-A13C-3389C129549E}"/>
                </a:ext>
              </a:extLst>
            </p:cNvPr>
            <p:cNvGrpSpPr/>
            <p:nvPr/>
          </p:nvGrpSpPr>
          <p:grpSpPr>
            <a:xfrm>
              <a:off x="1230055" y="1372071"/>
              <a:ext cx="4164905" cy="3819335"/>
              <a:chOff x="2260424" y="1795597"/>
              <a:chExt cx="925041" cy="848288"/>
            </a:xfrm>
            <a:grpFill/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8297309-A323-4967-85CC-3F3105E2B625}"/>
                  </a:ext>
                </a:extLst>
              </p:cNvPr>
              <p:cNvSpPr/>
              <p:nvPr/>
            </p:nvSpPr>
            <p:spPr>
              <a:xfrm>
                <a:off x="2307608" y="1838866"/>
                <a:ext cx="830673" cy="761750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127E0A9-A1B7-4597-818A-A9D00222E1B6}"/>
                  </a:ext>
                </a:extLst>
              </p:cNvPr>
              <p:cNvSpPr/>
              <p:nvPr/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43D754E-9F88-4D81-8191-153DBD597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2496" y="1566179"/>
              <a:ext cx="3740022" cy="3429706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>
            <a:off x="909140" y="801727"/>
            <a:ext cx="4667380" cy="677109"/>
            <a:chOff x="7248791" y="2294588"/>
            <a:chExt cx="4667380" cy="6771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 rot="16200000">
              <a:off x="9243927" y="299452"/>
              <a:ext cx="677108" cy="4667380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 rot="16200000">
              <a:off x="9243927" y="435162"/>
              <a:ext cx="677108" cy="4395962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A. TÌM HIỂU CHUNG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42DF75B-DC28-4EB8-AD55-A0C0D3E50F30}"/>
              </a:ext>
            </a:extLst>
          </p:cNvPr>
          <p:cNvSpPr txBox="1"/>
          <p:nvPr/>
        </p:nvSpPr>
        <p:spPr>
          <a:xfrm>
            <a:off x="993075" y="2615185"/>
            <a:ext cx="2694210" cy="20090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Dựa vào nhan đề cho biết văn bản đề cập đến vấn đề gì?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文本框 13">
            <a:extLst>
              <a:ext uri="{FF2B5EF4-FFF2-40B4-BE49-F238E27FC236}">
                <a16:creationId xmlns:a16="http://schemas.microsoft.com/office/drawing/2014/main" id="{64892594-9B44-189C-0AC9-8BBA7475082A}"/>
              </a:ext>
            </a:extLst>
          </p:cNvPr>
          <p:cNvSpPr txBox="1"/>
          <p:nvPr/>
        </p:nvSpPr>
        <p:spPr>
          <a:xfrm>
            <a:off x="8299637" y="1764329"/>
            <a:ext cx="2899288" cy="24857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554CB497-DE34-19C9-1122-E5A75E87E824}"/>
              </a:ext>
            </a:extLst>
          </p:cNvPr>
          <p:cNvSpPr txBox="1"/>
          <p:nvPr/>
        </p:nvSpPr>
        <p:spPr>
          <a:xfrm>
            <a:off x="742896" y="4998377"/>
            <a:ext cx="10693508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Văn bản </a:t>
            </a:r>
            <a:r>
              <a:rPr 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Nguyễn Du – Cuộc đời và sự nghiệp</a:t>
            </a:r>
            <a:r>
              <a:rPr lang="it-IT" sz="2800" b="1" dirty="0">
                <a:solidFill>
                  <a:srgbClr val="0070C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gồm mấy phần, mỗi phần giới thiệu cho người đọc nội dung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809F7-C4B4-B799-B690-56517FAC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511" y="1518160"/>
            <a:ext cx="794675" cy="9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8AAC083-5813-FCDC-6E7F-7CC1F346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42" y="2046124"/>
            <a:ext cx="3044858" cy="43238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40520C-DD3F-5D4C-E1F5-A57BC2E11E99}"/>
              </a:ext>
            </a:extLst>
          </p:cNvPr>
          <p:cNvGrpSpPr/>
          <p:nvPr/>
        </p:nvGrpSpPr>
        <p:grpSpPr>
          <a:xfrm>
            <a:off x="2230649" y="1474763"/>
            <a:ext cx="1654620" cy="1740647"/>
            <a:chOff x="1123904" y="1191620"/>
            <a:chExt cx="1654620" cy="1740647"/>
          </a:xfrm>
        </p:grpSpPr>
        <p:grpSp>
          <p:nvGrpSpPr>
            <p:cNvPr id="12" name="组合 9">
              <a:extLst>
                <a:ext uri="{FF2B5EF4-FFF2-40B4-BE49-F238E27FC236}">
                  <a16:creationId xmlns:a16="http://schemas.microsoft.com/office/drawing/2014/main" id="{8D25D5E1-C328-DE19-C0B8-C34D93B91C99}"/>
                </a:ext>
              </a:extLst>
            </p:cNvPr>
            <p:cNvGrpSpPr/>
            <p:nvPr/>
          </p:nvGrpSpPr>
          <p:grpSpPr>
            <a:xfrm>
              <a:off x="1325925" y="1408569"/>
              <a:ext cx="1250576" cy="1523698"/>
              <a:chOff x="4371012" y="3110512"/>
              <a:chExt cx="1250576" cy="1523698"/>
            </a:xfrm>
          </p:grpSpPr>
          <p:sp>
            <p:nvSpPr>
              <p:cNvPr id="13" name="椭圆 10">
                <a:extLst>
                  <a:ext uri="{FF2B5EF4-FFF2-40B4-BE49-F238E27FC236}">
                    <a16:creationId xmlns:a16="http://schemas.microsoft.com/office/drawing/2014/main" id="{D341A372-0614-3C0C-A877-21A185B94173}"/>
                  </a:ext>
                </a:extLst>
              </p:cNvPr>
              <p:cNvSpPr/>
              <p:nvPr/>
            </p:nvSpPr>
            <p:spPr>
              <a:xfrm>
                <a:off x="4371012" y="3383634"/>
                <a:ext cx="1250576" cy="12505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75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4" name="图片 11">
                <a:extLst>
                  <a:ext uri="{FF2B5EF4-FFF2-40B4-BE49-F238E27FC236}">
                    <a16:creationId xmlns:a16="http://schemas.microsoft.com/office/drawing/2014/main" id="{A6138117-140B-1C23-51B7-430412BDFF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75817" y="3110512"/>
                <a:ext cx="992520" cy="1490448"/>
              </a:xfrm>
              <a:prstGeom prst="rect">
                <a:avLst/>
              </a:prstGeom>
            </p:spPr>
          </p:pic>
        </p:grpSp>
        <p:sp>
          <p:nvSpPr>
            <p:cNvPr id="15" name="矩形 21">
              <a:extLst>
                <a:ext uri="{FF2B5EF4-FFF2-40B4-BE49-F238E27FC236}">
                  <a16:creationId xmlns:a16="http://schemas.microsoft.com/office/drawing/2014/main" id="{90D03DA8-8EC9-CD61-6B7A-DCF0FEDE93BD}"/>
                </a:ext>
              </a:extLst>
            </p:cNvPr>
            <p:cNvSpPr/>
            <p:nvPr/>
          </p:nvSpPr>
          <p:spPr>
            <a:xfrm>
              <a:off x="1123904" y="1191620"/>
              <a:ext cx="1654620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rgbClr val="375179"/>
              </a:solidFill>
            </a:ln>
          </p:spPr>
          <p:txBody>
            <a:bodyPr wrap="none">
              <a:spAutoFit/>
            </a:bodyPr>
            <a:lstStyle/>
            <a:p>
              <a:pPr lvl="0" algn="just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Nhan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đề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61B3B3-202D-5646-5EAD-82C368D7AF77}"/>
              </a:ext>
            </a:extLst>
          </p:cNvPr>
          <p:cNvSpPr txBox="1"/>
          <p:nvPr/>
        </p:nvSpPr>
        <p:spPr>
          <a:xfrm>
            <a:off x="4289146" y="1767150"/>
            <a:ext cx="46047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it-IT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Cuộc đời và sự nghiệp của Nguyễn Du.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21F68E-BBBD-A75E-25CC-922E97C8E7A4}"/>
              </a:ext>
            </a:extLst>
          </p:cNvPr>
          <p:cNvGrpSpPr/>
          <p:nvPr/>
        </p:nvGrpSpPr>
        <p:grpSpPr>
          <a:xfrm>
            <a:off x="987798" y="3695973"/>
            <a:ext cx="1904689" cy="1819490"/>
            <a:chOff x="739966" y="3459791"/>
            <a:chExt cx="1904689" cy="1819490"/>
          </a:xfrm>
        </p:grpSpPr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767DDDCE-B35F-33FB-FBDD-92031E9C492A}"/>
                </a:ext>
              </a:extLst>
            </p:cNvPr>
            <p:cNvGrpSpPr/>
            <p:nvPr/>
          </p:nvGrpSpPr>
          <p:grpSpPr>
            <a:xfrm flipH="1">
              <a:off x="1044849" y="4004294"/>
              <a:ext cx="1250576" cy="1274987"/>
              <a:chOff x="6512766" y="3383634"/>
              <a:chExt cx="1250576" cy="1274987"/>
            </a:xfrm>
          </p:grpSpPr>
          <p:sp>
            <p:nvSpPr>
              <p:cNvPr id="19" name="椭圆 19">
                <a:extLst>
                  <a:ext uri="{FF2B5EF4-FFF2-40B4-BE49-F238E27FC236}">
                    <a16:creationId xmlns:a16="http://schemas.microsoft.com/office/drawing/2014/main" id="{2926AF48-50EF-EB0F-C4CC-2B58138E9776}"/>
                  </a:ext>
                </a:extLst>
              </p:cNvPr>
              <p:cNvSpPr/>
              <p:nvPr/>
            </p:nvSpPr>
            <p:spPr>
              <a:xfrm>
                <a:off x="6512766" y="3383634"/>
                <a:ext cx="1250576" cy="12505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75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20" name="图片 20">
                <a:extLst>
                  <a:ext uri="{FF2B5EF4-FFF2-40B4-BE49-F238E27FC236}">
                    <a16:creationId xmlns:a16="http://schemas.microsoft.com/office/drawing/2014/main" id="{4642F401-D320-0287-0E71-B697B5DA9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4740" y="3508310"/>
                <a:ext cx="592617" cy="1150311"/>
              </a:xfrm>
              <a:prstGeom prst="rect">
                <a:avLst/>
              </a:prstGeom>
            </p:spPr>
          </p:pic>
        </p:grpSp>
        <p:sp>
          <p:nvSpPr>
            <p:cNvPr id="21" name="矩形 22">
              <a:extLst>
                <a:ext uri="{FF2B5EF4-FFF2-40B4-BE49-F238E27FC236}">
                  <a16:creationId xmlns:a16="http://schemas.microsoft.com/office/drawing/2014/main" id="{C0F31933-9EBE-4BED-6F51-20CE4DA597B1}"/>
                </a:ext>
              </a:extLst>
            </p:cNvPr>
            <p:cNvSpPr/>
            <p:nvPr/>
          </p:nvSpPr>
          <p:spPr>
            <a:xfrm>
              <a:off x="739966" y="3459791"/>
              <a:ext cx="1904689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rgbClr val="375179"/>
              </a:solidFill>
            </a:ln>
          </p:spPr>
          <p:txBody>
            <a:bodyPr wrap="none">
              <a:spAutoFit/>
            </a:bodyPr>
            <a:lstStyle/>
            <a:p>
              <a:pPr lvl="0" algn="just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Thông tin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791E32D-FBE6-F1E0-B4A3-732068066BE4}"/>
              </a:ext>
            </a:extLst>
          </p:cNvPr>
          <p:cNvSpPr txBox="1"/>
          <p:nvPr/>
        </p:nvSpPr>
        <p:spPr>
          <a:xfrm>
            <a:off x="3110541" y="4120027"/>
            <a:ext cx="63785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phê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8AAC083-5813-FCDC-6E7F-7CC1F346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42" y="1977185"/>
            <a:ext cx="3044858" cy="432384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BBA69C-C6E7-7351-1EE8-6CA1DBB5185C}"/>
              </a:ext>
            </a:extLst>
          </p:cNvPr>
          <p:cNvSpPr txBox="1"/>
          <p:nvPr/>
        </p:nvSpPr>
        <p:spPr>
          <a:xfrm>
            <a:off x="3904688" y="1945760"/>
            <a:ext cx="5322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I. Cuộc đời từng trải với vốn sống phong phú</a:t>
            </a:r>
            <a:r>
              <a:rPr lang="it-IT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DD4562D-72D7-55A6-DA6B-8701543CFDAC}"/>
              </a:ext>
            </a:extLst>
          </p:cNvPr>
          <p:cNvSpPr txBox="1"/>
          <p:nvPr/>
        </p:nvSpPr>
        <p:spPr>
          <a:xfrm>
            <a:off x="3904688" y="3835022"/>
            <a:ext cx="5143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II. Đại thi hào dân tộc.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41B847-65A0-0EE7-E9E8-42CA253F242B}"/>
              </a:ext>
            </a:extLst>
          </p:cNvPr>
          <p:cNvGrpSpPr/>
          <p:nvPr/>
        </p:nvGrpSpPr>
        <p:grpSpPr>
          <a:xfrm>
            <a:off x="1570686" y="2046124"/>
            <a:ext cx="1997393" cy="2390432"/>
            <a:chOff x="911119" y="2013318"/>
            <a:chExt cx="1997393" cy="2390432"/>
          </a:xfrm>
        </p:grpSpPr>
        <p:grpSp>
          <p:nvGrpSpPr>
            <p:cNvPr id="3" name="组合 15">
              <a:extLst>
                <a:ext uri="{FF2B5EF4-FFF2-40B4-BE49-F238E27FC236}">
                  <a16:creationId xmlns:a16="http://schemas.microsoft.com/office/drawing/2014/main" id="{C5226ABD-5EA6-D7B5-1B68-F1BACBAE7444}"/>
                </a:ext>
              </a:extLst>
            </p:cNvPr>
            <p:cNvGrpSpPr/>
            <p:nvPr/>
          </p:nvGrpSpPr>
          <p:grpSpPr>
            <a:xfrm flipH="1">
              <a:off x="911119" y="2515794"/>
              <a:ext cx="1997393" cy="1887956"/>
              <a:chOff x="1974533" y="3383634"/>
              <a:chExt cx="1252761" cy="1250576"/>
            </a:xfrm>
          </p:grpSpPr>
          <p:sp>
            <p:nvSpPr>
              <p:cNvPr id="4" name="椭圆 16">
                <a:extLst>
                  <a:ext uri="{FF2B5EF4-FFF2-40B4-BE49-F238E27FC236}">
                    <a16:creationId xmlns:a16="http://schemas.microsoft.com/office/drawing/2014/main" id="{AF10972F-D352-9CFA-103E-A8F16F225DB4}"/>
                  </a:ext>
                </a:extLst>
              </p:cNvPr>
              <p:cNvSpPr/>
              <p:nvPr/>
            </p:nvSpPr>
            <p:spPr>
              <a:xfrm>
                <a:off x="1976718" y="3383634"/>
                <a:ext cx="1250576" cy="12505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75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9" name="图片 17">
                <a:extLst>
                  <a:ext uri="{FF2B5EF4-FFF2-40B4-BE49-F238E27FC236}">
                    <a16:creationId xmlns:a16="http://schemas.microsoft.com/office/drawing/2014/main" id="{81F84763-3405-40C7-49D5-B68370200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97" b="93296" l="9804" r="89542">
                            <a14:foregroundMark x1="81046" y1="87151" x2="81046" y2="87151"/>
                            <a14:foregroundMark x1="81046" y1="93296" x2="81046" y2="93296"/>
                            <a14:foregroundMark x1="56863" y1="85475" x2="56863" y2="854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4533" y="3431057"/>
                <a:ext cx="929626" cy="1092650"/>
              </a:xfrm>
              <a:prstGeom prst="rect">
                <a:avLst/>
              </a:prstGeom>
            </p:spPr>
          </p:pic>
        </p:grpSp>
        <p:sp>
          <p:nvSpPr>
            <p:cNvPr id="11" name="矩形 7">
              <a:extLst>
                <a:ext uri="{FF2B5EF4-FFF2-40B4-BE49-F238E27FC236}">
                  <a16:creationId xmlns:a16="http://schemas.microsoft.com/office/drawing/2014/main" id="{4917AA58-F14B-B588-37FC-F7E481C52285}"/>
                </a:ext>
              </a:extLst>
            </p:cNvPr>
            <p:cNvSpPr/>
            <p:nvPr/>
          </p:nvSpPr>
          <p:spPr>
            <a:xfrm flipH="1">
              <a:off x="1276862" y="2013318"/>
              <a:ext cx="1513606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rgbClr val="375179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cục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0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>
            <a:off x="944114" y="775546"/>
            <a:ext cx="7339313" cy="683723"/>
            <a:chOff x="7248790" y="2287973"/>
            <a:chExt cx="10002183" cy="6837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 rot="16200000">
              <a:off x="11911327" y="-2367951"/>
              <a:ext cx="677110" cy="1000218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 rot="16200000">
              <a:off x="11889286" y="-2216814"/>
              <a:ext cx="677108" cy="9686681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B. ĐỌC – HIỂU CHI TIẾT VĂN BẢN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42DF75B-DC28-4EB8-AD55-A0C0D3E50F30}"/>
              </a:ext>
            </a:extLst>
          </p:cNvPr>
          <p:cNvSpPr txBox="1"/>
          <p:nvPr/>
        </p:nvSpPr>
        <p:spPr>
          <a:xfrm>
            <a:off x="1565593" y="2882999"/>
            <a:ext cx="6151538" cy="646986"/>
          </a:xfrm>
          <a:prstGeom prst="roundRect">
            <a:avLst/>
          </a:prstGeom>
          <a:ln w="5715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Hoàn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01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AFF5930-D962-D79D-EB95-FB391F75DB91}"/>
              </a:ext>
            </a:extLst>
          </p:cNvPr>
          <p:cNvSpPr txBox="1"/>
          <p:nvPr/>
        </p:nvSpPr>
        <p:spPr>
          <a:xfrm>
            <a:off x="813060" y="1576528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BR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đời từng trải với vốn sống phong phú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DFF0646-DD6C-CE30-A8F3-DA820D723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76" y="2664503"/>
            <a:ext cx="3411339" cy="341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F915E3EC-F1C0-6261-2A95-27A096FAF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60488"/>
              </p:ext>
            </p:extLst>
          </p:nvPr>
        </p:nvGraphicFramePr>
        <p:xfrm>
          <a:off x="660399" y="1627443"/>
          <a:ext cx="10858499" cy="452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1242">
                  <a:extLst>
                    <a:ext uri="{9D8B030D-6E8A-4147-A177-3AD203B41FA5}">
                      <a16:colId xmlns:a16="http://schemas.microsoft.com/office/drawing/2014/main" val="1655970789"/>
                    </a:ext>
                  </a:extLst>
                </a:gridCol>
                <a:gridCol w="2326014">
                  <a:extLst>
                    <a:ext uri="{9D8B030D-6E8A-4147-A177-3AD203B41FA5}">
                      <a16:colId xmlns:a16="http://schemas.microsoft.com/office/drawing/2014/main" val="4279341733"/>
                    </a:ext>
                  </a:extLst>
                </a:gridCol>
                <a:gridCol w="1712047">
                  <a:extLst>
                    <a:ext uri="{9D8B030D-6E8A-4147-A177-3AD203B41FA5}">
                      <a16:colId xmlns:a16="http://schemas.microsoft.com/office/drawing/2014/main" val="1625019855"/>
                    </a:ext>
                  </a:extLst>
                </a:gridCol>
                <a:gridCol w="5059196">
                  <a:extLst>
                    <a:ext uri="{9D8B030D-6E8A-4147-A177-3AD203B41FA5}">
                      <a16:colId xmlns:a16="http://schemas.microsoft.com/office/drawing/2014/main" val="2532082343"/>
                    </a:ext>
                  </a:extLst>
                </a:gridCol>
              </a:tblGrid>
              <a:tr h="818048">
                <a:tc gridSpan="2"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</a:t>
                      </a:r>
                      <a:endParaRPr lang="en-US" sz="2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010325"/>
                  </a:ext>
                </a:extLst>
              </a:tr>
              <a:tr h="733219">
                <a:tc gridSpan="2"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7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66783"/>
                  </a:ext>
                </a:extLst>
              </a:tr>
              <a:tr h="36660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</a:t>
                      </a:r>
                    </a:p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US" sz="27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882900"/>
                  </a:ext>
                </a:extLst>
              </a:tr>
              <a:tr h="366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7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9711"/>
                  </a:ext>
                </a:extLst>
              </a:tr>
              <a:tr h="1833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7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  <a:tab pos="152400" algn="l"/>
                        </a:tabLst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41592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2DFB11-8272-9B15-078C-5C90CA3C65BD}"/>
              </a:ext>
            </a:extLst>
          </p:cNvPr>
          <p:cNvSpPr txBox="1"/>
          <p:nvPr/>
        </p:nvSpPr>
        <p:spPr>
          <a:xfrm>
            <a:off x="1330292" y="661387"/>
            <a:ext cx="95187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57150" algn="ctr">
              <a:spcBef>
                <a:spcPts val="0"/>
              </a:spcBef>
              <a:spcAft>
                <a:spcPts val="8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</a:t>
            </a:r>
            <a:r>
              <a:rPr lang="en-US" sz="28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I. </a:t>
            </a:r>
            <a:r>
              <a:rPr lang="it-IT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đời từng trải với vốn sống phong phú</a:t>
            </a:r>
            <a:endParaRPr lang="en-US" sz="28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 rot="16200000">
            <a:off x="2243648" y="-517299"/>
            <a:ext cx="738664" cy="3333588"/>
            <a:chOff x="7641597" y="1704879"/>
            <a:chExt cx="738664" cy="2797058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>
              <a:off x="7703154" y="1704879"/>
              <a:ext cx="615554" cy="2797058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>
              <a:off x="7641597" y="1823158"/>
              <a:ext cx="738664" cy="2591227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4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yếu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tố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chính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PA-组合 5">
            <a:extLst>
              <a:ext uri="{FF2B5EF4-FFF2-40B4-BE49-F238E27FC236}">
                <a16:creationId xmlns:a16="http://schemas.microsoft.com/office/drawing/2014/main" id="{3852D430-F6CA-4DCE-8A8C-19691067320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30045" y="3346908"/>
            <a:ext cx="3192618" cy="2256587"/>
            <a:chOff x="1904352" y="3084997"/>
            <a:chExt cx="3192618" cy="2898944"/>
          </a:xfrm>
        </p:grpSpPr>
        <p:sp>
          <p:nvSpPr>
            <p:cNvPr id="2" name="PA-矩形 1">
              <a:extLst>
                <a:ext uri="{FF2B5EF4-FFF2-40B4-BE49-F238E27FC236}">
                  <a16:creationId xmlns:a16="http://schemas.microsoft.com/office/drawing/2014/main" id="{D2F4FA72-E54D-4191-BFEF-C92053D6503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904352" y="3084997"/>
              <a:ext cx="3088272" cy="2840315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PA-矩形 2">
              <a:extLst>
                <a:ext uri="{FF2B5EF4-FFF2-40B4-BE49-F238E27FC236}">
                  <a16:creationId xmlns:a16="http://schemas.microsoft.com/office/drawing/2014/main" id="{C6D2B52A-DD83-41E2-BC82-72233E61C0F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969531" y="3097610"/>
              <a:ext cx="3127439" cy="288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(1)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Thời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đại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nhiều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biến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ngẫm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7" name="PA-组合 26">
            <a:extLst>
              <a:ext uri="{FF2B5EF4-FFF2-40B4-BE49-F238E27FC236}">
                <a16:creationId xmlns:a16="http://schemas.microsoft.com/office/drawing/2014/main" id="{A2846CB3-9045-44A0-9183-04E0104AB2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50792" y="3689502"/>
            <a:ext cx="3088272" cy="2246769"/>
            <a:chOff x="1904352" y="3084997"/>
            <a:chExt cx="3088272" cy="2840315"/>
          </a:xfrm>
        </p:grpSpPr>
        <p:sp>
          <p:nvSpPr>
            <p:cNvPr id="28" name="PA-矩形 27">
              <a:extLst>
                <a:ext uri="{FF2B5EF4-FFF2-40B4-BE49-F238E27FC236}">
                  <a16:creationId xmlns:a16="http://schemas.microsoft.com/office/drawing/2014/main" id="{9563359F-AEE5-4DDE-A7B0-1B476643248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904352" y="3084997"/>
              <a:ext cx="3088272" cy="2840315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9" name="PA-矩形 28">
              <a:extLst>
                <a:ext uri="{FF2B5EF4-FFF2-40B4-BE49-F238E27FC236}">
                  <a16:creationId xmlns:a16="http://schemas.microsoft.com/office/drawing/2014/main" id="{968FFCEC-2B53-47D7-9A91-8948149D3B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37627" y="3357354"/>
              <a:ext cx="2821721" cy="2295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(3)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Quê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hương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0" name="PA-组合 29">
            <a:extLst>
              <a:ext uri="{FF2B5EF4-FFF2-40B4-BE49-F238E27FC236}">
                <a16:creationId xmlns:a16="http://schemas.microsoft.com/office/drawing/2014/main" id="{E8143F0A-2E51-4C5C-8D37-111417D675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348888" y="1675993"/>
            <a:ext cx="3506923" cy="2776389"/>
            <a:chOff x="1989471" y="3023958"/>
            <a:chExt cx="3291070" cy="2840315"/>
          </a:xfrm>
        </p:grpSpPr>
        <p:sp>
          <p:nvSpPr>
            <p:cNvPr id="31" name="PA-矩形 30">
              <a:extLst>
                <a:ext uri="{FF2B5EF4-FFF2-40B4-BE49-F238E27FC236}">
                  <a16:creationId xmlns:a16="http://schemas.microsoft.com/office/drawing/2014/main" id="{832F1795-EB38-47D6-8CB2-DC66722149E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989471" y="3023958"/>
              <a:ext cx="3291070" cy="2840315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PA-矩形 31">
              <a:extLst>
                <a:ext uri="{FF2B5EF4-FFF2-40B4-BE49-F238E27FC236}">
                  <a16:creationId xmlns:a16="http://schemas.microsoft.com/office/drawing/2014/main" id="{7B1A7B36-A7FF-4464-B1F1-71E575920B9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022061" y="3084997"/>
              <a:ext cx="3225891" cy="2518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(2) Gia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đình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thống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văn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chương</a:t>
              </a:r>
              <a:r>
                <a:rPr lang="en-US" altLang="zh-C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3B9C574-F368-4A82-ACA5-C49374D18CE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868" y="921729"/>
            <a:ext cx="2511901" cy="1627858"/>
          </a:xfrm>
          <a:prstGeom prst="rect">
            <a:avLst/>
          </a:prstGeom>
        </p:spPr>
      </p:pic>
      <p:grpSp>
        <p:nvGrpSpPr>
          <p:cNvPr id="14" name="组合 29">
            <a:extLst>
              <a:ext uri="{FF2B5EF4-FFF2-40B4-BE49-F238E27FC236}">
                <a16:creationId xmlns:a16="http://schemas.microsoft.com/office/drawing/2014/main" id="{98FF5C66-161E-6E7F-3FB1-19A095CCCCED}"/>
              </a:ext>
            </a:extLst>
          </p:cNvPr>
          <p:cNvGrpSpPr/>
          <p:nvPr/>
        </p:nvGrpSpPr>
        <p:grpSpPr>
          <a:xfrm>
            <a:off x="1623967" y="2153824"/>
            <a:ext cx="1250576" cy="1283705"/>
            <a:chOff x="1406464" y="3163466"/>
            <a:chExt cx="1250576" cy="1283705"/>
          </a:xfrm>
        </p:grpSpPr>
        <p:sp>
          <p:nvSpPr>
            <p:cNvPr id="15" name="椭圆 23">
              <a:extLst>
                <a:ext uri="{FF2B5EF4-FFF2-40B4-BE49-F238E27FC236}">
                  <a16:creationId xmlns:a16="http://schemas.microsoft.com/office/drawing/2014/main" id="{F802F7ED-A6A6-E49D-3522-90A7E0D10039}"/>
                </a:ext>
              </a:extLst>
            </p:cNvPr>
            <p:cNvSpPr/>
            <p:nvPr/>
          </p:nvSpPr>
          <p:spPr>
            <a:xfrm>
              <a:off x="1406464" y="3163466"/>
              <a:ext cx="1250576" cy="12505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26CE59B2-A5FA-D8B7-DC63-2DCAECA1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2032" y="3291979"/>
              <a:ext cx="1155192" cy="1155192"/>
            </a:xfrm>
            <a:prstGeom prst="rect">
              <a:avLst/>
            </a:prstGeom>
          </p:spPr>
        </p:pic>
      </p:grpSp>
      <p:grpSp>
        <p:nvGrpSpPr>
          <p:cNvPr id="20" name="组合 30">
            <a:extLst>
              <a:ext uri="{FF2B5EF4-FFF2-40B4-BE49-F238E27FC236}">
                <a16:creationId xmlns:a16="http://schemas.microsoft.com/office/drawing/2014/main" id="{91BF46C5-0E9B-E104-C163-777C121439AF}"/>
              </a:ext>
            </a:extLst>
          </p:cNvPr>
          <p:cNvGrpSpPr/>
          <p:nvPr/>
        </p:nvGrpSpPr>
        <p:grpSpPr>
          <a:xfrm>
            <a:off x="5508812" y="780162"/>
            <a:ext cx="1250576" cy="1114209"/>
            <a:chOff x="1370188" y="4593627"/>
            <a:chExt cx="1250576" cy="1250576"/>
          </a:xfrm>
        </p:grpSpPr>
        <p:sp>
          <p:nvSpPr>
            <p:cNvPr id="21" name="椭圆 5">
              <a:extLst>
                <a:ext uri="{FF2B5EF4-FFF2-40B4-BE49-F238E27FC236}">
                  <a16:creationId xmlns:a16="http://schemas.microsoft.com/office/drawing/2014/main" id="{356499E3-6994-D7D0-6EC8-EB9FC28037D9}"/>
                </a:ext>
              </a:extLst>
            </p:cNvPr>
            <p:cNvSpPr/>
            <p:nvPr/>
          </p:nvSpPr>
          <p:spPr>
            <a:xfrm>
              <a:off x="1370188" y="4593627"/>
              <a:ext cx="1250576" cy="12505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2" name="图片 28">
              <a:extLst>
                <a:ext uri="{FF2B5EF4-FFF2-40B4-BE49-F238E27FC236}">
                  <a16:creationId xmlns:a16="http://schemas.microsoft.com/office/drawing/2014/main" id="{80937B81-EBA6-B2F6-EE95-7DA1BE64A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0188" y="4678508"/>
              <a:ext cx="1118616" cy="1118616"/>
            </a:xfrm>
            <a:prstGeom prst="rect">
              <a:avLst/>
            </a:prstGeom>
          </p:spPr>
        </p:pic>
      </p:grpSp>
      <p:grpSp>
        <p:nvGrpSpPr>
          <p:cNvPr id="23" name="组合 18">
            <a:extLst>
              <a:ext uri="{FF2B5EF4-FFF2-40B4-BE49-F238E27FC236}">
                <a16:creationId xmlns:a16="http://schemas.microsoft.com/office/drawing/2014/main" id="{9F72AE54-BEAF-42FD-7DAE-7BEAC9F13667}"/>
              </a:ext>
            </a:extLst>
          </p:cNvPr>
          <p:cNvGrpSpPr/>
          <p:nvPr/>
        </p:nvGrpSpPr>
        <p:grpSpPr>
          <a:xfrm>
            <a:off x="9261889" y="2709414"/>
            <a:ext cx="1250576" cy="1274987"/>
            <a:chOff x="6512766" y="3383634"/>
            <a:chExt cx="1250576" cy="1274987"/>
          </a:xfrm>
        </p:grpSpPr>
        <p:sp>
          <p:nvSpPr>
            <p:cNvPr id="24" name="椭圆 19">
              <a:extLst>
                <a:ext uri="{FF2B5EF4-FFF2-40B4-BE49-F238E27FC236}">
                  <a16:creationId xmlns:a16="http://schemas.microsoft.com/office/drawing/2014/main" id="{E191E121-EB4E-9445-C06D-F3BFA6EC9EF5}"/>
                </a:ext>
              </a:extLst>
            </p:cNvPr>
            <p:cNvSpPr/>
            <p:nvPr/>
          </p:nvSpPr>
          <p:spPr>
            <a:xfrm>
              <a:off x="6512766" y="3383634"/>
              <a:ext cx="1250576" cy="12505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5" name="图片 20">
              <a:extLst>
                <a:ext uri="{FF2B5EF4-FFF2-40B4-BE49-F238E27FC236}">
                  <a16:creationId xmlns:a16="http://schemas.microsoft.com/office/drawing/2014/main" id="{985CDCFF-1DF3-E172-E30F-CB0CC24F6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4740" y="3508310"/>
              <a:ext cx="592617" cy="1150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5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7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" accel="100000" fill="hold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 rot="16200000">
            <a:off x="2409337" y="-574990"/>
            <a:ext cx="677108" cy="3333588"/>
            <a:chOff x="7672375" y="1704879"/>
            <a:chExt cx="677108" cy="2797058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>
              <a:off x="7703154" y="1704879"/>
              <a:ext cx="615554" cy="2797058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>
              <a:off x="7672375" y="1823158"/>
              <a:ext cx="677108" cy="2591227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4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yếu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tố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PA-组合 5">
            <a:extLst>
              <a:ext uri="{FF2B5EF4-FFF2-40B4-BE49-F238E27FC236}">
                <a16:creationId xmlns:a16="http://schemas.microsoft.com/office/drawing/2014/main" id="{3852D430-F6CA-4DCE-8A8C-19691067320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03493" y="1457270"/>
            <a:ext cx="5342179" cy="4401205"/>
            <a:chOff x="2161896" y="2611706"/>
            <a:chExt cx="5342179" cy="5654047"/>
          </a:xfrm>
        </p:grpSpPr>
        <p:sp>
          <p:nvSpPr>
            <p:cNvPr id="2" name="PA-矩形 1">
              <a:extLst>
                <a:ext uri="{FF2B5EF4-FFF2-40B4-BE49-F238E27FC236}">
                  <a16:creationId xmlns:a16="http://schemas.microsoft.com/office/drawing/2014/main" id="{D2F4FA72-E54D-4191-BFEF-C92053D6503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61896" y="2680853"/>
              <a:ext cx="5342179" cy="5584899"/>
            </a:xfrm>
            <a:prstGeom prst="rect">
              <a:avLst/>
            </a:prstGeom>
            <a:noFill/>
            <a:ln w="38100"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PA-矩形 2">
              <a:extLst>
                <a:ext uri="{FF2B5EF4-FFF2-40B4-BE49-F238E27FC236}">
                  <a16:creationId xmlns:a16="http://schemas.microsoft.com/office/drawing/2014/main" id="{C6D2B52A-DD83-41E2-BC82-72233E61C0F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161896" y="2611706"/>
              <a:ext cx="5342179" cy="5654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04: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  <a:p>
              <a:pPr marL="457200" indent="-457200">
                <a:buFont typeface="Wingdings" panose="05000000000000000000" pitchFamily="2" charset="2"/>
                <a:buChar char="v"/>
                <a:defRPr/>
              </a:pP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ấu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</a:t>
              </a:r>
            </a:p>
            <a:p>
              <a:pPr>
                <a:defRPr/>
              </a:pP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(1765 – 1789)</a:t>
              </a:r>
            </a:p>
            <a:p>
              <a:pPr marL="457200" indent="-457200" algn="ctr">
                <a:buFont typeface="Wingdings" panose="05000000000000000000" pitchFamily="2" charset="2"/>
                <a:buChar char="v"/>
                <a:defRPr/>
              </a:pPr>
              <a:endPara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v"/>
                <a:defRPr/>
              </a:pP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khốn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(1789 – 1802)</a:t>
              </a:r>
            </a:p>
            <a:p>
              <a:pPr marL="457200" indent="-457200" algn="ctr">
                <a:buFont typeface="Wingdings" panose="05000000000000000000" pitchFamily="2" charset="2"/>
                <a:buChar char="v"/>
                <a:defRPr/>
              </a:pPr>
              <a:endPara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v"/>
                <a:defRPr/>
              </a:pP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Trung </a:t>
              </a:r>
              <a:r>
                <a:rPr lang="en-US" alt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(1802 – 1820)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3B9C574-F368-4A82-ACA5-C49374D18C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782" y="498729"/>
            <a:ext cx="2511901" cy="162785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268698C-1A0D-94CE-9EA8-532E2E7BE89C}"/>
              </a:ext>
            </a:extLst>
          </p:cNvPr>
          <p:cNvSpPr txBox="1"/>
          <p:nvPr/>
        </p:nvSpPr>
        <p:spPr>
          <a:xfrm>
            <a:off x="6811278" y="1799827"/>
            <a:ext cx="4875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5B6EAC3D-C483-092F-8BE7-EF298D8DDE4B}"/>
              </a:ext>
            </a:extLst>
          </p:cNvPr>
          <p:cNvSpPr/>
          <p:nvPr/>
        </p:nvSpPr>
        <p:spPr>
          <a:xfrm>
            <a:off x="6304588" y="2079439"/>
            <a:ext cx="5066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4B09AE-F335-3794-8595-FA8626E9D8A6}"/>
              </a:ext>
            </a:extLst>
          </p:cNvPr>
          <p:cNvSpPr txBox="1"/>
          <p:nvPr/>
        </p:nvSpPr>
        <p:spPr>
          <a:xfrm>
            <a:off x="6822218" y="2858307"/>
            <a:ext cx="44662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6CFC85D9-DDAE-F3D0-BA47-11C0CDCF8DC5}"/>
              </a:ext>
            </a:extLst>
          </p:cNvPr>
          <p:cNvSpPr/>
          <p:nvPr/>
        </p:nvSpPr>
        <p:spPr>
          <a:xfrm>
            <a:off x="6315528" y="3429000"/>
            <a:ext cx="5066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C15702D-4540-A358-8631-DE8B9E9D7821}"/>
              </a:ext>
            </a:extLst>
          </p:cNvPr>
          <p:cNvSpPr txBox="1"/>
          <p:nvPr/>
        </p:nvSpPr>
        <p:spPr>
          <a:xfrm>
            <a:off x="6811278" y="4778561"/>
            <a:ext cx="44662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Mũi tên: Phải 25">
            <a:extLst>
              <a:ext uri="{FF2B5EF4-FFF2-40B4-BE49-F238E27FC236}">
                <a16:creationId xmlns:a16="http://schemas.microsoft.com/office/drawing/2014/main" id="{514EA0AD-FCE3-A106-5D64-5C4B9687D543}"/>
              </a:ext>
            </a:extLst>
          </p:cNvPr>
          <p:cNvSpPr/>
          <p:nvPr/>
        </p:nvSpPr>
        <p:spPr>
          <a:xfrm>
            <a:off x="6315528" y="5100745"/>
            <a:ext cx="5066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 animBg="1"/>
      <p:bldP spid="19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DE23952A-F90D-E60F-F311-63B3530C2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30" y="1904806"/>
            <a:ext cx="95343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A4C7877-70E2-0314-BB0E-0A4DBBE02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50" y="3167406"/>
            <a:ext cx="2255249" cy="3202561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BB290197-1FDA-98B6-6D8B-FD2AF47AAA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7109"/>
            <a:ext cx="1652177" cy="245761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24C35CE-8354-6510-87D5-E7A87341FC92}"/>
              </a:ext>
            </a:extLst>
          </p:cNvPr>
          <p:cNvSpPr txBox="1"/>
          <p:nvPr/>
        </p:nvSpPr>
        <p:spPr>
          <a:xfrm>
            <a:off x="1883790" y="824001"/>
            <a:ext cx="8500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i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Du: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7835B4CF-1DF9-6C67-08D0-18694E312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30" y="3617857"/>
            <a:ext cx="85518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1965,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D8D8F-4D10-94D7-9624-51FDC044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97" y="1949776"/>
            <a:ext cx="612880" cy="473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6800C-E3AC-4AFE-48D5-41152E809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97" y="3628144"/>
            <a:ext cx="612880" cy="4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E99CA4EC-DD33-B3ED-016C-C0AF6D3F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4" y="627063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438DD1B9-0BA2-F16F-5D33-A5995F67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569" y="642939"/>
            <a:ext cx="638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alt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về Nguyễn Du</a:t>
            </a:r>
          </a:p>
        </p:txBody>
      </p:sp>
      <p:pic>
        <p:nvPicPr>
          <p:cNvPr id="17412" name="Picture 4" descr="DL11">
            <a:extLst>
              <a:ext uri="{FF2B5EF4-FFF2-40B4-BE49-F238E27FC236}">
                <a16:creationId xmlns:a16="http://schemas.microsoft.com/office/drawing/2014/main" id="{3069AC4D-54E4-54BF-3943-E1256E4792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1646" y="1313519"/>
            <a:ext cx="7056009" cy="4678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L3">
            <a:extLst>
              <a:ext uri="{FF2B5EF4-FFF2-40B4-BE49-F238E27FC236}">
                <a16:creationId xmlns:a16="http://schemas.microsoft.com/office/drawing/2014/main" id="{3DF55660-51C5-4BB3-84DA-09A5F1C766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1949" y="1028700"/>
            <a:ext cx="6075402" cy="41824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6F644200-908E-E686-F60D-14928E9D9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699" y="5421242"/>
            <a:ext cx="8957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DA7B22-2BB5-4D57-8EF1-92990E08265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C472E9C-92B1-4278-A35D-3DE73418A0F6}"/>
              </a:ext>
            </a:extLst>
          </p:cNvPr>
          <p:cNvSpPr/>
          <p:nvPr/>
        </p:nvSpPr>
        <p:spPr>
          <a:xfrm>
            <a:off x="1820578" y="1194279"/>
            <a:ext cx="8507746" cy="4800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478D482-93E8-43DF-96F1-57187DDFDD7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993" y="-2"/>
            <a:ext cx="4010008" cy="180353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6C54B3E-BAB5-4A68-AF60-C24E4C05C1BD}"/>
              </a:ext>
            </a:extLst>
          </p:cNvPr>
          <p:cNvGrpSpPr/>
          <p:nvPr/>
        </p:nvGrpSpPr>
        <p:grpSpPr>
          <a:xfrm>
            <a:off x="785934" y="1306501"/>
            <a:ext cx="2637750" cy="4244998"/>
            <a:chOff x="694593" y="1660400"/>
            <a:chExt cx="2330839" cy="360683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A297883-15B7-49E8-8A28-D1F2561E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6597" y="2298396"/>
              <a:ext cx="3606832" cy="2330839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4B2519-C9AB-4982-A4C0-179C7591B00C}"/>
                </a:ext>
              </a:extLst>
            </p:cNvPr>
            <p:cNvSpPr txBox="1"/>
            <p:nvPr/>
          </p:nvSpPr>
          <p:spPr>
            <a:xfrm>
              <a:off x="1371446" y="1869330"/>
              <a:ext cx="815897" cy="31889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NỘI DUNG</a:t>
              </a:r>
              <a:endParaRPr lang="zh-CN" altLang="en-US" sz="4800" b="1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1" name="PA-组合 20">
            <a:extLst>
              <a:ext uri="{FF2B5EF4-FFF2-40B4-BE49-F238E27FC236}">
                <a16:creationId xmlns:a16="http://schemas.microsoft.com/office/drawing/2014/main" id="{26F626D6-1D8F-4F4F-9D3B-0B4BB21E3FF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75668" y="1425543"/>
            <a:ext cx="914400" cy="3843970"/>
            <a:chOff x="3817620" y="1803534"/>
            <a:chExt cx="914400" cy="384397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EB0BD94-DBC6-4B5E-894F-09A3FE078B09}"/>
                </a:ext>
              </a:extLst>
            </p:cNvPr>
            <p:cNvGrpSpPr/>
            <p:nvPr/>
          </p:nvGrpSpPr>
          <p:grpSpPr>
            <a:xfrm>
              <a:off x="3817620" y="1803534"/>
              <a:ext cx="914400" cy="967381"/>
              <a:chOff x="2260424" y="1795597"/>
              <a:chExt cx="925041" cy="978639"/>
            </a:xfrm>
          </p:grpSpPr>
          <p:sp>
            <p:nvSpPr>
              <p:cNvPr id="16" name="PA-矩形 15">
                <a:extLst>
                  <a:ext uri="{FF2B5EF4-FFF2-40B4-BE49-F238E27FC236}">
                    <a16:creationId xmlns:a16="http://schemas.microsoft.com/office/drawing/2014/main" id="{274A042C-15DD-4F1B-B2F2-04B8A5DB0CD1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" name="PA-矩形 16">
                <a:extLst>
                  <a:ext uri="{FF2B5EF4-FFF2-40B4-BE49-F238E27FC236}">
                    <a16:creationId xmlns:a16="http://schemas.microsoft.com/office/drawing/2014/main" id="{82765D27-06C2-4DE9-AFEE-CF554D3CBD89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2349315" y="1796551"/>
                <a:ext cx="809531" cy="977685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spc="-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01</a:t>
                </a:r>
                <a:endParaRPr lang="zh-CN" altLang="en-US" sz="4000" b="1" spc="-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" name="PA-矩形 17">
                <a:extLst>
                  <a:ext uri="{FF2B5EF4-FFF2-40B4-BE49-F238E27FC236}">
                    <a16:creationId xmlns:a16="http://schemas.microsoft.com/office/drawing/2014/main" id="{FD5A95EF-8B44-431F-9BD7-9DA375B3249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0" name="PA-矩形 19">
              <a:extLst>
                <a:ext uri="{FF2B5EF4-FFF2-40B4-BE49-F238E27FC236}">
                  <a16:creationId xmlns:a16="http://schemas.microsoft.com/office/drawing/2014/main" id="{8178C234-CC3A-4DE5-AF64-F54EF1E7DE4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905488" y="2711944"/>
              <a:ext cx="738664" cy="2935560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KHỞI ĐỘNG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8F3F7C8-3A0E-4FEC-933A-3F651159C45D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19" y="2829416"/>
            <a:ext cx="3477592" cy="3840680"/>
          </a:xfrm>
          <a:prstGeom prst="rect">
            <a:avLst/>
          </a:prstGeom>
        </p:spPr>
      </p:pic>
      <p:grpSp>
        <p:nvGrpSpPr>
          <p:cNvPr id="26" name="PA-组合 25">
            <a:extLst>
              <a:ext uri="{FF2B5EF4-FFF2-40B4-BE49-F238E27FC236}">
                <a16:creationId xmlns:a16="http://schemas.microsoft.com/office/drawing/2014/main" id="{20FF3849-C678-4AD8-B2C5-6AD3CDD32B2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764926" y="1425543"/>
            <a:ext cx="1292662" cy="4234281"/>
            <a:chOff x="3609053" y="1803535"/>
            <a:chExt cx="1292662" cy="4234281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832772D9-8383-4A08-9697-38D437C88806}"/>
                </a:ext>
              </a:extLst>
            </p:cNvPr>
            <p:cNvGrpSpPr/>
            <p:nvPr/>
          </p:nvGrpSpPr>
          <p:grpSpPr>
            <a:xfrm>
              <a:off x="3817620" y="1803535"/>
              <a:ext cx="914400" cy="838530"/>
              <a:chOff x="2260424" y="1795597"/>
              <a:chExt cx="925041" cy="848288"/>
            </a:xfrm>
          </p:grpSpPr>
          <p:sp>
            <p:nvSpPr>
              <p:cNvPr id="29" name="PA-矩形 28">
                <a:extLst>
                  <a:ext uri="{FF2B5EF4-FFF2-40B4-BE49-F238E27FC236}">
                    <a16:creationId xmlns:a16="http://schemas.microsoft.com/office/drawing/2014/main" id="{E4F6E598-EE44-42ED-8212-87C46FADCFC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PA-矩形 29">
                <a:extLst>
                  <a:ext uri="{FF2B5EF4-FFF2-40B4-BE49-F238E27FC236}">
                    <a16:creationId xmlns:a16="http://schemas.microsoft.com/office/drawing/2014/main" id="{C7EFD56E-4B6A-4D3C-8ED9-C46FFDE80052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349314" y="1866289"/>
                <a:ext cx="809531" cy="777595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02</a:t>
                </a:r>
                <a:endPara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1" name="PA-矩形 30">
                <a:extLst>
                  <a:ext uri="{FF2B5EF4-FFF2-40B4-BE49-F238E27FC236}">
                    <a16:creationId xmlns:a16="http://schemas.microsoft.com/office/drawing/2014/main" id="{6A346CEA-BE59-49FD-934B-D06C7E9371B8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8" name="PA-矩形 27">
              <a:extLst>
                <a:ext uri="{FF2B5EF4-FFF2-40B4-BE49-F238E27FC236}">
                  <a16:creationId xmlns:a16="http://schemas.microsoft.com/office/drawing/2014/main" id="{2EC778BD-DB3C-4916-95D9-C1EA6203186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609053" y="2708048"/>
              <a:ext cx="1292662" cy="332976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HÌNH THÀNH KIẾN THỨC</a:t>
              </a:r>
              <a:endParaRPr lang="zh-CN" alt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2" name="PA-组合 31">
            <a:extLst>
              <a:ext uri="{FF2B5EF4-FFF2-40B4-BE49-F238E27FC236}">
                <a16:creationId xmlns:a16="http://schemas.microsoft.com/office/drawing/2014/main" id="{76DAE466-A318-41A2-A59C-F6200A25A4A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32446" y="1425543"/>
            <a:ext cx="914400" cy="3906005"/>
            <a:chOff x="3817620" y="1803536"/>
            <a:chExt cx="914400" cy="3906005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03E86E30-9F03-4A75-A855-7C96F17B2200}"/>
                </a:ext>
              </a:extLst>
            </p:cNvPr>
            <p:cNvGrpSpPr/>
            <p:nvPr/>
          </p:nvGrpSpPr>
          <p:grpSpPr>
            <a:xfrm>
              <a:off x="3817620" y="1803536"/>
              <a:ext cx="914400" cy="873469"/>
              <a:chOff x="2260424" y="1795597"/>
              <a:chExt cx="925041" cy="883633"/>
            </a:xfrm>
          </p:grpSpPr>
          <p:sp>
            <p:nvSpPr>
              <p:cNvPr id="35" name="PA-矩形 34">
                <a:extLst>
                  <a:ext uri="{FF2B5EF4-FFF2-40B4-BE49-F238E27FC236}">
                    <a16:creationId xmlns:a16="http://schemas.microsoft.com/office/drawing/2014/main" id="{5E7D3E76-CA6C-4F46-BCC5-B34489DF4C6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" name="PA-矩形 35">
                <a:extLst>
                  <a:ext uri="{FF2B5EF4-FFF2-40B4-BE49-F238E27FC236}">
                    <a16:creationId xmlns:a16="http://schemas.microsoft.com/office/drawing/2014/main" id="{68C5A773-2F5D-4944-84A2-A155CFADE69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2358173" y="1830944"/>
                <a:ext cx="809531" cy="848286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03</a:t>
                </a:r>
                <a:endPara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7" name="PA-矩形 36">
                <a:extLst>
                  <a:ext uri="{FF2B5EF4-FFF2-40B4-BE49-F238E27FC236}">
                    <a16:creationId xmlns:a16="http://schemas.microsoft.com/office/drawing/2014/main" id="{5C172684-EE8E-423C-9CC7-BD869DE0747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34" name="PA-矩形 33">
              <a:extLst>
                <a:ext uri="{FF2B5EF4-FFF2-40B4-BE49-F238E27FC236}">
                  <a16:creationId xmlns:a16="http://schemas.microsoft.com/office/drawing/2014/main" id="{EC6F05E1-C25B-4C58-9A1E-2128C6B8885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937236" y="2379772"/>
              <a:ext cx="738664" cy="332976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LUYỆN TẬP</a:t>
              </a:r>
              <a:endParaRPr lang="zh-CN" alt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8" name="PA-组合 37">
            <a:extLst>
              <a:ext uri="{FF2B5EF4-FFF2-40B4-BE49-F238E27FC236}">
                <a16:creationId xmlns:a16="http://schemas.microsoft.com/office/drawing/2014/main" id="{4298C552-B572-4E61-BF63-48F14FEBB25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521703" y="1425543"/>
            <a:ext cx="914400" cy="3843969"/>
            <a:chOff x="3817620" y="1803535"/>
            <a:chExt cx="914400" cy="3843969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3DC3CA05-B4AA-4C42-A2B3-A1C484284365}"/>
                </a:ext>
              </a:extLst>
            </p:cNvPr>
            <p:cNvGrpSpPr/>
            <p:nvPr/>
          </p:nvGrpSpPr>
          <p:grpSpPr>
            <a:xfrm>
              <a:off x="3817620" y="1803535"/>
              <a:ext cx="914400" cy="838530"/>
              <a:chOff x="2260424" y="1795597"/>
              <a:chExt cx="925041" cy="848288"/>
            </a:xfrm>
          </p:grpSpPr>
          <p:sp>
            <p:nvSpPr>
              <p:cNvPr id="41" name="PA-矩形 40">
                <a:extLst>
                  <a:ext uri="{FF2B5EF4-FFF2-40B4-BE49-F238E27FC236}">
                    <a16:creationId xmlns:a16="http://schemas.microsoft.com/office/drawing/2014/main" id="{CC366985-5A65-4A46-812E-92B6DDDA49B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367030" y="1889796"/>
                <a:ext cx="753349" cy="690842"/>
              </a:xfrm>
              <a:prstGeom prst="rect">
                <a:avLst/>
              </a:prstGeom>
              <a:solidFill>
                <a:srgbClr val="375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2" name="PA-矩形 41">
                <a:extLst>
                  <a:ext uri="{FF2B5EF4-FFF2-40B4-BE49-F238E27FC236}">
                    <a16:creationId xmlns:a16="http://schemas.microsoft.com/office/drawing/2014/main" id="{B287AF80-9653-4AFE-8D26-D4A3804A730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349315" y="1866289"/>
                <a:ext cx="809531" cy="777595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汉仪大宋简" panose="02010609000101010101" pitchFamily="49" charset="-122"/>
                    <a:cs typeface="Times New Roman" panose="02020603050405020304" pitchFamily="18" charset="0"/>
                    <a:sym typeface="+mn-lt"/>
                  </a:rPr>
                  <a:t>04</a:t>
                </a:r>
                <a:endPara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3" name="PA-矩形 42">
                <a:extLst>
                  <a:ext uri="{FF2B5EF4-FFF2-40B4-BE49-F238E27FC236}">
                    <a16:creationId xmlns:a16="http://schemas.microsoft.com/office/drawing/2014/main" id="{2EDE5D69-543E-4D05-B919-30DE50FD9CB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2260424" y="1795597"/>
                <a:ext cx="925041" cy="848288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0" name="PA-矩形 39">
              <a:extLst>
                <a:ext uri="{FF2B5EF4-FFF2-40B4-BE49-F238E27FC236}">
                  <a16:creationId xmlns:a16="http://schemas.microsoft.com/office/drawing/2014/main" id="{A489AA90-82E7-4331-975F-98B942F93DE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905488" y="2711944"/>
              <a:ext cx="738664" cy="2935560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rgbClr val="0066CC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VẬN DỤNG</a:t>
              </a:r>
              <a:endParaRPr lang="zh-CN" alt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488924" y="257452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DDF3FF"/>
                </a:solidFill>
              </a:rPr>
              <a:t>https://www.ypppt.com/</a:t>
            </a:r>
            <a:endParaRPr lang="zh-CN" altLang="en-US" sz="1100" dirty="0">
              <a:solidFill>
                <a:srgbClr val="DDF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L9">
            <a:extLst>
              <a:ext uri="{FF2B5EF4-FFF2-40B4-BE49-F238E27FC236}">
                <a16:creationId xmlns:a16="http://schemas.microsoft.com/office/drawing/2014/main" id="{09E88499-CEE5-409B-7F4D-D436705C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5401" y="1062432"/>
            <a:ext cx="6408498" cy="4119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6DA588AF-A305-0EDF-34C8-7299BB3B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64213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EE8A4FC2-9B7F-37A5-391E-4B8C29EA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17" y="5210216"/>
            <a:ext cx="105400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Nghiễm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ở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Quang,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s596192_ND-1">
            <a:extLst>
              <a:ext uri="{FF2B5EF4-FFF2-40B4-BE49-F238E27FC236}">
                <a16:creationId xmlns:a16="http://schemas.microsoft.com/office/drawing/2014/main" id="{8FF182B4-7EEA-61BF-8D66-B2A34B29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56" y="989568"/>
            <a:ext cx="6434188" cy="4373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5C7E8BD8-9255-1654-FBA4-1E579104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4" y="496252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1AF01FEE-678B-D7A2-F103-63FE3C42A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9" y="5683250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D63CB6C5-228E-2F5C-4CE0-A79C85EF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720" y="5560140"/>
            <a:ext cx="7338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Nguyễn Du tại khu lưu niệm Tiên Điền.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6_50045">
            <a:extLst>
              <a:ext uri="{FF2B5EF4-FFF2-40B4-BE49-F238E27FC236}">
                <a16:creationId xmlns:a16="http://schemas.microsoft.com/office/drawing/2014/main" id="{2B0A9023-04B6-C13C-AE31-E3634952BF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3668" y="893790"/>
            <a:ext cx="6751963" cy="4543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BDA3D5CB-B005-C75B-2DAF-558325897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99" y="5580900"/>
            <a:ext cx="527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mộ Đại thi hào Nguyễn Du</a:t>
            </a:r>
            <a:endParaRPr lang="en-US" altLang="en-US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L29">
            <a:extLst>
              <a:ext uri="{FF2B5EF4-FFF2-40B4-BE49-F238E27FC236}">
                <a16:creationId xmlns:a16="http://schemas.microsoft.com/office/drawing/2014/main" id="{FA3C0B62-E063-181C-BC92-2B5B86E039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9009" y="866458"/>
            <a:ext cx="6381282" cy="418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DECFEC74-2D5F-A32F-F080-BFC1EB6C5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143" y="5217540"/>
            <a:ext cx="9551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h-14--khai-mac-1113">
            <a:extLst>
              <a:ext uri="{FF2B5EF4-FFF2-40B4-BE49-F238E27FC236}">
                <a16:creationId xmlns:a16="http://schemas.microsoft.com/office/drawing/2014/main" id="{4339589F-0C94-967A-2987-01D44746652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8689" y="900024"/>
            <a:ext cx="3829506" cy="3175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A5B01A0B-0FA9-DD02-53BE-145D4CDD3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68" y="4318218"/>
            <a:ext cx="44390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1965: Hội đồng Hòa bình thế giới đã công nhận Nguyễn Du là danh nhân văn hóa thế giới.</a:t>
            </a:r>
            <a:endParaRPr lang="en-US" altLang="en-US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nguyendu">
            <a:extLst>
              <a:ext uri="{FF2B5EF4-FFF2-40B4-BE49-F238E27FC236}">
                <a16:creationId xmlns:a16="http://schemas.microsoft.com/office/drawing/2014/main" id="{14AE2FD0-BF13-8720-EA33-DCEC29DAE6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9182" y="900025"/>
            <a:ext cx="4581429" cy="317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546DF765-92AD-F460-45D1-0B71AACA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606" y="4545869"/>
            <a:ext cx="47066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niệm 250 năm ngày sinh Đại thi hào Nguyễn 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>
            <a:off x="944114" y="775546"/>
            <a:ext cx="7339313" cy="683723"/>
            <a:chOff x="7248790" y="2287973"/>
            <a:chExt cx="10002183" cy="6837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 rot="16200000">
              <a:off x="11911327" y="-2367951"/>
              <a:ext cx="677110" cy="1000218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 rot="16200000">
              <a:off x="11889286" y="-2216814"/>
              <a:ext cx="677108" cy="9686681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B. ĐỌC – HIỂU CHI TIẾT VĂN BẢN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42DF75B-DC28-4EB8-AD55-A0C0D3E50F30}"/>
              </a:ext>
            </a:extLst>
          </p:cNvPr>
          <p:cNvSpPr txBox="1"/>
          <p:nvPr/>
        </p:nvSpPr>
        <p:spPr>
          <a:xfrm>
            <a:off x="1043693" y="2432617"/>
            <a:ext cx="3851716" cy="1055608"/>
          </a:xfrm>
          <a:prstGeom prst="roundRect">
            <a:avLst/>
          </a:prstGeom>
          <a:ln w="5715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02)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AFF5930-D962-D79D-EB95-FB391F75DB91}"/>
              </a:ext>
            </a:extLst>
          </p:cNvPr>
          <p:cNvSpPr txBox="1"/>
          <p:nvPr/>
        </p:nvSpPr>
        <p:spPr>
          <a:xfrm>
            <a:off x="927622" y="1583877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PA-组合 2">
            <a:extLst>
              <a:ext uri="{FF2B5EF4-FFF2-40B4-BE49-F238E27FC236}">
                <a16:creationId xmlns:a16="http://schemas.microsoft.com/office/drawing/2014/main" id="{F7F36500-D008-44BC-B187-18034706FA9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52846" y="1730308"/>
            <a:ext cx="3378794" cy="4423717"/>
            <a:chOff x="4320072" y="867657"/>
            <a:chExt cx="3378794" cy="4423717"/>
          </a:xfrm>
        </p:grpSpPr>
        <p:sp>
          <p:nvSpPr>
            <p:cNvPr id="6" name="PA-椭圆 3">
              <a:extLst>
                <a:ext uri="{FF2B5EF4-FFF2-40B4-BE49-F238E27FC236}">
                  <a16:creationId xmlns:a16="http://schemas.microsoft.com/office/drawing/2014/main" id="{40A7BD93-40BA-89BB-8384-81DCDF93FA9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320072" y="2032131"/>
              <a:ext cx="3378794" cy="325924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7" name="PA-图片 9">
              <a:extLst>
                <a:ext uri="{FF2B5EF4-FFF2-40B4-BE49-F238E27FC236}">
                  <a16:creationId xmlns:a16="http://schemas.microsoft.com/office/drawing/2014/main" id="{46D8B4C0-365B-B397-25E0-14930FD1AEC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564588" y="867657"/>
              <a:ext cx="1068132" cy="1449713"/>
            </a:xfrm>
            <a:prstGeom prst="rect">
              <a:avLst/>
            </a:prstGeom>
          </p:spPr>
        </p:pic>
        <p:sp>
          <p:nvSpPr>
            <p:cNvPr id="8" name="PA-矩形 37">
              <a:extLst>
                <a:ext uri="{FF2B5EF4-FFF2-40B4-BE49-F238E27FC236}">
                  <a16:creationId xmlns:a16="http://schemas.microsoft.com/office/drawing/2014/main" id="{10BE3B90-795B-7538-0694-850C649EB66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662025" y="2598881"/>
              <a:ext cx="287325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Nhóm</a:t>
              </a:r>
              <a:r>
                <a:rPr lang="en-US" altLang="zh-CN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1+2</a:t>
              </a:r>
              <a:r>
                <a:rPr lang="zh-CN" altLang="en-US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：</a:t>
              </a:r>
              <a:endParaRPr lang="en-US" altLang="zh-CN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sáng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Hán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Nguyễn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Du</a:t>
              </a:r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" name="PA-组合 14">
            <a:extLst>
              <a:ext uri="{FF2B5EF4-FFF2-40B4-BE49-F238E27FC236}">
                <a16:creationId xmlns:a16="http://schemas.microsoft.com/office/drawing/2014/main" id="{40221168-C0EB-BB3C-A64E-539E8B6F2E4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02548" y="1081584"/>
            <a:ext cx="3551205" cy="4566203"/>
            <a:chOff x="9334718" y="1346666"/>
            <a:chExt cx="3551205" cy="4566203"/>
          </a:xfrm>
        </p:grpSpPr>
        <p:sp>
          <p:nvSpPr>
            <p:cNvPr id="10" name="PA-椭圆 6">
              <a:extLst>
                <a:ext uri="{FF2B5EF4-FFF2-40B4-BE49-F238E27FC236}">
                  <a16:creationId xmlns:a16="http://schemas.microsoft.com/office/drawing/2014/main" id="{BCA1D63F-DD17-7CFF-8D4A-7C3C44EC83B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334718" y="2489004"/>
              <a:ext cx="3551205" cy="34238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5" name="PA-图片 35">
              <a:extLst>
                <a:ext uri="{FF2B5EF4-FFF2-40B4-BE49-F238E27FC236}">
                  <a16:creationId xmlns:a16="http://schemas.microsoft.com/office/drawing/2014/main" id="{643BE73D-B6DC-726A-228D-B9DE87EB0FA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6289" y="1346666"/>
              <a:ext cx="1570788" cy="1525969"/>
            </a:xfrm>
            <a:prstGeom prst="rect">
              <a:avLst/>
            </a:prstGeom>
          </p:spPr>
        </p:pic>
        <p:sp>
          <p:nvSpPr>
            <p:cNvPr id="16" name="PA-矩形 41">
              <a:extLst>
                <a:ext uri="{FF2B5EF4-FFF2-40B4-BE49-F238E27FC236}">
                  <a16:creationId xmlns:a16="http://schemas.microsoft.com/office/drawing/2014/main" id="{5815FDAB-170F-A714-91FB-0BDA81239BD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848111" y="3077551"/>
              <a:ext cx="252441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Nhóm</a:t>
              </a:r>
              <a:r>
                <a:rPr lang="en-US" altLang="zh-CN" sz="2800" b="1" dirty="0">
                  <a:solidFill>
                    <a:srgbClr val="00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3+4:</a:t>
              </a:r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sáng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Nôm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Nguyễn</a:t>
              </a:r>
              <a:r>
                <a:rPr lang="en-US" sz="2800" b="1" dirty="0">
                  <a:solidFill>
                    <a:srgbClr val="0066CC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Du</a:t>
              </a:r>
              <a:endParaRPr lang="zh-CN" alt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6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2EABE534-627B-88A0-BDCF-742C44C6B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06897"/>
              </p:ext>
            </p:extLst>
          </p:nvPr>
        </p:nvGraphicFramePr>
        <p:xfrm>
          <a:off x="660400" y="2295349"/>
          <a:ext cx="1085850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9650">
                  <a:extLst>
                    <a:ext uri="{9D8B030D-6E8A-4147-A177-3AD203B41FA5}">
                      <a16:colId xmlns:a16="http://schemas.microsoft.com/office/drawing/2014/main" val="2354708185"/>
                    </a:ext>
                  </a:extLst>
                </a:gridCol>
                <a:gridCol w="3111239">
                  <a:extLst>
                    <a:ext uri="{9D8B030D-6E8A-4147-A177-3AD203B41FA5}">
                      <a16:colId xmlns:a16="http://schemas.microsoft.com/office/drawing/2014/main" val="2943684835"/>
                    </a:ext>
                  </a:extLst>
                </a:gridCol>
                <a:gridCol w="3207611">
                  <a:extLst>
                    <a:ext uri="{9D8B030D-6E8A-4147-A177-3AD203B41FA5}">
                      <a16:colId xmlns:a16="http://schemas.microsoft.com/office/drawing/2014/main" val="2046386642"/>
                    </a:ext>
                  </a:extLst>
                </a:gridCol>
              </a:tblGrid>
              <a:tr h="16969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 tác bằng chữ Nôm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58837"/>
                  </a:ext>
                </a:extLst>
              </a:tr>
              <a:tr h="84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1+ 2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 + 4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889981"/>
                  </a:ext>
                </a:extLst>
              </a:tr>
              <a:tr h="1673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Các tác phẩm chính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329864"/>
                  </a:ext>
                </a:extLst>
              </a:tr>
              <a:tr h="848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Đặc sắc nội dung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72862"/>
                  </a:ext>
                </a:extLst>
              </a:tr>
              <a:tr h="1673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Đặc sắc nghệ thuật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70921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FCCAC6F-56CA-72F1-57D5-4E8AA1F344AC}"/>
              </a:ext>
            </a:extLst>
          </p:cNvPr>
          <p:cNvSpPr txBox="1"/>
          <p:nvPr/>
        </p:nvSpPr>
        <p:spPr>
          <a:xfrm>
            <a:off x="557753" y="795251"/>
            <a:ext cx="11076494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  <a:r>
              <a:rPr lang="en-US" sz="28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II. </a:t>
            </a:r>
            <a:r>
              <a:rPr lang="de-DE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sự nghiệp của bậc đại thi hào dân tộc</a:t>
            </a:r>
            <a:endParaRPr lang="en-US" sz="28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C6B8E118-81C9-A0FA-D11D-90BAD6AC0F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19" y="4908078"/>
            <a:ext cx="2335434" cy="15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6">
            <a:extLst>
              <a:ext uri="{FF2B5EF4-FFF2-40B4-BE49-F238E27FC236}">
                <a16:creationId xmlns:a16="http://schemas.microsoft.com/office/drawing/2014/main" id="{9A5280C5-6482-4BF1-951B-73E80C891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53" y="2117652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39A4030-9D8B-4A1D-8542-42541120C673}"/>
              </a:ext>
            </a:extLst>
          </p:cNvPr>
          <p:cNvCxnSpPr>
            <a:cxnSpLocks/>
          </p:cNvCxnSpPr>
          <p:nvPr/>
        </p:nvCxnSpPr>
        <p:spPr>
          <a:xfrm>
            <a:off x="2077857" y="2640872"/>
            <a:ext cx="721026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12C72B4-0B7A-4726-BEBD-700C9A7F28D4}"/>
              </a:ext>
            </a:extLst>
          </p:cNvPr>
          <p:cNvSpPr/>
          <p:nvPr/>
        </p:nvSpPr>
        <p:spPr>
          <a:xfrm>
            <a:off x="2717940" y="2788643"/>
            <a:ext cx="8648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Thanh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Hiên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Thanh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Hiên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Bình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 Xuân.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3FB288A-65EC-4559-9249-CD9854B3FBE7}"/>
              </a:ext>
            </a:extLst>
          </p:cNvPr>
          <p:cNvSpPr/>
          <p:nvPr/>
        </p:nvSpPr>
        <p:spPr>
          <a:xfrm>
            <a:off x="2717940" y="3890521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Nam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ngâm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Nam):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7E383CE-93D3-41AB-B08E-6EE861DBEF79}"/>
              </a:ext>
            </a:extLst>
          </p:cNvPr>
          <p:cNvGrpSpPr/>
          <p:nvPr/>
        </p:nvGrpSpPr>
        <p:grpSpPr>
          <a:xfrm>
            <a:off x="530396" y="2788643"/>
            <a:ext cx="2027149" cy="1919410"/>
            <a:chOff x="1212736" y="3256886"/>
            <a:chExt cx="2032051" cy="2014728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B67EE3D-8D4F-4D40-93DF-FA99374C547E}"/>
                </a:ext>
              </a:extLst>
            </p:cNvPr>
            <p:cNvSpPr/>
            <p:nvPr/>
          </p:nvSpPr>
          <p:spPr>
            <a:xfrm>
              <a:off x="1396287" y="3423114"/>
              <a:ext cx="1848500" cy="18485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9AED79F-2E78-40D9-8F64-85898B60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736" y="3256886"/>
              <a:ext cx="2014728" cy="2014728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8409BE-01E4-8022-25B2-C87FCDB7B157}"/>
              </a:ext>
            </a:extLst>
          </p:cNvPr>
          <p:cNvSpPr txBox="1"/>
          <p:nvPr/>
        </p:nvSpPr>
        <p:spPr>
          <a:xfrm>
            <a:off x="937049" y="744892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37049" y="1446661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1">
            <a:extLst>
              <a:ext uri="{FF2B5EF4-FFF2-40B4-BE49-F238E27FC236}">
                <a16:creationId xmlns:a16="http://schemas.microsoft.com/office/drawing/2014/main" id="{CB929616-2579-216A-6FAD-80C886FF6E31}"/>
              </a:ext>
            </a:extLst>
          </p:cNvPr>
          <p:cNvSpPr/>
          <p:nvPr/>
        </p:nvSpPr>
        <p:spPr>
          <a:xfrm>
            <a:off x="1912967" y="4992401"/>
            <a:ext cx="9453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Bắc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lục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chép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chuyến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sứ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Bắc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131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(ở Trung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463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  <p:bldP spid="2" grpId="0"/>
      <p:bldP spid="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72642C5-EDD5-A85B-AC3E-CD9816784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8" y="2845745"/>
            <a:ext cx="3149788" cy="3288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E9F9AD-61D5-8E80-BE8E-C19ADB7CC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87" y="2019949"/>
            <a:ext cx="2939728" cy="3458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17AB5DC-9BC4-D6B8-A72D-1E23BDFEF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72" y="1167345"/>
            <a:ext cx="3206192" cy="3458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DD3D76A-6500-9424-9B16-182687A533E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r="10342" b="11919"/>
          <a:stretch/>
        </p:blipFill>
        <p:spPr>
          <a:xfrm>
            <a:off x="8467199" y="891279"/>
            <a:ext cx="2641863" cy="3453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93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312C72B4-0B7A-4726-BEBD-700C9A7F28D4}"/>
              </a:ext>
            </a:extLst>
          </p:cNvPr>
          <p:cNvSpPr/>
          <p:nvPr/>
        </p:nvSpPr>
        <p:spPr>
          <a:xfrm>
            <a:off x="3253191" y="2569457"/>
            <a:ext cx="7180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7E383CE-93D3-41AB-B08E-6EE861DBEF79}"/>
              </a:ext>
            </a:extLst>
          </p:cNvPr>
          <p:cNvGrpSpPr/>
          <p:nvPr/>
        </p:nvGrpSpPr>
        <p:grpSpPr>
          <a:xfrm>
            <a:off x="651750" y="2399592"/>
            <a:ext cx="2385925" cy="2058815"/>
            <a:chOff x="1212736" y="3256886"/>
            <a:chExt cx="2032051" cy="2014728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B67EE3D-8D4F-4D40-93DF-FA99374C547E}"/>
                </a:ext>
              </a:extLst>
            </p:cNvPr>
            <p:cNvSpPr/>
            <p:nvPr/>
          </p:nvSpPr>
          <p:spPr>
            <a:xfrm>
              <a:off x="1396287" y="3423114"/>
              <a:ext cx="1848500" cy="18485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9AED79F-2E78-40D9-8F64-85898B60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736" y="3256886"/>
              <a:ext cx="2014728" cy="2014728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8409BE-01E4-8022-25B2-C87FCDB7B157}"/>
              </a:ext>
            </a:extLst>
          </p:cNvPr>
          <p:cNvSpPr txBox="1"/>
          <p:nvPr/>
        </p:nvSpPr>
        <p:spPr>
          <a:xfrm>
            <a:off x="867266" y="744892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867265" y="1512874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1">
            <a:extLst>
              <a:ext uri="{FF2B5EF4-FFF2-40B4-BE49-F238E27FC236}">
                <a16:creationId xmlns:a16="http://schemas.microsoft.com/office/drawing/2014/main" id="{CB929616-2579-216A-6FAD-80C886FF6E31}"/>
              </a:ext>
            </a:extLst>
          </p:cNvPr>
          <p:cNvSpPr/>
          <p:nvPr/>
        </p:nvSpPr>
        <p:spPr>
          <a:xfrm>
            <a:off x="3253191" y="3668300"/>
            <a:ext cx="867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Văn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tế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thập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(Văn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chiêu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65" y="1042425"/>
            <a:ext cx="9968969" cy="5102428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80697" y="3828335"/>
            <a:ext cx="6626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b="1" dirty="0">
                <a:solidFill>
                  <a:srgbClr val="FFC000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8000" b="1" dirty="0">
              <a:solidFill>
                <a:srgbClr val="FFC000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35127" y="2193442"/>
            <a:ext cx="1727851" cy="1584487"/>
            <a:chOff x="2260424" y="1795597"/>
            <a:chExt cx="925041" cy="848288"/>
          </a:xfrm>
        </p:grpSpPr>
        <p:sp>
          <p:nvSpPr>
            <p:cNvPr id="15" name="PA-矩形 14">
              <a:extLst>
                <a:ext uri="{FF2B5EF4-FFF2-40B4-BE49-F238E27FC236}">
                  <a16:creationId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369901" y="1803202"/>
              <a:ext cx="757963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FE3EC5-6451-EECC-C9B5-146E4C341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95" y="1035938"/>
            <a:ext cx="3838575" cy="4786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0CC78-4C94-F012-6DAD-C7D59D5C2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05" y="1035938"/>
            <a:ext cx="4000500" cy="4549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00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67030" y="84329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55695" y="1831938"/>
            <a:ext cx="8293309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la,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Du.</a:t>
            </a:r>
          </a:p>
        </p:txBody>
      </p:sp>
      <p:grpSp>
        <p:nvGrpSpPr>
          <p:cNvPr id="8" name="PA-组合 1">
            <a:extLst>
              <a:ext uri="{FF2B5EF4-FFF2-40B4-BE49-F238E27FC236}">
                <a16:creationId xmlns:a16="http://schemas.microsoft.com/office/drawing/2014/main" id="{362BCAE2-290D-2244-B04C-4904C13E332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65113" y="2928779"/>
            <a:ext cx="2534387" cy="2917385"/>
            <a:chOff x="912963" y="2488193"/>
            <a:chExt cx="2534387" cy="3174659"/>
          </a:xfrm>
        </p:grpSpPr>
        <p:sp>
          <p:nvSpPr>
            <p:cNvPr id="9" name="PA-椭圆 19">
              <a:extLst>
                <a:ext uri="{FF2B5EF4-FFF2-40B4-BE49-F238E27FC236}">
                  <a16:creationId xmlns:a16="http://schemas.microsoft.com/office/drawing/2014/main" id="{C82E5692-C87D-2542-7F18-38D925C419C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12963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PA-矩形 7">
              <a:extLst>
                <a:ext uri="{FF2B5EF4-FFF2-40B4-BE49-F238E27FC236}">
                  <a16:creationId xmlns:a16="http://schemas.microsoft.com/office/drawing/2014/main" id="{8FAE7BF9-5327-A6F9-CB69-CA5579161B1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212736" y="3322837"/>
              <a:ext cx="2070024" cy="1976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</a:t>
              </a:r>
            </a:p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Lòng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thương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người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1" name="PA-图片 8">
              <a:extLst>
                <a:ext uri="{FF2B5EF4-FFF2-40B4-BE49-F238E27FC236}">
                  <a16:creationId xmlns:a16="http://schemas.microsoft.com/office/drawing/2014/main" id="{2451FE45-8600-5937-EE25-DD07C2D5A80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7823" y="2488193"/>
              <a:ext cx="1084666" cy="978189"/>
            </a:xfrm>
            <a:prstGeom prst="rect">
              <a:avLst/>
            </a:prstGeom>
          </p:spPr>
        </p:pic>
      </p:grpSp>
      <p:grpSp>
        <p:nvGrpSpPr>
          <p:cNvPr id="12" name="PA-组合 5">
            <a:extLst>
              <a:ext uri="{FF2B5EF4-FFF2-40B4-BE49-F238E27FC236}">
                <a16:creationId xmlns:a16="http://schemas.microsoft.com/office/drawing/2014/main" id="{37BEEA0D-A21B-851B-7E1D-87133E50AD8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05200" y="2255188"/>
            <a:ext cx="2534387" cy="3590976"/>
            <a:chOff x="6218507" y="1755200"/>
            <a:chExt cx="2534387" cy="3907652"/>
          </a:xfrm>
        </p:grpSpPr>
        <p:sp>
          <p:nvSpPr>
            <p:cNvPr id="13" name="PA-椭圆 4">
              <a:extLst>
                <a:ext uri="{FF2B5EF4-FFF2-40B4-BE49-F238E27FC236}">
                  <a16:creationId xmlns:a16="http://schemas.microsoft.com/office/drawing/2014/main" id="{DB8AC62D-3FFC-89BB-6978-8AAE100D573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218507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4" name="PA-图片 13">
              <a:extLst>
                <a:ext uri="{FF2B5EF4-FFF2-40B4-BE49-F238E27FC236}">
                  <a16:creationId xmlns:a16="http://schemas.microsoft.com/office/drawing/2014/main" id="{8A69C3A2-864F-FE88-A9FE-2ED7FD17828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2544" y="1755200"/>
              <a:ext cx="1221182" cy="1673800"/>
            </a:xfrm>
            <a:prstGeom prst="ellipse">
              <a:avLst/>
            </a:prstGeom>
          </p:spPr>
        </p:pic>
        <p:sp>
          <p:nvSpPr>
            <p:cNvPr id="15" name="PA-矩形 39">
              <a:extLst>
                <a:ext uri="{FF2B5EF4-FFF2-40B4-BE49-F238E27FC236}">
                  <a16:creationId xmlns:a16="http://schemas.microsoft.com/office/drawing/2014/main" id="{A55D3B5A-4BAA-8CEA-9BA6-B3410D9B66A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539116" y="3331918"/>
              <a:ext cx="2070024" cy="1976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</a:t>
              </a:r>
            </a:p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Niềm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tự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thương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7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52700" y="729564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87087" y="1749439"/>
            <a:ext cx="5682191" cy="578882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PA-组合 1">
            <a:extLst>
              <a:ext uri="{FF2B5EF4-FFF2-40B4-BE49-F238E27FC236}">
                <a16:creationId xmlns:a16="http://schemas.microsoft.com/office/drawing/2014/main" id="{362BCAE2-290D-2244-B04C-4904C13E332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2828" y="1449697"/>
            <a:ext cx="2534387" cy="2750558"/>
            <a:chOff x="912963" y="2488193"/>
            <a:chExt cx="2534387" cy="3174659"/>
          </a:xfrm>
        </p:grpSpPr>
        <p:sp>
          <p:nvSpPr>
            <p:cNvPr id="9" name="PA-椭圆 19">
              <a:extLst>
                <a:ext uri="{FF2B5EF4-FFF2-40B4-BE49-F238E27FC236}">
                  <a16:creationId xmlns:a16="http://schemas.microsoft.com/office/drawing/2014/main" id="{C82E5692-C87D-2542-7F18-38D925C419C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912963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PA-矩形 7">
              <a:extLst>
                <a:ext uri="{FF2B5EF4-FFF2-40B4-BE49-F238E27FC236}">
                  <a16:creationId xmlns:a16="http://schemas.microsoft.com/office/drawing/2014/main" id="{8FAE7BF9-5327-A6F9-CB69-CA5579161B1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212736" y="3421797"/>
              <a:ext cx="207002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u="sng" dirty="0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</a:t>
              </a:r>
            </a:p>
            <a:p>
              <a:pPr algn="ctr"/>
              <a:r>
                <a:rPr lang="en-US" altLang="zh-CN" sz="2800" b="1" dirty="0" err="1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US" altLang="zh-CN" sz="2800" b="1" dirty="0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3751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Kiều</a:t>
              </a:r>
              <a:endParaRPr lang="en-US" altLang="zh-CN" sz="2800" b="1" dirty="0">
                <a:solidFill>
                  <a:srgbClr val="3751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1" name="PA-图片 8">
              <a:extLst>
                <a:ext uri="{FF2B5EF4-FFF2-40B4-BE49-F238E27FC236}">
                  <a16:creationId xmlns:a16="http://schemas.microsoft.com/office/drawing/2014/main" id="{2451FE45-8600-5937-EE25-DD07C2D5A80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7823" y="2488193"/>
              <a:ext cx="1084666" cy="978189"/>
            </a:xfrm>
            <a:prstGeom prst="rect">
              <a:avLst/>
            </a:prstGeom>
          </p:spPr>
        </p:pic>
      </p:grpSp>
      <p:sp>
        <p:nvSpPr>
          <p:cNvPr id="16" name="PA-文本框 15">
            <a:extLst>
              <a:ext uri="{FF2B5EF4-FFF2-40B4-BE49-F238E27FC236}">
                <a16:creationId xmlns:a16="http://schemas.microsoft.com/office/drawing/2014/main" id="{3C13C2C6-F3BA-BE11-F660-4A6392E8D4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87088" y="2824976"/>
            <a:ext cx="7560664" cy="2009061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ca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0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937049" y="772313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205962" y="1818172"/>
            <a:ext cx="6203036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8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nghĩa nhân đạo, chú ý tới kiếp người nhỏ bé trong xã hội</a:t>
            </a:r>
            <a:r>
              <a:rPr lang="en-US" sz="28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PA-组合 5">
            <a:extLst>
              <a:ext uri="{FF2B5EF4-FFF2-40B4-BE49-F238E27FC236}">
                <a16:creationId xmlns:a16="http://schemas.microsoft.com/office/drawing/2014/main" id="{37BEEA0D-A21B-851B-7E1D-87133E50AD8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78965" y="1182050"/>
            <a:ext cx="2534387" cy="3915101"/>
            <a:chOff x="6218507" y="1755200"/>
            <a:chExt cx="2534387" cy="4222188"/>
          </a:xfrm>
        </p:grpSpPr>
        <p:sp>
          <p:nvSpPr>
            <p:cNvPr id="13" name="PA-椭圆 4">
              <a:extLst>
                <a:ext uri="{FF2B5EF4-FFF2-40B4-BE49-F238E27FC236}">
                  <a16:creationId xmlns:a16="http://schemas.microsoft.com/office/drawing/2014/main" id="{DB8AC62D-3FFC-89BB-6978-8AAE100D573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218507" y="3128465"/>
              <a:ext cx="2534387" cy="25343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4" name="PA-图片 13">
              <a:extLst>
                <a:ext uri="{FF2B5EF4-FFF2-40B4-BE49-F238E27FC236}">
                  <a16:creationId xmlns:a16="http://schemas.microsoft.com/office/drawing/2014/main" id="{8A69C3A2-864F-FE88-A9FE-2ED7FD17828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2544" y="1755200"/>
              <a:ext cx="1221182" cy="1673800"/>
            </a:xfrm>
            <a:prstGeom prst="ellipse">
              <a:avLst/>
            </a:prstGeom>
          </p:spPr>
        </p:pic>
        <p:sp>
          <p:nvSpPr>
            <p:cNvPr id="15" name="PA-矩形 39">
              <a:extLst>
                <a:ext uri="{FF2B5EF4-FFF2-40B4-BE49-F238E27FC236}">
                  <a16:creationId xmlns:a16="http://schemas.microsoft.com/office/drawing/2014/main" id="{A55D3B5A-4BAA-8CEA-9BA6-B3410D9B66A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378811" y="3288857"/>
              <a:ext cx="2213778" cy="2688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</a:t>
              </a:r>
            </a:p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Văn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tế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thập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chúng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sinh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PA-文本框 15">
            <a:extLst>
              <a:ext uri="{FF2B5EF4-FFF2-40B4-BE49-F238E27FC236}">
                <a16:creationId xmlns:a16="http://schemas.microsoft.com/office/drawing/2014/main" id="{208473F3-E00D-8C8A-9F89-A61183ADC8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26178" y="3291723"/>
            <a:ext cx="6686857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6AC0746-E7D9-59BD-50C8-D808855A7203}"/>
              </a:ext>
            </a:extLst>
          </p:cNvPr>
          <p:cNvSpPr/>
          <p:nvPr/>
        </p:nvSpPr>
        <p:spPr>
          <a:xfrm>
            <a:off x="4786337" y="3273578"/>
            <a:ext cx="476675" cy="476675"/>
          </a:xfrm>
          <a:custGeom>
            <a:avLst/>
            <a:gdLst/>
            <a:ahLst/>
            <a:cxnLst/>
            <a:rect l="l" t="t" r="r" b="b"/>
            <a:pathLst>
              <a:path w="1123974" h="1123974">
                <a:moveTo>
                  <a:pt x="0" y="0"/>
                </a:moveTo>
                <a:lnTo>
                  <a:pt x="1123973" y="0"/>
                </a:lnTo>
                <a:lnTo>
                  <a:pt x="1123973" y="1123973"/>
                </a:lnTo>
                <a:lnTo>
                  <a:pt x="0" y="1123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422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098E463-1095-47B0-B23D-FFE852308D7F}"/>
              </a:ext>
            </a:extLst>
          </p:cNvPr>
          <p:cNvGrpSpPr/>
          <p:nvPr/>
        </p:nvGrpSpPr>
        <p:grpSpPr>
          <a:xfrm>
            <a:off x="794667" y="632327"/>
            <a:ext cx="5301333" cy="676216"/>
            <a:chOff x="7959889" y="1629862"/>
            <a:chExt cx="3230834" cy="67621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E8AC72C-7C0F-4CC3-99A7-44C894A38C7B}"/>
                </a:ext>
              </a:extLst>
            </p:cNvPr>
            <p:cNvSpPr/>
            <p:nvPr/>
          </p:nvSpPr>
          <p:spPr>
            <a:xfrm>
              <a:off x="7959889" y="1629862"/>
              <a:ext cx="3230834" cy="614661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55224DE-B819-4A86-90CB-684E9762002E}"/>
                </a:ext>
              </a:extLst>
            </p:cNvPr>
            <p:cNvSpPr/>
            <p:nvPr/>
          </p:nvSpPr>
          <p:spPr>
            <a:xfrm>
              <a:off x="8139648" y="1721303"/>
              <a:ext cx="2947544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Box 5">
            <a:extLst>
              <a:ext uri="{FF2B5EF4-FFF2-40B4-BE49-F238E27FC236}">
                <a16:creationId xmlns:a16="http://schemas.microsoft.com/office/drawing/2014/main" id="{674512E6-BB19-4047-88F2-8243124F7BB6}"/>
              </a:ext>
            </a:extLst>
          </p:cNvPr>
          <p:cNvSpPr txBox="1"/>
          <p:nvPr/>
        </p:nvSpPr>
        <p:spPr>
          <a:xfrm>
            <a:off x="685800" y="1462432"/>
            <a:ext cx="108331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trị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cáo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3" descr="8">
            <a:extLst>
              <a:ext uri="{FF2B5EF4-FFF2-40B4-BE49-F238E27FC236}">
                <a16:creationId xmlns:a16="http://schemas.microsoft.com/office/drawing/2014/main" id="{F45B596F-A487-3D7A-EF9D-8B59273A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77" y="3124427"/>
            <a:ext cx="2657823" cy="25026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4C0AE-D972-CFBC-A1C0-7C5626F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03" y="3124427"/>
            <a:ext cx="2766297" cy="25213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B66E3BC-2C31-0F63-BA39-0C7ABFA46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77" y="3124427"/>
            <a:ext cx="2657823" cy="24787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75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098E463-1095-47B0-B23D-FFE852308D7F}"/>
              </a:ext>
            </a:extLst>
          </p:cNvPr>
          <p:cNvGrpSpPr/>
          <p:nvPr/>
        </p:nvGrpSpPr>
        <p:grpSpPr>
          <a:xfrm>
            <a:off x="794667" y="632327"/>
            <a:ext cx="5301333" cy="676216"/>
            <a:chOff x="7959889" y="1629862"/>
            <a:chExt cx="3230834" cy="67621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E8AC72C-7C0F-4CC3-99A7-44C894A38C7B}"/>
                </a:ext>
              </a:extLst>
            </p:cNvPr>
            <p:cNvSpPr/>
            <p:nvPr/>
          </p:nvSpPr>
          <p:spPr>
            <a:xfrm>
              <a:off x="7959889" y="1629862"/>
              <a:ext cx="3230834" cy="614661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55224DE-B819-4A86-90CB-684E9762002E}"/>
                </a:ext>
              </a:extLst>
            </p:cNvPr>
            <p:cNvSpPr/>
            <p:nvPr/>
          </p:nvSpPr>
          <p:spPr>
            <a:xfrm>
              <a:off x="8139648" y="1721303"/>
              <a:ext cx="2947544" cy="584775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6">
            <a:extLst>
              <a:ext uri="{FF2B5EF4-FFF2-40B4-BE49-F238E27FC236}">
                <a16:creationId xmlns:a16="http://schemas.microsoft.com/office/drawing/2014/main" id="{F192C9B9-C55A-420F-8927-7D017EED9B30}"/>
              </a:ext>
            </a:extLst>
          </p:cNvPr>
          <p:cNvSpPr txBox="1"/>
          <p:nvPr/>
        </p:nvSpPr>
        <p:spPr>
          <a:xfrm>
            <a:off x="1299488" y="1308543"/>
            <a:ext cx="349736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*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Giá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trị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nhân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FC27ED28-F97C-B7A8-37FE-D7E4400638AD}"/>
              </a:ext>
            </a:extLst>
          </p:cNvPr>
          <p:cNvSpPr txBox="1"/>
          <p:nvPr/>
        </p:nvSpPr>
        <p:spPr>
          <a:xfrm>
            <a:off x="5106651" y="1831763"/>
            <a:ext cx="3082976" cy="1292662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thông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sâu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cuộc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   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273A600-6BF8-943A-6493-79F40016D09C}"/>
              </a:ext>
            </a:extLst>
          </p:cNvPr>
          <p:cNvSpPr txBox="1"/>
          <p:nvPr/>
        </p:nvSpPr>
        <p:spPr>
          <a:xfrm>
            <a:off x="685800" y="4041219"/>
            <a:ext cx="4306964" cy="209288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nhìn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sâu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xã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hội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phải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trọng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                                                                     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8DFBB8C-AAC9-486B-6644-52C35D480B0B}"/>
              </a:ext>
            </a:extLst>
          </p:cNvPr>
          <p:cNvSpPr txBox="1"/>
          <p:nvPr/>
        </p:nvSpPr>
        <p:spPr>
          <a:xfrm>
            <a:off x="7858730" y="4097315"/>
            <a:ext cx="3622519" cy="169277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ca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ngợi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lứa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đôi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813C6-AFC5-2731-70A9-1CCD89DF3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54" y="1308543"/>
            <a:ext cx="2433072" cy="2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7EB57-4E1D-08B9-64C1-90365152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479" y="2039467"/>
            <a:ext cx="2141506" cy="1983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1E5C3D-F8D2-CB3C-129E-56C91FD42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983" y="3897261"/>
            <a:ext cx="2218253" cy="20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198733-4F1C-4C4F-7CF0-EDE4CB349032}"/>
              </a:ext>
            </a:extLst>
          </p:cNvPr>
          <p:cNvSpPr txBox="1"/>
          <p:nvPr/>
        </p:nvSpPr>
        <p:spPr>
          <a:xfrm>
            <a:off x="685800" y="703453"/>
            <a:ext cx="10833100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Rubric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B7CEEB91-F813-C0C0-5EFF-B517AF92C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325114"/>
              </p:ext>
            </p:extLst>
          </p:nvPr>
        </p:nvGraphicFramePr>
        <p:xfrm>
          <a:off x="685799" y="1637042"/>
          <a:ext cx="10833100" cy="4619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075">
                  <a:extLst>
                    <a:ext uri="{9D8B030D-6E8A-4147-A177-3AD203B41FA5}">
                      <a16:colId xmlns:a16="http://schemas.microsoft.com/office/drawing/2014/main" val="2810857664"/>
                    </a:ext>
                  </a:extLst>
                </a:gridCol>
                <a:gridCol w="2993959">
                  <a:extLst>
                    <a:ext uri="{9D8B030D-6E8A-4147-A177-3AD203B41FA5}">
                      <a16:colId xmlns:a16="http://schemas.microsoft.com/office/drawing/2014/main" val="1163309207"/>
                    </a:ext>
                  </a:extLst>
                </a:gridCol>
                <a:gridCol w="2923082">
                  <a:extLst>
                    <a:ext uri="{9D8B030D-6E8A-4147-A177-3AD203B41FA5}">
                      <a16:colId xmlns:a16="http://schemas.microsoft.com/office/drawing/2014/main" val="1314459389"/>
                    </a:ext>
                  </a:extLst>
                </a:gridCol>
                <a:gridCol w="3768984">
                  <a:extLst>
                    <a:ext uri="{9D8B030D-6E8A-4147-A177-3AD203B41FA5}">
                      <a16:colId xmlns:a16="http://schemas.microsoft.com/office/drawing/2014/main" val="2666424129"/>
                    </a:ext>
                  </a:extLst>
                </a:gridCol>
              </a:tblGrid>
              <a:tr h="186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–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378370"/>
                  </a:ext>
                </a:extLst>
              </a:tr>
              <a:tr h="370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0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cẩu thả;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nhiều lỗi chính tả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tương đối cẩn thận;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cẩn thận;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677884"/>
                  </a:ext>
                </a:extLst>
              </a:tr>
              <a:tr h="370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1 - 3 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trả lời đúng trọng tâm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 sơ sài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4 – 5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tương đối đầy đủ;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đúng trọng tâm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6 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đầy đủ; đúng trọng tâm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63543"/>
                  </a:ext>
                </a:extLst>
              </a:tr>
              <a:tr h="462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 trình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0 điểm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 còn ấp úng, chưa đủ âm lượng nghe, chưa tự tin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Lời nói tương đối rõ ràng, âm lượng đủ nghe nhưng chưa tự tin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 điểm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Lời nói rõ ràng, âm lượng đủ nghe.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thái tự tin, có tương tác với người nghe.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410249"/>
                  </a:ext>
                </a:extLst>
              </a:tr>
              <a:tr h="94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19908"/>
                  </a:ext>
                </a:extLst>
              </a:tr>
              <a:tr h="94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691" marR="20691" marT="79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576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6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8409BE-01E4-8022-25B2-C87FCDB7B157}"/>
              </a:ext>
            </a:extLst>
          </p:cNvPr>
          <p:cNvSpPr txBox="1"/>
          <p:nvPr/>
        </p:nvSpPr>
        <p:spPr>
          <a:xfrm>
            <a:off x="844620" y="744892"/>
            <a:ext cx="86703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0D7017-9149-6F1D-77F3-2E4E1583A6E1}"/>
              </a:ext>
            </a:extLst>
          </p:cNvPr>
          <p:cNvSpPr txBox="1"/>
          <p:nvPr/>
        </p:nvSpPr>
        <p:spPr>
          <a:xfrm>
            <a:off x="844620" y="123843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-文本框 15">
            <a:extLst>
              <a:ext uri="{FF2B5EF4-FFF2-40B4-BE49-F238E27FC236}">
                <a16:creationId xmlns:a16="http://schemas.microsoft.com/office/drawing/2014/main" id="{C2128362-C91B-C1DD-ED8D-EAC99BDB75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2213" y="1792428"/>
            <a:ext cx="8131089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PA-文本框 15">
            <a:extLst>
              <a:ext uri="{FF2B5EF4-FFF2-40B4-BE49-F238E27FC236}">
                <a16:creationId xmlns:a16="http://schemas.microsoft.com/office/drawing/2014/main" id="{AD54FDC7-DBFB-0A66-5685-7CA8915A004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52213" y="3470759"/>
            <a:ext cx="7015651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51711BC-7CF4-02B4-4F1B-BD954889023C}"/>
              </a:ext>
            </a:extLst>
          </p:cNvPr>
          <p:cNvSpPr txBox="1"/>
          <p:nvPr/>
        </p:nvSpPr>
        <p:spPr>
          <a:xfrm>
            <a:off x="844620" y="290578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80AF485-F584-8674-FFC0-FF8ACC1402F5}"/>
              </a:ext>
            </a:extLst>
          </p:cNvPr>
          <p:cNvSpPr txBox="1"/>
          <p:nvPr/>
        </p:nvSpPr>
        <p:spPr>
          <a:xfrm>
            <a:off x="844620" y="4519360"/>
            <a:ext cx="867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A-文本框 15">
            <a:extLst>
              <a:ext uri="{FF2B5EF4-FFF2-40B4-BE49-F238E27FC236}">
                <a16:creationId xmlns:a16="http://schemas.microsoft.com/office/drawing/2014/main" id="{AA8419E8-A810-4A55-0C3E-63771D7426B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52213" y="5077332"/>
            <a:ext cx="8670303" cy="1055608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050D4233-6F6E-8C74-0197-9D2EB84EA2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507" y="2187189"/>
            <a:ext cx="3146193" cy="31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5" grpId="0" animBg="1"/>
      <p:bldP spid="6" grpId="0"/>
      <p:bldP spid="16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127412F3-6BEC-430B-A82A-D90AD49DBB71}"/>
              </a:ext>
            </a:extLst>
          </p:cNvPr>
          <p:cNvSpPr txBox="1"/>
          <p:nvPr/>
        </p:nvSpPr>
        <p:spPr>
          <a:xfrm>
            <a:off x="944115" y="1760209"/>
            <a:ext cx="323647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FE7A9E50-06A9-4D95-B320-C4663A282513}"/>
              </a:ext>
            </a:extLst>
          </p:cNvPr>
          <p:cNvSpPr txBox="1"/>
          <p:nvPr/>
        </p:nvSpPr>
        <p:spPr>
          <a:xfrm>
            <a:off x="1041249" y="2336512"/>
            <a:ext cx="9271984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  <a:tab pos="5715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iới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thiệu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C367460-A31B-4EDB-90BB-5B110F8F5C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68326" y="4704596"/>
            <a:ext cx="2250574" cy="1646172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293A6ACD-43A1-60E8-B27E-889981BEBB9B}"/>
              </a:ext>
            </a:extLst>
          </p:cNvPr>
          <p:cNvGrpSpPr/>
          <p:nvPr/>
        </p:nvGrpSpPr>
        <p:grpSpPr>
          <a:xfrm>
            <a:off x="944115" y="775545"/>
            <a:ext cx="3102591" cy="683724"/>
            <a:chOff x="7248790" y="2287972"/>
            <a:chExt cx="4334763" cy="683724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5817DE76-E9E3-C8DA-177B-01E9A964BD09}"/>
                </a:ext>
              </a:extLst>
            </p:cNvPr>
            <p:cNvSpPr/>
            <p:nvPr/>
          </p:nvSpPr>
          <p:spPr>
            <a:xfrm rot="16200000">
              <a:off x="9077617" y="465759"/>
              <a:ext cx="677110" cy="433476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F96D9143-07C0-9730-64D0-B93557FEA3C1}"/>
                </a:ext>
              </a:extLst>
            </p:cNvPr>
            <p:cNvSpPr/>
            <p:nvPr/>
          </p:nvSpPr>
          <p:spPr>
            <a:xfrm rot="16200000">
              <a:off x="9012693" y="659780"/>
              <a:ext cx="677108" cy="3933492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C. TỔNG KẾT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Text Box 3">
            <a:extLst>
              <a:ext uri="{FF2B5EF4-FFF2-40B4-BE49-F238E27FC236}">
                <a16:creationId xmlns:a16="http://schemas.microsoft.com/office/drawing/2014/main" id="{C6FE1128-6DEB-90A7-85E0-1F28D177187C}"/>
              </a:ext>
            </a:extLst>
          </p:cNvPr>
          <p:cNvSpPr txBox="1"/>
          <p:nvPr/>
        </p:nvSpPr>
        <p:spPr>
          <a:xfrm>
            <a:off x="1041249" y="3420528"/>
            <a:ext cx="927198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  <a:tab pos="571500" algn="l"/>
              </a:tabLst>
            </a:pPr>
            <a:r>
              <a:rPr lang="it-IT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 giá những đóng góp của những sáng tác của Nguyễn Du cho nền văn học dân tộc về cả nội dung tư tưởng và nghệ thuật.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127412F3-6BEC-430B-A82A-D90AD49DBB71}"/>
              </a:ext>
            </a:extLst>
          </p:cNvPr>
          <p:cNvSpPr txBox="1"/>
          <p:nvPr/>
        </p:nvSpPr>
        <p:spPr>
          <a:xfrm>
            <a:off x="944114" y="1609739"/>
            <a:ext cx="36278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nghệ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thuật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FE7A9E50-06A9-4D95-B320-C4663A282513}"/>
              </a:ext>
            </a:extLst>
          </p:cNvPr>
          <p:cNvSpPr txBox="1"/>
          <p:nvPr/>
        </p:nvSpPr>
        <p:spPr>
          <a:xfrm>
            <a:off x="944114" y="2344984"/>
            <a:ext cx="9261904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  <a:tab pos="571500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C367460-A31B-4EDB-90BB-5B110F8F5C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57334" y="3778965"/>
            <a:ext cx="3256713" cy="2382108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293A6ACD-43A1-60E8-B27E-889981BEBB9B}"/>
              </a:ext>
            </a:extLst>
          </p:cNvPr>
          <p:cNvGrpSpPr/>
          <p:nvPr/>
        </p:nvGrpSpPr>
        <p:grpSpPr>
          <a:xfrm>
            <a:off x="944115" y="775545"/>
            <a:ext cx="3102591" cy="683724"/>
            <a:chOff x="7248790" y="2287972"/>
            <a:chExt cx="4334763" cy="683724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5817DE76-E9E3-C8DA-177B-01E9A964BD09}"/>
                </a:ext>
              </a:extLst>
            </p:cNvPr>
            <p:cNvSpPr/>
            <p:nvPr/>
          </p:nvSpPr>
          <p:spPr>
            <a:xfrm rot="16200000">
              <a:off x="9077617" y="465759"/>
              <a:ext cx="677110" cy="4334763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F96D9143-07C0-9730-64D0-B93557FEA3C1}"/>
                </a:ext>
              </a:extLst>
            </p:cNvPr>
            <p:cNvSpPr/>
            <p:nvPr/>
          </p:nvSpPr>
          <p:spPr>
            <a:xfrm rot="16200000">
              <a:off x="9012693" y="659780"/>
              <a:ext cx="677108" cy="3933492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C. TỔNG KẾT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Text Box 3">
            <a:extLst>
              <a:ext uri="{FF2B5EF4-FFF2-40B4-BE49-F238E27FC236}">
                <a16:creationId xmlns:a16="http://schemas.microsoft.com/office/drawing/2014/main" id="{C6FE1128-6DEB-90A7-85E0-1F28D177187C}"/>
              </a:ext>
            </a:extLst>
          </p:cNvPr>
          <p:cNvSpPr txBox="1"/>
          <p:nvPr/>
        </p:nvSpPr>
        <p:spPr>
          <a:xfrm>
            <a:off x="944114" y="3486577"/>
            <a:ext cx="970937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  <a:tab pos="571500" algn="l"/>
              </a:tabLs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1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7D26F64-92B5-45EB-8894-4A786AE2BB21}"/>
              </a:ext>
            </a:extLst>
          </p:cNvPr>
          <p:cNvSpPr/>
          <p:nvPr/>
        </p:nvSpPr>
        <p:spPr>
          <a:xfrm>
            <a:off x="839956" y="1028700"/>
            <a:ext cx="10119855" cy="5005459"/>
          </a:xfrm>
          <a:prstGeom prst="rect">
            <a:avLst/>
          </a:prstGeom>
          <a:noFill/>
          <a:ln w="38100">
            <a:solidFill>
              <a:srgbClr val="375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27412F3-6BEC-430B-A82A-D90AD49DBB71}"/>
              </a:ext>
            </a:extLst>
          </p:cNvPr>
          <p:cNvSpPr txBox="1"/>
          <p:nvPr/>
        </p:nvSpPr>
        <p:spPr>
          <a:xfrm>
            <a:off x="2709753" y="1492118"/>
            <a:ext cx="415990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 Ý ĐỒNG ĐỘI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FE7A9E50-06A9-4D95-B320-C4663A282513}"/>
              </a:ext>
            </a:extLst>
          </p:cNvPr>
          <p:cNvSpPr txBox="1"/>
          <p:nvPr/>
        </p:nvSpPr>
        <p:spPr>
          <a:xfrm>
            <a:off x="1091102" y="2176834"/>
            <a:ext cx="6749090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7F9082-97F1-4F67-8A8E-487C69E66731}"/>
              </a:ext>
            </a:extLst>
          </p:cNvPr>
          <p:cNvSpPr/>
          <p:nvPr/>
        </p:nvSpPr>
        <p:spPr>
          <a:xfrm>
            <a:off x="7807322" y="2938072"/>
            <a:ext cx="3429000" cy="319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61205CA-DE0E-24AD-7540-31B7A1A8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06" y="3612630"/>
            <a:ext cx="3429001" cy="2515733"/>
          </a:xfrm>
          <a:prstGeom prst="rect">
            <a:avLst/>
          </a:prstGeom>
        </p:spPr>
      </p:pic>
      <p:pic>
        <p:nvPicPr>
          <p:cNvPr id="3" name="Hình ảnh 17">
            <a:extLst>
              <a:ext uri="{FF2B5EF4-FFF2-40B4-BE49-F238E27FC236}">
                <a16:creationId xmlns:a16="http://schemas.microsoft.com/office/drawing/2014/main" id="{5F151EC2-7784-7C06-5B20-D507DC9F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37" y="723900"/>
            <a:ext cx="3751294" cy="3598628"/>
          </a:xfrm>
          <a:prstGeom prst="rect">
            <a:avLst/>
          </a:prstGeom>
        </p:spPr>
      </p:pic>
      <p:grpSp>
        <p:nvGrpSpPr>
          <p:cNvPr id="10" name="组合 3">
            <a:extLst>
              <a:ext uri="{FF2B5EF4-FFF2-40B4-BE49-F238E27FC236}">
                <a16:creationId xmlns:a16="http://schemas.microsoft.com/office/drawing/2014/main" id="{F72DEBD0-7AEE-7E45-623F-EBD0E51DB379}"/>
              </a:ext>
            </a:extLst>
          </p:cNvPr>
          <p:cNvGrpSpPr/>
          <p:nvPr/>
        </p:nvGrpSpPr>
        <p:grpSpPr>
          <a:xfrm>
            <a:off x="8142035" y="2064208"/>
            <a:ext cx="2956032" cy="805415"/>
            <a:chOff x="7959888" y="1629862"/>
            <a:chExt cx="3766050" cy="805415"/>
          </a:xfrm>
        </p:grpSpPr>
        <p:sp>
          <p:nvSpPr>
            <p:cNvPr id="11" name="矩形 4">
              <a:extLst>
                <a:ext uri="{FF2B5EF4-FFF2-40B4-BE49-F238E27FC236}">
                  <a16:creationId xmlns:a16="http://schemas.microsoft.com/office/drawing/2014/main" id="{95F4A945-F669-D44D-5CA4-2BFA6883ECAF}"/>
                </a:ext>
              </a:extLst>
            </p:cNvPr>
            <p:cNvSpPr/>
            <p:nvPr/>
          </p:nvSpPr>
          <p:spPr>
            <a:xfrm>
              <a:off x="7959888" y="1629862"/>
              <a:ext cx="3766050" cy="805415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矩形 5">
              <a:extLst>
                <a:ext uri="{FF2B5EF4-FFF2-40B4-BE49-F238E27FC236}">
                  <a16:creationId xmlns:a16="http://schemas.microsoft.com/office/drawing/2014/main" id="{79CDC744-2BE4-DFFE-79DE-99298748B7CD}"/>
                </a:ext>
              </a:extLst>
            </p:cNvPr>
            <p:cNvSpPr/>
            <p:nvPr/>
          </p:nvSpPr>
          <p:spPr>
            <a:xfrm>
              <a:off x="8139647" y="1721303"/>
              <a:ext cx="3342574" cy="646331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TRÒ CHƠI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3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65" y="708776"/>
            <a:ext cx="9968969" cy="5726020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89084" y="3429000"/>
            <a:ext cx="6626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375179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7200" b="1" dirty="0">
              <a:solidFill>
                <a:srgbClr val="375179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4964" y="1859390"/>
            <a:ext cx="1727851" cy="1712396"/>
            <a:chOff x="2260424" y="1795597"/>
            <a:chExt cx="925041" cy="916766"/>
          </a:xfrm>
        </p:grpSpPr>
        <p:sp>
          <p:nvSpPr>
            <p:cNvPr id="15" name="PA-矩形 14">
              <a:extLst>
                <a:ext uri="{FF2B5EF4-FFF2-40B4-BE49-F238E27FC236}">
                  <a16:creationId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295967" y="1843327"/>
              <a:ext cx="889782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03</a:t>
              </a:r>
              <a:endPara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>
            <a:extLst>
              <a:ext uri="{FF2B5EF4-FFF2-40B4-BE49-F238E27FC236}">
                <a16:creationId xmlns:a16="http://schemas.microsoft.com/office/drawing/2014/main" id="{DDD8508A-4698-ED47-ECE5-5EFA6A06D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7" b="90491" l="9927" r="89969">
                        <a14:foregroundMark x1="24869" y1="42006" x2="24869" y2="42006"/>
                        <a14:foregroundMark x1="24869" y1="42529" x2="29258" y2="53396"/>
                        <a14:foregroundMark x1="29258" y1="53396" x2="45768" y2="50052"/>
                        <a14:foregroundMark x1="45768" y1="50052" x2="44514" y2="40334"/>
                        <a14:foregroundMark x1="44514" y1="40334" x2="34587" y2="32393"/>
                        <a14:foregroundMark x1="34587" y1="32393" x2="24033" y2="38976"/>
                        <a14:foregroundMark x1="24033" y1="38976" x2="23302" y2="50366"/>
                        <a14:foregroundMark x1="23302" y1="50366" x2="24242" y2="54963"/>
                        <a14:foregroundMark x1="24451" y1="30825" x2="35319" y2="29154"/>
                        <a14:foregroundMark x1="35319" y1="29154" x2="45141" y2="38454"/>
                        <a14:foregroundMark x1="45141" y1="38454" x2="58098" y2="37722"/>
                        <a14:foregroundMark x1="58098" y1="37722" x2="67294" y2="39498"/>
                        <a14:foregroundMark x1="67294" y1="39498" x2="75549" y2="45977"/>
                        <a14:foregroundMark x1="75549" y1="45977" x2="78370" y2="54545"/>
                        <a14:foregroundMark x1="78370" y1="54545" x2="78997" y2="65622"/>
                        <a14:foregroundMark x1="78997" y1="65622" x2="75549" y2="78474"/>
                        <a14:foregroundMark x1="75549" y1="78474" x2="59352" y2="90491"/>
                        <a14:foregroundMark x1="59352" y1="90491" x2="29885" y2="87043"/>
                        <a14:foregroundMark x1="29885" y1="87043" x2="18495" y2="80564"/>
                        <a14:foregroundMark x1="18495" y1="80564" x2="11285" y2="72623"/>
                        <a14:foregroundMark x1="11285" y1="72623" x2="11076" y2="61546"/>
                        <a14:foregroundMark x1="11076" y1="61546" x2="21839" y2="43574"/>
                        <a14:foregroundMark x1="21839" y1="43574" x2="24869" y2="29572"/>
                        <a14:foregroundMark x1="16301" y1="59979" x2="13793" y2="70219"/>
                        <a14:foregroundMark x1="13793" y1="70219" x2="33960" y2="79310"/>
                        <a14:foregroundMark x1="33960" y1="79310" x2="59666" y2="80460"/>
                        <a14:foregroundMark x1="59666" y1="80460" x2="53501" y2="69070"/>
                        <a14:foregroundMark x1="53501" y1="69070" x2="21108" y2="65204"/>
                        <a14:foregroundMark x1="21108" y1="65204" x2="17764" y2="62382"/>
                        <a14:foregroundMark x1="82863" y1="38871" x2="61651" y2="36886"/>
                        <a14:foregroundMark x1="61651" y1="36886" x2="49321" y2="42424"/>
                        <a14:foregroundMark x1="49321" y1="42424" x2="45559" y2="62487"/>
                        <a14:foregroundMark x1="45559" y1="62487" x2="46708" y2="74295"/>
                        <a14:foregroundMark x1="46708" y1="74295" x2="56949" y2="78056"/>
                        <a14:foregroundMark x1="56949" y1="78056" x2="76907" y2="71787"/>
                        <a14:foregroundMark x1="76907" y1="71787" x2="86834" y2="54336"/>
                        <a14:foregroundMark x1="86834" y1="54336" x2="79728" y2="38662"/>
                        <a14:foregroundMark x1="57680" y1="80773" x2="39916" y2="74713"/>
                        <a14:foregroundMark x1="39916" y1="74713" x2="37513" y2="89133"/>
                        <a14:foregroundMark x1="37513" y1="89133" x2="50784" y2="88192"/>
                        <a14:foregroundMark x1="50784" y1="88192" x2="56322" y2="81505"/>
                        <a14:foregroundMark x1="56322" y1="81505" x2="56426" y2="79310"/>
                        <a14:foregroundMark x1="57576" y1="79206" x2="32497" y2="80251"/>
                        <a14:foregroundMark x1="32497" y1="80251" x2="43469" y2="67607"/>
                        <a14:foregroundMark x1="43469" y1="67607" x2="57053" y2="74086"/>
                        <a14:foregroundMark x1="57053" y1="74086" x2="57680" y2="79310"/>
                        <a14:backgroundMark x1="27377" y1="19749" x2="27377" y2="19749"/>
                        <a14:backgroundMark x1="27586" y1="20167" x2="35214" y2="23302"/>
                        <a14:backgroundMark x1="35214" y1="23302" x2="30721" y2="25078"/>
                        <a14:backgroundMark x1="11390" y1="33020" x2="21784" y2="39334"/>
                        <a14:backgroundMark x1="21944" y1="33542" x2="16614" y2="42320"/>
                        <a14:backgroundMark x1="54754" y1="18077" x2="74086" y2="28736"/>
                        <a14:backgroundMark x1="69592" y1="22884" x2="56844" y2="24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68" y="1130300"/>
            <a:ext cx="5841298" cy="584129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39FB99-F5AF-A6BC-C28C-E33D678E3BC8}"/>
              </a:ext>
            </a:extLst>
          </p:cNvPr>
          <p:cNvSpPr txBox="1"/>
          <p:nvPr/>
        </p:nvSpPr>
        <p:spPr>
          <a:xfrm>
            <a:off x="1909631" y="1845518"/>
            <a:ext cx="5537470" cy="1448056"/>
          </a:xfrm>
          <a:prstGeom prst="roundRect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marR="0" indent="-514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 NGHIỆM CỦNG CỐ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713985" y="391574"/>
            <a:ext cx="4548859" cy="2376792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6142" y="10287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ONG NHỎ </a:t>
            </a: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42" y="3160592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1579970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06" y="360577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07" y="2229029"/>
            <a:ext cx="4147899" cy="4147899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10293313" y="5569902"/>
            <a:ext cx="1524000" cy="119761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59" y="350338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42" y="2397644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83" y="454659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14673" y="3659354"/>
            <a:ext cx="571108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714673" y="2638397"/>
            <a:ext cx="571108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14673" y="4680310"/>
            <a:ext cx="571108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77887" y="29021"/>
            <a:ext cx="7534581" cy="2241666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2719680" y="232408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116778" y="490091"/>
            <a:ext cx="5179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71" y="428606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5 0.15209 C 0.09753 0.14838 0.10495 0.14537 0.1112 0.14283 C 0.11277 0.14051 0.12006 0.13542 0.12448 0.13357 C 0.12969 0.12547 0.1612 0.12292 0.17904 0.12199 C 0.18803 0.12223 0.19727 0.1213 0.20573 0.12246 C 0.20912 0.12292 0.20964 0.12477 0.21172 0.12616 C 0.21433 0.12755 0.21615 0.13102 0.21771 0.1331 C 0.21862 0.13449 0.22071 0.1375 0.22071 0.13773 C 0.22019 0.14213 0.21993 0.14699 0.21915 0.15162 C 0.21876 0.15324 0.21641 0.15371 0.21472 0.1551 C 0.20521 0.1625 0.18803 0.16528 0.16745 0.16667 C 0.15521 0.16621 0.15573 0.1669 0.14818 0.16435 C 0.14454 0.16297 0.13777 0.16019 0.13777 0.16042 C 0.13555 0.15764 0.13347 0.15209 0.13347 0.15209 C 0.13503 0.14074 0.13034 0.14375 0.14076 0.1382 C 0.1474 0.13449 0.13959 0.13704 0.14818 0.13473 C 0.15482 0.13102 0.16303 0.12732 0.17318 0.12477 C 0.17514 0.12431 0.17722 0.12385 0.17904 0.12361 C 0.18308 0.12315 0.19102 0.12246 0.19102 0.12246 C 0.19545 0.12269 0.20001 0.12269 0.2043 0.12315 C 0.20573 0.12315 0.20626 0.12385 0.2073 0.12431 C 0.21407 0.12662 0.2181 0.12871 0.22201 0.13195 C 0.22487 0.13935 0.2336 0.15533 0.22071 0.16019 C 0.20964 0.16459 0.19271 0.16736 0.17774 0.16852 C 0.16745 0.16783 0.16511 0.16806 0.15847 0.16551 C 0.15404 0.16181 0.15248 0.15834 0.15118 0.1544 C 0.15209 0.14468 0.14753 0.13912 0.16159 0.13241 C 0.16563 0.13056 0.1668 0.12917 0.17318 0.12848 C 0.17774 0.12732 0.18152 0.12662 0.18659 0.12616 C 0.20183 0.12662 0.19649 0.12662 0.20274 0.12662 L 0.18959 0.13079 L 0.20144 0.12477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69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9197" y="2308092"/>
            <a:ext cx="492650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799197" y="3461713"/>
            <a:ext cx="492650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9197" y="4615334"/>
            <a:ext cx="484754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3" y="29021"/>
            <a:ext cx="6110967" cy="2059339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68019" y="308684"/>
            <a:ext cx="5362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2:Tên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-0.02152 C 0.06342 -0.02963 0.07305 -0.03565 0.08139 -0.0412 C 0.08347 -0.04606 0.09297 -0.05694 0.09883 -0.06065 C 0.1056 -0.07777 0.14714 -0.08333 0.17058 -0.08541 C 0.1823 -0.08495 0.19454 -0.08657 0.20573 -0.08426 C 0.21016 -0.08333 0.21081 -0.07916 0.21342 -0.07662 C 0.21693 -0.07338 0.21941 -0.0662 0.22136 -0.06203 C 0.22266 -0.05879 0.2254 -0.05231 0.2254 -0.05208 C 0.22461 -0.04236 0.22435 -0.0324 0.22331 -0.02268 C 0.22279 -0.01921 0.21967 -0.01805 0.21745 -0.01527 C 0.20495 0.00047 0.18243 0.00648 0.15534 0.00949 C 0.13933 0.00834 0.13998 0.01019 0.12995 0.0044 C 0.12514 0.00185 0.11628 -0.00416 0.11628 -0.00393 C 0.11342 -0.00972 0.11055 -0.02152 0.11055 -0.02129 C 0.11264 -0.04583 0.10652 -0.03889 0.12019 -0.05092 C 0.12904 -0.05879 0.11862 -0.05347 0.12995 -0.0581 C 0.13868 -0.06643 0.14961 -0.07407 0.1629 -0.07916 C 0.16537 -0.08009 0.1681 -0.08125 0.17058 -0.08171 C 0.17592 -0.08287 0.1862 -0.08426 0.1862 -0.08402 C 0.19206 -0.08379 0.19805 -0.08402 0.20378 -0.0831 C 0.20573 -0.08264 0.20639 -0.08125 0.20769 -0.08032 C 0.21654 -0.07546 0.22188 -0.07106 0.22709 -0.06435 C 0.23073 -0.04838 0.24232 -0.01481 0.2254 -0.00416 C 0.21081 0.0051 0.18842 0.01088 0.16889 0.0132 C 0.15534 0.01204 0.15222 0.01227 0.14349 0.00695 C 0.13764 -0.00092 0.13568 -0.00833 0.13399 -0.01643 C 0.13503 -0.03703 0.12917 -0.04907 0.14753 -0.06319 C 0.15287 -0.06713 0.15443 -0.0699 0.1629 -0.07176 C 0.16889 -0.0743 0.17383 -0.07546 0.18034 -0.07662 C 0.20053 -0.07546 0.19349 -0.07546 0.20183 -0.07546 L 0.18438 -0.06666 L 0.20001 -0.07916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-145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42" y="2303059"/>
            <a:ext cx="819061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456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532524"/>
            <a:ext cx="819061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412327"/>
            <a:ext cx="819061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3433" y="2303059"/>
            <a:ext cx="6612836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năm tháng trước khi ra làm quan cho nhà Nguyễn.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793432" y="3738953"/>
            <a:ext cx="661283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chuyến đi sứ Trung Quốc.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09996" y="4682404"/>
            <a:ext cx="659627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 đoạn cuối đời.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12783" y="93865"/>
            <a:ext cx="8585920" cy="2121485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2811679" y="3492696"/>
            <a:ext cx="915648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479126"/>
            <a:ext cx="915648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385953" y="491336"/>
            <a:ext cx="7420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thơ “</a:t>
            </a:r>
            <a:r>
              <a:rPr lang="vi-VN" sz="32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Hiên thi tập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được Nguyễn Du viết vào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nào?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10432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69" y="0"/>
            <a:ext cx="1139355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3" y="4754480"/>
            <a:ext cx="1569325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2453 C 0.06303 -0.03333 0.07396 -0.04027 0.08334 -0.04606 C 0.08568 -0.05139 0.09636 -0.06319 0.10287 -0.06736 C 0.11068 -0.08611 0.15756 -0.09236 0.18399 -0.09444 C 0.19727 -0.09398 0.21094 -0.0956 0.22357 -0.09328 C 0.22865 -0.09236 0.22943 -0.08773 0.23243 -0.08495 C 0.2362 -0.08125 0.23907 -0.07338 0.24128 -0.06875 C 0.24271 -0.06527 0.24584 -0.05833 0.24584 -0.0581 C 0.24506 -0.04745 0.24467 -0.03657 0.24349 -0.02592 C 0.24284 -0.02222 0.23946 -0.02106 0.23698 -0.01782 C 0.22279 -0.00069 0.1974 0.00579 0.1668 0.00903 C 0.1487 0.00787 0.14948 0.00996 0.13803 0.00371 C 0.13269 0.0007 0.12266 -0.00578 0.12266 -0.00555 C 0.11941 -0.0118 0.11628 -0.02453 0.11628 -0.02453 C 0.11862 -0.05115 0.11172 -0.04375 0.12709 -0.05694 C 0.13698 -0.06527 0.12527 -0.05949 0.13803 -0.06458 C 0.14792 -0.07361 0.16029 -0.08194 0.17527 -0.08773 C 0.17813 -0.08865 0.18112 -0.08981 0.18399 -0.09051 C 0.18998 -0.09166 0.2017 -0.09328 0.2017 -0.09305 C 0.20821 -0.09282 0.21498 -0.09282 0.22149 -0.0919 C 0.22357 -0.09143 0.22435 -0.08981 0.22592 -0.08889 C 0.23594 -0.08356 0.24193 -0.0787 0.24779 -0.07152 C 0.25196 -0.05393 0.26498 -0.01736 0.24584 -0.00578 C 0.22943 0.0044 0.20417 0.01088 0.18204 0.0132 C 0.1668 0.01181 0.16316 0.01227 0.15339 0.00625 C 0.14688 -0.00208 0.14454 -0.01018 0.14258 -0.01921 C 0.14389 -0.04166 0.13724 -0.05463 0.15795 -0.07014 C 0.16407 -0.07453 0.16576 -0.07754 0.17527 -0.0794 C 0.18204 -0.08217 0.18764 -0.08356 0.19506 -0.08495 C 0.21784 -0.08356 0.2099 -0.08356 0.21915 -0.08356 L 0.19948 -0.07407 L 0.21719 -0.08773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62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90" y="376642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79" y="2565817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3" y="3088298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35" y="521659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252504" y="3768068"/>
            <a:ext cx="8006198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252504" y="2470757"/>
            <a:ext cx="801395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ngợi, đồng cảm với nhân cách cao thượng và phê phán cái xấu.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252504" y="4965304"/>
            <a:ext cx="7978821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Phê phán xã hội phong kiến chà đạp lên quyền sống của con người; cảm thông với những số phận nhỏ bé, bị chà đạp.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68285" y="29021"/>
            <a:ext cx="9095955" cy="2358579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1635923" y="253382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nhanc"/>
          <p:cNvSpPr/>
          <p:nvPr/>
        </p:nvSpPr>
        <p:spPr>
          <a:xfrm>
            <a:off x="1821642" y="525591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04" y="85444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14" y="4878546"/>
            <a:ext cx="1567186" cy="197945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DE8B337-8C3E-71A1-736E-DF7C2E84A80A}"/>
              </a:ext>
            </a:extLst>
          </p:cNvPr>
          <p:cNvSpPr txBox="1"/>
          <p:nvPr/>
        </p:nvSpPr>
        <p:spPr>
          <a:xfrm>
            <a:off x="3252504" y="345470"/>
            <a:ext cx="67970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 tưởng, tình cảm Nguyễn Du trong các sáng tác bằng chữ Hán?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4 0.1426 C -0.0233 0.1294 -0.0108 0.11922 -3.54167E-6 0.11042 C 0.00261 0.10232 0.01485 0.0845 0.0224 0.07825 C 0.03125 0.05024 0.0849 0.04098 0.11524 0.03774 C 0.13034 0.03843 0.1461 0.03588 0.16055 0.03959 C 0.16628 0.04098 0.16719 0.04792 0.17058 0.05209 C 0.175 0.05741 0.17826 0.06922 0.18073 0.07616 C 0.18243 0.08149 0.18594 0.09213 0.18594 0.09237 C 0.18503 0.10834 0.18464 0.12454 0.18334 0.14075 C 0.18256 0.1463 0.17865 0.14815 0.17578 0.15278 C 0.15964 0.17871 0.13047 0.18843 0.09545 0.19329 C 0.07474 0.19144 0.07565 0.19445 0.06263 0.18519 C 0.05651 0.18079 0.04506 0.17107 0.04506 0.1713 C 0.04128 0.16181 0.03763 0.1426 0.03763 0.14283 C 0.04037 0.10278 0.03243 0.11389 0.05 0.09422 C 0.06146 0.08149 0.04805 0.09005 0.06263 0.08241 C 0.07396 0.06899 0.08802 0.05649 0.10521 0.04792 C 0.10847 0.0463 0.11198 0.04468 0.11524 0.04375 C 0.12201 0.0419 0.13542 0.03959 0.13542 0.03982 C 0.14297 0.04028 0.15065 0.04005 0.15808 0.04167 C 0.16055 0.04213 0.16146 0.04468 0.16315 0.04607 C 0.17461 0.05394 0.18151 0.06135 0.18815 0.07223 C 0.19297 0.09862 0.20782 0.15348 0.18594 0.17107 C 0.16719 0.18612 0.13828 0.19584 0.11302 0.19931 C 0.09545 0.19746 0.09141 0.19815 0.08021 0.18913 C 0.07266 0.17639 0.07006 0.16436 0.06784 0.1507 C 0.06927 0.1169 0.06172 0.09746 0.08542 0.07431 C 0.09232 0.0676 0.09427 0.06297 0.10521 0.06019 C 0.11302 0.05602 0.1194 0.05417 0.12787 0.05209 C 0.15391 0.05394 0.1448 0.05394 0.15547 0.05394 L 0.13295 0.06829 L 0.15313 0.04792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1" y="2858613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81" y="382557"/>
            <a:ext cx="2402412" cy="2402412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7" y="501004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4" y="400474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4089235" y="3136612"/>
            <a:ext cx="50031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4089235" y="4099001"/>
            <a:ext cx="50031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4089235" y="5061390"/>
            <a:ext cx="50031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39724" y="29021"/>
            <a:ext cx="9348036" cy="2913882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1080964" y="38568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1187914" y="502944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39" y="19158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44" y="4502427"/>
            <a:ext cx="1567186" cy="197945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994794A-9D42-5922-1D8A-D7FCA074D004}"/>
              </a:ext>
            </a:extLst>
          </p:cNvPr>
          <p:cNvSpPr txBox="1"/>
          <p:nvPr/>
        </p:nvSpPr>
        <p:spPr>
          <a:xfrm>
            <a:off x="2621280" y="455430"/>
            <a:ext cx="7984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9017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Hai c</a:t>
            </a:r>
            <a: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 thơ sau thuộc tác phẩm nào dưới đây?</a:t>
            </a:r>
            <a:b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 đớn thay phận đàn bà</a:t>
            </a:r>
            <a:br>
              <a:rPr lang="vi-VN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24398 C -0.04258 0.23102 -0.03281 0.2206 -0.02435 0.21203 C -0.02239 0.20393 -0.01289 0.18611 -0.00703 0.17986 C -0.00013 0.15185 0.04154 0.14259 0.06511 0.13935 C 0.07682 0.14004 0.08906 0.1375 0.10039 0.1412 C 0.10482 0.14259 0.10547 0.14953 0.1082 0.1537 C 0.11159 0.15902 0.11406 0.17083 0.11602 0.17777 C 0.11732 0.18287 0.12005 0.19375 0.12005 0.19398 C 0.1194 0.20995 0.11914 0.22615 0.1181 0.24236 C 0.11745 0.24791 0.11445 0.24977 0.11224 0.2544 C 0.09961 0.28032 0.07695 0.29004 0.04974 0.2949 C 0.0336 0.29305 0.03438 0.29606 0.02422 0.2868 C 0.01953 0.2824 0.01055 0.27268 0.01055 0.27291 C 0.00768 0.26342 0.00482 0.24398 0.00482 0.24444 C 0.0069 0.2044 0.00078 0.21551 0.01445 0.19583 C 0.02331 0.18287 0.01289 0.19143 0.02422 0.18402 C 0.03307 0.1706 0.04401 0.1581 0.05729 0.14953 C 0.0599 0.14791 0.06263 0.14652 0.06511 0.1456 C 0.07044 0.14352 0.08086 0.1412 0.08086 0.14143 C 0.08672 0.1419 0.09271 0.14166 0.09844 0.14328 C 0.10039 0.14375 0.10104 0.14652 0.10235 0.14768 C 0.11133 0.15555 0.11667 0.16273 0.12188 0.17384 C 0.12552 0.20023 0.13711 0.25509 0.12005 0.27268 C 0.10547 0.28773 0.08307 0.29745 0.06341 0.30092 C 0.04974 0.29907 0.04662 0.29977 0.03789 0.29074 C 0.03203 0.27801 0.02995 0.26597 0.02826 0.25231 C 0.02943 0.21852 0.02357 0.19907 0.04193 0.17592 C 0.04727 0.16921 0.04883 0.16458 0.05729 0.1618 C 0.06341 0.15764 0.06836 0.15578 0.075 0.1537 C 0.09518 0.15555 0.08815 0.15555 0.09636 0.15555 L 0.07891 0.1699 L 0.09453 0.14953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240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90" y="376642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79" y="2565817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3" y="3088298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35" y="521659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201987" y="3335289"/>
            <a:ext cx="813605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201987" y="2214466"/>
            <a:ext cx="477831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201987" y="4456111"/>
            <a:ext cx="939913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cuộc đời một người con gái có tên là Tiểu Thanh.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252503" y="232701"/>
            <a:ext cx="6973960" cy="1868246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nhanb"/>
          <p:cNvSpPr/>
          <p:nvPr/>
        </p:nvSpPr>
        <p:spPr>
          <a:xfrm>
            <a:off x="1635923" y="253382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nhanc"/>
          <p:cNvSpPr/>
          <p:nvPr/>
        </p:nvSpPr>
        <p:spPr>
          <a:xfrm>
            <a:off x="1821642" y="525591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cauhoi"/>
          <p:cNvSpPr txBox="1"/>
          <p:nvPr/>
        </p:nvSpPr>
        <p:spPr>
          <a:xfrm>
            <a:off x="4389063" y="616327"/>
            <a:ext cx="4526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04" y="85444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14" y="4878546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26 0.15209 C -0.03112 0.13889 -0.01862 0.12871 -0.00781 0.11991 C -0.0052 0.11181 0.00703 0.09399 0.01459 0.08774 C 0.02344 0.05973 0.07709 0.05047 0.10743 0.04723 C 0.12253 0.04792 0.13828 0.04538 0.15274 0.04908 C 0.15847 0.05047 0.15938 0.05741 0.16276 0.06158 C 0.16719 0.0669 0.17045 0.07871 0.17292 0.08565 C 0.17461 0.09098 0.17813 0.10163 0.17813 0.10186 C 0.17722 0.11783 0.17683 0.13403 0.17552 0.15024 C 0.17474 0.15579 0.17084 0.15764 0.16797 0.16227 C 0.15183 0.1882 0.12266 0.19792 0.08763 0.20278 C 0.06693 0.20093 0.06784 0.20394 0.05482 0.19468 C 0.0487 0.19028 0.03724 0.18056 0.03724 0.18079 C 0.03347 0.1713 0.02982 0.15209 0.02982 0.15232 C 0.03256 0.11227 0.02461 0.12338 0.04219 0.10371 C 0.05365 0.09098 0.04024 0.09954 0.05482 0.0919 C 0.06615 0.07848 0.08021 0.06598 0.0974 0.05741 C 0.10065 0.05579 0.10417 0.05417 0.10743 0.05325 C 0.1142 0.05139 0.12761 0.04908 0.12761 0.04931 C 0.13516 0.04977 0.14284 0.04954 0.15026 0.05116 C 0.15274 0.05163 0.15365 0.05417 0.15534 0.05556 C 0.1668 0.06343 0.1737 0.07084 0.18034 0.08172 C 0.18516 0.10811 0.2 0.16297 0.17813 0.18056 C 0.15938 0.19561 0.13047 0.20533 0.10521 0.2088 C 0.08763 0.20695 0.0836 0.20764 0.0724 0.19862 C 0.06485 0.18588 0.06224 0.17385 0.06003 0.16019 C 0.06146 0.12639 0.05391 0.10695 0.07761 0.0838 C 0.08451 0.07709 0.08646 0.07246 0.0974 0.06968 C 0.10521 0.06551 0.11159 0.06366 0.12006 0.06158 C 0.1461 0.06343 0.13698 0.06343 0.14766 0.06343 L 0.12513 0.07778 L 0.14532 0.05741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" y="373292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" y="2473994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7" y="729385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" y="466671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981982" y="3684545"/>
            <a:ext cx="9990817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thơ 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 bát đã chứng tỏ khả năng chuyển tải nội dung tự sự và trữ tình to lớn của thể loại truyện thơ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981982" y="2522775"/>
            <a:ext cx="11098695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hứng chủ đạo trong </a:t>
            </a:r>
            <a:r>
              <a:rPr lang="vi-VN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“Truyện Kiều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là cảm hứng về thân phận con người, đặc biệt là thân phận của người phụ nữ trong xã hội cũ.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981982" y="4846314"/>
            <a:ext cx="870276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93749" y="29022"/>
            <a:ext cx="8279123" cy="2488168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-6623" y="246290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-20679" y="463473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766088" y="352972"/>
            <a:ext cx="5532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7" y="4634731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87 0.46273 C -0.22773 0.44954 -0.21523 0.43936 -0.20442 0.43056 C -0.20182 0.42246 -0.18958 0.40463 -0.1819 0.39838 C -0.17317 0.37037 -0.11953 0.36111 -0.08919 0.35787 C -0.07408 0.35857 -0.05833 0.35602 -0.04388 0.35973 C -0.03815 0.36111 -0.03724 0.36806 -0.03385 0.37223 C -0.02942 0.37755 -0.02617 0.38936 -0.02369 0.3963 C -0.022 0.40162 -0.01849 0.41227 -0.01849 0.4125 C -0.0194 0.42848 -0.01979 0.44468 -0.02109 0.46088 C -0.02187 0.46644 -0.02578 0.46829 -0.02864 0.47292 C -0.04479 0.49885 -0.07395 0.50857 -0.10898 0.51343 C -0.12968 0.51158 -0.12877 0.51459 -0.14179 0.50533 C -0.14791 0.50093 -0.15924 0.49121 -0.15924 0.49144 C -0.16302 0.48195 -0.16679 0.46273 -0.16679 0.46297 C -0.16406 0.42292 -0.17187 0.43403 -0.15442 0.41436 C -0.14296 0.40162 -0.15638 0.41019 -0.14179 0.40255 C -0.13046 0.38912 -0.1164 0.37662 -0.09921 0.36806 C -0.09596 0.36644 -0.09244 0.36482 -0.08919 0.36389 C -0.08242 0.36204 -0.06901 0.35973 -0.06901 0.35996 C -0.06145 0.36042 -0.05377 0.36019 -0.04635 0.36181 C -0.04388 0.36227 -0.04296 0.36482 -0.04127 0.36621 C -0.02981 0.37408 -0.02291 0.38148 -0.01627 0.39236 C -0.01145 0.41875 0.00339 0.47361 -0.01849 0.49121 C -0.03724 0.50625 -0.06614 0.51598 -0.0914 0.51945 C -0.10898 0.5176 -0.11302 0.51829 -0.12421 0.50926 C -0.13177 0.49653 -0.13424 0.48449 -0.13658 0.47084 C -0.13515 0.43704 -0.14257 0.4176 -0.11901 0.39445 C -0.11211 0.38773 -0.11015 0.38311 -0.09921 0.38033 C -0.0914 0.37616 -0.08502 0.37431 -0.07656 0.37223 C -0.05052 0.37408 -0.05963 0.37408 -0.04895 0.37408 L -0.07148 0.38843 L -0.0513 0.36806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91D55-7EC9-DE1D-BDF2-E36FE602EB91}"/>
              </a:ext>
            </a:extLst>
          </p:cNvPr>
          <p:cNvSpPr/>
          <p:nvPr/>
        </p:nvSpPr>
        <p:spPr>
          <a:xfrm>
            <a:off x="6547303" y="828422"/>
            <a:ext cx="3942919" cy="1710344"/>
          </a:xfrm>
          <a:prstGeom prst="ellipse">
            <a:avLst/>
          </a:prstGeom>
          <a:solidFill>
            <a:srgbClr val="FF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5E2861-4F2A-98E8-84D9-690E002505E7}"/>
              </a:ext>
            </a:extLst>
          </p:cNvPr>
          <p:cNvSpPr/>
          <p:nvPr/>
        </p:nvSpPr>
        <p:spPr>
          <a:xfrm>
            <a:off x="1689078" y="1175610"/>
            <a:ext cx="3099461" cy="119681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B5BBB16-78F6-10C5-33F4-A69695C53E90}"/>
              </a:ext>
            </a:extLst>
          </p:cNvPr>
          <p:cNvSpPr/>
          <p:nvPr/>
        </p:nvSpPr>
        <p:spPr>
          <a:xfrm>
            <a:off x="3563815" y="2966432"/>
            <a:ext cx="3942919" cy="2715958"/>
          </a:xfrm>
          <a:prstGeom prst="triangle">
            <a:avLst>
              <a:gd name="adj" fmla="val 49274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93DA5642-927F-2914-201A-64121D3F8AF9}"/>
              </a:ext>
            </a:extLst>
          </p:cNvPr>
          <p:cNvSpPr/>
          <p:nvPr/>
        </p:nvSpPr>
        <p:spPr>
          <a:xfrm>
            <a:off x="7397475" y="2679031"/>
            <a:ext cx="4057690" cy="3015797"/>
          </a:xfrm>
          <a:prstGeom prst="star5">
            <a:avLst/>
          </a:prstGeom>
          <a:solidFill>
            <a:srgbClr val="FF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14B204-98E7-89CB-52BF-A0A5420E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701" y="-9329"/>
            <a:ext cx="4065898" cy="6974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048535A3-D840-F413-B4E9-D0EDE1A60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135" y="3858574"/>
            <a:ext cx="2488676" cy="13998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211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40" y="25856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" y="946807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7" y="48505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8" y="37303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56447" y="2765292"/>
            <a:ext cx="738146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có quãng đời lưu lạc,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chìm nổi.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756447" y="3885177"/>
            <a:ext cx="738146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 là người tài hoa, bạc mệnh.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756447" y="5005063"/>
            <a:ext cx="738146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 khốn khổ vì bọn buôn người.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11224" y="200396"/>
            <a:ext cx="9644003" cy="2375115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1711224" y="36326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22439" y="47971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987868" y="565692"/>
            <a:ext cx="6396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 nào nói đúng điểm tương đồng giữa Nguyễn Du với nhân vật </a:t>
            </a:r>
            <a:r>
              <a:rPr lang="vi-VN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Thuý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Kiều của ông ?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4547028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0.30092 C -0.03594 0.28773 -0.02344 0.27754 -0.01263 0.26875 C -0.01003 0.26064 0.00221 0.24282 0.00977 0.23657 C 0.01862 0.20856 0.07227 0.1993 0.1026 0.19606 C 0.11771 0.19676 0.13346 0.19421 0.14792 0.19791 C 0.15365 0.1993 0.15456 0.20625 0.15794 0.21041 C 0.16237 0.21574 0.16562 0.22754 0.1681 0.23449 C 0.16979 0.23981 0.17331 0.25046 0.17331 0.25069 C 0.1724 0.26666 0.17201 0.28287 0.1707 0.29907 C 0.16992 0.30463 0.16602 0.30648 0.16315 0.31111 C 0.14701 0.33703 0.11784 0.34676 0.08281 0.35162 C 0.06211 0.34976 0.06302 0.35277 0.05 0.34351 C 0.04388 0.33912 0.03242 0.32939 0.03242 0.32963 C 0.02865 0.32014 0.025 0.30092 0.025 0.30115 C 0.02773 0.26111 0.01979 0.27222 0.03737 0.25254 C 0.04883 0.23981 0.03542 0.24838 0.05 0.24074 C 0.06133 0.22731 0.07539 0.21481 0.09258 0.20625 C 0.09583 0.20463 0.09935 0.20301 0.1026 0.20208 C 0.10937 0.20023 0.12279 0.19791 0.12279 0.19814 C 0.13034 0.19861 0.13802 0.19838 0.14544 0.2 C 0.14792 0.20046 0.14883 0.20301 0.15052 0.20439 C 0.16198 0.21226 0.16888 0.21967 0.17552 0.23055 C 0.18034 0.25694 0.19518 0.3118 0.17331 0.32939 C 0.15456 0.34444 0.12565 0.35416 0.10039 0.35764 C 0.08281 0.35578 0.07878 0.35648 0.06758 0.34745 C 0.06003 0.33472 0.05742 0.32268 0.05521 0.30902 C 0.05664 0.27523 0.04909 0.25578 0.07279 0.23264 C 0.07969 0.22592 0.08164 0.22129 0.09258 0.21851 C 0.10039 0.21435 0.10677 0.2125 0.11523 0.21041 C 0.14128 0.21226 0.13216 0.21226 0.14284 0.21226 L 0.12031 0.22662 L 0.14049 0.20625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7" y="496984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0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5" y="613898"/>
            <a:ext cx="1143000" cy="1143000"/>
          </a:xfrm>
          <a:prstGeom prst="rect">
            <a:avLst/>
          </a:prstGeom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8" y="349184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613447" y="5033231"/>
            <a:ext cx="99054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1613447" y="3688354"/>
            <a:ext cx="9905453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613447" y="2343478"/>
            <a:ext cx="993055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sáng tác trên cơ sở cốt truyện của tiểu thuyết chương hồi Trung Quốc “</a:t>
            </a:r>
            <a:r>
              <a:rPr lang="vi-VN" sz="32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 Vân Kiều truyện”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992334" y="15851"/>
            <a:ext cx="8328336" cy="1994707"/>
          </a:xfrm>
          <a:prstGeom prst="cloud">
            <a:avLst/>
          </a:prstGeom>
          <a:solidFill>
            <a:schemeClr val="bg1"/>
          </a:solidFill>
          <a:ln w="38100"/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4" name="nhanb"/>
          <p:cNvSpPr/>
          <p:nvPr/>
        </p:nvSpPr>
        <p:spPr>
          <a:xfrm>
            <a:off x="531212" y="343514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7" name="nhanc"/>
          <p:cNvSpPr/>
          <p:nvPr/>
        </p:nvSpPr>
        <p:spPr>
          <a:xfrm>
            <a:off x="579440" y="203527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856499" y="228125"/>
            <a:ext cx="5849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3" y="47596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769" y="4700311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94 0.68032 C -0.1608 0.66713 -0.1483 0.65694 -0.1375 0.64814 C -0.13489 0.64004 -0.12265 0.62199 -0.11497 0.61574 C -0.10625 0.58773 -0.0526 0.57847 -0.02226 0.57523 C -0.00716 0.57592 0.0086 0.57338 0.02305 0.57708 C 0.02878 0.57847 0.02969 0.58541 0.03308 0.58958 C 0.0375 0.5949 0.04076 0.60671 0.04323 0.61365 C 0.04493 0.61898 0.04844 0.62986 0.04844 0.63009 C 0.04753 0.64606 0.04714 0.66227 0.04584 0.67847 C 0.04506 0.68402 0.04115 0.68588 0.03828 0.69051 C 0.02214 0.71643 -0.00703 0.72615 -0.04205 0.73078 C -0.06276 0.72893 -0.06185 0.73194 -0.07487 0.72291 C -0.08099 0.71852 -0.09244 0.70879 -0.09244 0.70902 C -0.09622 0.69953 -0.09987 0.68032 -0.09987 0.68055 C -0.09713 0.64051 -0.10507 0.65162 -0.0875 0.63194 C -0.07604 0.61898 -0.08945 0.62754 -0.07487 0.6199 C -0.06354 0.60648 -0.04948 0.59398 -0.03229 0.58541 C -0.02903 0.58379 -0.02552 0.58217 -0.02226 0.58125 C -0.01549 0.57939 -0.00208 0.57708 -0.00208 0.57731 C 0.00547 0.57777 0.01315 0.57754 0.02058 0.57916 C 0.02305 0.57963 0.02396 0.58217 0.02565 0.58356 C 0.03711 0.59143 0.04401 0.59884 0.05065 0.60972 C 0.05547 0.63634 0.07032 0.6912 0.04844 0.70879 C 0.02969 0.72384 0.00078 0.73333 -0.02448 0.7368 C -0.04205 0.73495 -0.04609 0.73564 -0.05729 0.72662 C -0.06484 0.71412 -0.06744 0.70208 -0.06966 0.68842 C -0.06823 0.65463 -0.07578 0.63518 -0.05208 0.6118 C -0.04518 0.60509 -0.04323 0.60046 -0.03229 0.59768 C -0.02448 0.59352 -0.0181 0.59166 -0.00963 0.58958 C 0.01641 0.59143 0.0073 0.59143 0.01797 0.59143 L -0.00455 0.60578 L 0.01563 0.58541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50" y="383728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93" y="2764601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7" y="867376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20" y="502948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06446" y="4138841"/>
            <a:ext cx="63951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 nhân đạo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06446" y="3136612"/>
            <a:ext cx="63951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 văn chính luận kiệt </a:t>
            </a:r>
            <a:r>
              <a:rPr lang="vi-VN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006446" y="5141070"/>
            <a:ext cx="639515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 thơ trữ tình chính trị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73817" y="29021"/>
            <a:ext cx="10138672" cy="2844149"/>
          </a:xfrm>
          <a:prstGeom prst="cloud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nhanb"/>
          <p:cNvSpPr/>
          <p:nvPr/>
        </p:nvSpPr>
        <p:spPr>
          <a:xfrm>
            <a:off x="1029637" y="273261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nhanc"/>
          <p:cNvSpPr/>
          <p:nvPr/>
        </p:nvSpPr>
        <p:spPr>
          <a:xfrm>
            <a:off x="1163104" y="497608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cauhoi"/>
          <p:cNvSpPr txBox="1"/>
          <p:nvPr/>
        </p:nvSpPr>
        <p:spPr>
          <a:xfrm>
            <a:off x="3401885" y="420043"/>
            <a:ext cx="6687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Trong v</a:t>
            </a:r>
            <a: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 học Việt Nam giai đoạn nửa cuối thế kỉ XVIII 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 đầu thế kỉ XIX, Nguyễn Du được đánh giá như thế nào?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417" y="168492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03" y="468440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62 0.48403 C -0.12448 0.47084 -0.11198 0.46065 -0.10117 0.45185 C -0.09857 0.44375 -0.08633 0.42593 -0.07878 0.41968 C -0.06992 0.39167 -0.01628 0.38241 0.01406 0.37917 C 0.02917 0.37986 0.04492 0.37732 0.05938 0.38102 C 0.0651 0.38241 0.06602 0.38935 0.0694 0.39352 C 0.07383 0.39884 0.07708 0.41065 0.07956 0.41759 C 0.08125 0.42292 0.08477 0.43357 0.08477 0.4338 C 0.08385 0.44977 0.08346 0.46597 0.08216 0.48218 C 0.08138 0.48773 0.07747 0.48959 0.07461 0.49422 C 0.05846 0.52014 0.0293 0.52986 -0.00573 0.53472 C -0.02643 0.53287 -0.02552 0.53588 -0.03854 0.52662 C -0.04466 0.52222 -0.05612 0.5125 -0.05612 0.51273 C -0.0599 0.50324 -0.06354 0.48403 -0.06354 0.48426 C -0.06081 0.44422 -0.06875 0.45533 -0.05117 0.43565 C -0.03971 0.42292 -0.05312 0.43148 -0.03854 0.42384 C -0.02721 0.41042 -0.01315 0.39792 0.00404 0.38935 C 0.00729 0.38773 0.01081 0.38611 0.01406 0.38519 C 0.02083 0.38334 0.03425 0.38102 0.03425 0.38125 C 0.0418 0.38172 0.04948 0.38148 0.0569 0.3831 C 0.05938 0.38357 0.06029 0.38611 0.06198 0.3875 C 0.07344 0.39537 0.08034 0.40278 0.08698 0.41366 C 0.0918 0.44005 0.10664 0.49491 0.08477 0.5125 C 0.06602 0.52755 0.03711 0.53727 0.01185 0.54074 C -0.00573 0.53889 -0.00977 0.53959 -0.02096 0.53056 C -0.02852 0.51783 -0.03112 0.50579 -0.03333 0.49213 C -0.0319 0.45834 -0.03945 0.43889 -0.01575 0.41574 C -0.00885 0.40903 -0.0069 0.4044 0.00404 0.40162 C 0.01185 0.39746 0.01823 0.3956 0.02669 0.39352 C 0.05273 0.39537 0.04362 0.39537 0.0543 0.39537 L 0.03177 0.40972 L 0.05195 0.38935 " pathEditMode="relative" rAng="0" ptsTypes="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39FB99-F5AF-A6BC-C28C-E33D678E3BC8}"/>
              </a:ext>
            </a:extLst>
          </p:cNvPr>
          <p:cNvSpPr txBox="1"/>
          <p:nvPr/>
        </p:nvSpPr>
        <p:spPr>
          <a:xfrm>
            <a:off x="1996523" y="1673157"/>
            <a:ext cx="5537470" cy="1616259"/>
          </a:xfrm>
          <a:prstGeom prst="roundRect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BA4187E-B7AE-FC30-454A-E737B09D40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086" y="1673157"/>
            <a:ext cx="4462317" cy="43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ơ Đồ Tư Duy Truyện Kiều Lớp 9 Ngắn Gọn &amp; Dễ Hiểu">
            <a:extLst>
              <a:ext uri="{FF2B5EF4-FFF2-40B4-BE49-F238E27FC236}">
                <a16:creationId xmlns:a16="http://schemas.microsoft.com/office/drawing/2014/main" id="{37BB9DCA-CEF6-C679-47CC-E69D0EAD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41" y="662187"/>
            <a:ext cx="8415337" cy="560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ơ đồ tư duy Truyện Kiều- Ngữ văn lớp 9 - c3kienthuyhp.edu.vn">
            <a:extLst>
              <a:ext uri="{FF2B5EF4-FFF2-40B4-BE49-F238E27FC236}">
                <a16:creationId xmlns:a16="http://schemas.microsoft.com/office/drawing/2014/main" id="{8D1B1C71-D5FC-C6BA-2644-354015C17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r="120"/>
          <a:stretch/>
        </p:blipFill>
        <p:spPr bwMode="auto">
          <a:xfrm>
            <a:off x="2601332" y="884189"/>
            <a:ext cx="7002036" cy="50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E63C77E-08E7-5B89-67F7-593A64165F7B}"/>
              </a:ext>
            </a:extLst>
          </p:cNvPr>
          <p:cNvSpPr txBox="1"/>
          <p:nvPr/>
        </p:nvSpPr>
        <p:spPr>
          <a:xfrm>
            <a:off x="3864312" y="934738"/>
            <a:ext cx="6094378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Rubrics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5C1508AD-DB9D-16CE-1B9B-E2C6DB715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339253"/>
              </p:ext>
            </p:extLst>
          </p:nvPr>
        </p:nvGraphicFramePr>
        <p:xfrm>
          <a:off x="685799" y="1722463"/>
          <a:ext cx="10833101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1925">
                  <a:extLst>
                    <a:ext uri="{9D8B030D-6E8A-4147-A177-3AD203B41FA5}">
                      <a16:colId xmlns:a16="http://schemas.microsoft.com/office/drawing/2014/main" val="474879695"/>
                    </a:ext>
                  </a:extLst>
                </a:gridCol>
                <a:gridCol w="3234057">
                  <a:extLst>
                    <a:ext uri="{9D8B030D-6E8A-4147-A177-3AD203B41FA5}">
                      <a16:colId xmlns:a16="http://schemas.microsoft.com/office/drawing/2014/main" val="2752118526"/>
                    </a:ext>
                  </a:extLst>
                </a:gridCol>
                <a:gridCol w="2707991">
                  <a:extLst>
                    <a:ext uri="{9D8B030D-6E8A-4147-A177-3AD203B41FA5}">
                      <a16:colId xmlns:a16="http://schemas.microsoft.com/office/drawing/2014/main" val="2946917762"/>
                    </a:ext>
                  </a:extLst>
                </a:gridCol>
                <a:gridCol w="2709128">
                  <a:extLst>
                    <a:ext uri="{9D8B030D-6E8A-4147-A177-3AD203B41FA5}">
                      <a16:colId xmlns:a16="http://schemas.microsoft.com/office/drawing/2014/main" val="214058315"/>
                    </a:ext>
                  </a:extLst>
                </a:gridCol>
              </a:tblGrid>
              <a:tr h="70633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040722"/>
                  </a:ext>
                </a:extLst>
              </a:tr>
              <a:tr h="5419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(8 -10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351927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CB616589-24F5-B18D-68E8-E643FF910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28" y="4432351"/>
            <a:ext cx="3639115" cy="19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65" y="708776"/>
            <a:ext cx="9968969" cy="5726020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89084" y="3429000"/>
            <a:ext cx="6626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375179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7200" b="1" dirty="0">
              <a:solidFill>
                <a:srgbClr val="375179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4964" y="1859390"/>
            <a:ext cx="1727851" cy="1712396"/>
            <a:chOff x="2260424" y="1795597"/>
            <a:chExt cx="925041" cy="916766"/>
          </a:xfrm>
        </p:grpSpPr>
        <p:sp>
          <p:nvSpPr>
            <p:cNvPr id="15" name="PA-矩形 14">
              <a:extLst>
                <a:ext uri="{FF2B5EF4-FFF2-40B4-BE49-F238E27FC236}">
                  <a16:creationId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295967" y="1843327"/>
              <a:ext cx="889782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04</a:t>
              </a:r>
              <a:endPara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1B609A-D422-4482-A91B-2E9D9D80082E}"/>
              </a:ext>
            </a:extLst>
          </p:cNvPr>
          <p:cNvGrpSpPr/>
          <p:nvPr/>
        </p:nvGrpSpPr>
        <p:grpSpPr>
          <a:xfrm rot="16200000">
            <a:off x="1628987" y="27926"/>
            <a:ext cx="781580" cy="2104872"/>
            <a:chOff x="7849619" y="1704878"/>
            <a:chExt cx="781580" cy="17661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C50AE61-2647-457C-960E-3A57F1EB135A}"/>
                </a:ext>
              </a:extLst>
            </p:cNvPr>
            <p:cNvSpPr/>
            <p:nvPr/>
          </p:nvSpPr>
          <p:spPr>
            <a:xfrm>
              <a:off x="7849619" y="1704878"/>
              <a:ext cx="498592" cy="1766100"/>
            </a:xfrm>
            <a:prstGeom prst="rect">
              <a:avLst/>
            </a:prstGeom>
            <a:noFill/>
            <a:ln>
              <a:solidFill>
                <a:srgbClr val="37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7184B23-E15C-48C6-91B8-815B0BAD9DB6}"/>
                </a:ext>
              </a:extLst>
            </p:cNvPr>
            <p:cNvSpPr/>
            <p:nvPr/>
          </p:nvSpPr>
          <p:spPr>
            <a:xfrm>
              <a:off x="7954091" y="1878526"/>
              <a:ext cx="677108" cy="1365859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cầu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6956753D-AEAB-4634-87A8-F7876240F7CB}"/>
              </a:ext>
            </a:extLst>
          </p:cNvPr>
          <p:cNvSpPr txBox="1"/>
          <p:nvPr/>
        </p:nvSpPr>
        <p:spPr>
          <a:xfrm>
            <a:off x="1392298" y="1754140"/>
            <a:ext cx="6776297" cy="2826306"/>
          </a:xfrm>
          <a:prstGeom prst="round2Diag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nay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10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7C1F70-9EBB-4DC6-9A35-8B94195F91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556" y="1958388"/>
            <a:ext cx="4745240" cy="474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87ECD48-5EEA-9AB8-2CD1-1288FFF47108}"/>
              </a:ext>
            </a:extLst>
          </p:cNvPr>
          <p:cNvSpPr txBox="1"/>
          <p:nvPr/>
        </p:nvSpPr>
        <p:spPr>
          <a:xfrm>
            <a:off x="3055161" y="685966"/>
            <a:ext cx="609437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CF2B579D-3056-A29C-008A-E85DC18CA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91915"/>
              </p:ext>
            </p:extLst>
          </p:nvPr>
        </p:nvGraphicFramePr>
        <p:xfrm>
          <a:off x="685800" y="1434035"/>
          <a:ext cx="10833100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761">
                  <a:extLst>
                    <a:ext uri="{9D8B030D-6E8A-4147-A177-3AD203B41FA5}">
                      <a16:colId xmlns:a16="http://schemas.microsoft.com/office/drawing/2014/main" val="4044675170"/>
                    </a:ext>
                  </a:extLst>
                </a:gridCol>
                <a:gridCol w="7093381">
                  <a:extLst>
                    <a:ext uri="{9D8B030D-6E8A-4147-A177-3AD203B41FA5}">
                      <a16:colId xmlns:a16="http://schemas.microsoft.com/office/drawing/2014/main" val="3763594591"/>
                    </a:ext>
                  </a:extLst>
                </a:gridCol>
                <a:gridCol w="811661">
                  <a:extLst>
                    <a:ext uri="{9D8B030D-6E8A-4147-A177-3AD203B41FA5}">
                      <a16:colId xmlns:a16="http://schemas.microsoft.com/office/drawing/2014/main" val="1003951939"/>
                    </a:ext>
                  </a:extLst>
                </a:gridCol>
                <a:gridCol w="1903297">
                  <a:extLst>
                    <a:ext uri="{9D8B030D-6E8A-4147-A177-3AD203B41FA5}">
                      <a16:colId xmlns:a16="http://schemas.microsoft.com/office/drawing/2014/main" val="2898581829"/>
                    </a:ext>
                  </a:extLst>
                </a:gridCol>
              </a:tblGrid>
              <a:tr h="37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744475"/>
                  </a:ext>
                </a:extLst>
              </a:tr>
              <a:tr h="38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8 -10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099848"/>
                  </a:ext>
                </a:extLst>
              </a:tr>
              <a:tr h="5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nay”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504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có câu chủ đề.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1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38534"/>
                  </a:ext>
                </a:extLst>
              </a:tr>
              <a:tr h="38449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631563"/>
                  </a:ext>
                </a:extLst>
              </a:tr>
              <a:tr h="38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03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3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14B204-98E7-89CB-52BF-A0A5420E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47" y="-9329"/>
            <a:ext cx="4065898" cy="69748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u="sng" dirty="0" err="1"/>
              <a:t>Gói</a:t>
            </a:r>
            <a:r>
              <a:rPr lang="en-US" altLang="en-US" b="1" u="sng" dirty="0"/>
              <a:t> </a:t>
            </a:r>
            <a:r>
              <a:rPr lang="en-US" altLang="en-US" b="1" u="sng" dirty="0" err="1"/>
              <a:t>từ</a:t>
            </a:r>
            <a:r>
              <a:rPr lang="en-US" altLang="en-US" b="1" u="sng" dirty="0"/>
              <a:t> </a:t>
            </a:r>
            <a:r>
              <a:rPr lang="en-US" altLang="en-US" b="1" u="sng" dirty="0" err="1"/>
              <a:t>khóa</a:t>
            </a:r>
            <a:r>
              <a:rPr lang="en-US" altLang="en-US" b="1" u="sng" dirty="0"/>
              <a:t> (2):</a:t>
            </a:r>
            <a:br>
              <a:rPr lang="en-US" altLang="en-US" b="1" u="sng" dirty="0"/>
            </a:br>
            <a:endParaRPr lang="en-US" dirty="0"/>
          </a:p>
        </p:txBody>
      </p:sp>
      <p:pic>
        <p:nvPicPr>
          <p:cNvPr id="1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048535A3-D840-F413-B4E9-D0EDE1A60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870" y="3858574"/>
            <a:ext cx="2488676" cy="13998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1B1763C-6BC5-EC49-3A17-E2A87ED6857C}"/>
              </a:ext>
            </a:extLst>
          </p:cNvPr>
          <p:cNvSpPr/>
          <p:nvPr/>
        </p:nvSpPr>
        <p:spPr>
          <a:xfrm>
            <a:off x="2450969" y="1241591"/>
            <a:ext cx="2488676" cy="129923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3EA02483-09CF-7715-21A5-73B52EA341F7}"/>
              </a:ext>
            </a:extLst>
          </p:cNvPr>
          <p:cNvSpPr/>
          <p:nvPr/>
        </p:nvSpPr>
        <p:spPr>
          <a:xfrm>
            <a:off x="6611265" y="920269"/>
            <a:ext cx="3803004" cy="2202165"/>
          </a:xfrm>
          <a:prstGeom prst="ellipse">
            <a:avLst/>
          </a:prstGeom>
          <a:solidFill>
            <a:srgbClr val="FF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6E58DEC6-48FE-F68F-05B2-0A79C18AD2E1}"/>
              </a:ext>
            </a:extLst>
          </p:cNvPr>
          <p:cNvSpPr/>
          <p:nvPr/>
        </p:nvSpPr>
        <p:spPr>
          <a:xfrm>
            <a:off x="7876115" y="3807323"/>
            <a:ext cx="3384222" cy="113610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0" name="Isosceles Triangle 6">
            <a:extLst>
              <a:ext uri="{FF2B5EF4-FFF2-40B4-BE49-F238E27FC236}">
                <a16:creationId xmlns:a16="http://schemas.microsoft.com/office/drawing/2014/main" id="{FAD08129-FA65-3C90-F4AD-4B194A90B5E9}"/>
              </a:ext>
            </a:extLst>
          </p:cNvPr>
          <p:cNvSpPr/>
          <p:nvPr/>
        </p:nvSpPr>
        <p:spPr>
          <a:xfrm>
            <a:off x="3426446" y="3429000"/>
            <a:ext cx="4065897" cy="1997440"/>
          </a:xfrm>
          <a:prstGeom prst="triangle">
            <a:avLst>
              <a:gd name="adj" fmla="val 49827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784D37-39A7-54F7-BFF1-825C0B1B604B}"/>
              </a:ext>
            </a:extLst>
          </p:cNvPr>
          <p:cNvSpPr txBox="1"/>
          <p:nvPr/>
        </p:nvSpPr>
        <p:spPr>
          <a:xfrm>
            <a:off x="685800" y="982176"/>
            <a:ext cx="108331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nay”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sấu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...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29AA09-45DB-DB5E-8DAA-4FF4EC9BEA4D}"/>
              </a:ext>
            </a:extLst>
          </p:cNvPr>
          <p:cNvSpPr txBox="1">
            <a:spLocks/>
          </p:cNvSpPr>
          <p:nvPr/>
        </p:nvSpPr>
        <p:spPr>
          <a:xfrm>
            <a:off x="660400" y="803441"/>
            <a:ext cx="10858500" cy="7684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B5DF801-63B7-236C-E8C0-ED3682FD9D4F}"/>
              </a:ext>
            </a:extLst>
          </p:cNvPr>
          <p:cNvSpPr txBox="1"/>
          <p:nvPr/>
        </p:nvSpPr>
        <p:spPr>
          <a:xfrm>
            <a:off x="1493969" y="1969314"/>
            <a:ext cx="3212942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C37131B-A879-E6B0-D097-83E5FEFF6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51" y="3633265"/>
            <a:ext cx="2792196" cy="263846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5DFF284-2147-4A1F-25EA-5E4E5996E433}"/>
              </a:ext>
            </a:extLst>
          </p:cNvPr>
          <p:cNvSpPr txBox="1"/>
          <p:nvPr/>
        </p:nvSpPr>
        <p:spPr>
          <a:xfrm>
            <a:off x="1493970" y="3873330"/>
            <a:ext cx="3212942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3C7B326-5D4E-5D49-8C16-66D204AF607E}"/>
              </a:ext>
            </a:extLst>
          </p:cNvPr>
          <p:cNvSpPr txBox="1"/>
          <p:nvPr/>
        </p:nvSpPr>
        <p:spPr>
          <a:xfrm>
            <a:off x="2289986" y="2921322"/>
            <a:ext cx="9228914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C3AAAD1-BF2B-B3EB-76F9-82A6983DF76E}"/>
              </a:ext>
            </a:extLst>
          </p:cNvPr>
          <p:cNvSpPr txBox="1"/>
          <p:nvPr/>
        </p:nvSpPr>
        <p:spPr>
          <a:xfrm>
            <a:off x="2289986" y="4825338"/>
            <a:ext cx="6105465" cy="1077218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5CD6B9-0C23-8364-0D99-2F450D6C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59" y="1941090"/>
            <a:ext cx="535337" cy="612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E9046-B812-2D78-4821-5AEFC529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59" y="3709636"/>
            <a:ext cx="535337" cy="612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21B2C-B8A8-58CD-AB6C-B8018946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66" y="3050913"/>
            <a:ext cx="337295" cy="344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50A89-997B-10EC-D4B8-3E7ADB30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65" y="5191767"/>
            <a:ext cx="337295" cy="3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7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:a16="http://schemas.microsoft.com/office/drawing/2014/main" id="{76165A21-2672-45B4-BA98-6871525929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4" cy="6858002"/>
          </a:xfrm>
          <a:prstGeom prst="rect">
            <a:avLst/>
          </a:prstGeom>
        </p:spPr>
      </p:pic>
      <p:pic>
        <p:nvPicPr>
          <p:cNvPr id="7" name="PA-图片 6">
            <a:extLst>
              <a:ext uri="{FF2B5EF4-FFF2-40B4-BE49-F238E27FC236}">
                <a16:creationId xmlns:a16="http://schemas.microsoft.com/office/drawing/2014/main" id="{15C0EBF3-DC54-4EE2-984F-D5E809CE3E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15" y="708776"/>
            <a:ext cx="9968969" cy="5726020"/>
          </a:xfrm>
          <a:prstGeom prst="rect">
            <a:avLst/>
          </a:prstGeom>
        </p:spPr>
      </p:pic>
      <p:pic>
        <p:nvPicPr>
          <p:cNvPr id="9" name="PA-图片 8">
            <a:extLst>
              <a:ext uri="{FF2B5EF4-FFF2-40B4-BE49-F238E27FC236}">
                <a16:creationId xmlns:a16="http://schemas.microsoft.com/office/drawing/2014/main" id="{7F80C306-107E-4E7B-AD5E-25C1030E0B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-1"/>
            <a:ext cx="3390901" cy="1525088"/>
          </a:xfrm>
          <a:prstGeom prst="rect">
            <a:avLst/>
          </a:prstGeom>
        </p:spPr>
      </p:pic>
      <p:sp>
        <p:nvSpPr>
          <p:cNvPr id="11" name="PA-文本框 10">
            <a:extLst>
              <a:ext uri="{FF2B5EF4-FFF2-40B4-BE49-F238E27FC236}">
                <a16:creationId xmlns:a16="http://schemas.microsoft.com/office/drawing/2014/main" id="{B7EB713D-B94C-4513-9CFF-33F27EA349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52707" y="3429000"/>
            <a:ext cx="6626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75179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6000" b="1" dirty="0">
              <a:solidFill>
                <a:srgbClr val="375179"/>
              </a:solidFill>
              <a:latin typeface="Times New Roman" panose="02020603050405020304" pitchFamily="18" charset="0"/>
              <a:ea typeface="汉仪大宋简" panose="0201060900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PA-组合 12">
            <a:extLst>
              <a:ext uri="{FF2B5EF4-FFF2-40B4-BE49-F238E27FC236}">
                <a16:creationId xmlns:a16="http://schemas.microsoft.com/office/drawing/2014/main" id="{18D666E2-401E-4DEF-8768-32D9B97714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68587" y="1859390"/>
            <a:ext cx="1727851" cy="1712396"/>
            <a:chOff x="2260424" y="1795597"/>
            <a:chExt cx="925041" cy="916766"/>
          </a:xfrm>
        </p:grpSpPr>
        <p:sp>
          <p:nvSpPr>
            <p:cNvPr id="15" name="PA-矩形 14">
              <a:extLst>
                <a:ext uri="{FF2B5EF4-FFF2-40B4-BE49-F238E27FC236}">
                  <a16:creationId xmlns:a16="http://schemas.microsoft.com/office/drawing/2014/main" id="{17A296A2-135F-4469-8C87-B714F1FDB52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54792" y="1889796"/>
              <a:ext cx="753349" cy="690842"/>
            </a:xfrm>
            <a:prstGeom prst="rect">
              <a:avLst/>
            </a:prstGeom>
            <a:solidFill>
              <a:srgbClr val="375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PA-矩形 15">
              <a:extLst>
                <a:ext uri="{FF2B5EF4-FFF2-40B4-BE49-F238E27FC236}">
                  <a16:creationId xmlns:a16="http://schemas.microsoft.com/office/drawing/2014/main" id="{F688EE4E-22C6-4E25-B810-40039F69297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>
              <a:off x="2295967" y="1843327"/>
              <a:ext cx="889782" cy="848289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PA-矩形 16">
              <a:extLst>
                <a:ext uri="{FF2B5EF4-FFF2-40B4-BE49-F238E27FC236}">
                  <a16:creationId xmlns:a16="http://schemas.microsoft.com/office/drawing/2014/main" id="{FFEF7587-5809-433A-BE41-C136AEE5E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60424" y="1795597"/>
              <a:ext cx="925041" cy="84828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9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CBD6B3-ECBB-173D-8227-9E577B63A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596" y="1825625"/>
            <a:ext cx="3886200" cy="4351338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0EF943E-9696-8368-FF44-9FA2928F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59" y="1244183"/>
            <a:ext cx="3845547" cy="4766664"/>
          </a:xfrm>
          <a:prstGeom prst="rect">
            <a:avLst/>
          </a:prstGeo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4E58B2D-8D2D-04C6-1541-B12CE7AAEA98}"/>
              </a:ext>
            </a:extLst>
          </p:cNvPr>
          <p:cNvSpPr/>
          <p:nvPr/>
        </p:nvSpPr>
        <p:spPr>
          <a:xfrm>
            <a:off x="5640491" y="2459504"/>
            <a:ext cx="5120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 GIẢ  </a:t>
            </a:r>
          </a:p>
          <a:p>
            <a:pPr algn="ctr">
              <a:defRPr/>
            </a:pP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 DU</a:t>
            </a:r>
          </a:p>
        </p:txBody>
      </p:sp>
    </p:spTree>
    <p:extLst>
      <p:ext uri="{BB962C8B-B14F-4D97-AF65-F5344CB8AC3E}">
        <p14:creationId xmlns:p14="http://schemas.microsoft.com/office/powerpoint/2010/main" val="30326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3xxsk24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2795</Words>
  <PresentationFormat>Widescreen</PresentationFormat>
  <Paragraphs>322</Paragraphs>
  <Slides>60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等线</vt:lpstr>
      <vt:lpstr>微软雅黑</vt:lpstr>
      <vt:lpstr>Arial</vt:lpstr>
      <vt:lpstr>Times New Roman</vt:lpstr>
      <vt:lpstr>Wingdings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Gói từ khóa (1) </vt:lpstr>
      <vt:lpstr>Gói từ khóa (2):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keywords/>
  <dc:description/>
  <dcterms:created xsi:type="dcterms:W3CDTF">2020-03-07T05:16:23Z</dcterms:created>
  <dcterms:modified xsi:type="dcterms:W3CDTF">2023-07-22T14:19:57Z</dcterms:modified>
</cp:coreProperties>
</file>