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9" r:id="rId1"/>
    <p:sldMasterId id="2147484042" r:id="rId2"/>
    <p:sldMasterId id="2147484054" r:id="rId3"/>
    <p:sldMasterId id="2147484072" r:id="rId4"/>
    <p:sldMasterId id="2147484090" r:id="rId5"/>
    <p:sldMasterId id="2147484102" r:id="rId6"/>
    <p:sldMasterId id="2147484115" r:id="rId7"/>
  </p:sldMasterIdLst>
  <p:notesMasterIdLst>
    <p:notesMasterId r:id="rId23"/>
  </p:notesMasterIdLst>
  <p:handoutMasterIdLst>
    <p:handoutMasterId r:id="rId24"/>
  </p:handoutMasterIdLst>
  <p:sldIdLst>
    <p:sldId id="294" r:id="rId8"/>
    <p:sldId id="1504" r:id="rId9"/>
    <p:sldId id="1820" r:id="rId10"/>
    <p:sldId id="1823" r:id="rId11"/>
    <p:sldId id="1826" r:id="rId12"/>
    <p:sldId id="1810" r:id="rId13"/>
    <p:sldId id="1811" r:id="rId14"/>
    <p:sldId id="1818" r:id="rId15"/>
    <p:sldId id="1821" r:id="rId16"/>
    <p:sldId id="1718" r:id="rId17"/>
    <p:sldId id="1800" r:id="rId18"/>
    <p:sldId id="1787" r:id="rId19"/>
    <p:sldId id="1822" r:id="rId20"/>
    <p:sldId id="1825" r:id="rId21"/>
    <p:sldId id="1824" r:id="rId22"/>
  </p:sldIdLst>
  <p:sldSz cx="12192000" cy="6858000"/>
  <p:notesSz cx="6858000" cy="9144000"/>
  <p:embeddedFontLst>
    <p:embeddedFont>
      <p:font typeface="Verdana" panose="020B0604030504040204" pitchFamily="34" charset="0"/>
      <p:regular r:id="rId25"/>
      <p:bold r:id="rId26"/>
      <p:italic r:id="rId27"/>
      <p:boldItalic r:id="rId28"/>
    </p:embeddedFont>
    <p:embeddedFont>
      <p:font typeface="Overpass"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obster" panose="020B0604020202020204" charset="0"/>
      <p:regular r:id="rId39"/>
    </p:embeddedFont>
    <p:embeddedFont>
      <p:font typeface="#9Slide02 Noi dung rat dai" panose="020B0604020202020204" charset="0"/>
      <p:regular r:id="rId40"/>
      <p:bold r:id="rId41"/>
      <p:italic r:id="rId42"/>
      <p:boldItalic r:id="rId43"/>
    </p:embeddedFont>
    <p:embeddedFont>
      <p:font typeface="#9Slide02 Tieu de rat dai 01" panose="020B0604020202020204" charset="0"/>
      <p:regular r:id="rId44"/>
      <p:bold r:id="rId45"/>
      <p:italic r:id="rId46"/>
      <p:boldItalic r:id="rId47"/>
    </p:embeddedFont>
  </p:embeddedFontLst>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603"/>
    <a:srgbClr val="00FF00"/>
    <a:srgbClr val="925122"/>
    <a:srgbClr val="FEFBCE"/>
    <a:srgbClr val="83CD74"/>
    <a:srgbClr val="47B98F"/>
    <a:srgbClr val="A4D079"/>
    <a:srgbClr val="E08ACB"/>
    <a:srgbClr val="444444"/>
    <a:srgbClr val="0305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6296" autoAdjust="0"/>
  </p:normalViewPr>
  <p:slideViewPr>
    <p:cSldViewPr>
      <p:cViewPr>
        <p:scale>
          <a:sx n="64" d="100"/>
          <a:sy n="64" d="100"/>
        </p:scale>
        <p:origin x="-2424" y="-1248"/>
      </p:cViewPr>
      <p:guideLst>
        <p:guide orient="horz" pos="2160"/>
        <p:guide orient="horz" pos="4320"/>
        <p:guide orient="horz"/>
        <p:guide pos="3840"/>
        <p:guide/>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74"/>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11/14/2022</a:t>
            </a:fld>
            <a:endParaRPr lang="en-US"/>
          </a:p>
        </p:txBody>
      </p:sp>
      <p:sp>
        <p:nvSpPr>
          <p:cNvPr id="4" name="Footer Placeholder 3">
            <a:extLst>
              <a:ext uri="{FF2B5EF4-FFF2-40B4-BE49-F238E27FC236}">
                <a16:creationId xmlns=""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4400">
              <a:defRPr/>
            </a:pPr>
            <a:fld id="{013AC762-A731-4271-80CC-510F1F3DCB10}" type="slidenum">
              <a:rPr lang="en-US" smtClean="0">
                <a:solidFill>
                  <a:prstClr val="black"/>
                </a:solidFill>
              </a:rPr>
              <a:pPr defTabSz="914400">
                <a:defRPr/>
              </a:pPr>
              <a:t>5</a:t>
            </a:fld>
            <a:endParaRPr lang="en-US">
              <a:solidFill>
                <a:prstClr val="black"/>
              </a:solidFill>
            </a:endParaRPr>
          </a:p>
        </p:txBody>
      </p:sp>
    </p:spTree>
    <p:extLst>
      <p:ext uri="{BB962C8B-B14F-4D97-AF65-F5344CB8AC3E}">
        <p14:creationId xmlns:p14="http://schemas.microsoft.com/office/powerpoint/2010/main" val="128888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88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5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3.bin"/><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55804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2109191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333188918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653234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466535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6895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03109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88214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531020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631950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743206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23335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74688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21141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795724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89862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690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9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303142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392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506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43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974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85151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231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49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08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118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97685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228615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67363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89349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4865879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397212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0691619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218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405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730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782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89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374249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73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96958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39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9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464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815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19580120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31958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50704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716488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046865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892165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366806328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22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366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49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122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0757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113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9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305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87474087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33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08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4D7859-59A7-43D6-AE21-4FD8E4DC142E}"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1CFD8-8EF6-49FE-B4BF-5AEAEF203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247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a:spLocks noChangeArrowheads="1"/>
          </p:cNvSpPr>
          <p:nvPr/>
        </p:nvSpPr>
        <p:spPr bwMode="ltGray">
          <a:xfrm>
            <a:off x="-2117" y="5157788"/>
            <a:ext cx="12194117" cy="1708150"/>
          </a:xfrm>
          <a:prstGeom prst="rect">
            <a:avLst/>
          </a:prstGeom>
          <a:solidFill>
            <a:schemeClr val="bg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5" name="Rectangle 18"/>
          <p:cNvSpPr>
            <a:spLocks noChangeArrowheads="1"/>
          </p:cNvSpPr>
          <p:nvPr/>
        </p:nvSpPr>
        <p:spPr bwMode="white">
          <a:xfrm>
            <a:off x="0" y="0"/>
            <a:ext cx="12192000" cy="4935538"/>
          </a:xfrm>
          <a:prstGeom prst="rect">
            <a:avLst/>
          </a:prstGeom>
          <a:solidFill>
            <a:schemeClr val="tx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6" name="Rectangle 19"/>
          <p:cNvSpPr>
            <a:spLocks noChangeArrowheads="1"/>
          </p:cNvSpPr>
          <p:nvPr/>
        </p:nvSpPr>
        <p:spPr bwMode="ltGray">
          <a:xfrm>
            <a:off x="1693333" y="4933950"/>
            <a:ext cx="10498667" cy="223838"/>
          </a:xfrm>
          <a:prstGeom prst="rect">
            <a:avLst/>
          </a:prstGeom>
          <a:solidFill>
            <a:schemeClr val="hlink"/>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grpSp>
        <p:nvGrpSpPr>
          <p:cNvPr id="7" name="Group 16"/>
          <p:cNvGrpSpPr>
            <a:grpSpLocks/>
          </p:cNvGrpSpPr>
          <p:nvPr/>
        </p:nvGrpSpPr>
        <p:grpSpPr bwMode="auto">
          <a:xfrm>
            <a:off x="5672667" y="5638800"/>
            <a:ext cx="1439333" cy="603250"/>
            <a:chOff x="2680" y="3678"/>
            <a:chExt cx="680" cy="380"/>
          </a:xfrm>
        </p:grpSpPr>
        <p:sp>
          <p:nvSpPr>
            <p:cNvPr id="8" name="Text Box 14"/>
            <p:cNvSpPr txBox="1">
              <a:spLocks noChangeArrowheads="1"/>
            </p:cNvSpPr>
            <p:nvPr/>
          </p:nvSpPr>
          <p:spPr bwMode="gray">
            <a:xfrm>
              <a:off x="2680" y="3789"/>
              <a:ext cx="680" cy="269"/>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r>
                <a:rPr lang="en-US" altLang="vi-VN" sz="2200" b="1">
                  <a:solidFill>
                    <a:srgbClr val="243D8C"/>
                  </a:solidFill>
                  <a:latin typeface="Verdana" panose="020B0604030504040204" pitchFamily="34" charset="0"/>
                </a:rPr>
                <a:t>LOGO</a:t>
              </a:r>
            </a:p>
          </p:txBody>
        </p:sp>
        <p:sp>
          <p:nvSpPr>
            <p:cNvPr id="9" name="AutoShape 15"/>
            <p:cNvSpPr>
              <a:spLocks noChangeArrowheads="1"/>
            </p:cNvSpPr>
            <p:nvPr/>
          </p:nvSpPr>
          <p:spPr bwMode="gray">
            <a:xfrm rot="5400000">
              <a:off x="2928" y="3493"/>
              <a:ext cx="172" cy="542"/>
            </a:xfrm>
            <a:prstGeom prst="moon">
              <a:avLst>
                <a:gd name="adj" fmla="val 21208"/>
              </a:avLst>
            </a:prstGeom>
            <a:solidFill>
              <a:schemeClr val="accent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grpSp>
      <p:sp>
        <p:nvSpPr>
          <p:cNvPr id="10" name="Rectangle 20"/>
          <p:cNvSpPr>
            <a:spLocks noChangeArrowheads="1"/>
          </p:cNvSpPr>
          <p:nvPr/>
        </p:nvSpPr>
        <p:spPr bwMode="gray">
          <a:xfrm>
            <a:off x="-12700" y="4935538"/>
            <a:ext cx="1710267" cy="222250"/>
          </a:xfrm>
          <a:prstGeom prst="rect">
            <a:avLst/>
          </a:prstGeom>
          <a:solidFill>
            <a:schemeClr val="accent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graphicFrame>
        <p:nvGraphicFramePr>
          <p:cNvPr id="11" name="Object 21"/>
          <p:cNvGraphicFramePr>
            <a:graphicFrameLocks noChangeAspect="1"/>
          </p:cNvGraphicFramePr>
          <p:nvPr/>
        </p:nvGraphicFramePr>
        <p:xfrm>
          <a:off x="1706033" y="5054600"/>
          <a:ext cx="3134784" cy="609600"/>
        </p:xfrm>
        <a:graphic>
          <a:graphicData uri="http://schemas.openxmlformats.org/presentationml/2006/ole">
            <mc:AlternateContent xmlns:mc="http://schemas.openxmlformats.org/markup-compatibility/2006">
              <mc:Choice xmlns:v="urn:schemas-microsoft-com:vml" Requires="v">
                <p:oleObj spid="_x0000_s2058" name="Image" r:id="rId3" imgW="2539683" imgH="609524" progId="">
                  <p:embed/>
                </p:oleObj>
              </mc:Choice>
              <mc:Fallback>
                <p:oleObj name="Image" r:id="rId3" imgW="2539683" imgH="60952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033" y="5054600"/>
                        <a:ext cx="3134784" cy="609600"/>
                      </a:xfrm>
                      <a:prstGeom prst="rect">
                        <a:avLst/>
                      </a:prstGeom>
                      <a:noFill/>
                      <a:ln>
                        <a:noFill/>
                      </a:ln>
                      <a:extLst>
                        <a:ext uri="{909E8E84-426E-40DD-AFC4-6F175D3DCCD1}">
                          <a14:hiddenFill xmlns:a14="http://schemas.microsoft.com/office/drawing/2010/main">
                            <a:gradFill rotWithShape="1">
                              <a:gsLst>
                                <a:gs pos="0">
                                  <a:srgbClr val="729DD5">
                                    <a:alpha val="39998"/>
                                  </a:srgbClr>
                                </a:gs>
                                <a:gs pos="100000">
                                  <a:schemeClr val="accent1"/>
                                </a:gs>
                              </a:gsLst>
                              <a:lin ang="5400000" scaled="1"/>
                            </a:gra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graphicFrame>
        <p:nvGraphicFramePr>
          <p:cNvPr id="12" name="Object 22"/>
          <p:cNvGraphicFramePr>
            <a:graphicFrameLocks noChangeAspect="1"/>
          </p:cNvGraphicFramePr>
          <p:nvPr/>
        </p:nvGraphicFramePr>
        <p:xfrm>
          <a:off x="1" y="3500439"/>
          <a:ext cx="1689100" cy="1430337"/>
        </p:xfrm>
        <a:graphic>
          <a:graphicData uri="http://schemas.openxmlformats.org/presentationml/2006/ole">
            <mc:AlternateContent xmlns:mc="http://schemas.openxmlformats.org/markup-compatibility/2006">
              <mc:Choice xmlns:v="urn:schemas-microsoft-com:vml" Requires="v">
                <p:oleObj spid="_x0000_s2059" name="Image" r:id="rId5" imgW="2539683" imgH="2539683" progId="">
                  <p:embed/>
                </p:oleObj>
              </mc:Choice>
              <mc:Fallback>
                <p:oleObj name="Image" r:id="rId5" imgW="2539683" imgH="253968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500439"/>
                        <a:ext cx="1689100" cy="1430337"/>
                      </a:xfrm>
                      <a:prstGeom prst="rect">
                        <a:avLst/>
                      </a:prstGeom>
                      <a:noFill/>
                      <a:ln>
                        <a:noFill/>
                      </a:ln>
                      <a:extLst>
                        <a:ext uri="{909E8E84-426E-40DD-AFC4-6F175D3DCCD1}">
                          <a14:hiddenFill xmlns:a14="http://schemas.microsoft.com/office/drawing/2010/main">
                            <a:gradFill rotWithShape="1">
                              <a:gsLst>
                                <a:gs pos="0">
                                  <a:srgbClr val="729DD5">
                                    <a:alpha val="39998"/>
                                  </a:srgbClr>
                                </a:gs>
                                <a:gs pos="100000">
                                  <a:schemeClr val="accent1"/>
                                </a:gs>
                              </a:gsLst>
                              <a:lin ang="5400000" scaled="1"/>
                            </a:gra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
        <p:nvSpPr>
          <p:cNvPr id="13" name="Rectangle 23"/>
          <p:cNvSpPr>
            <a:spLocks noChangeArrowheads="1"/>
          </p:cNvSpPr>
          <p:nvPr/>
        </p:nvSpPr>
        <p:spPr bwMode="invGray">
          <a:xfrm>
            <a:off x="1689100" y="1125539"/>
            <a:ext cx="3158067" cy="4535487"/>
          </a:xfrm>
          <a:prstGeom prst="rect">
            <a:avLst/>
          </a:prstGeom>
          <a:noFill/>
          <a:ln w="0" algn="ctr">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4" name="Rectangle 24"/>
          <p:cNvSpPr>
            <a:spLocks noChangeArrowheads="1"/>
          </p:cNvSpPr>
          <p:nvPr/>
        </p:nvSpPr>
        <p:spPr bwMode="invGray">
          <a:xfrm flipH="1">
            <a:off x="10962217" y="1"/>
            <a:ext cx="127000" cy="2060575"/>
          </a:xfrm>
          <a:prstGeom prst="rect">
            <a:avLst/>
          </a:prstGeom>
          <a:solidFill>
            <a:schemeClr val="accent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5" name="Rectangle 25"/>
          <p:cNvSpPr>
            <a:spLocks noChangeArrowheads="1"/>
          </p:cNvSpPr>
          <p:nvPr/>
        </p:nvSpPr>
        <p:spPr bwMode="invGray">
          <a:xfrm>
            <a:off x="334434" y="260351"/>
            <a:ext cx="11425767" cy="4392613"/>
          </a:xfrm>
          <a:prstGeom prst="rect">
            <a:avLst/>
          </a:prstGeom>
          <a:noFill/>
          <a:ln w="0" algn="ctr">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6" name="Rectangle 26"/>
          <p:cNvSpPr>
            <a:spLocks noChangeArrowheads="1"/>
          </p:cNvSpPr>
          <p:nvPr/>
        </p:nvSpPr>
        <p:spPr bwMode="invGray">
          <a:xfrm>
            <a:off x="10367434" y="908051"/>
            <a:ext cx="1824567" cy="1439863"/>
          </a:xfrm>
          <a:prstGeom prst="rect">
            <a:avLst/>
          </a:prstGeom>
          <a:noFill/>
          <a:ln w="0" algn="ctr">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7" name="Rectangle 27"/>
          <p:cNvSpPr>
            <a:spLocks noChangeArrowheads="1"/>
          </p:cNvSpPr>
          <p:nvPr/>
        </p:nvSpPr>
        <p:spPr bwMode="invGray">
          <a:xfrm>
            <a:off x="814918" y="1916114"/>
            <a:ext cx="10562167" cy="1584325"/>
          </a:xfrm>
          <a:prstGeom prst="rect">
            <a:avLst/>
          </a:prstGeom>
          <a:noFill/>
          <a:ln w="0" algn="ctr">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3075" name="Rectangle 3"/>
          <p:cNvSpPr>
            <a:spLocks noGrp="1" noChangeArrowheads="1"/>
          </p:cNvSpPr>
          <p:nvPr>
            <p:ph type="subTitle" idx="1"/>
          </p:nvPr>
        </p:nvSpPr>
        <p:spPr bwMode="black">
          <a:xfrm>
            <a:off x="2336800" y="3733800"/>
            <a:ext cx="8026400" cy="381000"/>
          </a:xfrm>
        </p:spPr>
        <p:txBody>
          <a:bodyPr/>
          <a:lstStyle>
            <a:lvl1pPr marL="0" indent="0" algn="ctr">
              <a:buFont typeface="Wingdings" pitchFamily="2" charset="2"/>
              <a:buNone/>
              <a:defRPr sz="2000">
                <a:solidFill>
                  <a:srgbClr val="84A1E8"/>
                </a:solidFill>
              </a:defRPr>
            </a:lvl1pPr>
          </a:lstStyle>
          <a:p>
            <a:r>
              <a:rPr lang="en-US"/>
              <a:t>Click to edit Master subtitle style</a:t>
            </a:r>
          </a:p>
        </p:txBody>
      </p:sp>
      <p:sp>
        <p:nvSpPr>
          <p:cNvPr id="3074" name="Rectangle 2"/>
          <p:cNvSpPr>
            <a:spLocks noGrp="1" noChangeArrowheads="1"/>
          </p:cNvSpPr>
          <p:nvPr>
            <p:ph type="ctrTitle"/>
          </p:nvPr>
        </p:nvSpPr>
        <p:spPr>
          <a:xfrm>
            <a:off x="1320800" y="1981200"/>
            <a:ext cx="9652000" cy="1524000"/>
          </a:xfrm>
        </p:spPr>
        <p:txBody>
          <a:bodyPr/>
          <a:lstStyle>
            <a:lvl1pPr>
              <a:defRPr sz="4000" b="1"/>
            </a:lvl1pPr>
          </a:lstStyle>
          <a:p>
            <a:r>
              <a:rPr lang="en-US"/>
              <a:t>Click to edit Master title style</a:t>
            </a:r>
          </a:p>
        </p:txBody>
      </p:sp>
    </p:spTree>
    <p:extLst>
      <p:ext uri="{BB962C8B-B14F-4D97-AF65-F5344CB8AC3E}">
        <p14:creationId xmlns:p14="http://schemas.microsoft.com/office/powerpoint/2010/main" val="268682454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E1424351-D9CE-43EE-ABE2-434760362A31}"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251500470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9DEAA74D-D7FF-4DD5-ACDD-E8B5737148FD}"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372764592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62064"/>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62064"/>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9CA6A9B7-6D66-4296-A3E3-171AB13DBCA5}"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180649049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9" name="Rectangle 6"/>
          <p:cNvSpPr>
            <a:spLocks noGrp="1" noChangeArrowheads="1"/>
          </p:cNvSpPr>
          <p:nvPr>
            <p:ph type="sldNum" sz="quarter" idx="12"/>
          </p:nvPr>
        </p:nvSpPr>
        <p:spPr>
          <a:ln/>
        </p:spPr>
        <p:txBody>
          <a:bodyPr/>
          <a:lstStyle>
            <a:lvl1pPr>
              <a:defRPr/>
            </a:lvl1pPr>
          </a:lstStyle>
          <a:p>
            <a:fld id="{54E25A34-1BA6-4635-9282-8E9000992AA5}"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217845177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5" name="Rectangle 6"/>
          <p:cNvSpPr>
            <a:spLocks noGrp="1" noChangeArrowheads="1"/>
          </p:cNvSpPr>
          <p:nvPr>
            <p:ph type="sldNum" sz="quarter" idx="12"/>
          </p:nvPr>
        </p:nvSpPr>
        <p:spPr>
          <a:ln/>
        </p:spPr>
        <p:txBody>
          <a:bodyPr/>
          <a:lstStyle>
            <a:lvl1pPr>
              <a:defRPr/>
            </a:lvl1pPr>
          </a:lstStyle>
          <a:p>
            <a:fld id="{A0A3CDEE-DA89-4430-96B7-A9C821DECE05}"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386967168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4" name="Rectangle 6"/>
          <p:cNvSpPr>
            <a:spLocks noGrp="1" noChangeArrowheads="1"/>
          </p:cNvSpPr>
          <p:nvPr>
            <p:ph type="sldNum" sz="quarter" idx="12"/>
          </p:nvPr>
        </p:nvSpPr>
        <p:spPr>
          <a:ln/>
        </p:spPr>
        <p:txBody>
          <a:bodyPr/>
          <a:lstStyle>
            <a:lvl1pPr>
              <a:defRPr/>
            </a:lvl1pPr>
          </a:lstStyle>
          <a:p>
            <a:fld id="{53A1DBB7-BD0A-452C-AA11-AEF4574D8B7C}"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4657823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5475659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33111870-D552-4813-B464-93C0BEDE6DAD}"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365754010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4CE67C89-8CC0-426F-89ED-AAFCB4BA2C40}"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16845970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24A995E7-BF92-4F73-8D05-6BA11EC4F8D7}"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172095666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33364"/>
            <a:ext cx="2743200" cy="6276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33364"/>
            <a:ext cx="8026400" cy="6276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8B83BE10-1107-4AD8-ABFE-385091D5680D}"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10921046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6951" y="233363"/>
            <a:ext cx="10483849" cy="563562"/>
          </a:xfrm>
        </p:spPr>
        <p:txBody>
          <a:bodyPr/>
          <a:lstStyle/>
          <a:p>
            <a:r>
              <a:rPr lang="en-US"/>
              <a:t>Click to edit Master title style</a:t>
            </a:r>
          </a:p>
        </p:txBody>
      </p:sp>
      <p:sp>
        <p:nvSpPr>
          <p:cNvPr id="3" name="Table Placeholder 2"/>
          <p:cNvSpPr>
            <a:spLocks noGrp="1"/>
          </p:cNvSpPr>
          <p:nvPr>
            <p:ph type="tbl" idx="1"/>
          </p:nvPr>
        </p:nvSpPr>
        <p:spPr>
          <a:xfrm>
            <a:off x="609600" y="1262064"/>
            <a:ext cx="10972800" cy="5248275"/>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1A1A70"/>
                </a:solidFill>
              </a:rPr>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1A1A70"/>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81F5F601-541D-4536-BC2C-6EC69D7B025F}" type="slidenum">
              <a:rPr lang="en-US" altLang="vi-VN">
                <a:solidFill>
                  <a:srgbClr val="1A1A70"/>
                </a:solidFill>
              </a:rPr>
              <a:pPr/>
              <a:t>‹#›</a:t>
            </a:fld>
            <a:endParaRPr lang="en-US" altLang="vi-VN">
              <a:solidFill>
                <a:srgbClr val="1A1A70"/>
              </a:solidFill>
            </a:endParaRPr>
          </a:p>
        </p:txBody>
      </p:sp>
    </p:spTree>
    <p:extLst>
      <p:ext uri="{BB962C8B-B14F-4D97-AF65-F5344CB8AC3E}">
        <p14:creationId xmlns:p14="http://schemas.microsoft.com/office/powerpoint/2010/main" val="61169798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922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74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8913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965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7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620674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43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42745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248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393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7282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058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31531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964832"/>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76744835"/>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697141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oleObject" Target="../embeddings/oleObject1.bin"/><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vmlDrawing" Target="../drawings/vmlDrawing1.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153A985-D641-9473-DF71-4B2C5E25EB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67147158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15" r:id="rId12"/>
    <p:sldLayoutId id="2147484016" r:id="rId13"/>
    <p:sldLayoutId id="2147484017" r:id="rId14"/>
    <p:sldLayoutId id="2147484018" r:id="rId15"/>
    <p:sldLayoutId id="2147484019"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298147232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153A985-D641-9473-DF71-4B2C5E25EB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35743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153A985-D641-9473-DF71-4B2C5E25EB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3606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4D7859-59A7-43D6-AE21-4FD8E4DC142E}" type="datetimeFigureOut">
              <a:rPr lang="en-US" smtClean="0">
                <a:solidFill>
                  <a:prstClr val="black">
                    <a:tint val="75000"/>
                  </a:prstClr>
                </a:solidFill>
              </a:rPr>
              <a:pPr defTabSz="914400"/>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281CFD8-8EF6-49FE-B4BF-5AEAEF20394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88441188"/>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p:nvSpPr>
        <p:spPr bwMode="ltGray">
          <a:xfrm>
            <a:off x="1" y="981075"/>
            <a:ext cx="334433" cy="5891213"/>
          </a:xfrm>
          <a:prstGeom prst="rect">
            <a:avLst/>
          </a:prstGeom>
          <a:solidFill>
            <a:schemeClr val="hlink"/>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27" name="Rectangle 16"/>
          <p:cNvSpPr>
            <a:spLocks noChangeArrowheads="1"/>
          </p:cNvSpPr>
          <p:nvPr/>
        </p:nvSpPr>
        <p:spPr bwMode="ltGray">
          <a:xfrm>
            <a:off x="0" y="1"/>
            <a:ext cx="1871133" cy="1247775"/>
          </a:xfrm>
          <a:prstGeom prst="rect">
            <a:avLst/>
          </a:prstGeom>
          <a:solidFill>
            <a:schemeClr val="accent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28" name="Rectangle 17"/>
          <p:cNvSpPr>
            <a:spLocks noChangeArrowheads="1"/>
          </p:cNvSpPr>
          <p:nvPr/>
        </p:nvSpPr>
        <p:spPr bwMode="invGray">
          <a:xfrm>
            <a:off x="1871133" y="1"/>
            <a:ext cx="10320867" cy="1052513"/>
          </a:xfrm>
          <a:prstGeom prst="rect">
            <a:avLst/>
          </a:prstGeom>
          <a:solidFill>
            <a:schemeClr val="tx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29" name="Rectangle 18"/>
          <p:cNvSpPr>
            <a:spLocks noChangeArrowheads="1"/>
          </p:cNvSpPr>
          <p:nvPr/>
        </p:nvSpPr>
        <p:spPr bwMode="invGray">
          <a:xfrm>
            <a:off x="11760201" y="1"/>
            <a:ext cx="97367" cy="765175"/>
          </a:xfrm>
          <a:prstGeom prst="rect">
            <a:avLst/>
          </a:prstGeom>
          <a:solidFill>
            <a:schemeClr val="accent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30" name="Rectangle 19"/>
          <p:cNvSpPr>
            <a:spLocks noChangeArrowheads="1"/>
          </p:cNvSpPr>
          <p:nvPr/>
        </p:nvSpPr>
        <p:spPr bwMode="white">
          <a:xfrm>
            <a:off x="239185" y="134938"/>
            <a:ext cx="11713633" cy="773112"/>
          </a:xfrm>
          <a:prstGeom prst="rect">
            <a:avLst/>
          </a:prstGeom>
          <a:noFill/>
          <a:ln w="0" algn="ctr">
            <a:solidFill>
              <a:schemeClr val="accent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31" name="Line 20"/>
          <p:cNvSpPr>
            <a:spLocks noChangeShapeType="1"/>
          </p:cNvSpPr>
          <p:nvPr/>
        </p:nvSpPr>
        <p:spPr bwMode="auto">
          <a:xfrm>
            <a:off x="624418" y="6481763"/>
            <a:ext cx="11233149" cy="0"/>
          </a:xfrm>
          <a:prstGeom prst="line">
            <a:avLst/>
          </a:prstGeom>
          <a:noFill/>
          <a:ln w="0">
            <a:solidFill>
              <a:schemeClr val="tx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1A1A70"/>
              </a:solidFill>
              <a:latin typeface="Arial" charset="0"/>
              <a:cs typeface="Arial" charset="0"/>
            </a:endParaRPr>
          </a:p>
        </p:txBody>
      </p:sp>
      <p:sp>
        <p:nvSpPr>
          <p:cNvPr id="1032" name="Rectangle 3"/>
          <p:cNvSpPr>
            <a:spLocks noGrp="1" noChangeArrowheads="1"/>
          </p:cNvSpPr>
          <p:nvPr>
            <p:ph type="body" idx="1"/>
          </p:nvPr>
        </p:nvSpPr>
        <p:spPr bwMode="auto">
          <a:xfrm>
            <a:off x="609600" y="1262064"/>
            <a:ext cx="109728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 name="Rectangle 4"/>
          <p:cNvSpPr>
            <a:spLocks noGrp="1" noChangeArrowheads="1"/>
          </p:cNvSpPr>
          <p:nvPr>
            <p:ph type="dt" sz="half" idx="2"/>
          </p:nvPr>
        </p:nvSpPr>
        <p:spPr bwMode="auto">
          <a:xfrm>
            <a:off x="508000" y="6505575"/>
            <a:ext cx="3352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latin typeface="+mn-lt"/>
                <a:cs typeface="+mn-cs"/>
              </a:defRPr>
            </a:lvl1pPr>
          </a:lstStyle>
          <a:p>
            <a:pPr defTabSz="914400" fontAlgn="base">
              <a:spcBef>
                <a:spcPct val="0"/>
              </a:spcBef>
              <a:spcAft>
                <a:spcPct val="0"/>
              </a:spcAft>
              <a:defRPr/>
            </a:pPr>
            <a:r>
              <a:rPr lang="en-US">
                <a:solidFill>
                  <a:srgbClr val="1A1A70"/>
                </a:solidFill>
              </a:rPr>
              <a:t>www.themegallery.com</a:t>
            </a:r>
          </a:p>
        </p:txBody>
      </p:sp>
      <p:sp>
        <p:nvSpPr>
          <p:cNvPr id="3" name="Rectangle 5"/>
          <p:cNvSpPr>
            <a:spLocks noGrp="1" noChangeArrowheads="1"/>
          </p:cNvSpPr>
          <p:nvPr>
            <p:ph type="ftr" sz="quarter" idx="3"/>
          </p:nvPr>
        </p:nvSpPr>
        <p:spPr bwMode="auto">
          <a:xfrm>
            <a:off x="9347200" y="6477001"/>
            <a:ext cx="2438400" cy="227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a:latin typeface="+mn-lt"/>
                <a:cs typeface="+mn-cs"/>
              </a:defRPr>
            </a:lvl1pPr>
          </a:lstStyle>
          <a:p>
            <a:pPr defTabSz="914400" fontAlgn="base">
              <a:spcBef>
                <a:spcPct val="0"/>
              </a:spcBef>
              <a:spcAft>
                <a:spcPct val="0"/>
              </a:spcAft>
              <a:defRPr/>
            </a:pPr>
            <a:r>
              <a:rPr lang="en-US">
                <a:solidFill>
                  <a:srgbClr val="1A1A70"/>
                </a:solidFill>
              </a:rPr>
              <a:t>Company Name</a:t>
            </a:r>
          </a:p>
        </p:txBody>
      </p:sp>
      <p:sp>
        <p:nvSpPr>
          <p:cNvPr id="4" name="Rectangle 6"/>
          <p:cNvSpPr>
            <a:spLocks noGrp="1" noChangeArrowheads="1"/>
          </p:cNvSpPr>
          <p:nvPr>
            <p:ph type="sldNum" sz="quarter" idx="4"/>
          </p:nvPr>
        </p:nvSpPr>
        <p:spPr bwMode="auto">
          <a:xfrm>
            <a:off x="4673600" y="6448425"/>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latin typeface="Verdana" pitchFamily="34" charset="0"/>
              </a:defRPr>
            </a:lvl1pPr>
          </a:lstStyle>
          <a:p>
            <a:pPr defTabSz="914400" fontAlgn="base">
              <a:spcBef>
                <a:spcPct val="0"/>
              </a:spcBef>
              <a:spcAft>
                <a:spcPct val="0"/>
              </a:spcAft>
            </a:pPr>
            <a:fld id="{1642F8EA-C839-4D58-8087-BFDEB67F9431}" type="slidenum">
              <a:rPr lang="en-US" altLang="vi-VN" smtClean="0">
                <a:solidFill>
                  <a:srgbClr val="1A1A70"/>
                </a:solidFill>
                <a:cs typeface="Arial" charset="0"/>
              </a:rPr>
              <a:pPr defTabSz="914400" fontAlgn="base">
                <a:spcBef>
                  <a:spcPct val="0"/>
                </a:spcBef>
                <a:spcAft>
                  <a:spcPct val="0"/>
                </a:spcAft>
              </a:pPr>
              <a:t>‹#›</a:t>
            </a:fld>
            <a:endParaRPr lang="en-US" altLang="vi-VN" smtClean="0">
              <a:solidFill>
                <a:srgbClr val="1A1A70"/>
              </a:solidFill>
              <a:cs typeface="Arial" charset="0"/>
            </a:endParaRPr>
          </a:p>
        </p:txBody>
      </p:sp>
      <p:graphicFrame>
        <p:nvGraphicFramePr>
          <p:cNvPr id="1036" name="Object 21"/>
          <p:cNvGraphicFramePr>
            <a:graphicFrameLocks noChangeAspect="1"/>
          </p:cNvGraphicFramePr>
          <p:nvPr/>
        </p:nvGraphicFramePr>
        <p:xfrm>
          <a:off x="0" y="0"/>
          <a:ext cx="1295400" cy="1042988"/>
        </p:xfrm>
        <a:graphic>
          <a:graphicData uri="http://schemas.openxmlformats.org/presentationml/2006/ole">
            <mc:AlternateContent xmlns:mc="http://schemas.openxmlformats.org/markup-compatibility/2006">
              <mc:Choice xmlns:v="urn:schemas-microsoft-com:vml" Requires="v">
                <p:oleObj spid="_x0000_s1030" name="Image" r:id="rId15" imgW="2539683" imgH="2539683" progId="">
                  <p:embed/>
                </p:oleObj>
              </mc:Choice>
              <mc:Fallback>
                <p:oleObj name="Image" r:id="rId15" imgW="2539683" imgH="2539683"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95400" cy="1042988"/>
                      </a:xfrm>
                      <a:prstGeom prst="rect">
                        <a:avLst/>
                      </a:prstGeom>
                      <a:noFill/>
                      <a:ln>
                        <a:noFill/>
                      </a:ln>
                      <a:extLst>
                        <a:ext uri="{909E8E84-426E-40DD-AFC4-6F175D3DCCD1}">
                          <a14:hiddenFill xmlns:a14="http://schemas.microsoft.com/office/drawing/2010/main">
                            <a:gradFill rotWithShape="1">
                              <a:gsLst>
                                <a:gs pos="0">
                                  <a:srgbClr val="729DD5">
                                    <a:alpha val="39998"/>
                                  </a:srgbClr>
                                </a:gs>
                                <a:gs pos="100000">
                                  <a:srgbClr val="3E78C6"/>
                                </a:gs>
                              </a:gsLst>
                              <a:lin ang="5400000" scaled="1"/>
                            </a:gra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
        <p:nvSpPr>
          <p:cNvPr id="1037" name="Rectangle 22"/>
          <p:cNvSpPr>
            <a:spLocks noChangeArrowheads="1"/>
          </p:cNvSpPr>
          <p:nvPr/>
        </p:nvSpPr>
        <p:spPr bwMode="invGray">
          <a:xfrm>
            <a:off x="1583267" y="908051"/>
            <a:ext cx="10608733" cy="144463"/>
          </a:xfrm>
          <a:prstGeom prst="rect">
            <a:avLst/>
          </a:prstGeom>
          <a:solidFill>
            <a:schemeClr val="tx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38" name="Rectangle 23"/>
          <p:cNvSpPr>
            <a:spLocks noChangeArrowheads="1"/>
          </p:cNvSpPr>
          <p:nvPr/>
        </p:nvSpPr>
        <p:spPr bwMode="invGray">
          <a:xfrm>
            <a:off x="1295400" y="1"/>
            <a:ext cx="575733" cy="1052513"/>
          </a:xfrm>
          <a:prstGeom prst="rect">
            <a:avLst/>
          </a:prstGeom>
          <a:solidFill>
            <a:schemeClr val="tx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defRPr/>
            </a:pPr>
            <a:endParaRPr lang="vi-VN" altLang="vi-VN">
              <a:solidFill>
                <a:srgbClr val="1A1A70"/>
              </a:solidFill>
            </a:endParaRPr>
          </a:p>
        </p:txBody>
      </p:sp>
      <p:sp>
        <p:nvSpPr>
          <p:cNvPr id="1039" name="Rectangle 2"/>
          <p:cNvSpPr>
            <a:spLocks noGrp="1" noChangeArrowheads="1"/>
          </p:cNvSpPr>
          <p:nvPr>
            <p:ph type="title"/>
          </p:nvPr>
        </p:nvSpPr>
        <p:spPr bwMode="black">
          <a:xfrm>
            <a:off x="996951" y="233363"/>
            <a:ext cx="10483849"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Tree>
    <p:extLst>
      <p:ext uri="{BB962C8B-B14F-4D97-AF65-F5344CB8AC3E}">
        <p14:creationId xmlns:p14="http://schemas.microsoft.com/office/powerpoint/2010/main" val="47126453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transition/>
  <p:hf hdr="0"/>
  <p:txStyles>
    <p:titleStyle>
      <a:lvl1pPr algn="ctr" rtl="0" eaLnBrk="0" fontAlgn="base" hangingPunct="0">
        <a:spcBef>
          <a:spcPct val="0"/>
        </a:spcBef>
        <a:spcAft>
          <a:spcPct val="0"/>
        </a:spcAft>
        <a:defRPr sz="3200">
          <a:solidFill>
            <a:srgbClr val="F3C43F"/>
          </a:solidFill>
          <a:latin typeface="+mj-lt"/>
          <a:ea typeface="+mj-ea"/>
          <a:cs typeface="+mj-cs"/>
        </a:defRPr>
      </a:lvl1pPr>
      <a:lvl2pPr algn="ctr" rtl="0" eaLnBrk="0" fontAlgn="base" hangingPunct="0">
        <a:spcBef>
          <a:spcPct val="0"/>
        </a:spcBef>
        <a:spcAft>
          <a:spcPct val="0"/>
        </a:spcAft>
        <a:defRPr sz="3200">
          <a:solidFill>
            <a:srgbClr val="F3C43F"/>
          </a:solidFill>
          <a:latin typeface="Verdana" pitchFamily="34" charset="0"/>
        </a:defRPr>
      </a:lvl2pPr>
      <a:lvl3pPr algn="ctr" rtl="0" eaLnBrk="0" fontAlgn="base" hangingPunct="0">
        <a:spcBef>
          <a:spcPct val="0"/>
        </a:spcBef>
        <a:spcAft>
          <a:spcPct val="0"/>
        </a:spcAft>
        <a:defRPr sz="3200">
          <a:solidFill>
            <a:srgbClr val="F3C43F"/>
          </a:solidFill>
          <a:latin typeface="Verdana" pitchFamily="34" charset="0"/>
        </a:defRPr>
      </a:lvl3pPr>
      <a:lvl4pPr algn="ctr" rtl="0" eaLnBrk="0" fontAlgn="base" hangingPunct="0">
        <a:spcBef>
          <a:spcPct val="0"/>
        </a:spcBef>
        <a:spcAft>
          <a:spcPct val="0"/>
        </a:spcAft>
        <a:defRPr sz="3200">
          <a:solidFill>
            <a:srgbClr val="F3C43F"/>
          </a:solidFill>
          <a:latin typeface="Verdana" pitchFamily="34" charset="0"/>
        </a:defRPr>
      </a:lvl4pPr>
      <a:lvl5pPr algn="ctr" rtl="0" eaLnBrk="0" fontAlgn="base" hangingPunct="0">
        <a:spcBef>
          <a:spcPct val="0"/>
        </a:spcBef>
        <a:spcAft>
          <a:spcPct val="0"/>
        </a:spcAft>
        <a:defRPr sz="3200">
          <a:solidFill>
            <a:srgbClr val="F3C43F"/>
          </a:solidFill>
          <a:latin typeface="Verdana" pitchFamily="34" charset="0"/>
        </a:defRPr>
      </a:lvl5pPr>
      <a:lvl6pPr marL="457200" algn="ctr" rtl="0" eaLnBrk="1" fontAlgn="base" hangingPunct="1">
        <a:spcBef>
          <a:spcPct val="0"/>
        </a:spcBef>
        <a:spcAft>
          <a:spcPct val="0"/>
        </a:spcAft>
        <a:defRPr sz="3200">
          <a:solidFill>
            <a:srgbClr val="F3C43F"/>
          </a:solidFill>
          <a:latin typeface="Verdana" pitchFamily="34" charset="0"/>
        </a:defRPr>
      </a:lvl6pPr>
      <a:lvl7pPr marL="914400" algn="ctr" rtl="0" eaLnBrk="1" fontAlgn="base" hangingPunct="1">
        <a:spcBef>
          <a:spcPct val="0"/>
        </a:spcBef>
        <a:spcAft>
          <a:spcPct val="0"/>
        </a:spcAft>
        <a:defRPr sz="3200">
          <a:solidFill>
            <a:srgbClr val="F3C43F"/>
          </a:solidFill>
          <a:latin typeface="Verdana" pitchFamily="34" charset="0"/>
        </a:defRPr>
      </a:lvl7pPr>
      <a:lvl8pPr marL="1371600" algn="ctr" rtl="0" eaLnBrk="1" fontAlgn="base" hangingPunct="1">
        <a:spcBef>
          <a:spcPct val="0"/>
        </a:spcBef>
        <a:spcAft>
          <a:spcPct val="0"/>
        </a:spcAft>
        <a:defRPr sz="3200">
          <a:solidFill>
            <a:srgbClr val="F3C43F"/>
          </a:solidFill>
          <a:latin typeface="Verdana" pitchFamily="34" charset="0"/>
        </a:defRPr>
      </a:lvl8pPr>
      <a:lvl9pPr marL="1828800" algn="ctr" rtl="0" eaLnBrk="1" fontAlgn="base" hangingPunct="1">
        <a:spcBef>
          <a:spcPct val="0"/>
        </a:spcBef>
        <a:spcAft>
          <a:spcPct val="0"/>
        </a:spcAft>
        <a:defRPr sz="3200">
          <a:solidFill>
            <a:srgbClr val="F3C43F"/>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153A985-D641-9473-DF71-4B2C5E25EB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09113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EFB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6006F0F-6D71-84AD-6671-F82AD2BE56E4}"/>
              </a:ext>
            </a:extLst>
          </p:cNvPr>
          <p:cNvPicPr>
            <a:picLocks noChangeAspect="1"/>
          </p:cNvPicPr>
          <p:nvPr/>
        </p:nvPicPr>
        <p:blipFill rotWithShape="1">
          <a:blip r:embed="rId2"/>
          <a:srcRect l="13333" r="13333"/>
          <a:stretch/>
        </p:blipFill>
        <p:spPr>
          <a:xfrm>
            <a:off x="0" y="0"/>
            <a:ext cx="5029200" cy="6858000"/>
          </a:xfrm>
          <a:prstGeom prst="rect">
            <a:avLst/>
          </a:prstGeom>
        </p:spPr>
      </p:pic>
      <p:sp>
        <p:nvSpPr>
          <p:cNvPr id="10" name="TextBox 9">
            <a:extLst>
              <a:ext uri="{FF2B5EF4-FFF2-40B4-BE49-F238E27FC236}">
                <a16:creationId xmlns="" xmlns:a16="http://schemas.microsoft.com/office/drawing/2014/main" id="{E19EDE6D-552F-460E-43C1-34251F2C7A41}"/>
              </a:ext>
            </a:extLst>
          </p:cNvPr>
          <p:cNvSpPr txBox="1"/>
          <p:nvPr/>
        </p:nvSpPr>
        <p:spPr>
          <a:xfrm>
            <a:off x="5486400" y="914400"/>
            <a:ext cx="6019800" cy="4524315"/>
          </a:xfrm>
          <a:prstGeom prst="rect">
            <a:avLst/>
          </a:prstGeom>
          <a:noFill/>
        </p:spPr>
        <p:txBody>
          <a:bodyPr wrap="square" rtlCol="0">
            <a:spAutoFit/>
          </a:bodyPr>
          <a:lstStyle/>
          <a:p>
            <a:r>
              <a:rPr lang="en-US" sz="7200" b="1" dirty="0" err="1">
                <a:solidFill>
                  <a:srgbClr val="555BB3"/>
                </a:solidFill>
                <a:latin typeface="#9Slide02 Noi dung rat dai" panose="020B0604020202020204" charset="0"/>
                <a:ea typeface="#9Slide02 Noi dung rat dai" panose="020B0604020202020204" charset="0"/>
              </a:rPr>
              <a:t>Chào</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quý</a:t>
            </a:r>
            <a:r>
              <a:rPr lang="en-US" sz="7200" b="1" dirty="0" smtClean="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thầy</a:t>
            </a:r>
            <a:r>
              <a:rPr lang="en-US" sz="7200" b="1" dirty="0" smtClean="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cô</a:t>
            </a:r>
            <a:r>
              <a:rPr lang="en-US" sz="7200" b="1" dirty="0" smtClean="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và</a:t>
            </a:r>
            <a:r>
              <a:rPr lang="en-US" sz="7200" b="1" dirty="0" smtClean="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các</a:t>
            </a:r>
            <a:r>
              <a:rPr lang="en-US" sz="7200" b="1" dirty="0" smtClean="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em</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đến</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với</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tiết</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smtClean="0">
                <a:solidFill>
                  <a:srgbClr val="555BB3"/>
                </a:solidFill>
                <a:latin typeface="#9Slide02 Noi dung rat dai" panose="020B0604020202020204" charset="0"/>
                <a:ea typeface="#9Slide02 Noi dung rat dai" panose="020B0604020202020204" charset="0"/>
              </a:rPr>
              <a:t>học</a:t>
            </a:r>
            <a:r>
              <a:rPr lang="en-US" sz="7200" b="1" dirty="0">
                <a:solidFill>
                  <a:srgbClr val="555BB3"/>
                </a:solidFill>
                <a:latin typeface="#9Slide02 Noi dung rat dai" panose="020B0604020202020204" charset="0"/>
                <a:ea typeface="#9Slide02 Noi dung rat dai" panose="020B0604020202020204" charset="0"/>
              </a:rPr>
              <a:t> </a:t>
            </a:r>
            <a:r>
              <a:rPr lang="en-US" sz="7200" b="1" smtClean="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hôm</a:t>
            </a:r>
            <a:r>
              <a:rPr lang="en-US" sz="7200" b="1" dirty="0">
                <a:solidFill>
                  <a:srgbClr val="555BB3"/>
                </a:solidFill>
                <a:latin typeface="#9Slide02 Noi dung rat dai" panose="020B0604020202020204" charset="0"/>
                <a:ea typeface="#9Slide02 Noi dung rat dai" panose="020B0604020202020204" charset="0"/>
              </a:rPr>
              <a:t> nay!</a:t>
            </a:r>
          </a:p>
        </p:txBody>
      </p:sp>
    </p:spTree>
    <p:extLst>
      <p:ext uri="{BB962C8B-B14F-4D97-AF65-F5344CB8AC3E}">
        <p14:creationId xmlns:p14="http://schemas.microsoft.com/office/powerpoint/2010/main" val="3130195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22336"/>
            <a:ext cx="1066800" cy="1275892"/>
          </a:xfrm>
          <a:prstGeom prst="rect">
            <a:avLst/>
          </a:prstGeom>
        </p:spPr>
      </p:pic>
      <p:sp>
        <p:nvSpPr>
          <p:cNvPr id="4" name="TextBox 3">
            <a:extLst>
              <a:ext uri="{FF2B5EF4-FFF2-40B4-BE49-F238E27FC236}">
                <a16:creationId xmlns="" xmlns:a16="http://schemas.microsoft.com/office/drawing/2014/main" id="{4C406678-45D1-49F5-BE3E-F855BF153029}"/>
              </a:ext>
            </a:extLst>
          </p:cNvPr>
          <p:cNvSpPr txBox="1"/>
          <p:nvPr/>
        </p:nvSpPr>
        <p:spPr>
          <a:xfrm>
            <a:off x="4152901" y="936141"/>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
        <p:nvSpPr>
          <p:cNvPr id="2" name="TextBox 1">
            <a:extLst>
              <a:ext uri="{FF2B5EF4-FFF2-40B4-BE49-F238E27FC236}">
                <a16:creationId xmlns="" xmlns:a16="http://schemas.microsoft.com/office/drawing/2014/main" id="{E41D701E-B292-9120-0D0E-56784E7370C0}"/>
              </a:ext>
            </a:extLst>
          </p:cNvPr>
          <p:cNvSpPr txBox="1"/>
          <p:nvPr/>
        </p:nvSpPr>
        <p:spPr>
          <a:xfrm>
            <a:off x="838200" y="1676400"/>
            <a:ext cx="10591800" cy="1980799"/>
          </a:xfrm>
          <a:prstGeom prst="rect">
            <a:avLst/>
          </a:prstGeom>
          <a:noFill/>
        </p:spPr>
        <p:txBody>
          <a:bodyPr wrap="square" rtlCol="0">
            <a:spAutoFit/>
          </a:bodyPr>
          <a:lstStyle/>
          <a:p>
            <a:pPr algn="just">
              <a:lnSpc>
                <a:spcPct val="107000"/>
              </a:lnSpc>
              <a:spcAft>
                <a:spcPts val="800"/>
              </a:spcAft>
            </a:pPr>
            <a:r>
              <a:rPr lang="pt-BR" sz="2400" dirty="0" smtClean="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smtClean="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b="1" dirty="0" err="1"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1.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Golgi</a:t>
            </a:r>
            <a:r>
              <a:rPr lang="en-US" sz="2400" dirty="0" smtClean="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p:txBody>
      </p:sp>
      <p:sp>
        <p:nvSpPr>
          <p:cNvPr id="6" name="Pentagon 5">
            <a:extLst>
              <a:ext uri="{FF2B5EF4-FFF2-40B4-BE49-F238E27FC236}">
                <a16:creationId xmlns="" xmlns:a16="http://schemas.microsoft.com/office/drawing/2014/main" id="{7149427E-4604-D070-455F-57F86312600A}"/>
              </a:ext>
            </a:extLst>
          </p:cNvPr>
          <p:cNvSpPr/>
          <p:nvPr/>
        </p:nvSpPr>
        <p:spPr>
          <a:xfrm>
            <a:off x="4435839" y="2643266"/>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646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22336"/>
            <a:ext cx="1066800" cy="1275892"/>
          </a:xfrm>
          <a:prstGeom prst="rect">
            <a:avLst/>
          </a:prstGeom>
        </p:spPr>
      </p:pic>
      <p:sp>
        <p:nvSpPr>
          <p:cNvPr id="4" name="TextBox 3">
            <a:extLst>
              <a:ext uri="{FF2B5EF4-FFF2-40B4-BE49-F238E27FC236}">
                <a16:creationId xmlns="" xmlns:a16="http://schemas.microsoft.com/office/drawing/2014/main" id="{4C406678-45D1-49F5-BE3E-F855BF153029}"/>
              </a:ext>
            </a:extLst>
          </p:cNvPr>
          <p:cNvSpPr txBox="1"/>
          <p:nvPr/>
        </p:nvSpPr>
        <p:spPr>
          <a:xfrm>
            <a:off x="4152901" y="936141"/>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
        <p:nvSpPr>
          <p:cNvPr id="2" name="TextBox 1">
            <a:extLst>
              <a:ext uri="{FF2B5EF4-FFF2-40B4-BE49-F238E27FC236}">
                <a16:creationId xmlns="" xmlns:a16="http://schemas.microsoft.com/office/drawing/2014/main" id="{E41D701E-B292-9120-0D0E-56784E7370C0}"/>
              </a:ext>
            </a:extLst>
          </p:cNvPr>
          <p:cNvSpPr txBox="1"/>
          <p:nvPr/>
        </p:nvSpPr>
        <p:spPr>
          <a:xfrm>
            <a:off x="838200" y="1676400"/>
            <a:ext cx="10591800" cy="1380443"/>
          </a:xfrm>
          <a:prstGeom prst="rect">
            <a:avLst/>
          </a:prstGeom>
          <a:noFill/>
        </p:spPr>
        <p:txBody>
          <a:bodyPr wrap="square" rtlCol="0">
            <a:spAutoFit/>
          </a:bodyPr>
          <a:lstStyle/>
          <a:p>
            <a:pPr>
              <a:lnSpc>
                <a:spcPct val="107000"/>
              </a:lnSpc>
              <a:spcAft>
                <a:spcPts val="800"/>
              </a:spcAft>
            </a:pPr>
            <a:r>
              <a:rPr lang="en-US" sz="2400" b="1" dirty="0" err="1"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2.</a:t>
            </a:r>
            <a:r>
              <a:rPr lang="en-US" sz="2400"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ví</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điện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cung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cấp</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nguồn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chủ</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dạng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tử</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ATP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là</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Golgi.</a:t>
            </a:r>
          </a:p>
        </p:txBody>
      </p:sp>
      <p:sp>
        <p:nvSpPr>
          <p:cNvPr id="7" name="Pentagon 6">
            <a:extLst>
              <a:ext uri="{FF2B5EF4-FFF2-40B4-BE49-F238E27FC236}">
                <a16:creationId xmlns="" xmlns:a16="http://schemas.microsoft.com/office/drawing/2014/main" id="{3DBC1F27-07D3-70F3-E23E-06A904E7E3CA}"/>
              </a:ext>
            </a:extLst>
          </p:cNvPr>
          <p:cNvSpPr/>
          <p:nvPr/>
        </p:nvSpPr>
        <p:spPr>
          <a:xfrm>
            <a:off x="3086100" y="2599643"/>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230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 xmlns:a16="http://schemas.microsoft.com/office/drawing/2014/main" id="{B3ED6FA9-3E35-43C8-92C6-47D84C493E46}"/>
              </a:ext>
            </a:extLst>
          </p:cNvPr>
          <p:cNvGrpSpPr/>
          <p:nvPr/>
        </p:nvGrpSpPr>
        <p:grpSpPr>
          <a:xfrm>
            <a:off x="685800" y="334532"/>
            <a:ext cx="10820400" cy="6205195"/>
            <a:chOff x="1240725" y="836475"/>
            <a:chExt cx="7152570" cy="3470553"/>
          </a:xfrm>
          <a:solidFill>
            <a:schemeClr val="accent4">
              <a:lumMod val="20000"/>
              <a:lumOff val="80000"/>
            </a:schemeClr>
          </a:solidFill>
        </p:grpSpPr>
        <p:sp>
          <p:nvSpPr>
            <p:cNvPr id="16" name="Google Shape;954;p53">
              <a:extLst>
                <a:ext uri="{FF2B5EF4-FFF2-40B4-BE49-F238E27FC236}">
                  <a16:creationId xmlns=""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 xmlns:a16="http://schemas.microsoft.com/office/drawing/2014/main" id="{C3F8AD1B-771D-4256-91E1-BA97047D9A8B}"/>
              </a:ext>
            </a:extLst>
          </p:cNvPr>
          <p:cNvSpPr txBox="1">
            <a:spLocks noGrp="1"/>
          </p:cNvSpPr>
          <p:nvPr/>
        </p:nvSpPr>
        <p:spPr>
          <a:xfrm>
            <a:off x="2629563" y="452404"/>
            <a:ext cx="6181737" cy="8158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VẬN DỤNG</a:t>
            </a:r>
            <a:endParaRPr sz="4000" dirty="0">
              <a:solidFill>
                <a:srgbClr val="C00000"/>
              </a:solidFill>
            </a:endParaRPr>
          </a:p>
        </p:txBody>
      </p:sp>
      <p:sp>
        <p:nvSpPr>
          <p:cNvPr id="6" name="Google Shape;957;p53">
            <a:extLst>
              <a:ext uri="{FF2B5EF4-FFF2-40B4-BE49-F238E27FC236}">
                <a16:creationId xmlns="" xmlns:a16="http://schemas.microsoft.com/office/drawing/2014/main" id="{002FB373-0C27-4D3B-B9EF-E0E51D14CD19}"/>
              </a:ext>
            </a:extLst>
          </p:cNvPr>
          <p:cNvSpPr txBox="1">
            <a:spLocks noGrp="1"/>
          </p:cNvSpPr>
          <p:nvPr/>
        </p:nvSpPr>
        <p:spPr>
          <a:xfrm>
            <a:off x="971093" y="1234163"/>
            <a:ext cx="9925507" cy="45570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indent="0" algn="just">
              <a:buNone/>
            </a:pPr>
            <a:r>
              <a:rPr lang="vi-VN" sz="4400" dirty="0">
                <a:solidFill>
                  <a:srgbClr val="925122"/>
                </a:solidFill>
                <a:latin typeface="#9Slide02 Noi dung rat dai" panose="020B0604020202020204" charset="0"/>
                <a:ea typeface="#9Slide02 Noi dung rat dai" panose="020B0604020202020204" charset="0"/>
              </a:rPr>
              <a:t>Trong các tế bào sau, tế bào nào có nhiều ti thể hơn? Vì sao?</a:t>
            </a:r>
          </a:p>
          <a:p>
            <a:pPr marL="0" indent="0" algn="just">
              <a:buNone/>
            </a:pPr>
            <a:r>
              <a:rPr lang="vi-VN" sz="4400" dirty="0">
                <a:solidFill>
                  <a:srgbClr val="925122"/>
                </a:solidFill>
                <a:latin typeface="#9Slide02 Noi dung rat dai" panose="020B0604020202020204" charset="0"/>
                <a:ea typeface="#9Slide02 Noi dung rat dai" panose="020B0604020202020204" charset="0"/>
              </a:rPr>
              <a:t>a. Tế bào lông hút của rễ cây và tế bào biểu bì lá cây</a:t>
            </a:r>
          </a:p>
          <a:p>
            <a:pPr marL="0" indent="0" algn="just">
              <a:buNone/>
            </a:pPr>
            <a:r>
              <a:rPr lang="vi-VN" sz="4400" dirty="0">
                <a:solidFill>
                  <a:srgbClr val="925122"/>
                </a:solidFill>
                <a:latin typeface="#9Slide02 Noi dung rat dai" panose="020B0604020202020204" charset="0"/>
                <a:ea typeface="#9Slide02 Noi dung rat dai" panose="020B0604020202020204" charset="0"/>
              </a:rPr>
              <a:t>b. Tế bào cơ tim, tế bào gan, tế bào thận, tế bào dạ dày.</a:t>
            </a:r>
          </a:p>
        </p:txBody>
      </p:sp>
      <p:sp>
        <p:nvSpPr>
          <p:cNvPr id="7" name="Google Shape;958;p53">
            <a:extLst>
              <a:ext uri="{FF2B5EF4-FFF2-40B4-BE49-F238E27FC236}">
                <a16:creationId xmlns="" xmlns:a16="http://schemas.microsoft.com/office/drawing/2014/main" id="{F438DF72-B3D8-4A64-91EE-6AD369D960AE}"/>
              </a:ext>
            </a:extLst>
          </p:cNvPr>
          <p:cNvSpPr/>
          <p:nvPr/>
        </p:nvSpPr>
        <p:spPr>
          <a:xfrm rot="-2090743">
            <a:off x="402595" y="368596"/>
            <a:ext cx="1136996" cy="631455"/>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 xmlns:a16="http://schemas.microsoft.com/office/drawing/2014/main" id="{3BDFB4FC-2B08-48AA-82C9-DF22EE572F50}"/>
              </a:ext>
            </a:extLst>
          </p:cNvPr>
          <p:cNvGrpSpPr/>
          <p:nvPr/>
        </p:nvGrpSpPr>
        <p:grpSpPr>
          <a:xfrm>
            <a:off x="9011788" y="237503"/>
            <a:ext cx="731060" cy="781885"/>
            <a:chOff x="7952446" y="3047773"/>
            <a:chExt cx="590558" cy="574889"/>
          </a:xfrm>
        </p:grpSpPr>
        <p:sp>
          <p:nvSpPr>
            <p:cNvPr id="9" name="Google Shape;960;p53">
              <a:extLst>
                <a:ext uri="{FF2B5EF4-FFF2-40B4-BE49-F238E27FC236}">
                  <a16:creationId xmlns=""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41019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 xmlns:a16="http://schemas.microsoft.com/office/drawing/2014/main" id="{B3ED6FA9-3E35-43C8-92C6-47D84C493E46}"/>
              </a:ext>
            </a:extLst>
          </p:cNvPr>
          <p:cNvGrpSpPr/>
          <p:nvPr/>
        </p:nvGrpSpPr>
        <p:grpSpPr>
          <a:xfrm>
            <a:off x="685800" y="334533"/>
            <a:ext cx="10820400" cy="5761468"/>
            <a:chOff x="1240725" y="836475"/>
            <a:chExt cx="7152570" cy="3470553"/>
          </a:xfrm>
          <a:solidFill>
            <a:schemeClr val="accent4">
              <a:lumMod val="20000"/>
              <a:lumOff val="80000"/>
            </a:schemeClr>
          </a:solidFill>
        </p:grpSpPr>
        <p:sp>
          <p:nvSpPr>
            <p:cNvPr id="16" name="Google Shape;954;p53">
              <a:extLst>
                <a:ext uri="{FF2B5EF4-FFF2-40B4-BE49-F238E27FC236}">
                  <a16:creationId xmlns=""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 xmlns:a16="http://schemas.microsoft.com/office/drawing/2014/main" id="{C3F8AD1B-771D-4256-91E1-BA97047D9A8B}"/>
              </a:ext>
            </a:extLst>
          </p:cNvPr>
          <p:cNvSpPr txBox="1">
            <a:spLocks noGrp="1"/>
          </p:cNvSpPr>
          <p:nvPr/>
        </p:nvSpPr>
        <p:spPr>
          <a:xfrm>
            <a:off x="2629563" y="452404"/>
            <a:ext cx="6181737" cy="8158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VẬN DỤNG</a:t>
            </a:r>
            <a:endParaRPr sz="4000" dirty="0">
              <a:solidFill>
                <a:srgbClr val="C00000"/>
              </a:solidFill>
            </a:endParaRPr>
          </a:p>
        </p:txBody>
      </p:sp>
      <p:sp>
        <p:nvSpPr>
          <p:cNvPr id="6" name="Google Shape;957;p53">
            <a:extLst>
              <a:ext uri="{FF2B5EF4-FFF2-40B4-BE49-F238E27FC236}">
                <a16:creationId xmlns="" xmlns:a16="http://schemas.microsoft.com/office/drawing/2014/main" id="{002FB373-0C27-4D3B-B9EF-E0E51D14CD19}"/>
              </a:ext>
            </a:extLst>
          </p:cNvPr>
          <p:cNvSpPr txBox="1">
            <a:spLocks noGrp="1"/>
          </p:cNvSpPr>
          <p:nvPr/>
        </p:nvSpPr>
        <p:spPr>
          <a:xfrm>
            <a:off x="1022539" y="1524000"/>
            <a:ext cx="9874061" cy="40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127000" indent="0" algn="just">
              <a:lnSpc>
                <a:spcPct val="107000"/>
              </a:lnSpc>
              <a:spcAft>
                <a:spcPts val="800"/>
              </a:spcAft>
              <a:buNone/>
            </a:pP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a</a:t>
            </a:r>
            <a:r>
              <a:rPr lang="vi-VN" sz="4400" b="1" dirty="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Tế bào lông hút của rễ </a:t>
            </a: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cây</a:t>
            </a:r>
            <a:endParaRPr lang="vi-VN" sz="4400" b="1" dirty="0">
              <a:solidFill>
                <a:srgbClr val="925122"/>
              </a:solidFill>
              <a:latin typeface="#9Slide02 Noi dung rat dai" panose="020B0604020202020204" charset="0"/>
              <a:ea typeface="#9Slide02 Noi dung rat dai" panose="020B0604020202020204" charset="0"/>
              <a:cs typeface="Times New Roman" panose="02020603050405020304" pitchFamily="18" charset="0"/>
            </a:endParaRPr>
          </a:p>
          <a:p>
            <a:pPr marL="127000" indent="0" algn="just">
              <a:lnSpc>
                <a:spcPct val="107000"/>
              </a:lnSpc>
              <a:spcAft>
                <a:spcPts val="800"/>
              </a:spcAft>
              <a:buNone/>
            </a:pP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b.	Tế </a:t>
            </a:r>
            <a:r>
              <a:rPr lang="vi-VN" sz="4400" b="1" dirty="0">
                <a:solidFill>
                  <a:srgbClr val="925122"/>
                </a:solidFill>
                <a:latin typeface="#9Slide02 Noi dung rat dai" panose="020B0604020202020204" charset="0"/>
                <a:ea typeface="#9Slide02 Noi dung rat dai" panose="020B0604020202020204" charset="0"/>
                <a:cs typeface="Times New Roman" panose="02020603050405020304" pitchFamily="18" charset="0"/>
              </a:rPr>
              <a:t>bào cơ tim</a:t>
            </a: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a:t>
            </a:r>
            <a:endPar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endParaRPr>
          </a:p>
          <a:p>
            <a:pPr marL="127000" indent="0" algn="just">
              <a:lnSpc>
                <a:spcPct val="107000"/>
              </a:lnSpc>
              <a:spcAft>
                <a:spcPts val="800"/>
              </a:spcAft>
              <a:buNone/>
            </a:pP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Vì</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Những</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tế</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bào</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này</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cần</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có </a:t>
            </a:r>
            <a:r>
              <a:rPr lang="vi-VN" sz="4400" b="1" dirty="0">
                <a:solidFill>
                  <a:srgbClr val="925122"/>
                </a:solidFill>
                <a:latin typeface="#9Slide02 Noi dung rat dai" panose="020B0604020202020204" charset="0"/>
                <a:ea typeface="#9Slide02 Noi dung rat dai" panose="020B0604020202020204" charset="0"/>
                <a:cs typeface="Times New Roman" panose="02020603050405020304" pitchFamily="18" charset="0"/>
              </a:rPr>
              <a:t>nhiều ty thể để hoạt động hô hấp mạnh sinh </a:t>
            </a: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ra</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nhiều</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năng</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lượng</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cung</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cấp</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cho</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hoạt</a:t>
            </a:r>
            <a:r>
              <a:rPr lang="en-US"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 </a:t>
            </a:r>
            <a:r>
              <a:rPr lang="en-US" sz="4400" b="1" dirty="0" err="1"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động</a:t>
            </a:r>
            <a:r>
              <a:rPr lang="vi-VN" sz="4400" b="1" dirty="0" smtClean="0">
                <a:solidFill>
                  <a:srgbClr val="925122"/>
                </a:solidFill>
                <a:latin typeface="#9Slide02 Noi dung rat dai" panose="020B0604020202020204" charset="0"/>
                <a:ea typeface="#9Slide02 Noi dung rat dai" panose="020B0604020202020204" charset="0"/>
                <a:cs typeface="Times New Roman" panose="02020603050405020304" pitchFamily="18" charset="0"/>
              </a:rPr>
              <a:t>.</a:t>
            </a:r>
            <a:endParaRPr sz="4400" dirty="0">
              <a:solidFill>
                <a:srgbClr val="925122"/>
              </a:solidFill>
              <a:latin typeface="#9Slide02 Noi dung rat dai" panose="020B0604020202020204" charset="0"/>
              <a:ea typeface="#9Slide02 Noi dung rat dai" panose="020B0604020202020204" charset="0"/>
            </a:endParaRPr>
          </a:p>
        </p:txBody>
      </p:sp>
      <p:sp>
        <p:nvSpPr>
          <p:cNvPr id="7" name="Google Shape;958;p53">
            <a:extLst>
              <a:ext uri="{FF2B5EF4-FFF2-40B4-BE49-F238E27FC236}">
                <a16:creationId xmlns="" xmlns:a16="http://schemas.microsoft.com/office/drawing/2014/main" id="{F438DF72-B3D8-4A64-91EE-6AD369D960AE}"/>
              </a:ext>
            </a:extLst>
          </p:cNvPr>
          <p:cNvSpPr/>
          <p:nvPr/>
        </p:nvSpPr>
        <p:spPr>
          <a:xfrm rot="-2090743">
            <a:off x="402595" y="368596"/>
            <a:ext cx="1136996" cy="631455"/>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 xmlns:a16="http://schemas.microsoft.com/office/drawing/2014/main" id="{3BDFB4FC-2B08-48AA-82C9-DF22EE572F50}"/>
              </a:ext>
            </a:extLst>
          </p:cNvPr>
          <p:cNvGrpSpPr/>
          <p:nvPr/>
        </p:nvGrpSpPr>
        <p:grpSpPr>
          <a:xfrm>
            <a:off x="9011788" y="237503"/>
            <a:ext cx="731060" cy="781885"/>
            <a:chOff x="7952446" y="3047773"/>
            <a:chExt cx="590558" cy="574889"/>
          </a:xfrm>
        </p:grpSpPr>
        <p:sp>
          <p:nvSpPr>
            <p:cNvPr id="9" name="Google Shape;960;p53">
              <a:extLst>
                <a:ext uri="{FF2B5EF4-FFF2-40B4-BE49-F238E27FC236}">
                  <a16:creationId xmlns=""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197718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WordArt 4"/>
          <p:cNvSpPr>
            <a:spLocks noChangeArrowheads="1" noChangeShapeType="1" noTextEdit="1"/>
          </p:cNvSpPr>
          <p:nvPr/>
        </p:nvSpPr>
        <p:spPr bwMode="auto">
          <a:xfrm>
            <a:off x="914400" y="1447800"/>
            <a:ext cx="10363200" cy="1295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smtClean="0">
                <a:ln w="19050">
                  <a:solidFill>
                    <a:srgbClr val="FF0000"/>
                  </a:solidFill>
                  <a:round/>
                  <a:headEnd/>
                  <a:tailEnd/>
                </a:ln>
                <a:solidFill>
                  <a:srgbClr val="FFFF00"/>
                </a:solidFill>
                <a:latin typeface="Times New Roman"/>
                <a:cs typeface="Times New Roman"/>
              </a:rPr>
              <a:t>Kính chúc thầy cô và các em mạnh khoẻ</a:t>
            </a:r>
          </a:p>
        </p:txBody>
      </p:sp>
      <p:grpSp>
        <p:nvGrpSpPr>
          <p:cNvPr id="32771" name="Group 5"/>
          <p:cNvGrpSpPr>
            <a:grpSpLocks/>
          </p:cNvGrpSpPr>
          <p:nvPr/>
        </p:nvGrpSpPr>
        <p:grpSpPr bwMode="auto">
          <a:xfrm>
            <a:off x="3962400" y="5029200"/>
            <a:ext cx="8195733" cy="1828800"/>
            <a:chOff x="2064" y="3168"/>
            <a:chExt cx="3872" cy="1152"/>
          </a:xfrm>
        </p:grpSpPr>
        <p:pic>
          <p:nvPicPr>
            <p:cNvPr id="32825" name="Picture 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8" name="Picture 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2" name="Group 10"/>
          <p:cNvGrpSpPr>
            <a:grpSpLocks/>
          </p:cNvGrpSpPr>
          <p:nvPr/>
        </p:nvGrpSpPr>
        <p:grpSpPr bwMode="auto">
          <a:xfrm>
            <a:off x="2844800" y="5029200"/>
            <a:ext cx="8195733" cy="1828800"/>
            <a:chOff x="2064" y="3168"/>
            <a:chExt cx="3872" cy="1152"/>
          </a:xfrm>
        </p:grpSpPr>
        <p:pic>
          <p:nvPicPr>
            <p:cNvPr id="32821" name="Picture 11"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12"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13"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14"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3" name="Group 15"/>
          <p:cNvGrpSpPr>
            <a:grpSpLocks/>
          </p:cNvGrpSpPr>
          <p:nvPr/>
        </p:nvGrpSpPr>
        <p:grpSpPr bwMode="auto">
          <a:xfrm>
            <a:off x="1117600" y="5029200"/>
            <a:ext cx="8195733" cy="1828800"/>
            <a:chOff x="2064" y="3168"/>
            <a:chExt cx="3872" cy="1152"/>
          </a:xfrm>
        </p:grpSpPr>
        <p:pic>
          <p:nvPicPr>
            <p:cNvPr id="32817" name="Picture 1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1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1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1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4" name="Group 20"/>
          <p:cNvGrpSpPr>
            <a:grpSpLocks/>
          </p:cNvGrpSpPr>
          <p:nvPr/>
        </p:nvGrpSpPr>
        <p:grpSpPr bwMode="auto">
          <a:xfrm>
            <a:off x="711200" y="4495800"/>
            <a:ext cx="8195733" cy="1828800"/>
            <a:chOff x="2064" y="3168"/>
            <a:chExt cx="3872" cy="1152"/>
          </a:xfrm>
        </p:grpSpPr>
        <p:pic>
          <p:nvPicPr>
            <p:cNvPr id="32813" name="Picture 21"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22"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23"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24"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5" name="Group 25"/>
          <p:cNvGrpSpPr>
            <a:grpSpLocks/>
          </p:cNvGrpSpPr>
          <p:nvPr/>
        </p:nvGrpSpPr>
        <p:grpSpPr bwMode="auto">
          <a:xfrm>
            <a:off x="3048000" y="4191000"/>
            <a:ext cx="8195733" cy="1828800"/>
            <a:chOff x="2064" y="3168"/>
            <a:chExt cx="3872" cy="1152"/>
          </a:xfrm>
        </p:grpSpPr>
        <p:pic>
          <p:nvPicPr>
            <p:cNvPr id="32809" name="Picture 2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2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2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2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6" name="Group 30"/>
          <p:cNvGrpSpPr>
            <a:grpSpLocks/>
          </p:cNvGrpSpPr>
          <p:nvPr/>
        </p:nvGrpSpPr>
        <p:grpSpPr bwMode="auto">
          <a:xfrm>
            <a:off x="711200" y="4800600"/>
            <a:ext cx="8195733" cy="1828800"/>
            <a:chOff x="2064" y="3168"/>
            <a:chExt cx="3872" cy="1152"/>
          </a:xfrm>
        </p:grpSpPr>
        <p:pic>
          <p:nvPicPr>
            <p:cNvPr id="32805" name="Picture 31"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32"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33"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34"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7" name="Group 35"/>
          <p:cNvGrpSpPr>
            <a:grpSpLocks/>
          </p:cNvGrpSpPr>
          <p:nvPr/>
        </p:nvGrpSpPr>
        <p:grpSpPr bwMode="auto">
          <a:xfrm>
            <a:off x="406400" y="5029200"/>
            <a:ext cx="8195733" cy="1828800"/>
            <a:chOff x="2064" y="3168"/>
            <a:chExt cx="3872" cy="1152"/>
          </a:xfrm>
        </p:grpSpPr>
        <p:pic>
          <p:nvPicPr>
            <p:cNvPr id="32801" name="Picture 3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3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Picture 3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8" name="Group 40"/>
          <p:cNvGrpSpPr>
            <a:grpSpLocks/>
          </p:cNvGrpSpPr>
          <p:nvPr/>
        </p:nvGrpSpPr>
        <p:grpSpPr bwMode="auto">
          <a:xfrm>
            <a:off x="33868" y="5029200"/>
            <a:ext cx="8195733" cy="1828800"/>
            <a:chOff x="2064" y="3168"/>
            <a:chExt cx="3872" cy="1152"/>
          </a:xfrm>
        </p:grpSpPr>
        <p:pic>
          <p:nvPicPr>
            <p:cNvPr id="32797" name="Picture 41"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42"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Picture 43"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44"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9" name="Group 45"/>
          <p:cNvGrpSpPr>
            <a:grpSpLocks/>
          </p:cNvGrpSpPr>
          <p:nvPr/>
        </p:nvGrpSpPr>
        <p:grpSpPr bwMode="auto">
          <a:xfrm>
            <a:off x="1727200" y="4191000"/>
            <a:ext cx="8195733" cy="1828800"/>
            <a:chOff x="2064" y="3168"/>
            <a:chExt cx="3872" cy="1152"/>
          </a:xfrm>
        </p:grpSpPr>
        <p:pic>
          <p:nvPicPr>
            <p:cNvPr id="32793" name="Picture 4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4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4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6" name="Picture 4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80" name="Group 50"/>
          <p:cNvGrpSpPr>
            <a:grpSpLocks/>
          </p:cNvGrpSpPr>
          <p:nvPr/>
        </p:nvGrpSpPr>
        <p:grpSpPr bwMode="auto">
          <a:xfrm>
            <a:off x="2336800" y="4038600"/>
            <a:ext cx="8195733" cy="1828800"/>
            <a:chOff x="2064" y="3168"/>
            <a:chExt cx="3872" cy="1152"/>
          </a:xfrm>
        </p:grpSpPr>
        <p:pic>
          <p:nvPicPr>
            <p:cNvPr id="32789" name="Picture 51"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52"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53"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54"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81" name="Group 55"/>
          <p:cNvGrpSpPr>
            <a:grpSpLocks/>
          </p:cNvGrpSpPr>
          <p:nvPr/>
        </p:nvGrpSpPr>
        <p:grpSpPr bwMode="auto">
          <a:xfrm>
            <a:off x="1016000" y="4343400"/>
            <a:ext cx="8195733" cy="1828800"/>
            <a:chOff x="2064" y="3168"/>
            <a:chExt cx="3872" cy="1152"/>
          </a:xfrm>
        </p:grpSpPr>
        <p:pic>
          <p:nvPicPr>
            <p:cNvPr id="32785" name="Picture 56"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68"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57"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6"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58"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92"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59" descr="FLrose4">
              <a:hlinkClick r:id="" action="ppaction://noaction"/>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4" y="3168"/>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Date Placeholder 57"/>
          <p:cNvSpPr>
            <a:spLocks noGrp="1"/>
          </p:cNvSpPr>
          <p:nvPr>
            <p:ph type="dt" sz="quarter" idx="10"/>
          </p:nvPr>
        </p:nvSpPr>
        <p:spPr/>
        <p:txBody>
          <a:bodyPr/>
          <a:lstStyle/>
          <a:p>
            <a:pPr>
              <a:defRPr/>
            </a:pPr>
            <a:r>
              <a:rPr lang="en-US">
                <a:solidFill>
                  <a:srgbClr val="1A1A70"/>
                </a:solidFill>
              </a:rPr>
              <a:t>www.themegallery.com</a:t>
            </a:r>
          </a:p>
        </p:txBody>
      </p:sp>
      <p:sp>
        <p:nvSpPr>
          <p:cNvPr id="32783" name="Slide Number Placeholder 5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erdana" pitchFamily="34"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fld id="{7FF00E83-EDA7-4204-8310-F25CC4B5C663}" type="slidenum">
              <a:rPr lang="en-US" altLang="vi-VN" sz="1000">
                <a:solidFill>
                  <a:srgbClr val="1A1A70"/>
                </a:solidFill>
              </a:rPr>
              <a:pPr/>
              <a:t>14</a:t>
            </a:fld>
            <a:endParaRPr lang="en-US" altLang="vi-VN" sz="1000">
              <a:solidFill>
                <a:srgbClr val="1A1A70"/>
              </a:solidFill>
            </a:endParaRPr>
          </a:p>
        </p:txBody>
      </p:sp>
      <p:sp>
        <p:nvSpPr>
          <p:cNvPr id="60" name="Footer Placeholder 59"/>
          <p:cNvSpPr>
            <a:spLocks noGrp="1"/>
          </p:cNvSpPr>
          <p:nvPr>
            <p:ph type="ftr" sz="quarter" idx="11"/>
          </p:nvPr>
        </p:nvSpPr>
        <p:spPr/>
        <p:txBody>
          <a:bodyPr/>
          <a:lstStyle/>
          <a:p>
            <a:pPr>
              <a:defRPr/>
            </a:pPr>
            <a:r>
              <a:rPr lang="en-US">
                <a:solidFill>
                  <a:srgbClr val="1A1A70"/>
                </a:solidFill>
              </a:rPr>
              <a:t>Company Name</a:t>
            </a:r>
          </a:p>
        </p:txBody>
      </p:sp>
    </p:spTree>
    <p:extLst>
      <p:ext uri="{BB962C8B-B14F-4D97-AF65-F5344CB8AC3E}">
        <p14:creationId xmlns:p14="http://schemas.microsoft.com/office/powerpoint/2010/main" val="3093441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1" y="914400"/>
            <a:ext cx="8991600" cy="4267200"/>
          </a:xfrm>
        </p:spPr>
        <p:txBody>
          <a:bodyPr>
            <a:noAutofit/>
          </a:bodyPr>
          <a:lstStyle/>
          <a:p>
            <a:pPr algn="ctr"/>
            <a:r>
              <a:rPr lang="en-US" sz="8800" b="1" dirty="0">
                <a:ln w="12700" cmpd="sng">
                  <a:solidFill>
                    <a:srgbClr val="FF0000"/>
                  </a:solidFill>
                  <a:prstDash val="solid"/>
                </a:ln>
                <a:solidFill>
                  <a:srgbClr val="FFFF00"/>
                </a:solidFill>
                <a:effectLst>
                  <a:glow rad="63500">
                    <a:schemeClr val="accent6">
                      <a:satMod val="175000"/>
                      <a:alpha val="40000"/>
                    </a:schemeClr>
                  </a:glow>
                  <a:outerShdw blurRad="60007" dir="2000400" sy="-30000" kx="-800400" algn="bl" rotWithShape="0">
                    <a:prstClr val="black">
                      <a:alpha val="20000"/>
                    </a:prstClr>
                  </a:outerShdw>
                  <a:reflection blurRad="6350" stA="55000" endA="300" endPos="45500" dir="5400000" sy="-100000" algn="bl" rotWithShape="0"/>
                </a:effectLst>
                <a:latin typeface="Times New Roman" pitchFamily="18" charset="0"/>
                <a:cs typeface="Times New Roman" pitchFamily="18" charset="0"/>
              </a:rPr>
              <a:t>XIN </a:t>
            </a:r>
            <a:r>
              <a:rPr lang="en-US" sz="8800" b="1" dirty="0" smtClean="0">
                <a:ln w="12700" cmpd="sng">
                  <a:solidFill>
                    <a:srgbClr val="FF0000"/>
                  </a:solidFill>
                  <a:prstDash val="solid"/>
                </a:ln>
                <a:solidFill>
                  <a:srgbClr val="FFFF00"/>
                </a:solidFill>
                <a:effectLst>
                  <a:glow rad="63500">
                    <a:schemeClr val="accent6">
                      <a:satMod val="175000"/>
                      <a:alpha val="40000"/>
                    </a:schemeClr>
                  </a:glow>
                  <a:outerShdw blurRad="60007" dir="2000400" sy="-30000" kx="-800400" algn="bl" rotWithShape="0">
                    <a:prstClr val="black">
                      <a:alpha val="20000"/>
                    </a:prstClr>
                  </a:outerShdw>
                  <a:reflection blurRad="6350" stA="55000" endA="300" endPos="45500" dir="5400000" sy="-100000" algn="bl" rotWithShape="0"/>
                </a:effectLst>
                <a:latin typeface="Times New Roman" pitchFamily="18" charset="0"/>
                <a:cs typeface="Times New Roman" pitchFamily="18" charset="0"/>
              </a:rPr>
              <a:t>CHÀO</a:t>
            </a:r>
            <a:br>
              <a:rPr lang="en-US" sz="8800" b="1" dirty="0" smtClean="0">
                <a:ln w="12700" cmpd="sng">
                  <a:solidFill>
                    <a:srgbClr val="FF0000"/>
                  </a:solidFill>
                  <a:prstDash val="solid"/>
                </a:ln>
                <a:solidFill>
                  <a:srgbClr val="FFFF00"/>
                </a:solidFill>
                <a:effectLst>
                  <a:glow rad="63500">
                    <a:schemeClr val="accent6">
                      <a:satMod val="175000"/>
                      <a:alpha val="40000"/>
                    </a:schemeClr>
                  </a:glow>
                  <a:outerShdw blurRad="60007" dir="2000400" sy="-30000" kx="-800400" algn="bl" rotWithShape="0">
                    <a:prstClr val="black">
                      <a:alpha val="20000"/>
                    </a:prstClr>
                  </a:outerShdw>
                  <a:reflection blurRad="6350" stA="55000" endA="300" endPos="45500" dir="5400000" sy="-100000" algn="bl" rotWithShape="0"/>
                </a:effectLst>
                <a:latin typeface="Times New Roman" pitchFamily="18" charset="0"/>
                <a:cs typeface="Times New Roman" pitchFamily="18" charset="0"/>
              </a:rPr>
            </a:br>
            <a:r>
              <a:rPr lang="en-US" sz="8800" b="1" dirty="0" smtClean="0">
                <a:ln w="12700" cmpd="sng">
                  <a:solidFill>
                    <a:srgbClr val="FF0000"/>
                  </a:solidFill>
                  <a:prstDash val="solid"/>
                </a:ln>
                <a:solidFill>
                  <a:srgbClr val="FFFF00"/>
                </a:solidFill>
                <a:effectLst>
                  <a:glow rad="63500">
                    <a:schemeClr val="accent6">
                      <a:satMod val="175000"/>
                      <a:alpha val="40000"/>
                    </a:schemeClr>
                  </a:glow>
                  <a:outerShdw blurRad="60007" dir="2000400" sy="-30000" kx="-800400" algn="bl" rotWithShape="0">
                    <a:prstClr val="black">
                      <a:alpha val="20000"/>
                    </a:prstClr>
                  </a:outerShdw>
                  <a:reflection blurRad="6350" stA="55000" endA="300" endPos="45500" dir="5400000" sy="-100000" algn="bl" rotWithShape="0"/>
                </a:effectLst>
                <a:latin typeface="Times New Roman" pitchFamily="18" charset="0"/>
                <a:cs typeface="Times New Roman" pitchFamily="18" charset="0"/>
              </a:rPr>
              <a:t>HẸN GẶP LẠI</a:t>
            </a:r>
            <a:endParaRPr lang="en-US" sz="8800" b="1" dirty="0">
              <a:ln w="12700" cmpd="sng">
                <a:solidFill>
                  <a:srgbClr val="FF0000"/>
                </a:solidFill>
                <a:prstDash val="solid"/>
              </a:ln>
              <a:solidFill>
                <a:srgbClr val="FFFF00"/>
              </a:solidFill>
              <a:effectLst>
                <a:glow rad="63500">
                  <a:schemeClr val="accent6">
                    <a:satMod val="175000"/>
                    <a:alpha val="40000"/>
                  </a:schemeClr>
                </a:glow>
                <a:outerShdw blurRad="60007" dir="2000400" sy="-30000" kx="-800400" algn="bl" rotWithShape="0">
                  <a:prstClr val="black">
                    <a:alpha val="20000"/>
                  </a:prstClr>
                </a:outerShdw>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8559050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E247CAF-B414-E043-921B-4D3DEEFC8767}"/>
              </a:ext>
            </a:extLst>
          </p:cNvPr>
          <p:cNvSpPr>
            <a:spLocks noChangeArrowheads="1"/>
          </p:cNvSpPr>
          <p:nvPr/>
        </p:nvSpPr>
        <p:spPr bwMode="auto">
          <a:xfrm>
            <a:off x="2844571" y="3000958"/>
            <a:ext cx="8612025" cy="2714042"/>
          </a:xfrm>
          <a:prstGeom prst="rect">
            <a:avLst/>
          </a:prstGeom>
          <a:noFill/>
          <a:ln w="9525">
            <a:noFill/>
            <a:miter lim="800000"/>
            <a:headEnd/>
            <a:tailEnd/>
          </a:ln>
        </p:spPr>
        <p:txBody>
          <a:bodyPr/>
          <a:lstStyle/>
          <a:p>
            <a:pPr algn="ctr">
              <a:lnSpc>
                <a:spcPct val="110000"/>
              </a:lnSpc>
              <a:spcAft>
                <a:spcPts val="300"/>
              </a:spcAft>
              <a:buClr>
                <a:srgbClr val="44546A"/>
              </a:buClr>
              <a:buSzPct val="70000"/>
              <a:defRPr/>
            </a:pPr>
            <a:r>
              <a:rPr lang="en-US" sz="6000" b="1" dirty="0">
                <a:solidFill>
                  <a:schemeClr val="bg1"/>
                </a:solidFill>
                <a:latin typeface="#9Slide02 Tieu de rat dai 01" panose="02000000000000000000" pitchFamily="2" charset="0"/>
                <a:ea typeface="#9Slide02 Tieu de rat dai 01" panose="02000000000000000000" pitchFamily="2" charset="0"/>
                <a:cs typeface="Arial" panose="020B0604020202020204" pitchFamily="34" charset="0"/>
              </a:rPr>
              <a:t>BÀI 8:</a:t>
            </a:r>
            <a:r>
              <a:rPr lang="en-US" sz="60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 CẤU TRÚC CỦA TẾ BÀO NHÂN THỰC</a:t>
            </a:r>
            <a:endParaRPr lang="vi-VN" sz="60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sp>
        <p:nvSpPr>
          <p:cNvPr id="9" name="TextBox 8">
            <a:extLst>
              <a:ext uri="{FF2B5EF4-FFF2-40B4-BE49-F238E27FC236}">
                <a16:creationId xmlns="" xmlns:a16="http://schemas.microsoft.com/office/drawing/2014/main" id="{00BA6A1B-F977-4A4A-A2AC-D1C32FCFA08A}"/>
              </a:ext>
            </a:extLst>
          </p:cNvPr>
          <p:cNvSpPr txBox="1"/>
          <p:nvPr/>
        </p:nvSpPr>
        <p:spPr>
          <a:xfrm>
            <a:off x="2764712" y="1637557"/>
            <a:ext cx="7674688" cy="70634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defRPr/>
            </a:pPr>
            <a:r>
              <a:rPr lang="en-US" sz="3600" b="1"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CHỦ ĐỀ 5: </a:t>
            </a:r>
            <a:r>
              <a:rPr lang="en-US" sz="3600" b="1" dirty="0">
                <a:solidFill>
                  <a:srgbClr val="FFFF00"/>
                </a:solidFill>
                <a:latin typeface="#9Slide02 Tieu de rat dai 01" panose="02000000000000000000" pitchFamily="2" charset="0"/>
                <a:ea typeface="#9Slide02 Tieu de rat dai 01" panose="02000000000000000000" pitchFamily="2" charset="0"/>
                <a:cs typeface="Times New Roman" panose="02020603050405020304" pitchFamily="18" charset="0"/>
              </a:rPr>
              <a:t>CẤU TRÚC </a:t>
            </a:r>
            <a:r>
              <a:rPr lang="en-US" sz="3600" b="1" dirty="0" smtClean="0">
                <a:solidFill>
                  <a:srgbClr val="FFFF00"/>
                </a:solidFill>
                <a:latin typeface="#9Slide02 Tieu de rat dai 01" panose="02000000000000000000" pitchFamily="2" charset="0"/>
                <a:ea typeface="#9Slide02 Tieu de rat dai 01" panose="02000000000000000000" pitchFamily="2" charset="0"/>
                <a:cs typeface="Times New Roman" panose="02020603050405020304" pitchFamily="18" charset="0"/>
              </a:rPr>
              <a:t>CỦA TẾ </a:t>
            </a:r>
            <a:r>
              <a:rPr lang="en-US" sz="3600" b="1" dirty="0">
                <a:solidFill>
                  <a:srgbClr val="FFFF00"/>
                </a:solidFill>
                <a:latin typeface="#9Slide02 Tieu de rat dai 01" panose="02000000000000000000" pitchFamily="2" charset="0"/>
                <a:ea typeface="#9Slide02 Tieu de rat dai 01" panose="02000000000000000000" pitchFamily="2" charset="0"/>
                <a:cs typeface="Times New Roman" panose="02020603050405020304" pitchFamily="18" charset="0"/>
              </a:rPr>
              <a:t>BÀO</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99600" l="2200" r="98600"/>
                    </a14:imgEffect>
                  </a14:imgLayer>
                </a14:imgProps>
              </a:ext>
              <a:ext uri="{28A0092B-C50C-407E-A947-70E740481C1C}">
                <a14:useLocalDpi xmlns:a14="http://schemas.microsoft.com/office/drawing/2010/main" val="0"/>
              </a:ext>
            </a:extLst>
          </a:blip>
          <a:stretch>
            <a:fillRect/>
          </a:stretch>
        </p:blipFill>
        <p:spPr>
          <a:xfrm>
            <a:off x="457200" y="2016123"/>
            <a:ext cx="2057400" cy="3089278"/>
          </a:xfrm>
          <a:prstGeom prst="rect">
            <a:avLst/>
          </a:prstGeom>
        </p:spPr>
      </p:pic>
    </p:spTree>
    <p:extLst>
      <p:ext uri="{BB962C8B-B14F-4D97-AF65-F5344CB8AC3E}">
        <p14:creationId xmlns:p14="http://schemas.microsoft.com/office/powerpoint/2010/main" val="397023038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4160" b="94453" l="10000" r="90000"/>
                    </a14:imgEffect>
                  </a14:imgLayer>
                </a14:imgProps>
              </a:ext>
              <a:ext uri="{28A0092B-C50C-407E-A947-70E740481C1C}">
                <a14:useLocalDpi xmlns:a14="http://schemas.microsoft.com/office/drawing/2010/main" val="0"/>
              </a:ext>
            </a:extLst>
          </a:blip>
          <a:srcRect l="12736" r="13776"/>
          <a:stretch/>
        </p:blipFill>
        <p:spPr>
          <a:xfrm>
            <a:off x="3048000" y="1035698"/>
            <a:ext cx="4419600" cy="4538481"/>
          </a:xfrm>
          <a:prstGeom prst="rect">
            <a:avLst/>
          </a:prstGeom>
        </p:spPr>
      </p:pic>
      <p:sp>
        <p:nvSpPr>
          <p:cNvPr id="5" name="TextBox 4"/>
          <p:cNvSpPr txBox="1"/>
          <p:nvPr/>
        </p:nvSpPr>
        <p:spPr>
          <a:xfrm>
            <a:off x="4200760" y="5562601"/>
            <a:ext cx="2733441" cy="461665"/>
          </a:xfrm>
          <a:prstGeom prst="rect">
            <a:avLst/>
          </a:prstGeom>
          <a:noFill/>
        </p:spPr>
        <p:txBody>
          <a:bodyPr wrap="none" rtlCol="0">
            <a:spAutoFit/>
          </a:bodyPr>
          <a:lstStyle/>
          <a:p>
            <a:r>
              <a:rPr lang="en-US" sz="2400" dirty="0" err="1">
                <a:solidFill>
                  <a:srgbClr val="FFC000"/>
                </a:solidFill>
                <a:latin typeface="#9Slide02 Tieu de rat dai 01" panose="020B0604020202020204" charset="0"/>
                <a:ea typeface="#9Slide02 Tieu de rat dai 01" panose="020B0604020202020204" charset="0"/>
              </a:rPr>
              <a:t>TẾ</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BÀO</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NHÂN</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THỰC</a:t>
            </a:r>
            <a:endParaRPr lang="en-US" sz="2400" dirty="0">
              <a:solidFill>
                <a:srgbClr val="FFC000"/>
              </a:solidFill>
              <a:latin typeface="#9Slide02 Tieu de rat dai 01" panose="020B0604020202020204" charset="0"/>
              <a:ea typeface="#9Slide02 Tieu de rat dai 01" panose="020B0604020202020204" charset="0"/>
            </a:endParaRPr>
          </a:p>
        </p:txBody>
      </p:sp>
      <p:sp>
        <p:nvSpPr>
          <p:cNvPr id="6" name="Rectangle 5">
            <a:extLst>
              <a:ext uri="{FF2B5EF4-FFF2-40B4-BE49-F238E27FC236}">
                <a16:creationId xmlns="" xmlns:a16="http://schemas.microsoft.com/office/drawing/2014/main" id="{A32D4560-E03C-694F-A76D-B2EF70052C9A}"/>
              </a:ext>
            </a:extLst>
          </p:cNvPr>
          <p:cNvSpPr>
            <a:spLocks noChangeArrowheads="1"/>
          </p:cNvSpPr>
          <p:nvPr/>
        </p:nvSpPr>
        <p:spPr bwMode="auto">
          <a:xfrm>
            <a:off x="1621267" y="4495800"/>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vi-VN" sz="2400" b="1" dirty="0">
                <a:solidFill>
                  <a:srgbClr val="FDFFDC"/>
                </a:solidFill>
                <a:latin typeface="#9Slide02 Tieu de rat dai 01" panose="02000000000000000000" pitchFamily="2" charset="0"/>
                <a:ea typeface="#9Slide02 Tieu de rat dai 01" panose="02000000000000000000" pitchFamily="2" charset="0"/>
              </a:rPr>
              <a:t>Màng sinh chất</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7" name="Rectangle 6">
            <a:extLst>
              <a:ext uri="{FF2B5EF4-FFF2-40B4-BE49-F238E27FC236}">
                <a16:creationId xmlns="" xmlns:a16="http://schemas.microsoft.com/office/drawing/2014/main" id="{EBC9A5F6-AAD5-BE47-846A-AED9D963A1B5}"/>
              </a:ext>
            </a:extLst>
          </p:cNvPr>
          <p:cNvSpPr>
            <a:spLocks noChangeArrowheads="1"/>
          </p:cNvSpPr>
          <p:nvPr/>
        </p:nvSpPr>
        <p:spPr bwMode="auto">
          <a:xfrm>
            <a:off x="5919449" y="2051321"/>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vi-VN" sz="2400" b="1" dirty="0">
                <a:solidFill>
                  <a:srgbClr val="FFFFDA"/>
                </a:solidFill>
                <a:latin typeface="#9Slide02 Tieu de rat dai 01" panose="02000000000000000000" pitchFamily="2" charset="0"/>
                <a:ea typeface="#9Slide02 Tieu de rat dai 01" panose="02000000000000000000" pitchFamily="2" charset="0"/>
              </a:rPr>
              <a:t>Tế bào chất</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8" name="Rectangle 7">
            <a:extLst>
              <a:ext uri="{FF2B5EF4-FFF2-40B4-BE49-F238E27FC236}">
                <a16:creationId xmlns="" xmlns:a16="http://schemas.microsoft.com/office/drawing/2014/main" id="{2A80CDC1-3679-E149-9CB4-F4D01B499646}"/>
              </a:ext>
            </a:extLst>
          </p:cNvPr>
          <p:cNvSpPr>
            <a:spLocks noChangeArrowheads="1"/>
          </p:cNvSpPr>
          <p:nvPr/>
        </p:nvSpPr>
        <p:spPr bwMode="auto">
          <a:xfrm>
            <a:off x="990600" y="1793081"/>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vi-VN" sz="2400" b="1" dirty="0">
                <a:solidFill>
                  <a:srgbClr val="FFFFDA"/>
                </a:solidFill>
                <a:latin typeface="#9Slide02 Tieu de rat dai 01" panose="02000000000000000000" pitchFamily="2" charset="0"/>
                <a:ea typeface="#9Slide02 Tieu de rat dai 01" panose="02000000000000000000" pitchFamily="2" charset="0"/>
              </a:rPr>
              <a:t>Nhân</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9" name="Left Brace 8"/>
          <p:cNvSpPr/>
          <p:nvPr/>
        </p:nvSpPr>
        <p:spPr>
          <a:xfrm>
            <a:off x="7924800" y="718659"/>
            <a:ext cx="304800" cy="3124200"/>
          </a:xfrm>
          <a:prstGeom prst="leftBrace">
            <a:avLst/>
          </a:prstGeom>
          <a:noFill/>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Rectangle 9">
            <a:extLst>
              <a:ext uri="{FF2B5EF4-FFF2-40B4-BE49-F238E27FC236}">
                <a16:creationId xmlns="" xmlns:a16="http://schemas.microsoft.com/office/drawing/2014/main" id="{EBC9A5F6-AAD5-BE47-846A-AED9D963A1B5}"/>
              </a:ext>
            </a:extLst>
          </p:cNvPr>
          <p:cNvSpPr>
            <a:spLocks noChangeArrowheads="1"/>
          </p:cNvSpPr>
          <p:nvPr/>
        </p:nvSpPr>
        <p:spPr bwMode="auto">
          <a:xfrm>
            <a:off x="7924800" y="718659"/>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err="1">
                <a:solidFill>
                  <a:srgbClr val="FFFFDA"/>
                </a:solidFill>
                <a:latin typeface="#9Slide02 Tieu de rat dai 01" panose="02000000000000000000" pitchFamily="2" charset="0"/>
                <a:ea typeface="#9Slide02 Tieu de rat dai 01" panose="02000000000000000000" pitchFamily="2" charset="0"/>
              </a:rPr>
              <a:t>Mạng</a:t>
            </a:r>
            <a:r>
              <a:rPr lang="en-US" sz="2400" b="1" dirty="0">
                <a:solidFill>
                  <a:srgbClr val="FFFFDA"/>
                </a:solidFill>
                <a:latin typeface="#9Slide02 Tieu de rat dai 01" panose="02000000000000000000" pitchFamily="2" charset="0"/>
                <a:ea typeface="#9Slide02 Tieu de rat dai 01" panose="02000000000000000000" pitchFamily="2" charset="0"/>
              </a:rPr>
              <a:t> </a:t>
            </a:r>
            <a:r>
              <a:rPr lang="en-US" sz="2400" b="1" dirty="0" err="1">
                <a:solidFill>
                  <a:srgbClr val="FFFFDA"/>
                </a:solidFill>
                <a:latin typeface="#9Slide02 Tieu de rat dai 01" panose="02000000000000000000" pitchFamily="2" charset="0"/>
                <a:ea typeface="#9Slide02 Tieu de rat dai 01" panose="02000000000000000000" pitchFamily="2" charset="0"/>
              </a:rPr>
              <a:t>lưới</a:t>
            </a:r>
            <a:r>
              <a:rPr lang="en-US" sz="2400" b="1" dirty="0">
                <a:solidFill>
                  <a:srgbClr val="FFFFDA"/>
                </a:solidFill>
                <a:latin typeface="#9Slide02 Tieu de rat dai 01" panose="02000000000000000000" pitchFamily="2" charset="0"/>
                <a:ea typeface="#9Slide02 Tieu de rat dai 01" panose="02000000000000000000" pitchFamily="2" charset="0"/>
              </a:rPr>
              <a:t> NC</a:t>
            </a:r>
          </a:p>
        </p:txBody>
      </p:sp>
      <p:sp>
        <p:nvSpPr>
          <p:cNvPr id="11" name="Rectangle 10">
            <a:extLst>
              <a:ext uri="{FF2B5EF4-FFF2-40B4-BE49-F238E27FC236}">
                <a16:creationId xmlns="" xmlns:a16="http://schemas.microsoft.com/office/drawing/2014/main" id="{EBC9A5F6-AAD5-BE47-846A-AED9D963A1B5}"/>
              </a:ext>
            </a:extLst>
          </p:cNvPr>
          <p:cNvSpPr>
            <a:spLocks noChangeArrowheads="1"/>
          </p:cNvSpPr>
          <p:nvPr/>
        </p:nvSpPr>
        <p:spPr bwMode="auto">
          <a:xfrm>
            <a:off x="7939144" y="1213959"/>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err="1">
                <a:solidFill>
                  <a:srgbClr val="FFFFDA"/>
                </a:solidFill>
                <a:latin typeface="#9Slide02 Tieu de rat dai 01" panose="02000000000000000000" pitchFamily="2" charset="0"/>
                <a:ea typeface="#9Slide02 Tieu de rat dai 01" panose="02000000000000000000" pitchFamily="2" charset="0"/>
              </a:rPr>
              <a:t>Bộ</a:t>
            </a:r>
            <a:r>
              <a:rPr lang="en-US" sz="2400" b="1" dirty="0">
                <a:solidFill>
                  <a:srgbClr val="FFFFDA"/>
                </a:solidFill>
                <a:latin typeface="#9Slide02 Tieu de rat dai 01" panose="02000000000000000000" pitchFamily="2" charset="0"/>
                <a:ea typeface="#9Slide02 Tieu de rat dai 01" panose="02000000000000000000" pitchFamily="2" charset="0"/>
              </a:rPr>
              <a:t> </a:t>
            </a:r>
            <a:r>
              <a:rPr lang="en-US" sz="2400" b="1" dirty="0" err="1">
                <a:solidFill>
                  <a:srgbClr val="FFFFDA"/>
                </a:solidFill>
                <a:latin typeface="#9Slide02 Tieu de rat dai 01" panose="02000000000000000000" pitchFamily="2" charset="0"/>
                <a:ea typeface="#9Slide02 Tieu de rat dai 01" panose="02000000000000000000" pitchFamily="2" charset="0"/>
              </a:rPr>
              <a:t>máy</a:t>
            </a:r>
            <a:r>
              <a:rPr lang="en-US" sz="2400" b="1" dirty="0">
                <a:solidFill>
                  <a:srgbClr val="FFFFDA"/>
                </a:solidFill>
                <a:latin typeface="#9Slide02 Tieu de rat dai 01" panose="02000000000000000000" pitchFamily="2" charset="0"/>
                <a:ea typeface="#9Slide02 Tieu de rat dai 01" panose="02000000000000000000" pitchFamily="2" charset="0"/>
              </a:rPr>
              <a:t> Golgi</a:t>
            </a:r>
          </a:p>
        </p:txBody>
      </p:sp>
      <p:sp>
        <p:nvSpPr>
          <p:cNvPr id="12" name="Rectangle 11">
            <a:extLst>
              <a:ext uri="{FF2B5EF4-FFF2-40B4-BE49-F238E27FC236}">
                <a16:creationId xmlns="" xmlns:a16="http://schemas.microsoft.com/office/drawing/2014/main" id="{EBC9A5F6-AAD5-BE47-846A-AED9D963A1B5}"/>
              </a:ext>
            </a:extLst>
          </p:cNvPr>
          <p:cNvSpPr>
            <a:spLocks noChangeArrowheads="1"/>
          </p:cNvSpPr>
          <p:nvPr/>
        </p:nvSpPr>
        <p:spPr bwMode="auto">
          <a:xfrm>
            <a:off x="7467600" y="1793081"/>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Ti </a:t>
            </a:r>
            <a:r>
              <a:rPr lang="en-US" sz="2400" b="1" dirty="0" err="1">
                <a:solidFill>
                  <a:srgbClr val="FFFFDA"/>
                </a:solidFill>
                <a:latin typeface="#9Slide02 Tieu de rat dai 01" panose="02000000000000000000" pitchFamily="2" charset="0"/>
                <a:ea typeface="#9Slide02 Tieu de rat dai 01" panose="02000000000000000000" pitchFamily="2" charset="0"/>
              </a:rPr>
              <a:t>thể</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13" name="Rectangle 12">
            <a:extLst>
              <a:ext uri="{FF2B5EF4-FFF2-40B4-BE49-F238E27FC236}">
                <a16:creationId xmlns="" xmlns:a16="http://schemas.microsoft.com/office/drawing/2014/main" id="{EBC9A5F6-AAD5-BE47-846A-AED9D963A1B5}"/>
              </a:ext>
            </a:extLst>
          </p:cNvPr>
          <p:cNvSpPr>
            <a:spLocks noChangeArrowheads="1"/>
          </p:cNvSpPr>
          <p:nvPr/>
        </p:nvSpPr>
        <p:spPr bwMode="auto">
          <a:xfrm>
            <a:off x="7675133" y="2396724"/>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Ribosome</a:t>
            </a:r>
          </a:p>
        </p:txBody>
      </p:sp>
      <p:sp>
        <p:nvSpPr>
          <p:cNvPr id="14" name="Rectangle 13">
            <a:extLst>
              <a:ext uri="{FF2B5EF4-FFF2-40B4-BE49-F238E27FC236}">
                <a16:creationId xmlns="" xmlns:a16="http://schemas.microsoft.com/office/drawing/2014/main" id="{EBC9A5F6-AAD5-BE47-846A-AED9D963A1B5}"/>
              </a:ext>
            </a:extLst>
          </p:cNvPr>
          <p:cNvSpPr>
            <a:spLocks noChangeArrowheads="1"/>
          </p:cNvSpPr>
          <p:nvPr/>
        </p:nvSpPr>
        <p:spPr bwMode="auto">
          <a:xfrm>
            <a:off x="7654066" y="2983286"/>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Lysosome</a:t>
            </a:r>
          </a:p>
        </p:txBody>
      </p:sp>
      <p:sp>
        <p:nvSpPr>
          <p:cNvPr id="15" name="Rectangle 14">
            <a:extLst>
              <a:ext uri="{FF2B5EF4-FFF2-40B4-BE49-F238E27FC236}">
                <a16:creationId xmlns="" xmlns:a16="http://schemas.microsoft.com/office/drawing/2014/main" id="{EBC9A5F6-AAD5-BE47-846A-AED9D963A1B5}"/>
              </a:ext>
            </a:extLst>
          </p:cNvPr>
          <p:cNvSpPr>
            <a:spLocks noChangeArrowheads="1"/>
          </p:cNvSpPr>
          <p:nvPr/>
        </p:nvSpPr>
        <p:spPr bwMode="auto">
          <a:xfrm>
            <a:off x="7620000" y="3439972"/>
            <a:ext cx="2438400" cy="381000"/>
          </a:xfrm>
          <a:prstGeom prst="rect">
            <a:avLst/>
          </a:prstGeom>
          <a:noFill/>
          <a:ln w="9525">
            <a:noFill/>
            <a:miter lim="800000"/>
            <a:headEnd/>
            <a:tailEnd/>
          </a:ln>
        </p:spPr>
        <p:txBody>
          <a:bodyPr/>
          <a:lstStyle/>
          <a:p>
            <a:pPr marL="270272" indent="-270272" algn="ctr">
              <a:spcAft>
                <a:spcPts val="600"/>
              </a:spcAft>
              <a:buClr>
                <a:srgbClr val="44546A"/>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a:t>
            </a:r>
          </a:p>
        </p:txBody>
      </p:sp>
      <p:cxnSp>
        <p:nvCxnSpPr>
          <p:cNvPr id="17" name="Straight Arrow Connector 16"/>
          <p:cNvCxnSpPr>
            <a:cxnSpLocks/>
          </p:cNvCxnSpPr>
          <p:nvPr/>
        </p:nvCxnSpPr>
        <p:spPr>
          <a:xfrm>
            <a:off x="2743201" y="2090260"/>
            <a:ext cx="2078467" cy="74482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V="1">
            <a:off x="3928334" y="4495801"/>
            <a:ext cx="643666" cy="19510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5776857" y="2404165"/>
            <a:ext cx="599793" cy="171031"/>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7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2112DFD-E2E4-455E-4211-B6CB75028876}"/>
              </a:ext>
            </a:extLst>
          </p:cNvPr>
          <p:cNvPicPr>
            <a:picLocks noChangeAspect="1"/>
          </p:cNvPicPr>
          <p:nvPr/>
        </p:nvPicPr>
        <p:blipFill>
          <a:blip r:embed="rId2"/>
          <a:stretch>
            <a:fillRect/>
          </a:stretch>
        </p:blipFill>
        <p:spPr>
          <a:xfrm>
            <a:off x="247257" y="457200"/>
            <a:ext cx="5620144" cy="4711095"/>
          </a:xfrm>
          <a:prstGeom prst="rect">
            <a:avLst/>
          </a:prstGeom>
        </p:spPr>
      </p:pic>
      <p:pic>
        <p:nvPicPr>
          <p:cNvPr id="39" name="Picture 38">
            <a:extLst>
              <a:ext uri="{FF2B5EF4-FFF2-40B4-BE49-F238E27FC236}">
                <a16:creationId xmlns="" xmlns:a16="http://schemas.microsoft.com/office/drawing/2014/main" id="{7A73FE2C-D7CD-CF3F-7175-2EAB51946610}"/>
              </a:ext>
            </a:extLst>
          </p:cNvPr>
          <p:cNvPicPr>
            <a:picLocks noChangeAspect="1"/>
          </p:cNvPicPr>
          <p:nvPr/>
        </p:nvPicPr>
        <p:blipFill>
          <a:blip r:embed="rId3"/>
          <a:stretch>
            <a:fillRect/>
          </a:stretch>
        </p:blipFill>
        <p:spPr>
          <a:xfrm>
            <a:off x="6248400" y="451922"/>
            <a:ext cx="5715000" cy="4609171"/>
          </a:xfrm>
          <a:prstGeom prst="rect">
            <a:avLst/>
          </a:prstGeom>
        </p:spPr>
      </p:pic>
    </p:spTree>
    <p:extLst>
      <p:ext uri="{BB962C8B-B14F-4D97-AF65-F5344CB8AC3E}">
        <p14:creationId xmlns:p14="http://schemas.microsoft.com/office/powerpoint/2010/main" val="153575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2427792" y="337098"/>
            <a:ext cx="1011815"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TI THỂ</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pic>
        <p:nvPicPr>
          <p:cNvPr id="3" name="Picture 2" descr="Text, letter&#10;&#10;Description automatically generated">
            <a:extLst>
              <a:ext uri="{FF2B5EF4-FFF2-40B4-BE49-F238E27FC236}">
                <a16:creationId xmlns="" xmlns:a16="http://schemas.microsoft.com/office/drawing/2014/main" id="{0C12E60A-6E11-4CB3-D3B3-4CFE4C1F9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5" t="31112" r="2891" b="23333"/>
          <a:stretch/>
        </p:blipFill>
        <p:spPr>
          <a:xfrm>
            <a:off x="457200" y="1219200"/>
            <a:ext cx="4953000" cy="3962400"/>
          </a:xfrm>
          <a:prstGeom prst="rect">
            <a:avLst/>
          </a:prstGeom>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1337872"/>
            <a:ext cx="5184775" cy="384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18503" y="359227"/>
            <a:ext cx="1261884" cy="498598"/>
          </a:xfrm>
          <a:prstGeom prst="rect">
            <a:avLst/>
          </a:prstGeom>
        </p:spPr>
        <p:txBody>
          <a:bodyPr wrap="none">
            <a:spAutoFit/>
          </a:bodyPr>
          <a:lstStyle/>
          <a:p>
            <a:pPr lvl="0">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LỤC LẠP</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Rectangle 4"/>
          <p:cNvSpPr/>
          <p:nvPr/>
        </p:nvSpPr>
        <p:spPr>
          <a:xfrm>
            <a:off x="1828800" y="5753963"/>
            <a:ext cx="8229600" cy="461665"/>
          </a:xfrm>
          <a:prstGeom prst="rect">
            <a:avLst/>
          </a:prstGeom>
        </p:spPr>
        <p:txBody>
          <a:bodyPr wrap="square">
            <a:spAutoFit/>
          </a:bodyPr>
          <a:lstStyle/>
          <a:p>
            <a:pPr lvl="0" algn="ctr" defTabSz="914400" fontAlgn="base">
              <a:spcBef>
                <a:spcPct val="0"/>
              </a:spcBef>
              <a:spcAft>
                <a:spcPct val="0"/>
              </a:spcAft>
            </a:pP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Nghiên</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cứu</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SGK,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quan</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sát</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hình</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hoàn</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thành</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phiếu</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học</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r>
              <a:rPr lang="es-DO" sz="2400" dirty="0" err="1">
                <a:solidFill>
                  <a:srgbClr val="FAC603"/>
                </a:solidFill>
                <a:latin typeface="#9Slide02 Noi dung rat dai" panose="020B0604020202020204" charset="0"/>
                <a:ea typeface="#9Slide02 Noi dung rat dai" panose="020B0604020202020204" charset="0"/>
                <a:cs typeface="Times New Roman" pitchFamily="18" charset="0"/>
              </a:rPr>
              <a:t>tập</a:t>
            </a:r>
            <a:r>
              <a:rPr lang="es-DO" sz="2400" dirty="0">
                <a:solidFill>
                  <a:srgbClr val="FAC603"/>
                </a:solidFill>
                <a:latin typeface="#9Slide02 Noi dung rat dai" panose="020B0604020202020204" charset="0"/>
                <a:ea typeface="#9Slide02 Noi dung rat dai" panose="020B0604020202020204" charset="0"/>
                <a:cs typeface="Times New Roman" pitchFamily="18" charset="0"/>
              </a:rPr>
              <a:t> </a:t>
            </a:r>
            <a:endParaRPr lang="es-DO" sz="2400" dirty="0">
              <a:solidFill>
                <a:srgbClr val="FAC603"/>
              </a:solidFill>
              <a:latin typeface="#9Slide02 Noi dung rat dai" panose="020B0604020202020204" charset="0"/>
              <a:ea typeface="#9Slide02 Noi dung rat dai" panose="020B0604020202020204" charset="0"/>
              <a:cs typeface="Times New Roman" pitchFamily="18" charset="0"/>
            </a:endParaRPr>
          </a:p>
        </p:txBody>
      </p:sp>
    </p:spTree>
    <p:extLst>
      <p:ext uri="{BB962C8B-B14F-4D97-AF65-F5344CB8AC3E}">
        <p14:creationId xmlns:p14="http://schemas.microsoft.com/office/powerpoint/2010/main" val="121992686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4867138" y="304800"/>
            <a:ext cx="1011815"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TI THỂ</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890930972"/>
              </p:ext>
            </p:extLst>
          </p:nvPr>
        </p:nvGraphicFramePr>
        <p:xfrm>
          <a:off x="192375" y="4152275"/>
          <a:ext cx="11807250" cy="2652904"/>
        </p:xfrm>
        <a:graphic>
          <a:graphicData uri="http://schemas.openxmlformats.org/drawingml/2006/table">
            <a:tbl>
              <a:tblPr firstRow="1" firstCol="1" bandRow="1">
                <a:tableStyleId>{5C22544A-7EE6-4342-B048-85BDC9FD1C3A}</a:tableStyleId>
              </a:tblPr>
              <a:tblGrid>
                <a:gridCol w="7368475">
                  <a:extLst>
                    <a:ext uri="{9D8B030D-6E8A-4147-A177-3AD203B41FA5}">
                      <a16:colId xmlns="" xmlns:a16="http://schemas.microsoft.com/office/drawing/2014/main" val="1911940603"/>
                    </a:ext>
                  </a:extLst>
                </a:gridCol>
                <a:gridCol w="4438775">
                  <a:extLst>
                    <a:ext uri="{9D8B030D-6E8A-4147-A177-3AD203B41FA5}">
                      <a16:colId xmlns=""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 xmlns:a16="http://schemas.microsoft.com/office/drawing/2014/main" val="1924777703"/>
                  </a:ext>
                </a:extLst>
              </a:tr>
              <a:tr h="2216207">
                <a:tc>
                  <a:txBody>
                    <a:bodyPr/>
                    <a:lstStyle/>
                    <a:p>
                      <a:pPr algn="just">
                        <a:lnSpc>
                          <a:spcPct val="107000"/>
                        </a:lnSpc>
                        <a:spcAft>
                          <a:spcPts val="800"/>
                        </a:spcAft>
                      </a:pP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Gồm</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lớp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bao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bọc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trơn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khúc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nếp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ăn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sâu</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nền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enzyme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hô</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tabLst>
                          <a:tab pos="2254250" algn="l"/>
                        </a:tabLs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nền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chứa</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Ribosome</a:t>
                      </a: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Ti thể là nơi tổng hợp ATP: cung cấp năng lượng cho mọi hoạt động sống của tế bào.</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pP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 xmlns:a16="http://schemas.microsoft.com/office/drawing/2014/main" val="2869178590"/>
                  </a:ext>
                </a:extLst>
              </a:tr>
            </a:tbl>
          </a:graphicData>
        </a:graphic>
      </p:graphicFrame>
      <p:pic>
        <p:nvPicPr>
          <p:cNvPr id="3" name="Picture 2" descr="Text, letter&#10;&#10;Description automatically generated">
            <a:extLst>
              <a:ext uri="{FF2B5EF4-FFF2-40B4-BE49-F238E27FC236}">
                <a16:creationId xmlns="" xmlns:a16="http://schemas.microsoft.com/office/drawing/2014/main" id="{0C12E60A-6E11-4CB3-D3B3-4CFE4C1F9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5" t="31112" r="2891" b="23333"/>
          <a:stretch/>
        </p:blipFill>
        <p:spPr>
          <a:xfrm>
            <a:off x="192375" y="990600"/>
            <a:ext cx="7162800" cy="3124200"/>
          </a:xfrm>
          <a:prstGeom prst="rect">
            <a:avLst/>
          </a:prstGeom>
        </p:spPr>
      </p:pic>
    </p:spTree>
    <p:extLst>
      <p:ext uri="{BB962C8B-B14F-4D97-AF65-F5344CB8AC3E}">
        <p14:creationId xmlns:p14="http://schemas.microsoft.com/office/powerpoint/2010/main" val="18096573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5B0F783-038A-CB4B-85B0-1BD708D348C2}"/>
              </a:ext>
            </a:extLst>
          </p:cNvPr>
          <p:cNvSpPr txBox="1"/>
          <p:nvPr/>
        </p:nvSpPr>
        <p:spPr>
          <a:xfrm>
            <a:off x="4867138" y="304800"/>
            <a:ext cx="1261884"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LỤC LẠP</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2468307184"/>
              </p:ext>
            </p:extLst>
          </p:nvPr>
        </p:nvGraphicFramePr>
        <p:xfrm>
          <a:off x="5410200" y="990600"/>
          <a:ext cx="6553199" cy="4508056"/>
        </p:xfrm>
        <a:graphic>
          <a:graphicData uri="http://schemas.openxmlformats.org/drawingml/2006/table">
            <a:tbl>
              <a:tblPr firstRow="1" firstCol="1" bandRow="1">
                <a:tableStyleId>{5C22544A-7EE6-4342-B048-85BDC9FD1C3A}</a:tableStyleId>
              </a:tblPr>
              <a:tblGrid>
                <a:gridCol w="4089613">
                  <a:extLst>
                    <a:ext uri="{9D8B030D-6E8A-4147-A177-3AD203B41FA5}">
                      <a16:colId xmlns="" xmlns:a16="http://schemas.microsoft.com/office/drawing/2014/main" val="1911940603"/>
                    </a:ext>
                  </a:extLst>
                </a:gridCol>
                <a:gridCol w="2463586">
                  <a:extLst>
                    <a:ext uri="{9D8B030D-6E8A-4147-A177-3AD203B41FA5}">
                      <a16:colId xmlns="" xmlns:a16="http://schemas.microsoft.com/office/drawing/2014/main" val="792731749"/>
                    </a:ext>
                  </a:extLst>
                </a:gridCol>
              </a:tblGrid>
              <a:tr h="290647">
                <a:tc>
                  <a:txBody>
                    <a:bodyPr/>
                    <a:lstStyle/>
                    <a:p>
                      <a:pPr algn="ctr">
                        <a:lnSpc>
                          <a:spcPct val="107000"/>
                        </a:lnSpc>
                        <a:spcAft>
                          <a:spcPts val="800"/>
                        </a:spcAft>
                      </a:pPr>
                      <a:r>
                        <a:rPr lang="es-DO" sz="2400" dirty="0" err="1">
                          <a:effectLst/>
                          <a:latin typeface="#9Slide02 Noi dung rat dai" panose="020B0604020202020204" charset="0"/>
                          <a:ea typeface="#9Slide02 Noi dung rat dai" panose="020B0604020202020204" charset="0"/>
                        </a:rPr>
                        <a:t>Cấu</a:t>
                      </a:r>
                      <a:r>
                        <a:rPr lang="es-DO" sz="2400" dirty="0">
                          <a:effectLst/>
                          <a:latin typeface="#9Slide02 Noi dung rat dai" panose="020B0604020202020204" charset="0"/>
                          <a:ea typeface="#9Slide02 Noi dung rat dai" panose="020B0604020202020204" charset="0"/>
                        </a:rPr>
                        <a:t> </a:t>
                      </a:r>
                      <a:r>
                        <a:rPr lang="es-DO" sz="2400" dirty="0" err="1">
                          <a:effectLst/>
                          <a:latin typeface="#9Slide02 Noi dung rat dai" panose="020B0604020202020204" charset="0"/>
                          <a:ea typeface="#9Slide02 Noi dung rat dai" panose="020B0604020202020204" charset="0"/>
                        </a:rPr>
                        <a:t>tạo</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Bao bọc bên ngoài là 2 lớp màng.</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Bên trong: Chất nền cùng hệ thống các túi dẹt là các thylakoid. Các túi thylakoid xếp chồng lên nhau tạo thành Grana, trên màng  thylakoid có sắc tố quang hợp và các enzim quan hợp.</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Có DNA và ribosome</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Lục lạp là nơi diễn ra quá trình quang hợp (chuyển năng lượng ánh sáng thành năng lượng hoá học trong các hợp chất hữu cơ).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 xmlns:a16="http://schemas.microsoft.com/office/drawing/2014/main" val="2869178590"/>
                  </a:ext>
                </a:extLst>
              </a:tr>
            </a:tbl>
          </a:graphicData>
        </a:graphic>
      </p:graphicFrame>
      <p:sp>
        <p:nvSpPr>
          <p:cNvPr id="3" name="TextBox 2">
            <a:extLst>
              <a:ext uri="{FF2B5EF4-FFF2-40B4-BE49-F238E27FC236}">
                <a16:creationId xmlns="" xmlns:a16="http://schemas.microsoft.com/office/drawing/2014/main" id="{7C5AF2BC-7403-862A-E5DF-E3D445625975}"/>
              </a:ext>
            </a:extLst>
          </p:cNvPr>
          <p:cNvSpPr txBox="1"/>
          <p:nvPr/>
        </p:nvSpPr>
        <p:spPr>
          <a:xfrm>
            <a:off x="1295400" y="5636567"/>
            <a:ext cx="6098874" cy="646331"/>
          </a:xfrm>
          <a:prstGeom prst="rect">
            <a:avLst/>
          </a:prstGeom>
          <a:noFill/>
        </p:spPr>
        <p:txBody>
          <a:bodyPr wrap="square">
            <a:spAutoFit/>
          </a:bodyPr>
          <a:lstStyle/>
          <a:p>
            <a:r>
              <a:rPr lang="es-DO" sz="3600" dirty="0" smtClean="0">
                <a:solidFill>
                  <a:schemeClr val="bg2"/>
                </a:solidFill>
                <a:effectLst/>
                <a:latin typeface="#9Slide02 Noi dung rat dai" panose="020B0604020202020204" charset="0"/>
                <a:ea typeface="#9Slide02 Noi dung rat dai" panose="020B0604020202020204" charset="0"/>
              </a:rPr>
              <a:t>* </a:t>
            </a:r>
            <a:r>
              <a:rPr lang="es-DO" sz="3600" dirty="0" err="1" smtClean="0">
                <a:solidFill>
                  <a:schemeClr val="bg2"/>
                </a:solidFill>
                <a:effectLst/>
                <a:latin typeface="#9Slide02 Noi dung rat dai" panose="020B0604020202020204" charset="0"/>
                <a:ea typeface="#9Slide02 Noi dung rat dai" panose="020B0604020202020204" charset="0"/>
              </a:rPr>
              <a:t>Chỉ</a:t>
            </a:r>
            <a:r>
              <a:rPr lang="es-DO" sz="3600" dirty="0" smtClean="0">
                <a:solidFill>
                  <a:schemeClr val="bg2"/>
                </a:solidFill>
                <a:effectLst/>
                <a:latin typeface="#9Slide02 Noi dung rat dai" panose="020B0604020202020204" charset="0"/>
                <a:ea typeface="#9Slide02 Noi dung rat dai" panose="020B0604020202020204" charset="0"/>
              </a:rPr>
              <a:t> </a:t>
            </a:r>
            <a:r>
              <a:rPr lang="es-DO" sz="3600" dirty="0" err="1">
                <a:solidFill>
                  <a:schemeClr val="bg2"/>
                </a:solidFill>
                <a:effectLst/>
                <a:latin typeface="#9Slide02 Noi dung rat dai" panose="020B0604020202020204" charset="0"/>
                <a:ea typeface="#9Slide02 Noi dung rat dai" panose="020B0604020202020204" charset="0"/>
              </a:rPr>
              <a:t>có</a:t>
            </a:r>
            <a:r>
              <a:rPr lang="es-DO" sz="3600" dirty="0">
                <a:solidFill>
                  <a:schemeClr val="bg2"/>
                </a:solidFill>
                <a:effectLst/>
                <a:latin typeface="#9Slide02 Noi dung rat dai" panose="020B0604020202020204" charset="0"/>
                <a:ea typeface="#9Slide02 Noi dung rat dai" panose="020B0604020202020204" charset="0"/>
              </a:rPr>
              <a:t> ở </a:t>
            </a:r>
            <a:r>
              <a:rPr lang="es-DO" sz="3600" dirty="0" err="1">
                <a:solidFill>
                  <a:schemeClr val="bg2"/>
                </a:solidFill>
                <a:effectLst/>
                <a:latin typeface="#9Slide02 Noi dung rat dai" panose="020B0604020202020204" charset="0"/>
                <a:ea typeface="#9Slide02 Noi dung rat dai" panose="020B0604020202020204" charset="0"/>
              </a:rPr>
              <a:t>tế</a:t>
            </a:r>
            <a:r>
              <a:rPr lang="es-DO" sz="3600" dirty="0">
                <a:solidFill>
                  <a:schemeClr val="bg2"/>
                </a:solidFill>
                <a:effectLst/>
                <a:latin typeface="#9Slide02 Noi dung rat dai" panose="020B0604020202020204" charset="0"/>
                <a:ea typeface="#9Slide02 Noi dung rat dai" panose="020B0604020202020204" charset="0"/>
              </a:rPr>
              <a:t> </a:t>
            </a:r>
            <a:r>
              <a:rPr lang="es-DO" sz="3600" dirty="0" err="1">
                <a:solidFill>
                  <a:schemeClr val="bg2"/>
                </a:solidFill>
                <a:effectLst/>
                <a:latin typeface="#9Slide02 Noi dung rat dai" panose="020B0604020202020204" charset="0"/>
                <a:ea typeface="#9Slide02 Noi dung rat dai" panose="020B0604020202020204" charset="0"/>
              </a:rPr>
              <a:t>bào</a:t>
            </a:r>
            <a:r>
              <a:rPr lang="es-DO" sz="3600" dirty="0">
                <a:solidFill>
                  <a:schemeClr val="bg2"/>
                </a:solidFill>
                <a:effectLst/>
                <a:latin typeface="#9Slide02 Noi dung rat dai" panose="020B0604020202020204" charset="0"/>
                <a:ea typeface="#9Slide02 Noi dung rat dai" panose="020B0604020202020204" charset="0"/>
              </a:rPr>
              <a:t> </a:t>
            </a:r>
            <a:r>
              <a:rPr lang="es-DO" sz="3600" dirty="0" err="1">
                <a:solidFill>
                  <a:schemeClr val="bg2"/>
                </a:solidFill>
                <a:effectLst/>
                <a:latin typeface="#9Slide02 Noi dung rat dai" panose="020B0604020202020204" charset="0"/>
                <a:ea typeface="#9Slide02 Noi dung rat dai" panose="020B0604020202020204" charset="0"/>
              </a:rPr>
              <a:t>thực</a:t>
            </a:r>
            <a:r>
              <a:rPr lang="es-DO" sz="3600" dirty="0">
                <a:solidFill>
                  <a:schemeClr val="bg2"/>
                </a:solidFill>
                <a:effectLst/>
                <a:latin typeface="#9Slide02 Noi dung rat dai" panose="020B0604020202020204" charset="0"/>
                <a:ea typeface="#9Slide02 Noi dung rat dai" panose="020B0604020202020204" charset="0"/>
              </a:rPr>
              <a:t> </a:t>
            </a:r>
            <a:r>
              <a:rPr lang="es-DO" sz="3600" dirty="0" err="1">
                <a:solidFill>
                  <a:schemeClr val="bg2"/>
                </a:solidFill>
                <a:effectLst/>
                <a:latin typeface="#9Slide02 Noi dung rat dai" panose="020B0604020202020204" charset="0"/>
                <a:ea typeface="#9Slide02 Noi dung rat dai" panose="020B0604020202020204" charset="0"/>
              </a:rPr>
              <a:t>vật</a:t>
            </a:r>
            <a:endParaRPr lang="en-US" sz="3600" dirty="0">
              <a:solidFill>
                <a:schemeClr val="bg2"/>
              </a:solidFill>
              <a:latin typeface="#9Slide02 Noi dung rat dai" panose="020B0604020202020204" charset="0"/>
              <a:ea typeface="#9Slide02 Noi dung rat dai" panose="020B0604020202020204" charset="0"/>
            </a:endParaRPr>
          </a:p>
        </p:txBody>
      </p:sp>
      <p:pic>
        <p:nvPicPr>
          <p:cNvPr id="5" name="Picture 4" descr="Text&#10;&#10;Description automatically generated with medium confidence">
            <a:extLst>
              <a:ext uri="{FF2B5EF4-FFF2-40B4-BE49-F238E27FC236}">
                <a16:creationId xmlns="" xmlns:a16="http://schemas.microsoft.com/office/drawing/2014/main" id="{89B1756B-2B15-A607-FD6F-A72C20255434}"/>
              </a:ext>
            </a:extLst>
          </p:cNvPr>
          <p:cNvPicPr>
            <a:picLocks noChangeAspect="1"/>
          </p:cNvPicPr>
          <p:nvPr/>
        </p:nvPicPr>
        <p:blipFill rotWithShape="1">
          <a:blip r:embed="rId3">
            <a:extLst>
              <a:ext uri="{28A0092B-C50C-407E-A947-70E740481C1C}">
                <a14:useLocalDpi xmlns:a14="http://schemas.microsoft.com/office/drawing/2010/main" val="0"/>
              </a:ext>
            </a:extLst>
          </a:blip>
          <a:srcRect l="22637" t="8889" r="19216" b="46667"/>
          <a:stretch/>
        </p:blipFill>
        <p:spPr>
          <a:xfrm>
            <a:off x="152400" y="990600"/>
            <a:ext cx="5181601" cy="2438400"/>
          </a:xfrm>
          <a:prstGeom prst="rect">
            <a:avLst/>
          </a:prstGeom>
        </p:spPr>
      </p:pic>
    </p:spTree>
    <p:extLst>
      <p:ext uri="{BB962C8B-B14F-4D97-AF65-F5344CB8AC3E}">
        <p14:creationId xmlns:p14="http://schemas.microsoft.com/office/powerpoint/2010/main" val="205243819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2CD9DEB-6569-4233-4C1F-821F84A3C2F0}"/>
              </a:ext>
            </a:extLst>
          </p:cNvPr>
          <p:cNvSpPr txBox="1"/>
          <p:nvPr/>
        </p:nvSpPr>
        <p:spPr>
          <a:xfrm>
            <a:off x="152400" y="304800"/>
            <a:ext cx="11582400" cy="553357"/>
          </a:xfrm>
          <a:prstGeom prst="rect">
            <a:avLst/>
          </a:prstGeom>
          <a:noFill/>
        </p:spPr>
        <p:txBody>
          <a:bodyPr wrap="square">
            <a:spAutoFit/>
          </a:bodyPr>
          <a:lstStyle/>
          <a:p>
            <a:pPr indent="457200" algn="just">
              <a:lnSpc>
                <a:spcPct val="107000"/>
              </a:lnSpc>
              <a:spcAft>
                <a:spcPts val="800"/>
              </a:spcAft>
            </a:pPr>
            <a:r>
              <a:rPr lang="en-US" sz="2800"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Nêu</a:t>
            </a:r>
            <a:r>
              <a:rPr lang="en-US" sz="2800"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đặc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điểm</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phù</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ty</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800" dirty="0" smtClean="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p:txBody>
      </p:sp>
      <p:sp>
        <p:nvSpPr>
          <p:cNvPr id="4" name="TextBox 3">
            <a:extLst>
              <a:ext uri="{FF2B5EF4-FFF2-40B4-BE49-F238E27FC236}">
                <a16:creationId xmlns="" xmlns:a16="http://schemas.microsoft.com/office/drawing/2014/main" id="{72CD9DEB-6569-4233-4C1F-821F84A3C2F0}"/>
              </a:ext>
            </a:extLst>
          </p:cNvPr>
          <p:cNvSpPr txBox="1"/>
          <p:nvPr/>
        </p:nvSpPr>
        <p:spPr>
          <a:xfrm>
            <a:off x="333531" y="1676400"/>
            <a:ext cx="11582400" cy="2141612"/>
          </a:xfrm>
          <a:prstGeom prst="rect">
            <a:avLst/>
          </a:prstGeom>
          <a:noFill/>
        </p:spPr>
        <p:txBody>
          <a:bodyPr wrap="square">
            <a:spAutoFit/>
          </a:bodyPr>
          <a:lstStyle/>
          <a:p>
            <a:pPr indent="457200" algn="just">
              <a:lnSpc>
                <a:spcPct val="107000"/>
              </a:lnSpc>
              <a:spcAft>
                <a:spcPts val="800"/>
              </a:spcAft>
            </a:pP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Màng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kép, màng trong gấp nếp hình răng lược làm tăng diện tích bề mặt</a:t>
            </a:r>
          </a:p>
          <a:p>
            <a:pPr indent="457200" algn="just">
              <a:lnSpc>
                <a:spcPct val="107000"/>
              </a:lnSpc>
              <a:spcAft>
                <a:spcPts val="800"/>
              </a:spcAft>
            </a:pP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a:t>
            </a: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Màng trong chứa các phức hệ enzyme tham gia tổng hợp ATP.</a:t>
            </a:r>
          </a:p>
          <a:p>
            <a:pPr marL="457200" indent="-457200" algn="just">
              <a:lnSpc>
                <a:spcPct val="107000"/>
              </a:lnSpc>
              <a:spcAft>
                <a:spcPts val="800"/>
              </a:spcAft>
              <a:buFontTx/>
              <a:buChar char="-"/>
            </a:pP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Bên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trong hai lớp màng là chất nền ti thể chứa nhiều loại enzyme tham gia vào quá trình hô hấp tế bào</a:t>
            </a: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a:t>
            </a:r>
            <a:endPar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p:txBody>
      </p:sp>
    </p:spTree>
    <p:extLst>
      <p:ext uri="{BB962C8B-B14F-4D97-AF65-F5344CB8AC3E}">
        <p14:creationId xmlns:p14="http://schemas.microsoft.com/office/powerpoint/2010/main" val="521291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2CD9DEB-6569-4233-4C1F-821F84A3C2F0}"/>
              </a:ext>
            </a:extLst>
          </p:cNvPr>
          <p:cNvSpPr txBox="1"/>
          <p:nvPr/>
        </p:nvSpPr>
        <p:spPr>
          <a:xfrm>
            <a:off x="152400" y="304800"/>
            <a:ext cx="11582400" cy="553357"/>
          </a:xfrm>
          <a:prstGeom prst="rect">
            <a:avLst/>
          </a:prstGeom>
          <a:noFill/>
        </p:spPr>
        <p:txBody>
          <a:bodyPr wrap="square">
            <a:spAutoFit/>
          </a:bodyPr>
          <a:lstStyle/>
          <a:p>
            <a:pPr indent="457200" algn="just">
              <a:lnSpc>
                <a:spcPct val="107000"/>
              </a:lnSpc>
              <a:spcAft>
                <a:spcPts val="800"/>
              </a:spcAft>
            </a:pP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Nêu</a:t>
            </a: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đặc</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điểm</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phù</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hợp</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của</a:t>
            </a: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lục</a:t>
            </a: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lạp</a:t>
            </a:r>
            <a:endPar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p:txBody>
      </p:sp>
      <p:sp>
        <p:nvSpPr>
          <p:cNvPr id="4" name="TextBox 3">
            <a:extLst>
              <a:ext uri="{FF2B5EF4-FFF2-40B4-BE49-F238E27FC236}">
                <a16:creationId xmlns="" xmlns:a16="http://schemas.microsoft.com/office/drawing/2014/main" id="{72CD9DEB-6569-4233-4C1F-821F84A3C2F0}"/>
              </a:ext>
            </a:extLst>
          </p:cNvPr>
          <p:cNvSpPr txBox="1"/>
          <p:nvPr/>
        </p:nvSpPr>
        <p:spPr>
          <a:xfrm>
            <a:off x="333531" y="1676400"/>
            <a:ext cx="11582400" cy="3371436"/>
          </a:xfrm>
          <a:prstGeom prst="rect">
            <a:avLst/>
          </a:prstGeom>
          <a:noFill/>
        </p:spPr>
        <p:txBody>
          <a:bodyPr wrap="square">
            <a:spAutoFit/>
          </a:bodyPr>
          <a:lstStyle/>
          <a:p>
            <a:pPr indent="457200" algn="just">
              <a:lnSpc>
                <a:spcPct val="107000"/>
              </a:lnSpc>
              <a:spcAft>
                <a:spcPts val="800"/>
              </a:spcAft>
            </a:pP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Lục lạp có cấu trúc màng kép, bên trong là chất trền stroma trong suốt </a:t>
            </a:r>
            <a:endPar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=&gt;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Ánh sáng dễ dàng đi qua =&gt; Thuận lợi cho quá trình quang hợp.</a:t>
            </a:r>
          </a:p>
          <a:p>
            <a:pPr indent="457200" algn="just">
              <a:lnSpc>
                <a:spcPct val="107000"/>
              </a:lnSpc>
              <a:spcAft>
                <a:spcPts val="800"/>
              </a:spcAft>
            </a:pP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Đơn vị của các hạt grana là tilacoit. Trên màng tilacoit có hệ sắc tố </a:t>
            </a:r>
            <a:endPar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=&gt;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Hấp thụ ánh sáng.</a:t>
            </a:r>
          </a:p>
          <a:p>
            <a:pPr indent="457200" algn="just">
              <a:lnSpc>
                <a:spcPct val="107000"/>
              </a:lnSpc>
              <a:spcAft>
                <a:spcPts val="800"/>
              </a:spcAft>
            </a:pP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Có nhiều loại enzim quang hợp </a:t>
            </a:r>
            <a:endPar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=&gt; </a:t>
            </a:r>
            <a:r>
              <a:rPr lang="vi-VN"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rPr>
              <a:t>Xúc tác cho các phản ứng trong quá trình quang hợp, đặc biệt là pha tối</a:t>
            </a:r>
            <a:r>
              <a:rPr lang="vi-VN"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a:t>
            </a:r>
            <a:r>
              <a:rPr lang="en-US" sz="2800" dirty="0" smtClean="0">
                <a:solidFill>
                  <a:srgbClr val="FAC603"/>
                </a:solidFill>
                <a:latin typeface="#9Slide02 Noi dung rat dai" panose="020B0604020202020204" charset="0"/>
                <a:ea typeface="#9Slide02 Noi dung rat dai" panose="020B0604020202020204" charset="0"/>
                <a:cs typeface="Times New Roman" panose="02020603050405020304" pitchFamily="18" charset="0"/>
              </a:rPr>
              <a:t> </a:t>
            </a:r>
            <a:endParaRPr lang="en-US" sz="2800" dirty="0">
              <a:solidFill>
                <a:srgbClr val="FAC603"/>
              </a:solidFill>
              <a:latin typeface="#9Slide02 Noi dung rat dai" panose="020B0604020202020204" charset="0"/>
              <a:ea typeface="#9Slide02 Noi dung rat dai" panose="020B0604020202020204" charset="0"/>
              <a:cs typeface="Times New Roman" panose="02020603050405020304" pitchFamily="18" charset="0"/>
            </a:endParaRPr>
          </a:p>
        </p:txBody>
      </p:sp>
    </p:spTree>
    <p:extLst>
      <p:ext uri="{BB962C8B-B14F-4D97-AF65-F5344CB8AC3E}">
        <p14:creationId xmlns:p14="http://schemas.microsoft.com/office/powerpoint/2010/main" val="2184457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db2004132l">
  <a:themeElements>
    <a:clrScheme name="sample 3">
      <a:dk1>
        <a:srgbClr val="1A1A70"/>
      </a:dk1>
      <a:lt1>
        <a:srgbClr val="FFFFFF"/>
      </a:lt1>
      <a:dk2>
        <a:srgbClr val="243D8C"/>
      </a:dk2>
      <a:lt2>
        <a:srgbClr val="DDDDDD"/>
      </a:lt2>
      <a:accent1>
        <a:srgbClr val="3E78C6"/>
      </a:accent1>
      <a:accent2>
        <a:srgbClr val="84A1E8"/>
      </a:accent2>
      <a:accent3>
        <a:srgbClr val="FFFFFF"/>
      </a:accent3>
      <a:accent4>
        <a:srgbClr val="14145F"/>
      </a:accent4>
      <a:accent5>
        <a:srgbClr val="AFBEDF"/>
      </a:accent5>
      <a:accent6>
        <a:srgbClr val="7791D2"/>
      </a:accent6>
      <a:hlink>
        <a:srgbClr val="90B54D"/>
      </a:hlink>
      <a:folHlink>
        <a:srgbClr val="F3C43F"/>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C1B05D"/>
        </a:folHlink>
      </a:clrScheme>
      <a:clrMap bg1="lt1" tx1="dk1" bg2="lt2" tx2="dk2" accent1="accent1" accent2="accent2" accent3="accent3" accent4="accent4" accent5="accent5" accent6="accent6" hlink="hlink" folHlink="folHlink"/>
    </a:extraClrScheme>
    <a:extraClrScheme>
      <a:clrScheme name="sample 2">
        <a:dk1>
          <a:srgbClr val="2D4473"/>
        </a:dk1>
        <a:lt1>
          <a:srgbClr val="FFFFFF"/>
        </a:lt1>
        <a:dk2>
          <a:srgbClr val="2B6185"/>
        </a:dk2>
        <a:lt2>
          <a:srgbClr val="D3D9DD"/>
        </a:lt2>
        <a:accent1>
          <a:srgbClr val="638AA1"/>
        </a:accent1>
        <a:accent2>
          <a:srgbClr val="8CA8B5"/>
        </a:accent2>
        <a:accent3>
          <a:srgbClr val="FFFFFF"/>
        </a:accent3>
        <a:accent4>
          <a:srgbClr val="253961"/>
        </a:accent4>
        <a:accent5>
          <a:srgbClr val="B7C4CD"/>
        </a:accent5>
        <a:accent6>
          <a:srgbClr val="7E98A4"/>
        </a:accent6>
        <a:hlink>
          <a:srgbClr val="6FA2E7"/>
        </a:hlink>
        <a:folHlink>
          <a:srgbClr val="99C25C"/>
        </a:folHlink>
      </a:clrScheme>
      <a:clrMap bg1="lt1" tx1="dk1" bg2="lt2" tx2="dk2" accent1="accent1" accent2="accent2" accent3="accent3" accent4="accent4" accent5="accent5" accent6="accent6" hlink="hlink" folHlink="folHlink"/>
    </a:extraClrScheme>
    <a:extraClrScheme>
      <a:clrScheme name="sample 3">
        <a:dk1>
          <a:srgbClr val="1A1A70"/>
        </a:dk1>
        <a:lt1>
          <a:srgbClr val="FFFFFF"/>
        </a:lt1>
        <a:dk2>
          <a:srgbClr val="243D8C"/>
        </a:dk2>
        <a:lt2>
          <a:srgbClr val="DDDDDD"/>
        </a:lt2>
        <a:accent1>
          <a:srgbClr val="3E78C6"/>
        </a:accent1>
        <a:accent2>
          <a:srgbClr val="84A1E8"/>
        </a:accent2>
        <a:accent3>
          <a:srgbClr val="FFFFFF"/>
        </a:accent3>
        <a:accent4>
          <a:srgbClr val="14145F"/>
        </a:accent4>
        <a:accent5>
          <a:srgbClr val="AFBEDF"/>
        </a:accent5>
        <a:accent6>
          <a:srgbClr val="7791D2"/>
        </a:accent6>
        <a:hlink>
          <a:srgbClr val="90B54D"/>
        </a:hlink>
        <a:folHlink>
          <a:srgbClr val="F3C43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36298</TotalTime>
  <Words>545</Words>
  <Application>Microsoft Office PowerPoint</Application>
  <PresentationFormat>Custom</PresentationFormat>
  <Paragraphs>67</Paragraphs>
  <Slides>15</Slides>
  <Notes>3</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15</vt:i4>
      </vt:variant>
    </vt:vector>
  </HeadingPairs>
  <TitlesOfParts>
    <vt:vector size="33" baseType="lpstr">
      <vt:lpstr>Arial</vt:lpstr>
      <vt:lpstr>Verdana</vt:lpstr>
      <vt:lpstr>Overpass</vt:lpstr>
      <vt:lpstr>Calibri</vt:lpstr>
      <vt:lpstr>Calibri Light</vt:lpstr>
      <vt:lpstr>Lobster</vt:lpstr>
      <vt:lpstr>Wingdings</vt:lpstr>
      <vt:lpstr>#9Slide02 Noi dung rat dai</vt:lpstr>
      <vt:lpstr>#9Slide02 Tieu de rat dai 01</vt:lpstr>
      <vt:lpstr>Times New Roman</vt:lpstr>
      <vt:lpstr>1_Office Theme</vt:lpstr>
      <vt:lpstr>Office Theme</vt:lpstr>
      <vt:lpstr>2_Office Theme</vt:lpstr>
      <vt:lpstr>3_Office Theme</vt:lpstr>
      <vt:lpstr>4_Office Theme</vt:lpstr>
      <vt:lpstr>cdb2004132l</vt:lpstr>
      <vt:lpstr>5_Office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HẸN GẶP LẠI</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pc</cp:lastModifiedBy>
  <cp:revision>1083</cp:revision>
  <dcterms:created xsi:type="dcterms:W3CDTF">2006-08-16T00:00:00Z</dcterms:created>
  <dcterms:modified xsi:type="dcterms:W3CDTF">2022-11-14T02:17:10Z</dcterms:modified>
  <cp:category>9Slide.vn</cp:category>
</cp:coreProperties>
</file>