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2" r:id="rId2"/>
    <p:sldMasterId id="2147483734" r:id="rId3"/>
  </p:sldMasterIdLst>
  <p:notesMasterIdLst>
    <p:notesMasterId r:id="rId20"/>
  </p:notesMasterIdLst>
  <p:sldIdLst>
    <p:sldId id="398" r:id="rId4"/>
    <p:sldId id="257" r:id="rId5"/>
    <p:sldId id="389" r:id="rId6"/>
    <p:sldId id="390" r:id="rId7"/>
    <p:sldId id="311" r:id="rId8"/>
    <p:sldId id="388" r:id="rId9"/>
    <p:sldId id="397" r:id="rId10"/>
    <p:sldId id="392" r:id="rId11"/>
    <p:sldId id="352" r:id="rId12"/>
    <p:sldId id="394" r:id="rId13"/>
    <p:sldId id="401" r:id="rId14"/>
    <p:sldId id="391" r:id="rId15"/>
    <p:sldId id="400" r:id="rId16"/>
    <p:sldId id="353" r:id="rId17"/>
    <p:sldId id="395" r:id="rId18"/>
    <p:sldId id="3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Yến Nguyễn" initials="YN" lastIdx="1" clrIdx="1">
    <p:extLst>
      <p:ext uri="{19B8F6BF-5375-455C-9EA6-DF929625EA0E}">
        <p15:presenceInfo xmlns:p15="http://schemas.microsoft.com/office/powerpoint/2012/main" userId="bca17ae64423b1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E45983"/>
    <a:srgbClr val="CC66FF"/>
    <a:srgbClr val="5C8E3A"/>
    <a:srgbClr val="5E913B"/>
    <a:srgbClr val="F19597"/>
    <a:srgbClr val="E79FAE"/>
    <a:srgbClr val="000000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96" autoAdjust="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AFBC-BDA4-9D29-9213-8B6D31529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C4C74-179F-C92A-5F14-E031D1E13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FDBC6-672E-FF58-C793-86DCC61C7F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223035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9C80-8E15-A324-4B6C-52275FA8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07695-2963-13D7-3564-3CAE22AB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13299-2410-EDD4-017A-ABCC467038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53977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8267-66E4-C7A5-C2D4-41EF3460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C926-5527-6D4A-39B2-632D2091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B4A85-7499-8FD0-F6A8-E46BDF40E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64751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436E-8B55-7850-F1A4-7973E2D5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BAC2-BE78-F3E2-EED6-8CF979080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C9898-310B-8BE8-2BD1-A67D41F63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FD082-BD0C-34C6-BECD-8C2723E5C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666317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0F51-C85C-E77E-0663-091BD21C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2243-19E6-9DFD-764B-48E3D3F0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CC36F-6884-9E70-C8A9-2BC3B07FD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AECBA-5080-EF5A-9FE2-6A4017A1C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85D8E-EE95-917F-4E36-EB5BAD790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1FE15F-47D8-8F47-82B2-D0AA46436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624201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DFC9-EBB6-C326-CF4A-8E350775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9899C-059B-9F34-C18F-93B60CFE5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424696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49581C-895E-BE4E-41F8-44FC62F2E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392295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8AFF-F7C7-55EE-E285-93466B87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43920-038B-2B75-D320-BDB2E871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1E5A1-295E-5418-AC86-CBBDBC444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1B1C3-F069-90A0-641E-C6227100F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370518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3395-6F60-C28A-826E-8EA1B517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07C34-3C01-830F-7D43-AB1116816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20281-910C-DA9C-7E12-148085C20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D48BF-C779-EA10-D05F-5DCCFB7AC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176701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2A28-89DF-0E32-87A3-4296B8C1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F4418-8891-E728-40D8-DD6EAFBCB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57032-E510-584A-E251-76777F95B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2368862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DE8D7-D287-15A4-A634-137E82006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00635-1E34-D5F9-7AE4-5C172D62F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3B4B0-2103-731A-6180-92646F8B9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3918746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9" indent="0" algn="ctr">
              <a:buNone/>
              <a:defRPr sz="1500"/>
            </a:lvl2pPr>
            <a:lvl3pPr marL="685757" indent="0" algn="ctr">
              <a:buNone/>
              <a:defRPr sz="1350"/>
            </a:lvl3pPr>
            <a:lvl4pPr marL="1028636" indent="0" algn="ctr">
              <a:buNone/>
              <a:defRPr sz="1200"/>
            </a:lvl4pPr>
            <a:lvl5pPr marL="1371514" indent="0" algn="ctr">
              <a:buNone/>
              <a:defRPr sz="1200"/>
            </a:lvl5pPr>
            <a:lvl6pPr marL="1714393" indent="0" algn="ctr">
              <a:buNone/>
              <a:defRPr sz="1200"/>
            </a:lvl6pPr>
            <a:lvl7pPr marL="2057271" indent="0" algn="ctr">
              <a:buNone/>
              <a:defRPr sz="1200"/>
            </a:lvl7pPr>
            <a:lvl8pPr marL="2400150" indent="0" algn="ctr">
              <a:buNone/>
              <a:defRPr sz="1200"/>
            </a:lvl8pPr>
            <a:lvl9pPr marL="274302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2DDD-4A54-B9A6-91BC-D92DEEE0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0A12EE-855F-4C02-AC4A-3DAFDD814A3A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97898-013A-1E9F-973C-75C4A67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6C011-9CD6-4D0E-D15E-A5440FBD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57EDD0-C384-4BCF-A6C6-4A7A08A85E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9313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A2F76-551E-284D-178F-1591F991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CB115B-59DF-469F-8FFE-8AD4F195D3FC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51EE-BD04-4D7A-72FC-0C502E47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F5DB-987B-04DD-0688-6B6CADA9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20BAF9-9709-4604-8AB2-A7C4B2AA94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461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16B4-91D0-5DCD-C03E-2AF06C0C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74BECD-7560-43D6-803C-B5650DF81B55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AF97-C569-FB95-9527-8BB9EFA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32869-F90A-241B-E5C3-34DEFE4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DA423C-A4A6-41D7-8E2D-3DDDDCE976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9188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6D68-02A3-482D-CFB1-BC5C0B26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A2F488-8F1F-4637-8B78-A415FA6E9C9C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FF310-E3EF-405F-69D1-C5812963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D94E3-2D33-1E80-65D0-66FF8290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D0170A7-5BA9-4574-9DC5-8B43BEB29A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2197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9" indent="0">
              <a:buNone/>
              <a:defRPr sz="1500" b="1"/>
            </a:lvl2pPr>
            <a:lvl3pPr marL="685757" indent="0">
              <a:buNone/>
              <a:defRPr sz="135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3" indent="0">
              <a:buNone/>
              <a:defRPr sz="1200" b="1"/>
            </a:lvl6pPr>
            <a:lvl7pPr marL="2057271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2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9" indent="0">
              <a:buNone/>
              <a:defRPr sz="1500" b="1"/>
            </a:lvl2pPr>
            <a:lvl3pPr marL="685757" indent="0">
              <a:buNone/>
              <a:defRPr sz="135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3" indent="0">
              <a:buNone/>
              <a:defRPr sz="1200" b="1"/>
            </a:lvl6pPr>
            <a:lvl7pPr marL="2057271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2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9942B2-520D-9616-553B-8AFDA43B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6C4056-3769-4D75-B229-770877CEFC87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54EF7-5B0A-4B74-326B-6CC5C413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99CDD-C86A-9329-F657-AAD464C2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F3D4506-B1D8-48AA-BE55-829F3DE843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54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6DE68-EA42-9CD1-4CFB-7EC4B896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E04ECC-3B53-4FDC-8BA6-A5AA30E2EF07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9E460-3EBB-2C2B-7662-6AFA9206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43637-7993-65F1-5100-1F586254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7F603D2-BD5C-4FAD-817A-F13F77734B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2320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D5BD3-5B3F-31A7-AD6C-1E8D856C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E561BF-8DA8-4952-BE7C-539711F081FA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7A7CA-C561-1F81-C376-05459CF8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D8BF8-F2C7-833B-F4F1-54F75A5D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9B47C3D-4773-487B-AE54-FF4FAD5F43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4294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9" indent="0">
              <a:buNone/>
              <a:defRPr sz="1050"/>
            </a:lvl2pPr>
            <a:lvl3pPr marL="685757" indent="0">
              <a:buNone/>
              <a:defRPr sz="900"/>
            </a:lvl3pPr>
            <a:lvl4pPr marL="1028636" indent="0">
              <a:buNone/>
              <a:defRPr sz="750"/>
            </a:lvl4pPr>
            <a:lvl5pPr marL="1371514" indent="0">
              <a:buNone/>
              <a:defRPr sz="750"/>
            </a:lvl5pPr>
            <a:lvl6pPr marL="1714393" indent="0">
              <a:buNone/>
              <a:defRPr sz="750"/>
            </a:lvl6pPr>
            <a:lvl7pPr marL="2057271" indent="0">
              <a:buNone/>
              <a:defRPr sz="750"/>
            </a:lvl7pPr>
            <a:lvl8pPr marL="2400150" indent="0">
              <a:buNone/>
              <a:defRPr sz="750"/>
            </a:lvl8pPr>
            <a:lvl9pPr marL="27430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61155-8704-FD52-ECB0-324A7AF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912EA3-18DF-4000-B805-0A6820E0D823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ABA94-BBDA-0E55-287E-6117A236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CEA07-6C87-174C-581C-100C03FA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BFEC9CB-5D99-40E9-9450-40FFAD32EA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0242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7" indent="0">
              <a:buNone/>
              <a:defRPr sz="1800"/>
            </a:lvl3pPr>
            <a:lvl4pPr marL="1028636" indent="0">
              <a:buNone/>
              <a:defRPr sz="1500"/>
            </a:lvl4pPr>
            <a:lvl5pPr marL="1371514" indent="0">
              <a:buNone/>
              <a:defRPr sz="1500"/>
            </a:lvl5pPr>
            <a:lvl6pPr marL="1714393" indent="0">
              <a:buNone/>
              <a:defRPr sz="1500"/>
            </a:lvl6pPr>
            <a:lvl7pPr marL="2057271" indent="0">
              <a:buNone/>
              <a:defRPr sz="1500"/>
            </a:lvl7pPr>
            <a:lvl8pPr marL="2400150" indent="0">
              <a:buNone/>
              <a:defRPr sz="1500"/>
            </a:lvl8pPr>
            <a:lvl9pPr marL="274302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9" indent="0">
              <a:buNone/>
              <a:defRPr sz="1050"/>
            </a:lvl2pPr>
            <a:lvl3pPr marL="685757" indent="0">
              <a:buNone/>
              <a:defRPr sz="900"/>
            </a:lvl3pPr>
            <a:lvl4pPr marL="1028636" indent="0">
              <a:buNone/>
              <a:defRPr sz="750"/>
            </a:lvl4pPr>
            <a:lvl5pPr marL="1371514" indent="0">
              <a:buNone/>
              <a:defRPr sz="750"/>
            </a:lvl5pPr>
            <a:lvl6pPr marL="1714393" indent="0">
              <a:buNone/>
              <a:defRPr sz="750"/>
            </a:lvl6pPr>
            <a:lvl7pPr marL="2057271" indent="0">
              <a:buNone/>
              <a:defRPr sz="750"/>
            </a:lvl7pPr>
            <a:lvl8pPr marL="2400150" indent="0">
              <a:buNone/>
              <a:defRPr sz="750"/>
            </a:lvl8pPr>
            <a:lvl9pPr marL="27430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13068-694A-FB34-06CE-B4FEA04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618FA9-E8BA-4635-87EF-364CD2F4D163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9DC9-B1D9-70B8-33B9-129E9D2A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BE1EB-893C-DB3B-E172-8F9231E4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1B31510-6A78-4088-866A-B6E1459627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7615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5D056-715E-F264-C7B4-10E0E3A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DA6D8F-5F29-46EF-91B6-7DFC256279E6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0595A-A8F2-2803-8F47-1E46FA22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F180B-1146-BDC3-3F45-15B045AD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CFEC514-9809-4E93-824A-D70CFFB712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3637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37ADE-ECD5-7D8E-291B-09967639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92B7E6-5F9E-4862-AB1F-9AAB3F53BF86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0DAF5-908F-E610-4E01-435598F9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27CE5-F1EC-55A0-33AC-DE776431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E78A46D-8482-4C78-9297-8E832365E8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072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74">
            <a:extLst>
              <a:ext uri="{FF2B5EF4-FFF2-40B4-BE49-F238E27FC236}">
                <a16:creationId xmlns:a16="http://schemas.microsoft.com/office/drawing/2014/main" id="{571AF4EA-8EDA-3074-5CA4-45FFA5DB875F}"/>
              </a:ext>
            </a:extLst>
          </p:cNvPr>
          <p:cNvGrpSpPr>
            <a:grpSpLocks/>
          </p:cNvGrpSpPr>
          <p:nvPr/>
        </p:nvGrpSpPr>
        <p:grpSpPr bwMode="auto">
          <a:xfrm>
            <a:off x="9479140" y="-78241"/>
            <a:ext cx="1866194" cy="7014482"/>
            <a:chOff x="818425" y="238125"/>
            <a:chExt cx="1395575" cy="5238750"/>
          </a:xfrm>
        </p:grpSpPr>
        <p:sp>
          <p:nvSpPr>
            <p:cNvPr id="3" name="Shape 275">
              <a:extLst>
                <a:ext uri="{FF2B5EF4-FFF2-40B4-BE49-F238E27FC236}">
                  <a16:creationId xmlns:a16="http://schemas.microsoft.com/office/drawing/2014/main" id="{57291623-136A-71E0-83B9-1A9D15D8E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554" y="244448"/>
              <a:ext cx="731015" cy="1179273"/>
            </a:xfrm>
            <a:custGeom>
              <a:avLst/>
              <a:gdLst>
                <a:gd name="T0" fmla="*/ 2147483646 w 29252"/>
                <a:gd name="T1" fmla="*/ 2147483646 h 47155"/>
                <a:gd name="T2" fmla="*/ 2147483646 w 29252"/>
                <a:gd name="T3" fmla="*/ 2147483646 h 47155"/>
                <a:gd name="T4" fmla="*/ 2147483646 w 29252"/>
                <a:gd name="T5" fmla="*/ 2147483646 h 47155"/>
                <a:gd name="T6" fmla="*/ 2147483646 w 29252"/>
                <a:gd name="T7" fmla="*/ 2147483646 h 47155"/>
                <a:gd name="T8" fmla="*/ 2147483646 w 29252"/>
                <a:gd name="T9" fmla="*/ 2147483646 h 47155"/>
                <a:gd name="T10" fmla="*/ 2147483646 w 29252"/>
                <a:gd name="T11" fmla="*/ 2147483646 h 47155"/>
                <a:gd name="T12" fmla="*/ 2147483646 w 29252"/>
                <a:gd name="T13" fmla="*/ 2147483646 h 47155"/>
                <a:gd name="T14" fmla="*/ 2147483646 w 29252"/>
                <a:gd name="T15" fmla="*/ 2147483646 h 47155"/>
                <a:gd name="T16" fmla="*/ 2147483646 w 29252"/>
                <a:gd name="T17" fmla="*/ 2147483646 h 47155"/>
                <a:gd name="T18" fmla="*/ 2147483646 w 29252"/>
                <a:gd name="T19" fmla="*/ 2147483646 h 47155"/>
                <a:gd name="T20" fmla="*/ 2147483646 w 29252"/>
                <a:gd name="T21" fmla="*/ 2147483646 h 47155"/>
                <a:gd name="T22" fmla="*/ 2147483646 w 29252"/>
                <a:gd name="T23" fmla="*/ 2147483646 h 47155"/>
                <a:gd name="T24" fmla="*/ 2147483646 w 29252"/>
                <a:gd name="T25" fmla="*/ 2147483646 h 47155"/>
                <a:gd name="T26" fmla="*/ 2147483646 w 29252"/>
                <a:gd name="T27" fmla="*/ 2147483646 h 47155"/>
                <a:gd name="T28" fmla="*/ 2147483646 w 29252"/>
                <a:gd name="T29" fmla="*/ 2147483646 h 47155"/>
                <a:gd name="T30" fmla="*/ 2147483646 w 29252"/>
                <a:gd name="T31" fmla="*/ 2147483646 h 47155"/>
                <a:gd name="T32" fmla="*/ 2147483646 w 29252"/>
                <a:gd name="T33" fmla="*/ 2147483646 h 47155"/>
                <a:gd name="T34" fmla="*/ 2147483646 w 29252"/>
                <a:gd name="T35" fmla="*/ 2147483646 h 47155"/>
                <a:gd name="T36" fmla="*/ 2147483646 w 29252"/>
                <a:gd name="T37" fmla="*/ 2147483646 h 47155"/>
                <a:gd name="T38" fmla="*/ 2147483646 w 29252"/>
                <a:gd name="T39" fmla="*/ 2147483646 h 47155"/>
                <a:gd name="T40" fmla="*/ 2147483646 w 29252"/>
                <a:gd name="T41" fmla="*/ 2147483646 h 47155"/>
                <a:gd name="T42" fmla="*/ 2147483646 w 29252"/>
                <a:gd name="T43" fmla="*/ 2147483646 h 47155"/>
                <a:gd name="T44" fmla="*/ 2147483646 w 29252"/>
                <a:gd name="T45" fmla="*/ 2147483646 h 47155"/>
                <a:gd name="T46" fmla="*/ 2147483646 w 29252"/>
                <a:gd name="T47" fmla="*/ 2147483646 h 47155"/>
                <a:gd name="T48" fmla="*/ 2147483646 w 29252"/>
                <a:gd name="T49" fmla="*/ 2147483646 h 47155"/>
                <a:gd name="T50" fmla="*/ 2147483646 w 29252"/>
                <a:gd name="T51" fmla="*/ 2147483646 h 47155"/>
                <a:gd name="T52" fmla="*/ 2147483646 w 29252"/>
                <a:gd name="T53" fmla="*/ 2147483646 h 47155"/>
                <a:gd name="T54" fmla="*/ 2147483646 w 29252"/>
                <a:gd name="T55" fmla="*/ 2147483646 h 47155"/>
                <a:gd name="T56" fmla="*/ 2147483646 w 29252"/>
                <a:gd name="T57" fmla="*/ 2147483646 h 47155"/>
                <a:gd name="T58" fmla="*/ 2147483646 w 29252"/>
                <a:gd name="T59" fmla="*/ 2147483646 h 47155"/>
                <a:gd name="T60" fmla="*/ 2147483646 w 29252"/>
                <a:gd name="T61" fmla="*/ 2147483646 h 47155"/>
                <a:gd name="T62" fmla="*/ 2147483646 w 29252"/>
                <a:gd name="T63" fmla="*/ 2147483646 h 47155"/>
                <a:gd name="T64" fmla="*/ 2147483646 w 29252"/>
                <a:gd name="T65" fmla="*/ 2147483646 h 47155"/>
                <a:gd name="T66" fmla="*/ 2147483646 w 29252"/>
                <a:gd name="T67" fmla="*/ 2147483646 h 47155"/>
                <a:gd name="T68" fmla="*/ 2147483646 w 29252"/>
                <a:gd name="T69" fmla="*/ 2147483646 h 47155"/>
                <a:gd name="T70" fmla="*/ 2147483646 w 29252"/>
                <a:gd name="T71" fmla="*/ 2147483646 h 47155"/>
                <a:gd name="T72" fmla="*/ 2147483646 w 29252"/>
                <a:gd name="T73" fmla="*/ 2147483646 h 47155"/>
                <a:gd name="T74" fmla="*/ 2147483646 w 29252"/>
                <a:gd name="T75" fmla="*/ 2147483646 h 47155"/>
                <a:gd name="T76" fmla="*/ 2147483646 w 29252"/>
                <a:gd name="T77" fmla="*/ 2147483646 h 47155"/>
                <a:gd name="T78" fmla="*/ 2147483646 w 29252"/>
                <a:gd name="T79" fmla="*/ 2147483646 h 47155"/>
                <a:gd name="T80" fmla="*/ 2147483646 w 29252"/>
                <a:gd name="T81" fmla="*/ 2147483646 h 47155"/>
                <a:gd name="T82" fmla="*/ 2147483646 w 29252"/>
                <a:gd name="T83" fmla="*/ 2147483646 h 47155"/>
                <a:gd name="T84" fmla="*/ 2147483646 w 29252"/>
                <a:gd name="T85" fmla="*/ 2147483646 h 47155"/>
                <a:gd name="T86" fmla="*/ 2147483646 w 29252"/>
                <a:gd name="T87" fmla="*/ 2147483646 h 47155"/>
                <a:gd name="T88" fmla="*/ 2147483646 w 29252"/>
                <a:gd name="T89" fmla="*/ 2147483646 h 47155"/>
                <a:gd name="T90" fmla="*/ 2147483646 w 29252"/>
                <a:gd name="T91" fmla="*/ 2147483646 h 47155"/>
                <a:gd name="T92" fmla="*/ 2147483646 w 29252"/>
                <a:gd name="T93" fmla="*/ 2147483646 h 47155"/>
                <a:gd name="T94" fmla="*/ 2147483646 w 29252"/>
                <a:gd name="T95" fmla="*/ 2147483646 h 47155"/>
                <a:gd name="T96" fmla="*/ 2147483646 w 29252"/>
                <a:gd name="T97" fmla="*/ 2147483646 h 47155"/>
                <a:gd name="T98" fmla="*/ 2147483646 w 29252"/>
                <a:gd name="T99" fmla="*/ 2147483646 h 47155"/>
                <a:gd name="T100" fmla="*/ 2147483646 w 29252"/>
                <a:gd name="T101" fmla="*/ 2147483646 h 47155"/>
                <a:gd name="T102" fmla="*/ 2147483646 w 29252"/>
                <a:gd name="T103" fmla="*/ 2147483646 h 47155"/>
                <a:gd name="T104" fmla="*/ 2147483646 w 29252"/>
                <a:gd name="T105" fmla="*/ 2147483646 h 47155"/>
                <a:gd name="T106" fmla="*/ 2147483646 w 29252"/>
                <a:gd name="T107" fmla="*/ 2147483646 h 47155"/>
                <a:gd name="T108" fmla="*/ 2147483646 w 29252"/>
                <a:gd name="T109" fmla="*/ 2147483646 h 47155"/>
                <a:gd name="T110" fmla="*/ 2147483646 w 29252"/>
                <a:gd name="T111" fmla="*/ 2147483646 h 471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52"/>
                <a:gd name="T169" fmla="*/ 0 h 47155"/>
                <a:gd name="T170" fmla="*/ 29252 w 29252"/>
                <a:gd name="T171" fmla="*/ 47155 h 471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lnTo>
                    <a:pt x="2065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grpSp>
          <p:nvGrpSpPr>
            <p:cNvPr id="4" name="Shape 276">
              <a:extLst>
                <a:ext uri="{FF2B5EF4-FFF2-40B4-BE49-F238E27FC236}">
                  <a16:creationId xmlns:a16="http://schemas.microsoft.com/office/drawing/2014/main" id="{770FBD3B-6041-F1CA-CCE7-2320E1111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0" name="Shape 277">
                <a:extLst>
                  <a:ext uri="{FF2B5EF4-FFF2-40B4-BE49-F238E27FC236}">
                    <a16:creationId xmlns:a16="http://schemas.microsoft.com/office/drawing/2014/main" id="{1FCA2425-FAC2-8F09-D95E-D48EF77B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910" y="1333615"/>
                <a:ext cx="819624" cy="1280443"/>
              </a:xfrm>
              <a:custGeom>
                <a:avLst/>
                <a:gdLst>
                  <a:gd name="T0" fmla="*/ 2147483646 w 32776"/>
                  <a:gd name="T1" fmla="*/ 2147483646 h 51172"/>
                  <a:gd name="T2" fmla="*/ 2147483646 w 32776"/>
                  <a:gd name="T3" fmla="*/ 2147483646 h 51172"/>
                  <a:gd name="T4" fmla="*/ 2147483646 w 32776"/>
                  <a:gd name="T5" fmla="*/ 2147483646 h 51172"/>
                  <a:gd name="T6" fmla="*/ 2147483646 w 32776"/>
                  <a:gd name="T7" fmla="*/ 2147483646 h 51172"/>
                  <a:gd name="T8" fmla="*/ 2147483646 w 32776"/>
                  <a:gd name="T9" fmla="*/ 2147483646 h 51172"/>
                  <a:gd name="T10" fmla="*/ 2147483646 w 32776"/>
                  <a:gd name="T11" fmla="*/ 2147483646 h 51172"/>
                  <a:gd name="T12" fmla="*/ 2147483646 w 32776"/>
                  <a:gd name="T13" fmla="*/ 2147483646 h 51172"/>
                  <a:gd name="T14" fmla="*/ 2147483646 w 32776"/>
                  <a:gd name="T15" fmla="*/ 2147483646 h 51172"/>
                  <a:gd name="T16" fmla="*/ 2147483646 w 32776"/>
                  <a:gd name="T17" fmla="*/ 2147483646 h 51172"/>
                  <a:gd name="T18" fmla="*/ 2147483646 w 32776"/>
                  <a:gd name="T19" fmla="*/ 2147483646 h 51172"/>
                  <a:gd name="T20" fmla="*/ 2147483646 w 32776"/>
                  <a:gd name="T21" fmla="*/ 2147483646 h 51172"/>
                  <a:gd name="T22" fmla="*/ 2147483646 w 32776"/>
                  <a:gd name="T23" fmla="*/ 2147483646 h 51172"/>
                  <a:gd name="T24" fmla="*/ 2147483646 w 32776"/>
                  <a:gd name="T25" fmla="*/ 2147483646 h 51172"/>
                  <a:gd name="T26" fmla="*/ 2147483646 w 32776"/>
                  <a:gd name="T27" fmla="*/ 2147483646 h 51172"/>
                  <a:gd name="T28" fmla="*/ 2147483646 w 32776"/>
                  <a:gd name="T29" fmla="*/ 2147483646 h 51172"/>
                  <a:gd name="T30" fmla="*/ 2147483646 w 32776"/>
                  <a:gd name="T31" fmla="*/ 2147483646 h 51172"/>
                  <a:gd name="T32" fmla="*/ 2147483646 w 32776"/>
                  <a:gd name="T33" fmla="*/ 2147483646 h 51172"/>
                  <a:gd name="T34" fmla="*/ 2147483646 w 32776"/>
                  <a:gd name="T35" fmla="*/ 2147483646 h 51172"/>
                  <a:gd name="T36" fmla="*/ 2147483646 w 32776"/>
                  <a:gd name="T37" fmla="*/ 2147483646 h 51172"/>
                  <a:gd name="T38" fmla="*/ 2147483646 w 32776"/>
                  <a:gd name="T39" fmla="*/ 2147483646 h 51172"/>
                  <a:gd name="T40" fmla="*/ 2147483646 w 32776"/>
                  <a:gd name="T41" fmla="*/ 2147483646 h 51172"/>
                  <a:gd name="T42" fmla="*/ 2147483646 w 32776"/>
                  <a:gd name="T43" fmla="*/ 2147483646 h 51172"/>
                  <a:gd name="T44" fmla="*/ 2147483646 w 32776"/>
                  <a:gd name="T45" fmla="*/ 2147483646 h 51172"/>
                  <a:gd name="T46" fmla="*/ 2147483646 w 32776"/>
                  <a:gd name="T47" fmla="*/ 2147483646 h 51172"/>
                  <a:gd name="T48" fmla="*/ 2147483646 w 32776"/>
                  <a:gd name="T49" fmla="*/ 2147483646 h 51172"/>
                  <a:gd name="T50" fmla="*/ 2147483646 w 32776"/>
                  <a:gd name="T51" fmla="*/ 2147483646 h 51172"/>
                  <a:gd name="T52" fmla="*/ 2147483646 w 32776"/>
                  <a:gd name="T53" fmla="*/ 2147483646 h 51172"/>
                  <a:gd name="T54" fmla="*/ 2147483646 w 32776"/>
                  <a:gd name="T55" fmla="*/ 2147483646 h 51172"/>
                  <a:gd name="T56" fmla="*/ 2147483646 w 32776"/>
                  <a:gd name="T57" fmla="*/ 2147483646 h 51172"/>
                  <a:gd name="T58" fmla="*/ 2147483646 w 32776"/>
                  <a:gd name="T59" fmla="*/ 2147483646 h 51172"/>
                  <a:gd name="T60" fmla="*/ 2147483646 w 32776"/>
                  <a:gd name="T61" fmla="*/ 2147483646 h 51172"/>
                  <a:gd name="T62" fmla="*/ 2147483646 w 32776"/>
                  <a:gd name="T63" fmla="*/ 2147483646 h 51172"/>
                  <a:gd name="T64" fmla="*/ 2147483646 w 32776"/>
                  <a:gd name="T65" fmla="*/ 2147483646 h 51172"/>
                  <a:gd name="T66" fmla="*/ 2147483646 w 32776"/>
                  <a:gd name="T67" fmla="*/ 2147483646 h 51172"/>
                  <a:gd name="T68" fmla="*/ 2147483646 w 32776"/>
                  <a:gd name="T69" fmla="*/ 2147483646 h 51172"/>
                  <a:gd name="T70" fmla="*/ 2147483646 w 32776"/>
                  <a:gd name="T71" fmla="*/ 2147483646 h 51172"/>
                  <a:gd name="T72" fmla="*/ 2147483646 w 32776"/>
                  <a:gd name="T73" fmla="*/ 2147483646 h 51172"/>
                  <a:gd name="T74" fmla="*/ 2147483646 w 32776"/>
                  <a:gd name="T75" fmla="*/ 2147483646 h 51172"/>
                  <a:gd name="T76" fmla="*/ 2147483646 w 32776"/>
                  <a:gd name="T77" fmla="*/ 2147483646 h 51172"/>
                  <a:gd name="T78" fmla="*/ 2147483646 w 32776"/>
                  <a:gd name="T79" fmla="*/ 2147483646 h 51172"/>
                  <a:gd name="T80" fmla="*/ 2147483646 w 32776"/>
                  <a:gd name="T81" fmla="*/ 2147483646 h 51172"/>
                  <a:gd name="T82" fmla="*/ 2147483646 w 32776"/>
                  <a:gd name="T83" fmla="*/ 2147483646 h 51172"/>
                  <a:gd name="T84" fmla="*/ 2147483646 w 32776"/>
                  <a:gd name="T85" fmla="*/ 2147483646 h 51172"/>
                  <a:gd name="T86" fmla="*/ 2147483646 w 32776"/>
                  <a:gd name="T87" fmla="*/ 2147483646 h 51172"/>
                  <a:gd name="T88" fmla="*/ 2147483646 w 32776"/>
                  <a:gd name="T89" fmla="*/ 2147483646 h 51172"/>
                  <a:gd name="T90" fmla="*/ 2147483646 w 32776"/>
                  <a:gd name="T91" fmla="*/ 2147483646 h 51172"/>
                  <a:gd name="T92" fmla="*/ 2147483646 w 32776"/>
                  <a:gd name="T93" fmla="*/ 2147483646 h 51172"/>
                  <a:gd name="T94" fmla="*/ 2147483646 w 32776"/>
                  <a:gd name="T95" fmla="*/ 2147483646 h 51172"/>
                  <a:gd name="T96" fmla="*/ 2147483646 w 32776"/>
                  <a:gd name="T97" fmla="*/ 2147483646 h 51172"/>
                  <a:gd name="T98" fmla="*/ 2147483646 w 32776"/>
                  <a:gd name="T99" fmla="*/ 2147483646 h 51172"/>
                  <a:gd name="T100" fmla="*/ 2147483646 w 32776"/>
                  <a:gd name="T101" fmla="*/ 2147483646 h 51172"/>
                  <a:gd name="T102" fmla="*/ 2147483646 w 32776"/>
                  <a:gd name="T103" fmla="*/ 2147483646 h 51172"/>
                  <a:gd name="T104" fmla="*/ 2147483646 w 32776"/>
                  <a:gd name="T105" fmla="*/ 2147483646 h 51172"/>
                  <a:gd name="T106" fmla="*/ 2147483646 w 32776"/>
                  <a:gd name="T107" fmla="*/ 2147483646 h 511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776"/>
                  <a:gd name="T163" fmla="*/ 0 h 51172"/>
                  <a:gd name="T164" fmla="*/ 32776 w 32776"/>
                  <a:gd name="T165" fmla="*/ 51172 h 511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1" name="Shape 278">
                <a:extLst>
                  <a:ext uri="{FF2B5EF4-FFF2-40B4-BE49-F238E27FC236}">
                    <a16:creationId xmlns:a16="http://schemas.microsoft.com/office/drawing/2014/main" id="{83DE55F5-24CB-E2ED-3DC3-E5C73353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772" y="2555569"/>
                <a:ext cx="58545" cy="60070"/>
              </a:xfrm>
              <a:custGeom>
                <a:avLst/>
                <a:gdLst>
                  <a:gd name="T0" fmla="*/ 2147483646 w 2326"/>
                  <a:gd name="T1" fmla="*/ 2147483646 h 2398"/>
                  <a:gd name="T2" fmla="*/ 2147483646 w 2326"/>
                  <a:gd name="T3" fmla="*/ 2147483646 h 2398"/>
                  <a:gd name="T4" fmla="*/ 2147483646 w 2326"/>
                  <a:gd name="T5" fmla="*/ 2147483646 h 2398"/>
                  <a:gd name="T6" fmla="*/ 2147483646 w 2326"/>
                  <a:gd name="T7" fmla="*/ 2147483646 h 2398"/>
                  <a:gd name="T8" fmla="*/ 2147483646 w 2326"/>
                  <a:gd name="T9" fmla="*/ 2147483646 h 2398"/>
                  <a:gd name="T10" fmla="*/ 0 w 2326"/>
                  <a:gd name="T11" fmla="*/ 2147483646 h 2398"/>
                  <a:gd name="T12" fmla="*/ 0 w 2326"/>
                  <a:gd name="T13" fmla="*/ 2147483646 h 2398"/>
                  <a:gd name="T14" fmla="*/ 2147483646 w 2326"/>
                  <a:gd name="T15" fmla="*/ 2147483646 h 2398"/>
                  <a:gd name="T16" fmla="*/ 2147483646 w 2326"/>
                  <a:gd name="T17" fmla="*/ 2147483646 h 2398"/>
                  <a:gd name="T18" fmla="*/ 2147483646 w 2326"/>
                  <a:gd name="T19" fmla="*/ 2147483646 h 2398"/>
                  <a:gd name="T20" fmla="*/ 2147483646 w 2326"/>
                  <a:gd name="T21" fmla="*/ 2147483646 h 2398"/>
                  <a:gd name="T22" fmla="*/ 2147483646 w 2326"/>
                  <a:gd name="T23" fmla="*/ 2147483646 h 2398"/>
                  <a:gd name="T24" fmla="*/ 2147483646 w 2326"/>
                  <a:gd name="T25" fmla="*/ 2147483646 h 2398"/>
                  <a:gd name="T26" fmla="*/ 2147483646 w 2326"/>
                  <a:gd name="T27" fmla="*/ 2147483646 h 2398"/>
                  <a:gd name="T28" fmla="*/ 2147483646 w 2326"/>
                  <a:gd name="T29" fmla="*/ 2147483646 h 2398"/>
                  <a:gd name="T30" fmla="*/ 2147483646 w 2326"/>
                  <a:gd name="T31" fmla="*/ 2147483646 h 2398"/>
                  <a:gd name="T32" fmla="*/ 2147483646 w 2326"/>
                  <a:gd name="T33" fmla="*/ 2147483646 h 2398"/>
                  <a:gd name="T34" fmla="*/ 2147483646 w 2326"/>
                  <a:gd name="T35" fmla="*/ 2147483646 h 2398"/>
                  <a:gd name="T36" fmla="*/ 2147483646 w 2326"/>
                  <a:gd name="T37" fmla="*/ 2147483646 h 2398"/>
                  <a:gd name="T38" fmla="*/ 2147483646 w 2326"/>
                  <a:gd name="T39" fmla="*/ 2147483646 h 2398"/>
                  <a:gd name="T40" fmla="*/ 2147483646 w 2326"/>
                  <a:gd name="T41" fmla="*/ 2147483646 h 2398"/>
                  <a:gd name="T42" fmla="*/ 2147483646 w 2326"/>
                  <a:gd name="T43" fmla="*/ 2147483646 h 2398"/>
                  <a:gd name="T44" fmla="*/ 2147483646 w 2326"/>
                  <a:gd name="T45" fmla="*/ 2147483646 h 2398"/>
                  <a:gd name="T46" fmla="*/ 2147483646 w 2326"/>
                  <a:gd name="T47" fmla="*/ 2147483646 h 2398"/>
                  <a:gd name="T48" fmla="*/ 2147483646 w 2326"/>
                  <a:gd name="T49" fmla="*/ 2147483646 h 2398"/>
                  <a:gd name="T50" fmla="*/ 2147483646 w 2326"/>
                  <a:gd name="T51" fmla="*/ 2147483646 h 2398"/>
                  <a:gd name="T52" fmla="*/ 2147483646 w 2326"/>
                  <a:gd name="T53" fmla="*/ 2147483646 h 239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26"/>
                  <a:gd name="T82" fmla="*/ 0 h 2398"/>
                  <a:gd name="T83" fmla="*/ 2326 w 2326"/>
                  <a:gd name="T84" fmla="*/ 2398 h 239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2" name="Shape 279">
                <a:extLst>
                  <a:ext uri="{FF2B5EF4-FFF2-40B4-BE49-F238E27FC236}">
                    <a16:creationId xmlns:a16="http://schemas.microsoft.com/office/drawing/2014/main" id="{B3D89437-2388-862A-D9A4-3D680086B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101" y="2631447"/>
                <a:ext cx="75950" cy="74297"/>
              </a:xfrm>
              <a:custGeom>
                <a:avLst/>
                <a:gdLst>
                  <a:gd name="T0" fmla="*/ 2147483646 w 3032"/>
                  <a:gd name="T1" fmla="*/ 2147483646 h 2962"/>
                  <a:gd name="T2" fmla="*/ 2147483646 w 3032"/>
                  <a:gd name="T3" fmla="*/ 2147483646 h 2962"/>
                  <a:gd name="T4" fmla="*/ 2147483646 w 3032"/>
                  <a:gd name="T5" fmla="*/ 2147483646 h 2962"/>
                  <a:gd name="T6" fmla="*/ 2147483646 w 3032"/>
                  <a:gd name="T7" fmla="*/ 2147483646 h 2962"/>
                  <a:gd name="T8" fmla="*/ 2147483646 w 3032"/>
                  <a:gd name="T9" fmla="*/ 2147483646 h 2962"/>
                  <a:gd name="T10" fmla="*/ 2147483646 w 3032"/>
                  <a:gd name="T11" fmla="*/ 2147483646 h 2962"/>
                  <a:gd name="T12" fmla="*/ 2147483646 w 3032"/>
                  <a:gd name="T13" fmla="*/ 2147483646 h 2962"/>
                  <a:gd name="T14" fmla="*/ 2147483646 w 3032"/>
                  <a:gd name="T15" fmla="*/ 2147483646 h 2962"/>
                  <a:gd name="T16" fmla="*/ 2147483646 w 3032"/>
                  <a:gd name="T17" fmla="*/ 2147483646 h 2962"/>
                  <a:gd name="T18" fmla="*/ 2147483646 w 3032"/>
                  <a:gd name="T19" fmla="*/ 2147483646 h 2962"/>
                  <a:gd name="T20" fmla="*/ 2147483646 w 3032"/>
                  <a:gd name="T21" fmla="*/ 2147483646 h 2962"/>
                  <a:gd name="T22" fmla="*/ 2147483646 w 3032"/>
                  <a:gd name="T23" fmla="*/ 2147483646 h 2962"/>
                  <a:gd name="T24" fmla="*/ 2147483646 w 3032"/>
                  <a:gd name="T25" fmla="*/ 2147483646 h 2962"/>
                  <a:gd name="T26" fmla="*/ 2147483646 w 3032"/>
                  <a:gd name="T27" fmla="*/ 2147483646 h 2962"/>
                  <a:gd name="T28" fmla="*/ 2147483646 w 3032"/>
                  <a:gd name="T29" fmla="*/ 2147483646 h 2962"/>
                  <a:gd name="T30" fmla="*/ 2147483646 w 3032"/>
                  <a:gd name="T31" fmla="*/ 2147483646 h 2962"/>
                  <a:gd name="T32" fmla="*/ 2147483646 w 3032"/>
                  <a:gd name="T33" fmla="*/ 2147483646 h 2962"/>
                  <a:gd name="T34" fmla="*/ 2147483646 w 3032"/>
                  <a:gd name="T35" fmla="*/ 2147483646 h 2962"/>
                  <a:gd name="T36" fmla="*/ 2147483646 w 3032"/>
                  <a:gd name="T37" fmla="*/ 2147483646 h 2962"/>
                  <a:gd name="T38" fmla="*/ 2147483646 w 3032"/>
                  <a:gd name="T39" fmla="*/ 2147483646 h 2962"/>
                  <a:gd name="T40" fmla="*/ 2147483646 w 3032"/>
                  <a:gd name="T41" fmla="*/ 2147483646 h 2962"/>
                  <a:gd name="T42" fmla="*/ 2147483646 w 3032"/>
                  <a:gd name="T43" fmla="*/ 2147483646 h 2962"/>
                  <a:gd name="T44" fmla="*/ 2147483646 w 3032"/>
                  <a:gd name="T45" fmla="*/ 2147483646 h 2962"/>
                  <a:gd name="T46" fmla="*/ 2147483646 w 3032"/>
                  <a:gd name="T47" fmla="*/ 2147483646 h 2962"/>
                  <a:gd name="T48" fmla="*/ 2147483646 w 3032"/>
                  <a:gd name="T49" fmla="*/ 2147483646 h 2962"/>
                  <a:gd name="T50" fmla="*/ 2147483646 w 3032"/>
                  <a:gd name="T51" fmla="*/ 2147483646 h 2962"/>
                  <a:gd name="T52" fmla="*/ 2147483646 w 3032"/>
                  <a:gd name="T53" fmla="*/ 2147483646 h 2962"/>
                  <a:gd name="T54" fmla="*/ 2147483646 w 3032"/>
                  <a:gd name="T55" fmla="*/ 2147483646 h 2962"/>
                  <a:gd name="T56" fmla="*/ 2147483646 w 3032"/>
                  <a:gd name="T57" fmla="*/ 2147483646 h 2962"/>
                  <a:gd name="T58" fmla="*/ 2147483646 w 3032"/>
                  <a:gd name="T59" fmla="*/ 2147483646 h 29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32"/>
                  <a:gd name="T91" fmla="*/ 0 h 2962"/>
                  <a:gd name="T92" fmla="*/ 3032 w 3032"/>
                  <a:gd name="T93" fmla="*/ 2962 h 29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3" name="Shape 280">
                <a:extLst>
                  <a:ext uri="{FF2B5EF4-FFF2-40B4-BE49-F238E27FC236}">
                    <a16:creationId xmlns:a16="http://schemas.microsoft.com/office/drawing/2014/main" id="{7F1907C6-C38C-85F2-1740-F4BC70590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709" y="2620381"/>
                <a:ext cx="64874" cy="69555"/>
              </a:xfrm>
              <a:custGeom>
                <a:avLst/>
                <a:gdLst>
                  <a:gd name="T0" fmla="*/ 2147483646 w 2608"/>
                  <a:gd name="T1" fmla="*/ 2147483646 h 2750"/>
                  <a:gd name="T2" fmla="*/ 2147483646 w 2608"/>
                  <a:gd name="T3" fmla="*/ 2147483646 h 2750"/>
                  <a:gd name="T4" fmla="*/ 2147483646 w 2608"/>
                  <a:gd name="T5" fmla="*/ 2147483646 h 2750"/>
                  <a:gd name="T6" fmla="*/ 2147483646 w 2608"/>
                  <a:gd name="T7" fmla="*/ 2147483646 h 2750"/>
                  <a:gd name="T8" fmla="*/ 2147483646 w 2608"/>
                  <a:gd name="T9" fmla="*/ 2147483646 h 2750"/>
                  <a:gd name="T10" fmla="*/ 2147483646 w 2608"/>
                  <a:gd name="T11" fmla="*/ 2147483646 h 2750"/>
                  <a:gd name="T12" fmla="*/ 0 w 2608"/>
                  <a:gd name="T13" fmla="*/ 2147483646 h 2750"/>
                  <a:gd name="T14" fmla="*/ 2147483646 w 2608"/>
                  <a:gd name="T15" fmla="*/ 2147483646 h 2750"/>
                  <a:gd name="T16" fmla="*/ 2147483646 w 2608"/>
                  <a:gd name="T17" fmla="*/ 2147483646 h 2750"/>
                  <a:gd name="T18" fmla="*/ 2147483646 w 2608"/>
                  <a:gd name="T19" fmla="*/ 2147483646 h 2750"/>
                  <a:gd name="T20" fmla="*/ 2147483646 w 2608"/>
                  <a:gd name="T21" fmla="*/ 2147483646 h 2750"/>
                  <a:gd name="T22" fmla="*/ 2147483646 w 2608"/>
                  <a:gd name="T23" fmla="*/ 2147483646 h 2750"/>
                  <a:gd name="T24" fmla="*/ 2147483646 w 2608"/>
                  <a:gd name="T25" fmla="*/ 2147483646 h 2750"/>
                  <a:gd name="T26" fmla="*/ 2147483646 w 2608"/>
                  <a:gd name="T27" fmla="*/ 2147483646 h 2750"/>
                  <a:gd name="T28" fmla="*/ 2147483646 w 2608"/>
                  <a:gd name="T29" fmla="*/ 2147483646 h 2750"/>
                  <a:gd name="T30" fmla="*/ 2147483646 w 2608"/>
                  <a:gd name="T31" fmla="*/ 2147483646 h 2750"/>
                  <a:gd name="T32" fmla="*/ 2147483646 w 2608"/>
                  <a:gd name="T33" fmla="*/ 2147483646 h 2750"/>
                  <a:gd name="T34" fmla="*/ 2147483646 w 2608"/>
                  <a:gd name="T35" fmla="*/ 2147483646 h 2750"/>
                  <a:gd name="T36" fmla="*/ 2147483646 w 2608"/>
                  <a:gd name="T37" fmla="*/ 2147483646 h 2750"/>
                  <a:gd name="T38" fmla="*/ 2147483646 w 2608"/>
                  <a:gd name="T39" fmla="*/ 2147483646 h 2750"/>
                  <a:gd name="T40" fmla="*/ 2147483646 w 2608"/>
                  <a:gd name="T41" fmla="*/ 2147483646 h 2750"/>
                  <a:gd name="T42" fmla="*/ 2147483646 w 2608"/>
                  <a:gd name="T43" fmla="*/ 2147483646 h 2750"/>
                  <a:gd name="T44" fmla="*/ 2147483646 w 2608"/>
                  <a:gd name="T45" fmla="*/ 2147483646 h 2750"/>
                  <a:gd name="T46" fmla="*/ 2147483646 w 2608"/>
                  <a:gd name="T47" fmla="*/ 2147483646 h 2750"/>
                  <a:gd name="T48" fmla="*/ 2147483646 w 2608"/>
                  <a:gd name="T49" fmla="*/ 2147483646 h 2750"/>
                  <a:gd name="T50" fmla="*/ 2147483646 w 2608"/>
                  <a:gd name="T51" fmla="*/ 2147483646 h 2750"/>
                  <a:gd name="T52" fmla="*/ 2147483646 w 2608"/>
                  <a:gd name="T53" fmla="*/ 2147483646 h 2750"/>
                  <a:gd name="T54" fmla="*/ 2147483646 w 2608"/>
                  <a:gd name="T55" fmla="*/ 2147483646 h 2750"/>
                  <a:gd name="T56" fmla="*/ 2147483646 w 2608"/>
                  <a:gd name="T57" fmla="*/ 2147483646 h 2750"/>
                  <a:gd name="T58" fmla="*/ 2147483646 w 2608"/>
                  <a:gd name="T59" fmla="*/ 2147483646 h 27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08"/>
                  <a:gd name="T91" fmla="*/ 0 h 2750"/>
                  <a:gd name="T92" fmla="*/ 2608 w 2608"/>
                  <a:gd name="T93" fmla="*/ 2750 h 27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4" name="Shape 281">
                <a:extLst>
                  <a:ext uri="{FF2B5EF4-FFF2-40B4-BE49-F238E27FC236}">
                    <a16:creationId xmlns:a16="http://schemas.microsoft.com/office/drawing/2014/main" id="{F2A480BB-A515-0C95-15DC-D249FCF25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355" y="2544503"/>
                <a:ext cx="66456" cy="69555"/>
              </a:xfrm>
              <a:custGeom>
                <a:avLst/>
                <a:gdLst>
                  <a:gd name="T0" fmla="*/ 2147483646 w 2680"/>
                  <a:gd name="T1" fmla="*/ 0 h 2749"/>
                  <a:gd name="T2" fmla="*/ 2147483646 w 2680"/>
                  <a:gd name="T3" fmla="*/ 2147483646 h 2749"/>
                  <a:gd name="T4" fmla="*/ 2147483646 w 2680"/>
                  <a:gd name="T5" fmla="*/ 2147483646 h 2749"/>
                  <a:gd name="T6" fmla="*/ 2147483646 w 2680"/>
                  <a:gd name="T7" fmla="*/ 2147483646 h 2749"/>
                  <a:gd name="T8" fmla="*/ 2147483646 w 2680"/>
                  <a:gd name="T9" fmla="*/ 2147483646 h 2749"/>
                  <a:gd name="T10" fmla="*/ 2147483646 w 2680"/>
                  <a:gd name="T11" fmla="*/ 2147483646 h 2749"/>
                  <a:gd name="T12" fmla="*/ 2147483646 w 2680"/>
                  <a:gd name="T13" fmla="*/ 2147483646 h 2749"/>
                  <a:gd name="T14" fmla="*/ 2147483646 w 2680"/>
                  <a:gd name="T15" fmla="*/ 2147483646 h 2749"/>
                  <a:gd name="T16" fmla="*/ 2147483646 w 2680"/>
                  <a:gd name="T17" fmla="*/ 2147483646 h 2749"/>
                  <a:gd name="T18" fmla="*/ 2147483646 w 2680"/>
                  <a:gd name="T19" fmla="*/ 2147483646 h 2749"/>
                  <a:gd name="T20" fmla="*/ 2147483646 w 2680"/>
                  <a:gd name="T21" fmla="*/ 2147483646 h 2749"/>
                  <a:gd name="T22" fmla="*/ 2147483646 w 2680"/>
                  <a:gd name="T23" fmla="*/ 2147483646 h 2749"/>
                  <a:gd name="T24" fmla="*/ 2147483646 w 2680"/>
                  <a:gd name="T25" fmla="*/ 2147483646 h 2749"/>
                  <a:gd name="T26" fmla="*/ 2147483646 w 2680"/>
                  <a:gd name="T27" fmla="*/ 2147483646 h 2749"/>
                  <a:gd name="T28" fmla="*/ 2147483646 w 2680"/>
                  <a:gd name="T29" fmla="*/ 2147483646 h 2749"/>
                  <a:gd name="T30" fmla="*/ 2147483646 w 2680"/>
                  <a:gd name="T31" fmla="*/ 2147483646 h 2749"/>
                  <a:gd name="T32" fmla="*/ 2147483646 w 2680"/>
                  <a:gd name="T33" fmla="*/ 2147483646 h 2749"/>
                  <a:gd name="T34" fmla="*/ 2147483646 w 2680"/>
                  <a:gd name="T35" fmla="*/ 2147483646 h 2749"/>
                  <a:gd name="T36" fmla="*/ 2147483646 w 2680"/>
                  <a:gd name="T37" fmla="*/ 2147483646 h 2749"/>
                  <a:gd name="T38" fmla="*/ 2147483646 w 2680"/>
                  <a:gd name="T39" fmla="*/ 2147483646 h 2749"/>
                  <a:gd name="T40" fmla="*/ 2147483646 w 2680"/>
                  <a:gd name="T41" fmla="*/ 2147483646 h 2749"/>
                  <a:gd name="T42" fmla="*/ 2147483646 w 2680"/>
                  <a:gd name="T43" fmla="*/ 2147483646 h 2749"/>
                  <a:gd name="T44" fmla="*/ 2147483646 w 2680"/>
                  <a:gd name="T45" fmla="*/ 2147483646 h 2749"/>
                  <a:gd name="T46" fmla="*/ 2147483646 w 2680"/>
                  <a:gd name="T47" fmla="*/ 2147483646 h 2749"/>
                  <a:gd name="T48" fmla="*/ 2147483646 w 2680"/>
                  <a:gd name="T49" fmla="*/ 2147483646 h 2749"/>
                  <a:gd name="T50" fmla="*/ 2147483646 w 2680"/>
                  <a:gd name="T51" fmla="*/ 2147483646 h 2749"/>
                  <a:gd name="T52" fmla="*/ 2147483646 w 2680"/>
                  <a:gd name="T53" fmla="*/ 2147483646 h 2749"/>
                  <a:gd name="T54" fmla="*/ 2147483646 w 2680"/>
                  <a:gd name="T55" fmla="*/ 0 h 27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80"/>
                  <a:gd name="T85" fmla="*/ 0 h 2749"/>
                  <a:gd name="T86" fmla="*/ 2680 w 2680"/>
                  <a:gd name="T87" fmla="*/ 2749 h 27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5" name="Shape 282">
                <a:extLst>
                  <a:ext uri="{FF2B5EF4-FFF2-40B4-BE49-F238E27FC236}">
                    <a16:creationId xmlns:a16="http://schemas.microsoft.com/office/drawing/2014/main" id="{B3762E3F-F077-A9E1-A2A3-8A432CB70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026" y="2455979"/>
                <a:ext cx="55380" cy="61651"/>
              </a:xfrm>
              <a:custGeom>
                <a:avLst/>
                <a:gdLst>
                  <a:gd name="T0" fmla="*/ 2147483646 w 2257"/>
                  <a:gd name="T1" fmla="*/ 0 h 2468"/>
                  <a:gd name="T2" fmla="*/ 2147483646 w 2257"/>
                  <a:gd name="T3" fmla="*/ 2147483646 h 2468"/>
                  <a:gd name="T4" fmla="*/ 2147483646 w 2257"/>
                  <a:gd name="T5" fmla="*/ 2147483646 h 2468"/>
                  <a:gd name="T6" fmla="*/ 2147483646 w 2257"/>
                  <a:gd name="T7" fmla="*/ 2147483646 h 2468"/>
                  <a:gd name="T8" fmla="*/ 2147483646 w 2257"/>
                  <a:gd name="T9" fmla="*/ 2147483646 h 2468"/>
                  <a:gd name="T10" fmla="*/ 2147483646 w 2257"/>
                  <a:gd name="T11" fmla="*/ 2147483646 h 2468"/>
                  <a:gd name="T12" fmla="*/ 2147483646 w 2257"/>
                  <a:gd name="T13" fmla="*/ 2147483646 h 2468"/>
                  <a:gd name="T14" fmla="*/ 2147483646 w 2257"/>
                  <a:gd name="T15" fmla="*/ 2147483646 h 2468"/>
                  <a:gd name="T16" fmla="*/ 2147483646 w 2257"/>
                  <a:gd name="T17" fmla="*/ 2147483646 h 2468"/>
                  <a:gd name="T18" fmla="*/ 2147483646 w 2257"/>
                  <a:gd name="T19" fmla="*/ 2147483646 h 2468"/>
                  <a:gd name="T20" fmla="*/ 2147483646 w 2257"/>
                  <a:gd name="T21" fmla="*/ 2147483646 h 2468"/>
                  <a:gd name="T22" fmla="*/ 2147483646 w 2257"/>
                  <a:gd name="T23" fmla="*/ 2147483646 h 2468"/>
                  <a:gd name="T24" fmla="*/ 2147483646 w 2257"/>
                  <a:gd name="T25" fmla="*/ 2147483646 h 2468"/>
                  <a:gd name="T26" fmla="*/ 2147483646 w 2257"/>
                  <a:gd name="T27" fmla="*/ 2147483646 h 2468"/>
                  <a:gd name="T28" fmla="*/ 2147483646 w 2257"/>
                  <a:gd name="T29" fmla="*/ 2147483646 h 2468"/>
                  <a:gd name="T30" fmla="*/ 2147483646 w 2257"/>
                  <a:gd name="T31" fmla="*/ 2147483646 h 2468"/>
                  <a:gd name="T32" fmla="*/ 2147483646 w 2257"/>
                  <a:gd name="T33" fmla="*/ 2147483646 h 2468"/>
                  <a:gd name="T34" fmla="*/ 2147483646 w 2257"/>
                  <a:gd name="T35" fmla="*/ 2147483646 h 2468"/>
                  <a:gd name="T36" fmla="*/ 2147483646 w 2257"/>
                  <a:gd name="T37" fmla="*/ 2147483646 h 2468"/>
                  <a:gd name="T38" fmla="*/ 2147483646 w 2257"/>
                  <a:gd name="T39" fmla="*/ 2147483646 h 2468"/>
                  <a:gd name="T40" fmla="*/ 2147483646 w 2257"/>
                  <a:gd name="T41" fmla="*/ 2147483646 h 2468"/>
                  <a:gd name="T42" fmla="*/ 2147483646 w 2257"/>
                  <a:gd name="T43" fmla="*/ 2147483646 h 2468"/>
                  <a:gd name="T44" fmla="*/ 2147483646 w 2257"/>
                  <a:gd name="T45" fmla="*/ 2147483646 h 2468"/>
                  <a:gd name="T46" fmla="*/ 2147483646 w 2257"/>
                  <a:gd name="T47" fmla="*/ 2147483646 h 2468"/>
                  <a:gd name="T48" fmla="*/ 2147483646 w 2257"/>
                  <a:gd name="T49" fmla="*/ 0 h 24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7"/>
                  <a:gd name="T76" fmla="*/ 0 h 2468"/>
                  <a:gd name="T77" fmla="*/ 2257 w 2257"/>
                  <a:gd name="T78" fmla="*/ 2468 h 24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6" name="Shape 283">
                <a:extLst>
                  <a:ext uri="{FF2B5EF4-FFF2-40B4-BE49-F238E27FC236}">
                    <a16:creationId xmlns:a16="http://schemas.microsoft.com/office/drawing/2014/main" id="{5B13F240-1FAD-5733-F0BE-CC3D07C6A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912" y="2435429"/>
                <a:ext cx="45886" cy="47424"/>
              </a:xfrm>
              <a:custGeom>
                <a:avLst/>
                <a:gdLst>
                  <a:gd name="T0" fmla="*/ 2147483646 w 1833"/>
                  <a:gd name="T1" fmla="*/ 2147483646 h 1905"/>
                  <a:gd name="T2" fmla="*/ 2147483646 w 1833"/>
                  <a:gd name="T3" fmla="*/ 2147483646 h 1905"/>
                  <a:gd name="T4" fmla="*/ 2147483646 w 1833"/>
                  <a:gd name="T5" fmla="*/ 2147483646 h 1905"/>
                  <a:gd name="T6" fmla="*/ 2147483646 w 1833"/>
                  <a:gd name="T7" fmla="*/ 2147483646 h 1905"/>
                  <a:gd name="T8" fmla="*/ 2147483646 w 1833"/>
                  <a:gd name="T9" fmla="*/ 2147483646 h 1905"/>
                  <a:gd name="T10" fmla="*/ 2147483646 w 1833"/>
                  <a:gd name="T11" fmla="*/ 2147483646 h 1905"/>
                  <a:gd name="T12" fmla="*/ 0 w 1833"/>
                  <a:gd name="T13" fmla="*/ 2147483646 h 1905"/>
                  <a:gd name="T14" fmla="*/ 2147483646 w 1833"/>
                  <a:gd name="T15" fmla="*/ 2147483646 h 1905"/>
                  <a:gd name="T16" fmla="*/ 2147483646 w 1833"/>
                  <a:gd name="T17" fmla="*/ 2147483646 h 1905"/>
                  <a:gd name="T18" fmla="*/ 2147483646 w 1833"/>
                  <a:gd name="T19" fmla="*/ 2147483646 h 1905"/>
                  <a:gd name="T20" fmla="*/ 2147483646 w 1833"/>
                  <a:gd name="T21" fmla="*/ 2147483646 h 1905"/>
                  <a:gd name="T22" fmla="*/ 2147483646 w 1833"/>
                  <a:gd name="T23" fmla="*/ 2147483646 h 1905"/>
                  <a:gd name="T24" fmla="*/ 2147483646 w 1833"/>
                  <a:gd name="T25" fmla="*/ 2147483646 h 1905"/>
                  <a:gd name="T26" fmla="*/ 2147483646 w 1833"/>
                  <a:gd name="T27" fmla="*/ 2147483646 h 1905"/>
                  <a:gd name="T28" fmla="*/ 2147483646 w 1833"/>
                  <a:gd name="T29" fmla="*/ 2147483646 h 1905"/>
                  <a:gd name="T30" fmla="*/ 2147483646 w 1833"/>
                  <a:gd name="T31" fmla="*/ 2147483646 h 1905"/>
                  <a:gd name="T32" fmla="*/ 2147483646 w 1833"/>
                  <a:gd name="T33" fmla="*/ 2147483646 h 1905"/>
                  <a:gd name="T34" fmla="*/ 2147483646 w 1833"/>
                  <a:gd name="T35" fmla="*/ 2147483646 h 1905"/>
                  <a:gd name="T36" fmla="*/ 2147483646 w 1833"/>
                  <a:gd name="T37" fmla="*/ 2147483646 h 1905"/>
                  <a:gd name="T38" fmla="*/ 2147483646 w 1833"/>
                  <a:gd name="T39" fmla="*/ 2147483646 h 19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33"/>
                  <a:gd name="T61" fmla="*/ 0 h 1905"/>
                  <a:gd name="T62" fmla="*/ 1833 w 1833"/>
                  <a:gd name="T63" fmla="*/ 1905 h 19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7" name="Shape 284">
                <a:extLst>
                  <a:ext uri="{FF2B5EF4-FFF2-40B4-BE49-F238E27FC236}">
                    <a16:creationId xmlns:a16="http://schemas.microsoft.com/office/drawing/2014/main" id="{0FE57CB1-6D0E-FAD9-5BCF-F14DBC886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305" y="2060780"/>
                <a:ext cx="72785" cy="61651"/>
              </a:xfrm>
              <a:custGeom>
                <a:avLst/>
                <a:gdLst>
                  <a:gd name="T0" fmla="*/ 2147483646 w 2891"/>
                  <a:gd name="T1" fmla="*/ 2147483646 h 2468"/>
                  <a:gd name="T2" fmla="*/ 2147483646 w 2891"/>
                  <a:gd name="T3" fmla="*/ 2147483646 h 2468"/>
                  <a:gd name="T4" fmla="*/ 2147483646 w 2891"/>
                  <a:gd name="T5" fmla="*/ 2147483646 h 2468"/>
                  <a:gd name="T6" fmla="*/ 2147483646 w 2891"/>
                  <a:gd name="T7" fmla="*/ 2147483646 h 2468"/>
                  <a:gd name="T8" fmla="*/ 0 w 2891"/>
                  <a:gd name="T9" fmla="*/ 2147483646 h 2468"/>
                  <a:gd name="T10" fmla="*/ 2147483646 w 2891"/>
                  <a:gd name="T11" fmla="*/ 2147483646 h 2468"/>
                  <a:gd name="T12" fmla="*/ 2147483646 w 2891"/>
                  <a:gd name="T13" fmla="*/ 2147483646 h 2468"/>
                  <a:gd name="T14" fmla="*/ 2147483646 w 2891"/>
                  <a:gd name="T15" fmla="*/ 2147483646 h 2468"/>
                  <a:gd name="T16" fmla="*/ 2147483646 w 2891"/>
                  <a:gd name="T17" fmla="*/ 2147483646 h 2468"/>
                  <a:gd name="T18" fmla="*/ 2147483646 w 2891"/>
                  <a:gd name="T19" fmla="*/ 2147483646 h 2468"/>
                  <a:gd name="T20" fmla="*/ 2147483646 w 2891"/>
                  <a:gd name="T21" fmla="*/ 2147483646 h 2468"/>
                  <a:gd name="T22" fmla="*/ 2147483646 w 2891"/>
                  <a:gd name="T23" fmla="*/ 2147483646 h 2468"/>
                  <a:gd name="T24" fmla="*/ 2147483646 w 2891"/>
                  <a:gd name="T25" fmla="*/ 2147483646 h 2468"/>
                  <a:gd name="T26" fmla="*/ 2147483646 w 2891"/>
                  <a:gd name="T27" fmla="*/ 2147483646 h 2468"/>
                  <a:gd name="T28" fmla="*/ 2147483646 w 2891"/>
                  <a:gd name="T29" fmla="*/ 2147483646 h 2468"/>
                  <a:gd name="T30" fmla="*/ 2147483646 w 2891"/>
                  <a:gd name="T31" fmla="*/ 2147483646 h 2468"/>
                  <a:gd name="T32" fmla="*/ 2147483646 w 2891"/>
                  <a:gd name="T33" fmla="*/ 2147483646 h 2468"/>
                  <a:gd name="T34" fmla="*/ 2147483646 w 2891"/>
                  <a:gd name="T35" fmla="*/ 2147483646 h 2468"/>
                  <a:gd name="T36" fmla="*/ 2147483646 w 2891"/>
                  <a:gd name="T37" fmla="*/ 2147483646 h 2468"/>
                  <a:gd name="T38" fmla="*/ 2147483646 w 2891"/>
                  <a:gd name="T39" fmla="*/ 2147483646 h 2468"/>
                  <a:gd name="T40" fmla="*/ 2147483646 w 2891"/>
                  <a:gd name="T41" fmla="*/ 2147483646 h 2468"/>
                  <a:gd name="T42" fmla="*/ 2147483646 w 2891"/>
                  <a:gd name="T43" fmla="*/ 2147483646 h 2468"/>
                  <a:gd name="T44" fmla="*/ 2147483646 w 2891"/>
                  <a:gd name="T45" fmla="*/ 2147483646 h 2468"/>
                  <a:gd name="T46" fmla="*/ 2147483646 w 2891"/>
                  <a:gd name="T47" fmla="*/ 2147483646 h 2468"/>
                  <a:gd name="T48" fmla="*/ 2147483646 w 2891"/>
                  <a:gd name="T49" fmla="*/ 2147483646 h 24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91"/>
                  <a:gd name="T76" fmla="*/ 0 h 2468"/>
                  <a:gd name="T77" fmla="*/ 2891 w 2891"/>
                  <a:gd name="T78" fmla="*/ 2468 h 24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8" name="Shape 285">
                <a:extLst>
                  <a:ext uri="{FF2B5EF4-FFF2-40B4-BE49-F238E27FC236}">
                    <a16:creationId xmlns:a16="http://schemas.microsoft.com/office/drawing/2014/main" id="{397E2C19-2F69-2646-EB49-73C7F74B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546" y="1962771"/>
                <a:ext cx="63291" cy="67975"/>
              </a:xfrm>
              <a:custGeom>
                <a:avLst/>
                <a:gdLst>
                  <a:gd name="T0" fmla="*/ 2147483646 w 2538"/>
                  <a:gd name="T1" fmla="*/ 0 h 2679"/>
                  <a:gd name="T2" fmla="*/ 2147483646 w 2538"/>
                  <a:gd name="T3" fmla="*/ 2147483646 h 2679"/>
                  <a:gd name="T4" fmla="*/ 2147483646 w 2538"/>
                  <a:gd name="T5" fmla="*/ 2147483646 h 2679"/>
                  <a:gd name="T6" fmla="*/ 2147483646 w 2538"/>
                  <a:gd name="T7" fmla="*/ 2147483646 h 2679"/>
                  <a:gd name="T8" fmla="*/ 2147483646 w 2538"/>
                  <a:gd name="T9" fmla="*/ 2147483646 h 2679"/>
                  <a:gd name="T10" fmla="*/ 2147483646 w 2538"/>
                  <a:gd name="T11" fmla="*/ 2147483646 h 2679"/>
                  <a:gd name="T12" fmla="*/ 2147483646 w 2538"/>
                  <a:gd name="T13" fmla="*/ 2147483646 h 2679"/>
                  <a:gd name="T14" fmla="*/ 0 w 2538"/>
                  <a:gd name="T15" fmla="*/ 2147483646 h 2679"/>
                  <a:gd name="T16" fmla="*/ 0 w 2538"/>
                  <a:gd name="T17" fmla="*/ 2147483646 h 2679"/>
                  <a:gd name="T18" fmla="*/ 0 w 2538"/>
                  <a:gd name="T19" fmla="*/ 2147483646 h 2679"/>
                  <a:gd name="T20" fmla="*/ 2147483646 w 2538"/>
                  <a:gd name="T21" fmla="*/ 2147483646 h 2679"/>
                  <a:gd name="T22" fmla="*/ 2147483646 w 2538"/>
                  <a:gd name="T23" fmla="*/ 2147483646 h 2679"/>
                  <a:gd name="T24" fmla="*/ 2147483646 w 2538"/>
                  <a:gd name="T25" fmla="*/ 2147483646 h 2679"/>
                  <a:gd name="T26" fmla="*/ 2147483646 w 2538"/>
                  <a:gd name="T27" fmla="*/ 2147483646 h 2679"/>
                  <a:gd name="T28" fmla="*/ 2147483646 w 2538"/>
                  <a:gd name="T29" fmla="*/ 2147483646 h 2679"/>
                  <a:gd name="T30" fmla="*/ 2147483646 w 2538"/>
                  <a:gd name="T31" fmla="*/ 2147483646 h 2679"/>
                  <a:gd name="T32" fmla="*/ 2147483646 w 2538"/>
                  <a:gd name="T33" fmla="*/ 2147483646 h 2679"/>
                  <a:gd name="T34" fmla="*/ 2147483646 w 2538"/>
                  <a:gd name="T35" fmla="*/ 2147483646 h 2679"/>
                  <a:gd name="T36" fmla="*/ 2147483646 w 2538"/>
                  <a:gd name="T37" fmla="*/ 2147483646 h 2679"/>
                  <a:gd name="T38" fmla="*/ 2147483646 w 2538"/>
                  <a:gd name="T39" fmla="*/ 2147483646 h 2679"/>
                  <a:gd name="T40" fmla="*/ 2147483646 w 2538"/>
                  <a:gd name="T41" fmla="*/ 2147483646 h 2679"/>
                  <a:gd name="T42" fmla="*/ 2147483646 w 2538"/>
                  <a:gd name="T43" fmla="*/ 2147483646 h 2679"/>
                  <a:gd name="T44" fmla="*/ 2147483646 w 2538"/>
                  <a:gd name="T45" fmla="*/ 2147483646 h 2679"/>
                  <a:gd name="T46" fmla="*/ 2147483646 w 2538"/>
                  <a:gd name="T47" fmla="*/ 2147483646 h 2679"/>
                  <a:gd name="T48" fmla="*/ 2147483646 w 2538"/>
                  <a:gd name="T49" fmla="*/ 2147483646 h 2679"/>
                  <a:gd name="T50" fmla="*/ 2147483646 w 2538"/>
                  <a:gd name="T51" fmla="*/ 0 h 26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38"/>
                  <a:gd name="T79" fmla="*/ 0 h 2679"/>
                  <a:gd name="T80" fmla="*/ 2538 w 2538"/>
                  <a:gd name="T81" fmla="*/ 2679 h 26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lnTo>
                      <a:pt x="1340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49" name="Shape 286">
                <a:extLst>
                  <a:ext uri="{FF2B5EF4-FFF2-40B4-BE49-F238E27FC236}">
                    <a16:creationId xmlns:a16="http://schemas.microsoft.com/office/drawing/2014/main" id="{FF6A45DF-BF17-5167-DEC8-369D305CC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900" y="1932737"/>
                <a:ext cx="50633" cy="42681"/>
              </a:xfrm>
              <a:custGeom>
                <a:avLst/>
                <a:gdLst>
                  <a:gd name="T0" fmla="*/ 2147483646 w 2045"/>
                  <a:gd name="T1" fmla="*/ 2147483646 h 1693"/>
                  <a:gd name="T2" fmla="*/ 2147483646 w 2045"/>
                  <a:gd name="T3" fmla="*/ 2147483646 h 1693"/>
                  <a:gd name="T4" fmla="*/ 2147483646 w 2045"/>
                  <a:gd name="T5" fmla="*/ 2147483646 h 1693"/>
                  <a:gd name="T6" fmla="*/ 2147483646 w 2045"/>
                  <a:gd name="T7" fmla="*/ 2147483646 h 1693"/>
                  <a:gd name="T8" fmla="*/ 2147483646 w 2045"/>
                  <a:gd name="T9" fmla="*/ 2147483646 h 1693"/>
                  <a:gd name="T10" fmla="*/ 2147483646 w 2045"/>
                  <a:gd name="T11" fmla="*/ 2147483646 h 1693"/>
                  <a:gd name="T12" fmla="*/ 2147483646 w 2045"/>
                  <a:gd name="T13" fmla="*/ 2147483646 h 1693"/>
                  <a:gd name="T14" fmla="*/ 2147483646 w 2045"/>
                  <a:gd name="T15" fmla="*/ 2147483646 h 1693"/>
                  <a:gd name="T16" fmla="*/ 2147483646 w 2045"/>
                  <a:gd name="T17" fmla="*/ 2147483646 h 1693"/>
                  <a:gd name="T18" fmla="*/ 2147483646 w 2045"/>
                  <a:gd name="T19" fmla="*/ 2147483646 h 1693"/>
                  <a:gd name="T20" fmla="*/ 2147483646 w 2045"/>
                  <a:gd name="T21" fmla="*/ 2147483646 h 1693"/>
                  <a:gd name="T22" fmla="*/ 2147483646 w 2045"/>
                  <a:gd name="T23" fmla="*/ 2147483646 h 1693"/>
                  <a:gd name="T24" fmla="*/ 2147483646 w 2045"/>
                  <a:gd name="T25" fmla="*/ 2147483646 h 1693"/>
                  <a:gd name="T26" fmla="*/ 2147483646 w 2045"/>
                  <a:gd name="T27" fmla="*/ 2147483646 h 1693"/>
                  <a:gd name="T28" fmla="*/ 2147483646 w 2045"/>
                  <a:gd name="T29" fmla="*/ 2147483646 h 1693"/>
                  <a:gd name="T30" fmla="*/ 2147483646 w 2045"/>
                  <a:gd name="T31" fmla="*/ 2147483646 h 1693"/>
                  <a:gd name="T32" fmla="*/ 2147483646 w 2045"/>
                  <a:gd name="T33" fmla="*/ 2147483646 h 1693"/>
                  <a:gd name="T34" fmla="*/ 2147483646 w 2045"/>
                  <a:gd name="T35" fmla="*/ 2147483646 h 1693"/>
                  <a:gd name="T36" fmla="*/ 2147483646 w 2045"/>
                  <a:gd name="T37" fmla="*/ 2147483646 h 1693"/>
                  <a:gd name="T38" fmla="*/ 2147483646 w 2045"/>
                  <a:gd name="T39" fmla="*/ 2147483646 h 1693"/>
                  <a:gd name="T40" fmla="*/ 2147483646 w 2045"/>
                  <a:gd name="T41" fmla="*/ 2147483646 h 16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5"/>
                  <a:gd name="T64" fmla="*/ 0 h 1693"/>
                  <a:gd name="T65" fmla="*/ 2045 w 2045"/>
                  <a:gd name="T66" fmla="*/ 1693 h 16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0" name="Shape 287">
                <a:extLst>
                  <a:ext uri="{FF2B5EF4-FFF2-40B4-BE49-F238E27FC236}">
                    <a16:creationId xmlns:a16="http://schemas.microsoft.com/office/drawing/2014/main" id="{B503663C-4CC3-46FC-272F-9618145AD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290" y="2168274"/>
                <a:ext cx="50633" cy="50585"/>
              </a:xfrm>
              <a:custGeom>
                <a:avLst/>
                <a:gdLst>
                  <a:gd name="T0" fmla="*/ 2147483646 w 2045"/>
                  <a:gd name="T1" fmla="*/ 0 h 2045"/>
                  <a:gd name="T2" fmla="*/ 2147483646 w 2045"/>
                  <a:gd name="T3" fmla="*/ 2147483646 h 2045"/>
                  <a:gd name="T4" fmla="*/ 2147483646 w 2045"/>
                  <a:gd name="T5" fmla="*/ 2147483646 h 2045"/>
                  <a:gd name="T6" fmla="*/ 2147483646 w 2045"/>
                  <a:gd name="T7" fmla="*/ 2147483646 h 2045"/>
                  <a:gd name="T8" fmla="*/ 2147483646 w 2045"/>
                  <a:gd name="T9" fmla="*/ 2147483646 h 2045"/>
                  <a:gd name="T10" fmla="*/ 2147483646 w 2045"/>
                  <a:gd name="T11" fmla="*/ 2147483646 h 2045"/>
                  <a:gd name="T12" fmla="*/ 0 w 2045"/>
                  <a:gd name="T13" fmla="*/ 2147483646 h 2045"/>
                  <a:gd name="T14" fmla="*/ 0 w 2045"/>
                  <a:gd name="T15" fmla="*/ 2147483646 h 2045"/>
                  <a:gd name="T16" fmla="*/ 2147483646 w 2045"/>
                  <a:gd name="T17" fmla="*/ 2147483646 h 2045"/>
                  <a:gd name="T18" fmla="*/ 2147483646 w 2045"/>
                  <a:gd name="T19" fmla="*/ 2147483646 h 2045"/>
                  <a:gd name="T20" fmla="*/ 2147483646 w 2045"/>
                  <a:gd name="T21" fmla="*/ 2147483646 h 2045"/>
                  <a:gd name="T22" fmla="*/ 2147483646 w 2045"/>
                  <a:gd name="T23" fmla="*/ 2147483646 h 2045"/>
                  <a:gd name="T24" fmla="*/ 2147483646 w 2045"/>
                  <a:gd name="T25" fmla="*/ 2147483646 h 2045"/>
                  <a:gd name="T26" fmla="*/ 2147483646 w 2045"/>
                  <a:gd name="T27" fmla="*/ 2147483646 h 2045"/>
                  <a:gd name="T28" fmla="*/ 2147483646 w 2045"/>
                  <a:gd name="T29" fmla="*/ 2147483646 h 2045"/>
                  <a:gd name="T30" fmla="*/ 2147483646 w 2045"/>
                  <a:gd name="T31" fmla="*/ 2147483646 h 2045"/>
                  <a:gd name="T32" fmla="*/ 2147483646 w 2045"/>
                  <a:gd name="T33" fmla="*/ 2147483646 h 2045"/>
                  <a:gd name="T34" fmla="*/ 2147483646 w 2045"/>
                  <a:gd name="T35" fmla="*/ 2147483646 h 2045"/>
                  <a:gd name="T36" fmla="*/ 2147483646 w 2045"/>
                  <a:gd name="T37" fmla="*/ 2147483646 h 2045"/>
                  <a:gd name="T38" fmla="*/ 2147483646 w 2045"/>
                  <a:gd name="T39" fmla="*/ 2147483646 h 2045"/>
                  <a:gd name="T40" fmla="*/ 2147483646 w 2045"/>
                  <a:gd name="T41" fmla="*/ 2147483646 h 2045"/>
                  <a:gd name="T42" fmla="*/ 2147483646 w 2045"/>
                  <a:gd name="T43" fmla="*/ 2147483646 h 2045"/>
                  <a:gd name="T44" fmla="*/ 2147483646 w 2045"/>
                  <a:gd name="T45" fmla="*/ 2147483646 h 2045"/>
                  <a:gd name="T46" fmla="*/ 2147483646 w 2045"/>
                  <a:gd name="T47" fmla="*/ 0 h 20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45"/>
                  <a:gd name="T73" fmla="*/ 0 h 2045"/>
                  <a:gd name="T74" fmla="*/ 2045 w 2045"/>
                  <a:gd name="T75" fmla="*/ 2045 h 20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1" name="Shape 288">
                <a:extLst>
                  <a:ext uri="{FF2B5EF4-FFF2-40B4-BE49-F238E27FC236}">
                    <a16:creationId xmlns:a16="http://schemas.microsoft.com/office/drawing/2014/main" id="{B3974697-8315-CE0C-6D93-1402146C5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252" y="2152466"/>
                <a:ext cx="31646" cy="23712"/>
              </a:xfrm>
              <a:custGeom>
                <a:avLst/>
                <a:gdLst>
                  <a:gd name="T0" fmla="*/ 2147483646 w 1269"/>
                  <a:gd name="T1" fmla="*/ 0 h 987"/>
                  <a:gd name="T2" fmla="*/ 2147483646 w 1269"/>
                  <a:gd name="T3" fmla="*/ 2147483646 h 987"/>
                  <a:gd name="T4" fmla="*/ 2147483646 w 1269"/>
                  <a:gd name="T5" fmla="*/ 2147483646 h 987"/>
                  <a:gd name="T6" fmla="*/ 2147483646 w 1269"/>
                  <a:gd name="T7" fmla="*/ 2147483646 h 987"/>
                  <a:gd name="T8" fmla="*/ 0 w 1269"/>
                  <a:gd name="T9" fmla="*/ 2147483646 h 987"/>
                  <a:gd name="T10" fmla="*/ 2147483646 w 1269"/>
                  <a:gd name="T11" fmla="*/ 2147483646 h 987"/>
                  <a:gd name="T12" fmla="*/ 2147483646 w 1269"/>
                  <a:gd name="T13" fmla="*/ 2147483646 h 987"/>
                  <a:gd name="T14" fmla="*/ 2147483646 w 1269"/>
                  <a:gd name="T15" fmla="*/ 2147483646 h 987"/>
                  <a:gd name="T16" fmla="*/ 2147483646 w 1269"/>
                  <a:gd name="T17" fmla="*/ 2147483646 h 987"/>
                  <a:gd name="T18" fmla="*/ 2147483646 w 1269"/>
                  <a:gd name="T19" fmla="*/ 2147483646 h 987"/>
                  <a:gd name="T20" fmla="*/ 2147483646 w 1269"/>
                  <a:gd name="T21" fmla="*/ 2147483646 h 987"/>
                  <a:gd name="T22" fmla="*/ 2147483646 w 1269"/>
                  <a:gd name="T23" fmla="*/ 2147483646 h 987"/>
                  <a:gd name="T24" fmla="*/ 2147483646 w 1269"/>
                  <a:gd name="T25" fmla="*/ 2147483646 h 987"/>
                  <a:gd name="T26" fmla="*/ 2147483646 w 1269"/>
                  <a:gd name="T27" fmla="*/ 2147483646 h 987"/>
                  <a:gd name="T28" fmla="*/ 2147483646 w 1269"/>
                  <a:gd name="T29" fmla="*/ 2147483646 h 987"/>
                  <a:gd name="T30" fmla="*/ 2147483646 w 1269"/>
                  <a:gd name="T31" fmla="*/ 2147483646 h 987"/>
                  <a:gd name="T32" fmla="*/ 2147483646 w 1269"/>
                  <a:gd name="T33" fmla="*/ 2147483646 h 987"/>
                  <a:gd name="T34" fmla="*/ 2147483646 w 1269"/>
                  <a:gd name="T35" fmla="*/ 0 h 9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69"/>
                  <a:gd name="T55" fmla="*/ 0 h 987"/>
                  <a:gd name="T56" fmla="*/ 1269 w 1269"/>
                  <a:gd name="T57" fmla="*/ 987 h 9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2" name="Shape 289">
                <a:extLst>
                  <a:ext uri="{FF2B5EF4-FFF2-40B4-BE49-F238E27FC236}">
                    <a16:creationId xmlns:a16="http://schemas.microsoft.com/office/drawing/2014/main" id="{869088F4-4C81-5F97-E14B-5D0F9C433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200" y="1921671"/>
                <a:ext cx="55380" cy="53747"/>
              </a:xfrm>
              <a:custGeom>
                <a:avLst/>
                <a:gdLst>
                  <a:gd name="T0" fmla="*/ 2147483646 w 2185"/>
                  <a:gd name="T1" fmla="*/ 2147483646 h 2186"/>
                  <a:gd name="T2" fmla="*/ 2147483646 w 2185"/>
                  <a:gd name="T3" fmla="*/ 2147483646 h 2186"/>
                  <a:gd name="T4" fmla="*/ 2147483646 w 2185"/>
                  <a:gd name="T5" fmla="*/ 2147483646 h 2186"/>
                  <a:gd name="T6" fmla="*/ 2147483646 w 2185"/>
                  <a:gd name="T7" fmla="*/ 2147483646 h 2186"/>
                  <a:gd name="T8" fmla="*/ 0 w 2185"/>
                  <a:gd name="T9" fmla="*/ 2147483646 h 2186"/>
                  <a:gd name="T10" fmla="*/ 0 w 2185"/>
                  <a:gd name="T11" fmla="*/ 2147483646 h 2186"/>
                  <a:gd name="T12" fmla="*/ 2147483646 w 2185"/>
                  <a:gd name="T13" fmla="*/ 2147483646 h 2186"/>
                  <a:gd name="T14" fmla="*/ 2147483646 w 2185"/>
                  <a:gd name="T15" fmla="*/ 2147483646 h 2186"/>
                  <a:gd name="T16" fmla="*/ 2147483646 w 2185"/>
                  <a:gd name="T17" fmla="*/ 2147483646 h 2186"/>
                  <a:gd name="T18" fmla="*/ 2147483646 w 2185"/>
                  <a:gd name="T19" fmla="*/ 2147483646 h 2186"/>
                  <a:gd name="T20" fmla="*/ 2147483646 w 2185"/>
                  <a:gd name="T21" fmla="*/ 2147483646 h 2186"/>
                  <a:gd name="T22" fmla="*/ 2147483646 w 2185"/>
                  <a:gd name="T23" fmla="*/ 2147483646 h 2186"/>
                  <a:gd name="T24" fmla="*/ 2147483646 w 2185"/>
                  <a:gd name="T25" fmla="*/ 2147483646 h 2186"/>
                  <a:gd name="T26" fmla="*/ 2147483646 w 2185"/>
                  <a:gd name="T27" fmla="*/ 2147483646 h 2186"/>
                  <a:gd name="T28" fmla="*/ 2147483646 w 2185"/>
                  <a:gd name="T29" fmla="*/ 2147483646 h 2186"/>
                  <a:gd name="T30" fmla="*/ 2147483646 w 2185"/>
                  <a:gd name="T31" fmla="*/ 2147483646 h 2186"/>
                  <a:gd name="T32" fmla="*/ 2147483646 w 2185"/>
                  <a:gd name="T33" fmla="*/ 2147483646 h 2186"/>
                  <a:gd name="T34" fmla="*/ 2147483646 w 2185"/>
                  <a:gd name="T35" fmla="*/ 2147483646 h 2186"/>
                  <a:gd name="T36" fmla="*/ 2147483646 w 2185"/>
                  <a:gd name="T37" fmla="*/ 2147483646 h 2186"/>
                  <a:gd name="T38" fmla="*/ 2147483646 w 2185"/>
                  <a:gd name="T39" fmla="*/ 2147483646 h 2186"/>
                  <a:gd name="T40" fmla="*/ 2147483646 w 2185"/>
                  <a:gd name="T41" fmla="*/ 2147483646 h 2186"/>
                  <a:gd name="T42" fmla="*/ 2147483646 w 2185"/>
                  <a:gd name="T43" fmla="*/ 2147483646 h 2186"/>
                  <a:gd name="T44" fmla="*/ 2147483646 w 2185"/>
                  <a:gd name="T45" fmla="*/ 2147483646 h 2186"/>
                  <a:gd name="T46" fmla="*/ 2147483646 w 2185"/>
                  <a:gd name="T47" fmla="*/ 2147483646 h 2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85"/>
                  <a:gd name="T73" fmla="*/ 0 h 2186"/>
                  <a:gd name="T74" fmla="*/ 2185 w 2185"/>
                  <a:gd name="T75" fmla="*/ 2186 h 21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lnTo>
                      <a:pt x="98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3" name="Shape 290">
                <a:extLst>
                  <a:ext uri="{FF2B5EF4-FFF2-40B4-BE49-F238E27FC236}">
                    <a16:creationId xmlns:a16="http://schemas.microsoft.com/office/drawing/2014/main" id="{BA157CC4-0F7F-9D4C-F898-A197B711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758" y="1836308"/>
                <a:ext cx="74367" cy="71136"/>
              </a:xfrm>
              <a:custGeom>
                <a:avLst/>
                <a:gdLst>
                  <a:gd name="T0" fmla="*/ 2147483646 w 3032"/>
                  <a:gd name="T1" fmla="*/ 0 h 2820"/>
                  <a:gd name="T2" fmla="*/ 2147483646 w 3032"/>
                  <a:gd name="T3" fmla="*/ 2147483646 h 2820"/>
                  <a:gd name="T4" fmla="*/ 2147483646 w 3032"/>
                  <a:gd name="T5" fmla="*/ 2147483646 h 2820"/>
                  <a:gd name="T6" fmla="*/ 2147483646 w 3032"/>
                  <a:gd name="T7" fmla="*/ 2147483646 h 2820"/>
                  <a:gd name="T8" fmla="*/ 2147483646 w 3032"/>
                  <a:gd name="T9" fmla="*/ 2147483646 h 2820"/>
                  <a:gd name="T10" fmla="*/ 2147483646 w 3032"/>
                  <a:gd name="T11" fmla="*/ 2147483646 h 2820"/>
                  <a:gd name="T12" fmla="*/ 2147483646 w 3032"/>
                  <a:gd name="T13" fmla="*/ 2147483646 h 2820"/>
                  <a:gd name="T14" fmla="*/ 2147483646 w 3032"/>
                  <a:gd name="T15" fmla="*/ 2147483646 h 2820"/>
                  <a:gd name="T16" fmla="*/ 2147483646 w 3032"/>
                  <a:gd name="T17" fmla="*/ 2147483646 h 2820"/>
                  <a:gd name="T18" fmla="*/ 2147483646 w 3032"/>
                  <a:gd name="T19" fmla="*/ 2147483646 h 2820"/>
                  <a:gd name="T20" fmla="*/ 2147483646 w 3032"/>
                  <a:gd name="T21" fmla="*/ 2147483646 h 2820"/>
                  <a:gd name="T22" fmla="*/ 2147483646 w 3032"/>
                  <a:gd name="T23" fmla="*/ 2147483646 h 2820"/>
                  <a:gd name="T24" fmla="*/ 2147483646 w 3032"/>
                  <a:gd name="T25" fmla="*/ 2147483646 h 2820"/>
                  <a:gd name="T26" fmla="*/ 2147483646 w 3032"/>
                  <a:gd name="T27" fmla="*/ 2147483646 h 2820"/>
                  <a:gd name="T28" fmla="*/ 2147483646 w 3032"/>
                  <a:gd name="T29" fmla="*/ 2147483646 h 2820"/>
                  <a:gd name="T30" fmla="*/ 2147483646 w 3032"/>
                  <a:gd name="T31" fmla="*/ 2147483646 h 2820"/>
                  <a:gd name="T32" fmla="*/ 2147483646 w 3032"/>
                  <a:gd name="T33" fmla="*/ 2147483646 h 2820"/>
                  <a:gd name="T34" fmla="*/ 2147483646 w 3032"/>
                  <a:gd name="T35" fmla="*/ 2147483646 h 2820"/>
                  <a:gd name="T36" fmla="*/ 2147483646 w 3032"/>
                  <a:gd name="T37" fmla="*/ 2147483646 h 2820"/>
                  <a:gd name="T38" fmla="*/ 2147483646 w 3032"/>
                  <a:gd name="T39" fmla="*/ 2147483646 h 2820"/>
                  <a:gd name="T40" fmla="*/ 2147483646 w 3032"/>
                  <a:gd name="T41" fmla="*/ 2147483646 h 2820"/>
                  <a:gd name="T42" fmla="*/ 2147483646 w 3032"/>
                  <a:gd name="T43" fmla="*/ 2147483646 h 2820"/>
                  <a:gd name="T44" fmla="*/ 2147483646 w 3032"/>
                  <a:gd name="T45" fmla="*/ 2147483646 h 2820"/>
                  <a:gd name="T46" fmla="*/ 2147483646 w 3032"/>
                  <a:gd name="T47" fmla="*/ 2147483646 h 2820"/>
                  <a:gd name="T48" fmla="*/ 2147483646 w 3032"/>
                  <a:gd name="T49" fmla="*/ 2147483646 h 2820"/>
                  <a:gd name="T50" fmla="*/ 2147483646 w 3032"/>
                  <a:gd name="T51" fmla="*/ 2147483646 h 2820"/>
                  <a:gd name="T52" fmla="*/ 2147483646 w 3032"/>
                  <a:gd name="T53" fmla="*/ 2147483646 h 2820"/>
                  <a:gd name="T54" fmla="*/ 2147483646 w 3032"/>
                  <a:gd name="T55" fmla="*/ 2147483646 h 2820"/>
                  <a:gd name="T56" fmla="*/ 2147483646 w 3032"/>
                  <a:gd name="T57" fmla="*/ 2147483646 h 2820"/>
                  <a:gd name="T58" fmla="*/ 2147483646 w 3032"/>
                  <a:gd name="T59" fmla="*/ 2147483646 h 2820"/>
                  <a:gd name="T60" fmla="*/ 2147483646 w 3032"/>
                  <a:gd name="T61" fmla="*/ 0 h 28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32"/>
                  <a:gd name="T94" fmla="*/ 0 h 2820"/>
                  <a:gd name="T95" fmla="*/ 3032 w 3032"/>
                  <a:gd name="T96" fmla="*/ 2820 h 28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4" name="Shape 291">
                <a:extLst>
                  <a:ext uri="{FF2B5EF4-FFF2-40B4-BE49-F238E27FC236}">
                    <a16:creationId xmlns:a16="http://schemas.microsoft.com/office/drawing/2014/main" id="{A6D9CCCC-D348-D39B-7C3B-7CEA9DCC3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403" y="1953286"/>
                <a:ext cx="39557" cy="37939"/>
              </a:xfrm>
              <a:custGeom>
                <a:avLst/>
                <a:gdLst>
                  <a:gd name="T0" fmla="*/ 2147483646 w 1622"/>
                  <a:gd name="T1" fmla="*/ 0 h 1551"/>
                  <a:gd name="T2" fmla="*/ 2147483646 w 1622"/>
                  <a:gd name="T3" fmla="*/ 2147483646 h 1551"/>
                  <a:gd name="T4" fmla="*/ 2147483646 w 1622"/>
                  <a:gd name="T5" fmla="*/ 2147483646 h 1551"/>
                  <a:gd name="T6" fmla="*/ 0 w 1622"/>
                  <a:gd name="T7" fmla="*/ 2147483646 h 1551"/>
                  <a:gd name="T8" fmla="*/ 0 w 1622"/>
                  <a:gd name="T9" fmla="*/ 2147483646 h 1551"/>
                  <a:gd name="T10" fmla="*/ 0 w 1622"/>
                  <a:gd name="T11" fmla="*/ 2147483646 h 1551"/>
                  <a:gd name="T12" fmla="*/ 2147483646 w 1622"/>
                  <a:gd name="T13" fmla="*/ 2147483646 h 1551"/>
                  <a:gd name="T14" fmla="*/ 2147483646 w 1622"/>
                  <a:gd name="T15" fmla="*/ 2147483646 h 1551"/>
                  <a:gd name="T16" fmla="*/ 2147483646 w 1622"/>
                  <a:gd name="T17" fmla="*/ 2147483646 h 1551"/>
                  <a:gd name="T18" fmla="*/ 2147483646 w 1622"/>
                  <a:gd name="T19" fmla="*/ 2147483646 h 1551"/>
                  <a:gd name="T20" fmla="*/ 2147483646 w 1622"/>
                  <a:gd name="T21" fmla="*/ 2147483646 h 1551"/>
                  <a:gd name="T22" fmla="*/ 2147483646 w 1622"/>
                  <a:gd name="T23" fmla="*/ 2147483646 h 1551"/>
                  <a:gd name="T24" fmla="*/ 2147483646 w 1622"/>
                  <a:gd name="T25" fmla="*/ 2147483646 h 1551"/>
                  <a:gd name="T26" fmla="*/ 2147483646 w 1622"/>
                  <a:gd name="T27" fmla="*/ 2147483646 h 1551"/>
                  <a:gd name="T28" fmla="*/ 2147483646 w 1622"/>
                  <a:gd name="T29" fmla="*/ 2147483646 h 1551"/>
                  <a:gd name="T30" fmla="*/ 2147483646 w 1622"/>
                  <a:gd name="T31" fmla="*/ 2147483646 h 1551"/>
                  <a:gd name="T32" fmla="*/ 2147483646 w 1622"/>
                  <a:gd name="T33" fmla="*/ 2147483646 h 1551"/>
                  <a:gd name="T34" fmla="*/ 2147483646 w 1622"/>
                  <a:gd name="T35" fmla="*/ 2147483646 h 1551"/>
                  <a:gd name="T36" fmla="*/ 2147483646 w 1622"/>
                  <a:gd name="T37" fmla="*/ 0 h 15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22"/>
                  <a:gd name="T58" fmla="*/ 0 h 1551"/>
                  <a:gd name="T59" fmla="*/ 1622 w 1622"/>
                  <a:gd name="T60" fmla="*/ 1551 h 15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5" name="Shape 292">
                <a:extLst>
                  <a:ext uri="{FF2B5EF4-FFF2-40B4-BE49-F238E27FC236}">
                    <a16:creationId xmlns:a16="http://schemas.microsoft.com/office/drawing/2014/main" id="{7E4212B4-2299-B371-C20D-5C3965C14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304" y="1667163"/>
                <a:ext cx="58545" cy="60070"/>
              </a:xfrm>
              <a:custGeom>
                <a:avLst/>
                <a:gdLst>
                  <a:gd name="T0" fmla="*/ 2147483646 w 2327"/>
                  <a:gd name="T1" fmla="*/ 2147483646 h 2398"/>
                  <a:gd name="T2" fmla="*/ 2147483646 w 2327"/>
                  <a:gd name="T3" fmla="*/ 2147483646 h 2398"/>
                  <a:gd name="T4" fmla="*/ 2147483646 w 2327"/>
                  <a:gd name="T5" fmla="*/ 2147483646 h 2398"/>
                  <a:gd name="T6" fmla="*/ 2147483646 w 2327"/>
                  <a:gd name="T7" fmla="*/ 2147483646 h 2398"/>
                  <a:gd name="T8" fmla="*/ 2147483646 w 2327"/>
                  <a:gd name="T9" fmla="*/ 2147483646 h 2398"/>
                  <a:gd name="T10" fmla="*/ 2147483646 w 2327"/>
                  <a:gd name="T11" fmla="*/ 2147483646 h 2398"/>
                  <a:gd name="T12" fmla="*/ 2147483646 w 2327"/>
                  <a:gd name="T13" fmla="*/ 2147483646 h 2398"/>
                  <a:gd name="T14" fmla="*/ 2147483646 w 2327"/>
                  <a:gd name="T15" fmla="*/ 2147483646 h 2398"/>
                  <a:gd name="T16" fmla="*/ 2147483646 w 2327"/>
                  <a:gd name="T17" fmla="*/ 2147483646 h 2398"/>
                  <a:gd name="T18" fmla="*/ 2147483646 w 2327"/>
                  <a:gd name="T19" fmla="*/ 2147483646 h 2398"/>
                  <a:gd name="T20" fmla="*/ 2147483646 w 2327"/>
                  <a:gd name="T21" fmla="*/ 2147483646 h 2398"/>
                  <a:gd name="T22" fmla="*/ 2147483646 w 2327"/>
                  <a:gd name="T23" fmla="*/ 2147483646 h 2398"/>
                  <a:gd name="T24" fmla="*/ 2147483646 w 2327"/>
                  <a:gd name="T25" fmla="*/ 2147483646 h 2398"/>
                  <a:gd name="T26" fmla="*/ 2147483646 w 2327"/>
                  <a:gd name="T27" fmla="*/ 2147483646 h 2398"/>
                  <a:gd name="T28" fmla="*/ 2147483646 w 2327"/>
                  <a:gd name="T29" fmla="*/ 2147483646 h 2398"/>
                  <a:gd name="T30" fmla="*/ 2147483646 w 2327"/>
                  <a:gd name="T31" fmla="*/ 2147483646 h 2398"/>
                  <a:gd name="T32" fmla="*/ 2147483646 w 2327"/>
                  <a:gd name="T33" fmla="*/ 2147483646 h 2398"/>
                  <a:gd name="T34" fmla="*/ 2147483646 w 2327"/>
                  <a:gd name="T35" fmla="*/ 2147483646 h 2398"/>
                  <a:gd name="T36" fmla="*/ 2147483646 w 2327"/>
                  <a:gd name="T37" fmla="*/ 2147483646 h 2398"/>
                  <a:gd name="T38" fmla="*/ 2147483646 w 2327"/>
                  <a:gd name="T39" fmla="*/ 2147483646 h 2398"/>
                  <a:gd name="T40" fmla="*/ 2147483646 w 2327"/>
                  <a:gd name="T41" fmla="*/ 2147483646 h 2398"/>
                  <a:gd name="T42" fmla="*/ 2147483646 w 2327"/>
                  <a:gd name="T43" fmla="*/ 2147483646 h 2398"/>
                  <a:gd name="T44" fmla="*/ 2147483646 w 2327"/>
                  <a:gd name="T45" fmla="*/ 2147483646 h 2398"/>
                  <a:gd name="T46" fmla="*/ 2147483646 w 2327"/>
                  <a:gd name="T47" fmla="*/ 2147483646 h 2398"/>
                  <a:gd name="T48" fmla="*/ 2147483646 w 2327"/>
                  <a:gd name="T49" fmla="*/ 2147483646 h 2398"/>
                  <a:gd name="T50" fmla="*/ 2147483646 w 2327"/>
                  <a:gd name="T51" fmla="*/ 2147483646 h 23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27"/>
                  <a:gd name="T79" fmla="*/ 0 h 2398"/>
                  <a:gd name="T80" fmla="*/ 2327 w 2327"/>
                  <a:gd name="T81" fmla="*/ 2398 h 23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6" name="Shape 293">
                <a:extLst>
                  <a:ext uri="{FF2B5EF4-FFF2-40B4-BE49-F238E27FC236}">
                    <a16:creationId xmlns:a16="http://schemas.microsoft.com/office/drawing/2014/main" id="{98E7471C-2E7C-9097-085E-ACF901A0B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266" y="1591285"/>
                <a:ext cx="53798" cy="52166"/>
              </a:xfrm>
              <a:custGeom>
                <a:avLst/>
                <a:gdLst>
                  <a:gd name="T0" fmla="*/ 2147483646 w 2116"/>
                  <a:gd name="T1" fmla="*/ 2147483646 h 2116"/>
                  <a:gd name="T2" fmla="*/ 2147483646 w 2116"/>
                  <a:gd name="T3" fmla="*/ 2147483646 h 2116"/>
                  <a:gd name="T4" fmla="*/ 2147483646 w 2116"/>
                  <a:gd name="T5" fmla="*/ 2147483646 h 2116"/>
                  <a:gd name="T6" fmla="*/ 2147483646 w 2116"/>
                  <a:gd name="T7" fmla="*/ 2147483646 h 2116"/>
                  <a:gd name="T8" fmla="*/ 2147483646 w 2116"/>
                  <a:gd name="T9" fmla="*/ 2147483646 h 2116"/>
                  <a:gd name="T10" fmla="*/ 2147483646 w 2116"/>
                  <a:gd name="T11" fmla="*/ 2147483646 h 2116"/>
                  <a:gd name="T12" fmla="*/ 2147483646 w 2116"/>
                  <a:gd name="T13" fmla="*/ 2147483646 h 2116"/>
                  <a:gd name="T14" fmla="*/ 2147483646 w 2116"/>
                  <a:gd name="T15" fmla="*/ 2147483646 h 2116"/>
                  <a:gd name="T16" fmla="*/ 2147483646 w 2116"/>
                  <a:gd name="T17" fmla="*/ 2147483646 h 2116"/>
                  <a:gd name="T18" fmla="*/ 2147483646 w 2116"/>
                  <a:gd name="T19" fmla="*/ 2147483646 h 2116"/>
                  <a:gd name="T20" fmla="*/ 2147483646 w 2116"/>
                  <a:gd name="T21" fmla="*/ 2147483646 h 2116"/>
                  <a:gd name="T22" fmla="*/ 2147483646 w 2116"/>
                  <a:gd name="T23" fmla="*/ 2147483646 h 2116"/>
                  <a:gd name="T24" fmla="*/ 2147483646 w 2116"/>
                  <a:gd name="T25" fmla="*/ 2147483646 h 2116"/>
                  <a:gd name="T26" fmla="*/ 2147483646 w 2116"/>
                  <a:gd name="T27" fmla="*/ 2147483646 h 2116"/>
                  <a:gd name="T28" fmla="*/ 2147483646 w 2116"/>
                  <a:gd name="T29" fmla="*/ 2147483646 h 2116"/>
                  <a:gd name="T30" fmla="*/ 2147483646 w 2116"/>
                  <a:gd name="T31" fmla="*/ 2147483646 h 2116"/>
                  <a:gd name="T32" fmla="*/ 2147483646 w 2116"/>
                  <a:gd name="T33" fmla="*/ 2147483646 h 2116"/>
                  <a:gd name="T34" fmla="*/ 2147483646 w 2116"/>
                  <a:gd name="T35" fmla="*/ 2147483646 h 2116"/>
                  <a:gd name="T36" fmla="*/ 2147483646 w 2116"/>
                  <a:gd name="T37" fmla="*/ 2147483646 h 2116"/>
                  <a:gd name="T38" fmla="*/ 2147483646 w 2116"/>
                  <a:gd name="T39" fmla="*/ 2147483646 h 2116"/>
                  <a:gd name="T40" fmla="*/ 2147483646 w 2116"/>
                  <a:gd name="T41" fmla="*/ 2147483646 h 2116"/>
                  <a:gd name="T42" fmla="*/ 2147483646 w 2116"/>
                  <a:gd name="T43" fmla="*/ 2147483646 h 2116"/>
                  <a:gd name="T44" fmla="*/ 2147483646 w 2116"/>
                  <a:gd name="T45" fmla="*/ 2147483646 h 2116"/>
                  <a:gd name="T46" fmla="*/ 2147483646 w 2116"/>
                  <a:gd name="T47" fmla="*/ 2147483646 h 21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16"/>
                  <a:gd name="T73" fmla="*/ 0 h 2116"/>
                  <a:gd name="T74" fmla="*/ 2116 w 2116"/>
                  <a:gd name="T75" fmla="*/ 2116 h 21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7" name="Shape 294">
                <a:extLst>
                  <a:ext uri="{FF2B5EF4-FFF2-40B4-BE49-F238E27FC236}">
                    <a16:creationId xmlns:a16="http://schemas.microsoft.com/office/drawing/2014/main" id="{CD3AD7C4-F8C9-1A8E-9D75-36E55173E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153" y="1635547"/>
                <a:ext cx="36392" cy="39519"/>
              </a:xfrm>
              <a:custGeom>
                <a:avLst/>
                <a:gdLst>
                  <a:gd name="T0" fmla="*/ 2147483646 w 1411"/>
                  <a:gd name="T1" fmla="*/ 0 h 1622"/>
                  <a:gd name="T2" fmla="*/ 2147483646 w 1411"/>
                  <a:gd name="T3" fmla="*/ 2147483646 h 1622"/>
                  <a:gd name="T4" fmla="*/ 2147483646 w 1411"/>
                  <a:gd name="T5" fmla="*/ 2147483646 h 1622"/>
                  <a:gd name="T6" fmla="*/ 2147483646 w 1411"/>
                  <a:gd name="T7" fmla="*/ 2147483646 h 1622"/>
                  <a:gd name="T8" fmla="*/ 0 w 1411"/>
                  <a:gd name="T9" fmla="*/ 2147483646 h 1622"/>
                  <a:gd name="T10" fmla="*/ 2147483646 w 1411"/>
                  <a:gd name="T11" fmla="*/ 2147483646 h 1622"/>
                  <a:gd name="T12" fmla="*/ 2147483646 w 1411"/>
                  <a:gd name="T13" fmla="*/ 2147483646 h 1622"/>
                  <a:gd name="T14" fmla="*/ 2147483646 w 1411"/>
                  <a:gd name="T15" fmla="*/ 2147483646 h 1622"/>
                  <a:gd name="T16" fmla="*/ 2147483646 w 1411"/>
                  <a:gd name="T17" fmla="*/ 2147483646 h 1622"/>
                  <a:gd name="T18" fmla="*/ 2147483646 w 1411"/>
                  <a:gd name="T19" fmla="*/ 2147483646 h 1622"/>
                  <a:gd name="T20" fmla="*/ 2147483646 w 1411"/>
                  <a:gd name="T21" fmla="*/ 2147483646 h 1622"/>
                  <a:gd name="T22" fmla="*/ 2147483646 w 1411"/>
                  <a:gd name="T23" fmla="*/ 2147483646 h 1622"/>
                  <a:gd name="T24" fmla="*/ 2147483646 w 1411"/>
                  <a:gd name="T25" fmla="*/ 2147483646 h 1622"/>
                  <a:gd name="T26" fmla="*/ 2147483646 w 1411"/>
                  <a:gd name="T27" fmla="*/ 2147483646 h 1622"/>
                  <a:gd name="T28" fmla="*/ 2147483646 w 1411"/>
                  <a:gd name="T29" fmla="*/ 2147483646 h 1622"/>
                  <a:gd name="T30" fmla="*/ 2147483646 w 1411"/>
                  <a:gd name="T31" fmla="*/ 2147483646 h 1622"/>
                  <a:gd name="T32" fmla="*/ 2147483646 w 1411"/>
                  <a:gd name="T33" fmla="*/ 2147483646 h 1622"/>
                  <a:gd name="T34" fmla="*/ 2147483646 w 1411"/>
                  <a:gd name="T35" fmla="*/ 2147483646 h 1622"/>
                  <a:gd name="T36" fmla="*/ 2147483646 w 1411"/>
                  <a:gd name="T37" fmla="*/ 0 h 16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11"/>
                  <a:gd name="T58" fmla="*/ 0 h 1622"/>
                  <a:gd name="T59" fmla="*/ 1411 w 1411"/>
                  <a:gd name="T60" fmla="*/ 1622 h 16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58" name="Shape 295">
                <a:extLst>
                  <a:ext uri="{FF2B5EF4-FFF2-40B4-BE49-F238E27FC236}">
                    <a16:creationId xmlns:a16="http://schemas.microsoft.com/office/drawing/2014/main" id="{0CD1745B-0043-621D-9BB0-5C4F62B08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178" y="1668744"/>
                <a:ext cx="50633" cy="45844"/>
              </a:xfrm>
              <a:custGeom>
                <a:avLst/>
                <a:gdLst>
                  <a:gd name="T0" fmla="*/ 2147483646 w 2045"/>
                  <a:gd name="T1" fmla="*/ 0 h 1833"/>
                  <a:gd name="T2" fmla="*/ 2147483646 w 2045"/>
                  <a:gd name="T3" fmla="*/ 2147483646 h 1833"/>
                  <a:gd name="T4" fmla="*/ 2147483646 w 2045"/>
                  <a:gd name="T5" fmla="*/ 2147483646 h 1833"/>
                  <a:gd name="T6" fmla="*/ 2147483646 w 2045"/>
                  <a:gd name="T7" fmla="*/ 2147483646 h 1833"/>
                  <a:gd name="T8" fmla="*/ 2147483646 w 2045"/>
                  <a:gd name="T9" fmla="*/ 2147483646 h 1833"/>
                  <a:gd name="T10" fmla="*/ 2147483646 w 2045"/>
                  <a:gd name="T11" fmla="*/ 2147483646 h 1833"/>
                  <a:gd name="T12" fmla="*/ 2147483646 w 2045"/>
                  <a:gd name="T13" fmla="*/ 2147483646 h 1833"/>
                  <a:gd name="T14" fmla="*/ 2147483646 w 2045"/>
                  <a:gd name="T15" fmla="*/ 2147483646 h 1833"/>
                  <a:gd name="T16" fmla="*/ 2147483646 w 2045"/>
                  <a:gd name="T17" fmla="*/ 2147483646 h 1833"/>
                  <a:gd name="T18" fmla="*/ 2147483646 w 2045"/>
                  <a:gd name="T19" fmla="*/ 2147483646 h 1833"/>
                  <a:gd name="T20" fmla="*/ 2147483646 w 2045"/>
                  <a:gd name="T21" fmla="*/ 2147483646 h 1833"/>
                  <a:gd name="T22" fmla="*/ 2147483646 w 2045"/>
                  <a:gd name="T23" fmla="*/ 2147483646 h 1833"/>
                  <a:gd name="T24" fmla="*/ 2147483646 w 2045"/>
                  <a:gd name="T25" fmla="*/ 2147483646 h 1833"/>
                  <a:gd name="T26" fmla="*/ 2147483646 w 2045"/>
                  <a:gd name="T27" fmla="*/ 2147483646 h 1833"/>
                  <a:gd name="T28" fmla="*/ 2147483646 w 2045"/>
                  <a:gd name="T29" fmla="*/ 2147483646 h 1833"/>
                  <a:gd name="T30" fmla="*/ 2147483646 w 2045"/>
                  <a:gd name="T31" fmla="*/ 2147483646 h 1833"/>
                  <a:gd name="T32" fmla="*/ 2147483646 w 2045"/>
                  <a:gd name="T33" fmla="*/ 2147483646 h 1833"/>
                  <a:gd name="T34" fmla="*/ 2147483646 w 2045"/>
                  <a:gd name="T35" fmla="*/ 2147483646 h 1833"/>
                  <a:gd name="T36" fmla="*/ 2147483646 w 2045"/>
                  <a:gd name="T37" fmla="*/ 2147483646 h 1833"/>
                  <a:gd name="T38" fmla="*/ 2147483646 w 2045"/>
                  <a:gd name="T39" fmla="*/ 2147483646 h 1833"/>
                  <a:gd name="T40" fmla="*/ 2147483646 w 2045"/>
                  <a:gd name="T41" fmla="*/ 0 h 18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5"/>
                  <a:gd name="T64" fmla="*/ 0 h 1833"/>
                  <a:gd name="T65" fmla="*/ 2045 w 2045"/>
                  <a:gd name="T66" fmla="*/ 1833 h 18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</p:grpSp>
        <p:sp>
          <p:nvSpPr>
            <p:cNvPr id="5" name="Shape 296">
              <a:extLst>
                <a:ext uri="{FF2B5EF4-FFF2-40B4-BE49-F238E27FC236}">
                  <a16:creationId xmlns:a16="http://schemas.microsoft.com/office/drawing/2014/main" id="{01786654-4686-3160-A100-EAD48445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604" y="2516049"/>
              <a:ext cx="651901" cy="1566567"/>
            </a:xfrm>
            <a:custGeom>
              <a:avLst/>
              <a:gdLst>
                <a:gd name="T0" fmla="*/ 2147483646 w 26080"/>
                <a:gd name="T1" fmla="*/ 2147483646 h 62661"/>
                <a:gd name="T2" fmla="*/ 2147483646 w 26080"/>
                <a:gd name="T3" fmla="*/ 2147483646 h 62661"/>
                <a:gd name="T4" fmla="*/ 2147483646 w 26080"/>
                <a:gd name="T5" fmla="*/ 2147483646 h 62661"/>
                <a:gd name="T6" fmla="*/ 2147483646 w 26080"/>
                <a:gd name="T7" fmla="*/ 2147483646 h 62661"/>
                <a:gd name="T8" fmla="*/ 2147483646 w 26080"/>
                <a:gd name="T9" fmla="*/ 2147483646 h 62661"/>
                <a:gd name="T10" fmla="*/ 2147483646 w 26080"/>
                <a:gd name="T11" fmla="*/ 2147483646 h 62661"/>
                <a:gd name="T12" fmla="*/ 2147483646 w 26080"/>
                <a:gd name="T13" fmla="*/ 2147483646 h 62661"/>
                <a:gd name="T14" fmla="*/ 2147483646 w 26080"/>
                <a:gd name="T15" fmla="*/ 2147483646 h 62661"/>
                <a:gd name="T16" fmla="*/ 2147483646 w 26080"/>
                <a:gd name="T17" fmla="*/ 2147483646 h 62661"/>
                <a:gd name="T18" fmla="*/ 2147483646 w 26080"/>
                <a:gd name="T19" fmla="*/ 2147483646 h 62661"/>
                <a:gd name="T20" fmla="*/ 2147483646 w 26080"/>
                <a:gd name="T21" fmla="*/ 2147483646 h 62661"/>
                <a:gd name="T22" fmla="*/ 2147483646 w 26080"/>
                <a:gd name="T23" fmla="*/ 2147483646 h 62661"/>
                <a:gd name="T24" fmla="*/ 2147483646 w 26080"/>
                <a:gd name="T25" fmla="*/ 2147483646 h 62661"/>
                <a:gd name="T26" fmla="*/ 2147483646 w 26080"/>
                <a:gd name="T27" fmla="*/ 2147483646 h 62661"/>
                <a:gd name="T28" fmla="*/ 2147483646 w 26080"/>
                <a:gd name="T29" fmla="*/ 2147483646 h 62661"/>
                <a:gd name="T30" fmla="*/ 2147483646 w 26080"/>
                <a:gd name="T31" fmla="*/ 2147483646 h 62661"/>
                <a:gd name="T32" fmla="*/ 2147483646 w 26080"/>
                <a:gd name="T33" fmla="*/ 2147483646 h 62661"/>
                <a:gd name="T34" fmla="*/ 2147483646 w 26080"/>
                <a:gd name="T35" fmla="*/ 2147483646 h 62661"/>
                <a:gd name="T36" fmla="*/ 2147483646 w 26080"/>
                <a:gd name="T37" fmla="*/ 2147483646 h 62661"/>
                <a:gd name="T38" fmla="*/ 2147483646 w 26080"/>
                <a:gd name="T39" fmla="*/ 2147483646 h 62661"/>
                <a:gd name="T40" fmla="*/ 2147483646 w 26080"/>
                <a:gd name="T41" fmla="*/ 2147483646 h 62661"/>
                <a:gd name="T42" fmla="*/ 2147483646 w 26080"/>
                <a:gd name="T43" fmla="*/ 2147483646 h 62661"/>
                <a:gd name="T44" fmla="*/ 2147483646 w 26080"/>
                <a:gd name="T45" fmla="*/ 2147483646 h 62661"/>
                <a:gd name="T46" fmla="*/ 2147483646 w 26080"/>
                <a:gd name="T47" fmla="*/ 2147483646 h 62661"/>
                <a:gd name="T48" fmla="*/ 2147483646 w 26080"/>
                <a:gd name="T49" fmla="*/ 2147483646 h 62661"/>
                <a:gd name="T50" fmla="*/ 2147483646 w 26080"/>
                <a:gd name="T51" fmla="*/ 2147483646 h 62661"/>
                <a:gd name="T52" fmla="*/ 2147483646 w 26080"/>
                <a:gd name="T53" fmla="*/ 2147483646 h 62661"/>
                <a:gd name="T54" fmla="*/ 2147483646 w 26080"/>
                <a:gd name="T55" fmla="*/ 2147483646 h 62661"/>
                <a:gd name="T56" fmla="*/ 2147483646 w 26080"/>
                <a:gd name="T57" fmla="*/ 2147483646 h 62661"/>
                <a:gd name="T58" fmla="*/ 2147483646 w 26080"/>
                <a:gd name="T59" fmla="*/ 2147483646 h 62661"/>
                <a:gd name="T60" fmla="*/ 2147483646 w 26080"/>
                <a:gd name="T61" fmla="*/ 2147483646 h 62661"/>
                <a:gd name="T62" fmla="*/ 2147483646 w 26080"/>
                <a:gd name="T63" fmla="*/ 2147483646 h 62661"/>
                <a:gd name="T64" fmla="*/ 2147483646 w 26080"/>
                <a:gd name="T65" fmla="*/ 2147483646 h 62661"/>
                <a:gd name="T66" fmla="*/ 2147483646 w 26080"/>
                <a:gd name="T67" fmla="*/ 2147483646 h 62661"/>
                <a:gd name="T68" fmla="*/ 2147483646 w 26080"/>
                <a:gd name="T69" fmla="*/ 2147483646 h 62661"/>
                <a:gd name="T70" fmla="*/ 2147483646 w 26080"/>
                <a:gd name="T71" fmla="*/ 2147483646 h 62661"/>
                <a:gd name="T72" fmla="*/ 2147483646 w 26080"/>
                <a:gd name="T73" fmla="*/ 2147483646 h 62661"/>
                <a:gd name="T74" fmla="*/ 2147483646 w 26080"/>
                <a:gd name="T75" fmla="*/ 2147483646 h 62661"/>
                <a:gd name="T76" fmla="*/ 2147483646 w 26080"/>
                <a:gd name="T77" fmla="*/ 2147483646 h 62661"/>
                <a:gd name="T78" fmla="*/ 2147483646 w 26080"/>
                <a:gd name="T79" fmla="*/ 2147483646 h 62661"/>
                <a:gd name="T80" fmla="*/ 2147483646 w 26080"/>
                <a:gd name="T81" fmla="*/ 2147483646 h 62661"/>
                <a:gd name="T82" fmla="*/ 2147483646 w 26080"/>
                <a:gd name="T83" fmla="*/ 2147483646 h 62661"/>
                <a:gd name="T84" fmla="*/ 2147483646 w 26080"/>
                <a:gd name="T85" fmla="*/ 2147483646 h 62661"/>
                <a:gd name="T86" fmla="*/ 2147483646 w 26080"/>
                <a:gd name="T87" fmla="*/ 2147483646 h 62661"/>
                <a:gd name="T88" fmla="*/ 2147483646 w 26080"/>
                <a:gd name="T89" fmla="*/ 2147483646 h 62661"/>
                <a:gd name="T90" fmla="*/ 2147483646 w 26080"/>
                <a:gd name="T91" fmla="*/ 2147483646 h 62661"/>
                <a:gd name="T92" fmla="*/ 2147483646 w 26080"/>
                <a:gd name="T93" fmla="*/ 2147483646 h 62661"/>
                <a:gd name="T94" fmla="*/ 2147483646 w 26080"/>
                <a:gd name="T95" fmla="*/ 2147483646 h 62661"/>
                <a:gd name="T96" fmla="*/ 2147483646 w 26080"/>
                <a:gd name="T97" fmla="*/ 2147483646 h 62661"/>
                <a:gd name="T98" fmla="*/ 2147483646 w 26080"/>
                <a:gd name="T99" fmla="*/ 2147483646 h 62661"/>
                <a:gd name="T100" fmla="*/ 2147483646 w 26080"/>
                <a:gd name="T101" fmla="*/ 2147483646 h 62661"/>
                <a:gd name="T102" fmla="*/ 2147483646 w 26080"/>
                <a:gd name="T103" fmla="*/ 2147483646 h 62661"/>
                <a:gd name="T104" fmla="*/ 2147483646 w 26080"/>
                <a:gd name="T105" fmla="*/ 2147483646 h 62661"/>
                <a:gd name="T106" fmla="*/ 2147483646 w 26080"/>
                <a:gd name="T107" fmla="*/ 2147483646 h 62661"/>
                <a:gd name="T108" fmla="*/ 2147483646 w 26080"/>
                <a:gd name="T109" fmla="*/ 2147483646 h 62661"/>
                <a:gd name="T110" fmla="*/ 2147483646 w 26080"/>
                <a:gd name="T111" fmla="*/ 2147483646 h 62661"/>
                <a:gd name="T112" fmla="*/ 2147483646 w 26080"/>
                <a:gd name="T113" fmla="*/ 2147483646 h 62661"/>
                <a:gd name="T114" fmla="*/ 2147483646 w 26080"/>
                <a:gd name="T115" fmla="*/ 2147483646 h 62661"/>
                <a:gd name="T116" fmla="*/ 2147483646 w 26080"/>
                <a:gd name="T117" fmla="*/ 2147483646 h 62661"/>
                <a:gd name="T118" fmla="*/ 2147483646 w 26080"/>
                <a:gd name="T119" fmla="*/ 2147483646 h 626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80"/>
                <a:gd name="T181" fmla="*/ 0 h 62661"/>
                <a:gd name="T182" fmla="*/ 26080 w 26080"/>
                <a:gd name="T183" fmla="*/ 62661 h 626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lnTo>
                    <a:pt x="19525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lnTo>
                    <a:pt x="16353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lnTo>
                    <a:pt x="18397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lnTo>
                    <a:pt x="21569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lnTo>
                    <a:pt x="24458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grpSp>
          <p:nvGrpSpPr>
            <p:cNvPr id="6" name="Shape 297">
              <a:extLst>
                <a:ext uri="{FF2B5EF4-FFF2-40B4-BE49-F238E27FC236}">
                  <a16:creationId xmlns:a16="http://schemas.microsoft.com/office/drawing/2014/main" id="{5FE7C8A4-D9FA-1D5E-AC8F-FDDE6E855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Shape 298">
                <a:extLst>
                  <a:ext uri="{FF2B5EF4-FFF2-40B4-BE49-F238E27FC236}">
                    <a16:creationId xmlns:a16="http://schemas.microsoft.com/office/drawing/2014/main" id="{78CD7BCA-28E8-18E0-015A-BCFC9828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444" y="1349423"/>
                <a:ext cx="216772" cy="270316"/>
              </a:xfrm>
              <a:custGeom>
                <a:avLst/>
                <a:gdLst>
                  <a:gd name="T0" fmla="*/ 2147483646 w 8671"/>
                  <a:gd name="T1" fmla="*/ 2147483646 h 10785"/>
                  <a:gd name="T2" fmla="*/ 2147483646 w 8671"/>
                  <a:gd name="T3" fmla="*/ 2147483646 h 10785"/>
                  <a:gd name="T4" fmla="*/ 2147483646 w 8671"/>
                  <a:gd name="T5" fmla="*/ 2147483646 h 10785"/>
                  <a:gd name="T6" fmla="*/ 2147483646 w 8671"/>
                  <a:gd name="T7" fmla="*/ 2147483646 h 10785"/>
                  <a:gd name="T8" fmla="*/ 2147483646 w 8671"/>
                  <a:gd name="T9" fmla="*/ 2147483646 h 10785"/>
                  <a:gd name="T10" fmla="*/ 2147483646 w 8671"/>
                  <a:gd name="T11" fmla="*/ 2147483646 h 10785"/>
                  <a:gd name="T12" fmla="*/ 2147483646 w 8671"/>
                  <a:gd name="T13" fmla="*/ 2147483646 h 10785"/>
                  <a:gd name="T14" fmla="*/ 2147483646 w 8671"/>
                  <a:gd name="T15" fmla="*/ 2147483646 h 10785"/>
                  <a:gd name="T16" fmla="*/ 2147483646 w 8671"/>
                  <a:gd name="T17" fmla="*/ 2147483646 h 10785"/>
                  <a:gd name="T18" fmla="*/ 2147483646 w 8671"/>
                  <a:gd name="T19" fmla="*/ 2147483646 h 10785"/>
                  <a:gd name="T20" fmla="*/ 2147483646 w 8671"/>
                  <a:gd name="T21" fmla="*/ 2147483646 h 10785"/>
                  <a:gd name="T22" fmla="*/ 2147483646 w 8671"/>
                  <a:gd name="T23" fmla="*/ 2147483646 h 10785"/>
                  <a:gd name="T24" fmla="*/ 2147483646 w 8671"/>
                  <a:gd name="T25" fmla="*/ 2147483646 h 10785"/>
                  <a:gd name="T26" fmla="*/ 2147483646 w 8671"/>
                  <a:gd name="T27" fmla="*/ 2147483646 h 10785"/>
                  <a:gd name="T28" fmla="*/ 2147483646 w 8671"/>
                  <a:gd name="T29" fmla="*/ 2147483646 h 10785"/>
                  <a:gd name="T30" fmla="*/ 2147483646 w 8671"/>
                  <a:gd name="T31" fmla="*/ 2147483646 h 10785"/>
                  <a:gd name="T32" fmla="*/ 2147483646 w 8671"/>
                  <a:gd name="T33" fmla="*/ 2147483646 h 10785"/>
                  <a:gd name="T34" fmla="*/ 2147483646 w 8671"/>
                  <a:gd name="T35" fmla="*/ 2147483646 h 10785"/>
                  <a:gd name="T36" fmla="*/ 2147483646 w 8671"/>
                  <a:gd name="T37" fmla="*/ 2147483646 h 10785"/>
                  <a:gd name="T38" fmla="*/ 2147483646 w 8671"/>
                  <a:gd name="T39" fmla="*/ 2147483646 h 10785"/>
                  <a:gd name="T40" fmla="*/ 2147483646 w 8671"/>
                  <a:gd name="T41" fmla="*/ 2147483646 h 10785"/>
                  <a:gd name="T42" fmla="*/ 2147483646 w 8671"/>
                  <a:gd name="T43" fmla="*/ 2147483646 h 10785"/>
                  <a:gd name="T44" fmla="*/ 2147483646 w 8671"/>
                  <a:gd name="T45" fmla="*/ 2147483646 h 10785"/>
                  <a:gd name="T46" fmla="*/ 2147483646 w 8671"/>
                  <a:gd name="T47" fmla="*/ 2147483646 h 10785"/>
                  <a:gd name="T48" fmla="*/ 2147483646 w 8671"/>
                  <a:gd name="T49" fmla="*/ 2147483646 h 10785"/>
                  <a:gd name="T50" fmla="*/ 2147483646 w 8671"/>
                  <a:gd name="T51" fmla="*/ 2147483646 h 10785"/>
                  <a:gd name="T52" fmla="*/ 2147483646 w 8671"/>
                  <a:gd name="T53" fmla="*/ 2147483646 h 10785"/>
                  <a:gd name="T54" fmla="*/ 2147483646 w 8671"/>
                  <a:gd name="T55" fmla="*/ 2147483646 h 10785"/>
                  <a:gd name="T56" fmla="*/ 2147483646 w 8671"/>
                  <a:gd name="T57" fmla="*/ 2147483646 h 10785"/>
                  <a:gd name="T58" fmla="*/ 2147483646 w 8671"/>
                  <a:gd name="T59" fmla="*/ 2147483646 h 10785"/>
                  <a:gd name="T60" fmla="*/ 2147483646 w 8671"/>
                  <a:gd name="T61" fmla="*/ 2147483646 h 10785"/>
                  <a:gd name="T62" fmla="*/ 2147483646 w 8671"/>
                  <a:gd name="T63" fmla="*/ 2147483646 h 10785"/>
                  <a:gd name="T64" fmla="*/ 2147483646 w 8671"/>
                  <a:gd name="T65" fmla="*/ 2147483646 h 10785"/>
                  <a:gd name="T66" fmla="*/ 2147483646 w 8671"/>
                  <a:gd name="T67" fmla="*/ 2147483646 h 10785"/>
                  <a:gd name="T68" fmla="*/ 2147483646 w 8671"/>
                  <a:gd name="T69" fmla="*/ 2147483646 h 10785"/>
                  <a:gd name="T70" fmla="*/ 2147483646 w 8671"/>
                  <a:gd name="T71" fmla="*/ 2147483646 h 10785"/>
                  <a:gd name="T72" fmla="*/ 2147483646 w 8671"/>
                  <a:gd name="T73" fmla="*/ 2147483646 h 10785"/>
                  <a:gd name="T74" fmla="*/ 2147483646 w 8671"/>
                  <a:gd name="T75" fmla="*/ 2147483646 h 10785"/>
                  <a:gd name="T76" fmla="*/ 2147483646 w 8671"/>
                  <a:gd name="T77" fmla="*/ 2147483646 h 10785"/>
                  <a:gd name="T78" fmla="*/ 2147483646 w 8671"/>
                  <a:gd name="T79" fmla="*/ 2147483646 h 10785"/>
                  <a:gd name="T80" fmla="*/ 2147483646 w 8671"/>
                  <a:gd name="T81" fmla="*/ 2147483646 h 10785"/>
                  <a:gd name="T82" fmla="*/ 2147483646 w 8671"/>
                  <a:gd name="T83" fmla="*/ 2147483646 h 10785"/>
                  <a:gd name="T84" fmla="*/ 2147483646 w 8671"/>
                  <a:gd name="T85" fmla="*/ 2147483646 h 10785"/>
                  <a:gd name="T86" fmla="*/ 2147483646 w 8671"/>
                  <a:gd name="T87" fmla="*/ 2147483646 h 10785"/>
                  <a:gd name="T88" fmla="*/ 2147483646 w 8671"/>
                  <a:gd name="T89" fmla="*/ 2147483646 h 10785"/>
                  <a:gd name="T90" fmla="*/ 2147483646 w 8671"/>
                  <a:gd name="T91" fmla="*/ 2147483646 h 10785"/>
                  <a:gd name="T92" fmla="*/ 2147483646 w 8671"/>
                  <a:gd name="T93" fmla="*/ 2147483646 h 10785"/>
                  <a:gd name="T94" fmla="*/ 2147483646 w 8671"/>
                  <a:gd name="T95" fmla="*/ 2147483646 h 10785"/>
                  <a:gd name="T96" fmla="*/ 2147483646 w 8671"/>
                  <a:gd name="T97" fmla="*/ 2147483646 h 107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71"/>
                  <a:gd name="T148" fmla="*/ 0 h 10785"/>
                  <a:gd name="T149" fmla="*/ 8671 w 8671"/>
                  <a:gd name="T150" fmla="*/ 10785 h 1078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lnTo>
                      <a:pt x="6908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lnTo>
                      <a:pt x="3596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lnTo>
                      <a:pt x="1199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36" name="Shape 299">
                <a:extLst>
                  <a:ext uri="{FF2B5EF4-FFF2-40B4-BE49-F238E27FC236}">
                    <a16:creationId xmlns:a16="http://schemas.microsoft.com/office/drawing/2014/main" id="{41A2A1BE-0C38-4FBF-A804-4F08B1C54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444" y="1349423"/>
                <a:ext cx="216772" cy="270316"/>
              </a:xfrm>
              <a:custGeom>
                <a:avLst/>
                <a:gdLst>
                  <a:gd name="T0" fmla="*/ 2147483646 w 8671"/>
                  <a:gd name="T1" fmla="*/ 2147483646 h 10785"/>
                  <a:gd name="T2" fmla="*/ 2147483646 w 8671"/>
                  <a:gd name="T3" fmla="*/ 2147483646 h 10785"/>
                  <a:gd name="T4" fmla="*/ 2147483646 w 8671"/>
                  <a:gd name="T5" fmla="*/ 2147483646 h 10785"/>
                  <a:gd name="T6" fmla="*/ 2147483646 w 8671"/>
                  <a:gd name="T7" fmla="*/ 2147483646 h 10785"/>
                  <a:gd name="T8" fmla="*/ 2147483646 w 8671"/>
                  <a:gd name="T9" fmla="*/ 2147483646 h 10785"/>
                  <a:gd name="T10" fmla="*/ 2147483646 w 8671"/>
                  <a:gd name="T11" fmla="*/ 2147483646 h 10785"/>
                  <a:gd name="T12" fmla="*/ 2147483646 w 8671"/>
                  <a:gd name="T13" fmla="*/ 2147483646 h 10785"/>
                  <a:gd name="T14" fmla="*/ 2147483646 w 8671"/>
                  <a:gd name="T15" fmla="*/ 2147483646 h 10785"/>
                  <a:gd name="T16" fmla="*/ 2147483646 w 8671"/>
                  <a:gd name="T17" fmla="*/ 2147483646 h 10785"/>
                  <a:gd name="T18" fmla="*/ 2147483646 w 8671"/>
                  <a:gd name="T19" fmla="*/ 2147483646 h 10785"/>
                  <a:gd name="T20" fmla="*/ 2147483646 w 8671"/>
                  <a:gd name="T21" fmla="*/ 2147483646 h 10785"/>
                  <a:gd name="T22" fmla="*/ 2147483646 w 8671"/>
                  <a:gd name="T23" fmla="*/ 2147483646 h 10785"/>
                  <a:gd name="T24" fmla="*/ 2147483646 w 8671"/>
                  <a:gd name="T25" fmla="*/ 2147483646 h 10785"/>
                  <a:gd name="T26" fmla="*/ 2147483646 w 8671"/>
                  <a:gd name="T27" fmla="*/ 2147483646 h 10785"/>
                  <a:gd name="T28" fmla="*/ 2147483646 w 8671"/>
                  <a:gd name="T29" fmla="*/ 2147483646 h 10785"/>
                  <a:gd name="T30" fmla="*/ 2147483646 w 8671"/>
                  <a:gd name="T31" fmla="*/ 2147483646 h 10785"/>
                  <a:gd name="T32" fmla="*/ 2147483646 w 8671"/>
                  <a:gd name="T33" fmla="*/ 2147483646 h 10785"/>
                  <a:gd name="T34" fmla="*/ 2147483646 w 8671"/>
                  <a:gd name="T35" fmla="*/ 2147483646 h 10785"/>
                  <a:gd name="T36" fmla="*/ 2147483646 w 8671"/>
                  <a:gd name="T37" fmla="*/ 2147483646 h 10785"/>
                  <a:gd name="T38" fmla="*/ 2147483646 w 8671"/>
                  <a:gd name="T39" fmla="*/ 2147483646 h 10785"/>
                  <a:gd name="T40" fmla="*/ 2147483646 w 8671"/>
                  <a:gd name="T41" fmla="*/ 2147483646 h 10785"/>
                  <a:gd name="T42" fmla="*/ 2147483646 w 8671"/>
                  <a:gd name="T43" fmla="*/ 2147483646 h 10785"/>
                  <a:gd name="T44" fmla="*/ 2147483646 w 8671"/>
                  <a:gd name="T45" fmla="*/ 2147483646 h 10785"/>
                  <a:gd name="T46" fmla="*/ 2147483646 w 8671"/>
                  <a:gd name="T47" fmla="*/ 2147483646 h 10785"/>
                  <a:gd name="T48" fmla="*/ 2147483646 w 8671"/>
                  <a:gd name="T49" fmla="*/ 2147483646 h 10785"/>
                  <a:gd name="T50" fmla="*/ 2147483646 w 8671"/>
                  <a:gd name="T51" fmla="*/ 2147483646 h 10785"/>
                  <a:gd name="T52" fmla="*/ 2147483646 w 8671"/>
                  <a:gd name="T53" fmla="*/ 2147483646 h 10785"/>
                  <a:gd name="T54" fmla="*/ 2147483646 w 8671"/>
                  <a:gd name="T55" fmla="*/ 2147483646 h 10785"/>
                  <a:gd name="T56" fmla="*/ 2147483646 w 8671"/>
                  <a:gd name="T57" fmla="*/ 2147483646 h 10785"/>
                  <a:gd name="T58" fmla="*/ 2147483646 w 8671"/>
                  <a:gd name="T59" fmla="*/ 2147483646 h 10785"/>
                  <a:gd name="T60" fmla="*/ 2147483646 w 8671"/>
                  <a:gd name="T61" fmla="*/ 2147483646 h 10785"/>
                  <a:gd name="T62" fmla="*/ 2147483646 w 8671"/>
                  <a:gd name="T63" fmla="*/ 2147483646 h 10785"/>
                  <a:gd name="T64" fmla="*/ 2147483646 w 8671"/>
                  <a:gd name="T65" fmla="*/ 2147483646 h 10785"/>
                  <a:gd name="T66" fmla="*/ 2147483646 w 8671"/>
                  <a:gd name="T67" fmla="*/ 2147483646 h 10785"/>
                  <a:gd name="T68" fmla="*/ 2147483646 w 8671"/>
                  <a:gd name="T69" fmla="*/ 2147483646 h 10785"/>
                  <a:gd name="T70" fmla="*/ 2147483646 w 8671"/>
                  <a:gd name="T71" fmla="*/ 2147483646 h 10785"/>
                  <a:gd name="T72" fmla="*/ 2147483646 w 8671"/>
                  <a:gd name="T73" fmla="*/ 2147483646 h 10785"/>
                  <a:gd name="T74" fmla="*/ 2147483646 w 8671"/>
                  <a:gd name="T75" fmla="*/ 2147483646 h 10785"/>
                  <a:gd name="T76" fmla="*/ 2147483646 w 8671"/>
                  <a:gd name="T77" fmla="*/ 2147483646 h 10785"/>
                  <a:gd name="T78" fmla="*/ 2147483646 w 8671"/>
                  <a:gd name="T79" fmla="*/ 2147483646 h 10785"/>
                  <a:gd name="T80" fmla="*/ 2147483646 w 8671"/>
                  <a:gd name="T81" fmla="*/ 2147483646 h 10785"/>
                  <a:gd name="T82" fmla="*/ 2147483646 w 8671"/>
                  <a:gd name="T83" fmla="*/ 2147483646 h 10785"/>
                  <a:gd name="T84" fmla="*/ 2147483646 w 8671"/>
                  <a:gd name="T85" fmla="*/ 2147483646 h 10785"/>
                  <a:gd name="T86" fmla="*/ 2147483646 w 8671"/>
                  <a:gd name="T87" fmla="*/ 2147483646 h 10785"/>
                  <a:gd name="T88" fmla="*/ 2147483646 w 8671"/>
                  <a:gd name="T89" fmla="*/ 2147483646 h 10785"/>
                  <a:gd name="T90" fmla="*/ 2147483646 w 8671"/>
                  <a:gd name="T91" fmla="*/ 2147483646 h 107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71"/>
                  <a:gd name="T139" fmla="*/ 0 h 10785"/>
                  <a:gd name="T140" fmla="*/ 8671 w 8671"/>
                  <a:gd name="T141" fmla="*/ 10785 h 107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37" name="Shape 300">
                <a:extLst>
                  <a:ext uri="{FF2B5EF4-FFF2-40B4-BE49-F238E27FC236}">
                    <a16:creationId xmlns:a16="http://schemas.microsoft.com/office/drawing/2014/main" id="{F1A1FAB7-B8E5-3497-A898-1B25C9FC1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735" y="1512246"/>
                <a:ext cx="31646" cy="75878"/>
              </a:xfrm>
              <a:custGeom>
                <a:avLst/>
                <a:gdLst>
                  <a:gd name="T0" fmla="*/ 2147483646 w 1269"/>
                  <a:gd name="T1" fmla="*/ 2147483646 h 3032"/>
                  <a:gd name="T2" fmla="*/ 2147483646 w 1269"/>
                  <a:gd name="T3" fmla="*/ 2147483646 h 3032"/>
                  <a:gd name="T4" fmla="*/ 2147483646 w 1269"/>
                  <a:gd name="T5" fmla="*/ 2147483646 h 3032"/>
                  <a:gd name="T6" fmla="*/ 2147483646 w 1269"/>
                  <a:gd name="T7" fmla="*/ 2147483646 h 3032"/>
                  <a:gd name="T8" fmla="*/ 2147483646 w 1269"/>
                  <a:gd name="T9" fmla="*/ 2147483646 h 3032"/>
                  <a:gd name="T10" fmla="*/ 2147483646 w 1269"/>
                  <a:gd name="T11" fmla="*/ 2147483646 h 3032"/>
                  <a:gd name="T12" fmla="*/ 2147483646 w 1269"/>
                  <a:gd name="T13" fmla="*/ 2147483646 h 3032"/>
                  <a:gd name="T14" fmla="*/ 2147483646 w 1269"/>
                  <a:gd name="T15" fmla="*/ 2147483646 h 3032"/>
                  <a:gd name="T16" fmla="*/ 0 w 1269"/>
                  <a:gd name="T17" fmla="*/ 2147483646 h 3032"/>
                  <a:gd name="T18" fmla="*/ 0 w 1269"/>
                  <a:gd name="T19" fmla="*/ 2147483646 h 3032"/>
                  <a:gd name="T20" fmla="*/ 2147483646 w 1269"/>
                  <a:gd name="T21" fmla="*/ 2147483646 h 3032"/>
                  <a:gd name="T22" fmla="*/ 2147483646 w 1269"/>
                  <a:gd name="T23" fmla="*/ 2147483646 h 3032"/>
                  <a:gd name="T24" fmla="*/ 2147483646 w 1269"/>
                  <a:gd name="T25" fmla="*/ 2147483646 h 3032"/>
                  <a:gd name="T26" fmla="*/ 2147483646 w 1269"/>
                  <a:gd name="T27" fmla="*/ 2147483646 h 3032"/>
                  <a:gd name="T28" fmla="*/ 2147483646 w 1269"/>
                  <a:gd name="T29" fmla="*/ 2147483646 h 3032"/>
                  <a:gd name="T30" fmla="*/ 2147483646 w 1269"/>
                  <a:gd name="T31" fmla="*/ 0 h 3032"/>
                  <a:gd name="T32" fmla="*/ 2147483646 w 1269"/>
                  <a:gd name="T33" fmla="*/ 0 h 3032"/>
                  <a:gd name="T34" fmla="*/ 2147483646 w 1269"/>
                  <a:gd name="T35" fmla="*/ 2147483646 h 3032"/>
                  <a:gd name="T36" fmla="*/ 2147483646 w 1269"/>
                  <a:gd name="T37" fmla="*/ 2147483646 h 3032"/>
                  <a:gd name="T38" fmla="*/ 2147483646 w 1269"/>
                  <a:gd name="T39" fmla="*/ 2147483646 h 3032"/>
                  <a:gd name="T40" fmla="*/ 2147483646 w 1269"/>
                  <a:gd name="T41" fmla="*/ 2147483646 h 3032"/>
                  <a:gd name="T42" fmla="*/ 2147483646 w 1269"/>
                  <a:gd name="T43" fmla="*/ 2147483646 h 30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9"/>
                  <a:gd name="T67" fmla="*/ 0 h 3032"/>
                  <a:gd name="T68" fmla="*/ 1269 w 1269"/>
                  <a:gd name="T69" fmla="*/ 3032 h 30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38" name="Shape 301">
                <a:extLst>
                  <a:ext uri="{FF2B5EF4-FFF2-40B4-BE49-F238E27FC236}">
                    <a16:creationId xmlns:a16="http://schemas.microsoft.com/office/drawing/2014/main" id="{4A03BA92-D428-EC7A-CD2D-92CE696B1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975" y="1404752"/>
                <a:ext cx="22152" cy="64812"/>
              </a:xfrm>
              <a:custGeom>
                <a:avLst/>
                <a:gdLst>
                  <a:gd name="T0" fmla="*/ 2147483646 w 917"/>
                  <a:gd name="T1" fmla="*/ 2147483646 h 2609"/>
                  <a:gd name="T2" fmla="*/ 2147483646 w 917"/>
                  <a:gd name="T3" fmla="*/ 2147483646 h 2609"/>
                  <a:gd name="T4" fmla="*/ 2147483646 w 917"/>
                  <a:gd name="T5" fmla="*/ 2147483646 h 2609"/>
                  <a:gd name="T6" fmla="*/ 2147483646 w 917"/>
                  <a:gd name="T7" fmla="*/ 2147483646 h 2609"/>
                  <a:gd name="T8" fmla="*/ 2147483646 w 917"/>
                  <a:gd name="T9" fmla="*/ 2147483646 h 2609"/>
                  <a:gd name="T10" fmla="*/ 2147483646 w 917"/>
                  <a:gd name="T11" fmla="*/ 2147483646 h 2609"/>
                  <a:gd name="T12" fmla="*/ 2147483646 w 917"/>
                  <a:gd name="T13" fmla="*/ 2147483646 h 2609"/>
                  <a:gd name="T14" fmla="*/ 2147483646 w 917"/>
                  <a:gd name="T15" fmla="*/ 2147483646 h 2609"/>
                  <a:gd name="T16" fmla="*/ 2147483646 w 917"/>
                  <a:gd name="T17" fmla="*/ 2147483646 h 2609"/>
                  <a:gd name="T18" fmla="*/ 2147483646 w 917"/>
                  <a:gd name="T19" fmla="*/ 2147483646 h 2609"/>
                  <a:gd name="T20" fmla="*/ 2147483646 w 917"/>
                  <a:gd name="T21" fmla="*/ 2147483646 h 2609"/>
                  <a:gd name="T22" fmla="*/ 2147483646 w 917"/>
                  <a:gd name="T23" fmla="*/ 2147483646 h 2609"/>
                  <a:gd name="T24" fmla="*/ 2147483646 w 917"/>
                  <a:gd name="T25" fmla="*/ 2147483646 h 2609"/>
                  <a:gd name="T26" fmla="*/ 0 w 917"/>
                  <a:gd name="T27" fmla="*/ 2147483646 h 2609"/>
                  <a:gd name="T28" fmla="*/ 0 w 917"/>
                  <a:gd name="T29" fmla="*/ 2147483646 h 2609"/>
                  <a:gd name="T30" fmla="*/ 0 w 917"/>
                  <a:gd name="T31" fmla="*/ 2147483646 h 2609"/>
                  <a:gd name="T32" fmla="*/ 2147483646 w 917"/>
                  <a:gd name="T33" fmla="*/ 2147483646 h 2609"/>
                  <a:gd name="T34" fmla="*/ 2147483646 w 917"/>
                  <a:gd name="T35" fmla="*/ 2147483646 h 2609"/>
                  <a:gd name="T36" fmla="*/ 2147483646 w 917"/>
                  <a:gd name="T37" fmla="*/ 2147483646 h 2609"/>
                  <a:gd name="T38" fmla="*/ 2147483646 w 917"/>
                  <a:gd name="T39" fmla="*/ 2147483646 h 26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7"/>
                  <a:gd name="T61" fmla="*/ 0 h 2609"/>
                  <a:gd name="T62" fmla="*/ 917 w 917"/>
                  <a:gd name="T63" fmla="*/ 2609 h 26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39" name="Shape 302">
                <a:extLst>
                  <a:ext uri="{FF2B5EF4-FFF2-40B4-BE49-F238E27FC236}">
                    <a16:creationId xmlns:a16="http://schemas.microsoft.com/office/drawing/2014/main" id="{E7AF9C37-6DDF-CB66-BFE7-2E5031C60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596" y="1463241"/>
                <a:ext cx="56962" cy="30036"/>
              </a:xfrm>
              <a:custGeom>
                <a:avLst/>
                <a:gdLst>
                  <a:gd name="T0" fmla="*/ 2147483646 w 2256"/>
                  <a:gd name="T1" fmla="*/ 2147483646 h 1199"/>
                  <a:gd name="T2" fmla="*/ 2147483646 w 2256"/>
                  <a:gd name="T3" fmla="*/ 2147483646 h 1199"/>
                  <a:gd name="T4" fmla="*/ 0 w 2256"/>
                  <a:gd name="T5" fmla="*/ 2147483646 h 1199"/>
                  <a:gd name="T6" fmla="*/ 0 w 2256"/>
                  <a:gd name="T7" fmla="*/ 2147483646 h 1199"/>
                  <a:gd name="T8" fmla="*/ 2147483646 w 2256"/>
                  <a:gd name="T9" fmla="*/ 2147483646 h 1199"/>
                  <a:gd name="T10" fmla="*/ 2147483646 w 2256"/>
                  <a:gd name="T11" fmla="*/ 2147483646 h 1199"/>
                  <a:gd name="T12" fmla="*/ 2147483646 w 2256"/>
                  <a:gd name="T13" fmla="*/ 2147483646 h 1199"/>
                  <a:gd name="T14" fmla="*/ 2147483646 w 2256"/>
                  <a:gd name="T15" fmla="*/ 2147483646 h 1199"/>
                  <a:gd name="T16" fmla="*/ 2147483646 w 2256"/>
                  <a:gd name="T17" fmla="*/ 2147483646 h 1199"/>
                  <a:gd name="T18" fmla="*/ 2147483646 w 2256"/>
                  <a:gd name="T19" fmla="*/ 2147483646 h 1199"/>
                  <a:gd name="T20" fmla="*/ 2147483646 w 2256"/>
                  <a:gd name="T21" fmla="*/ 2147483646 h 1199"/>
                  <a:gd name="T22" fmla="*/ 2147483646 w 2256"/>
                  <a:gd name="T23" fmla="*/ 2147483646 h 1199"/>
                  <a:gd name="T24" fmla="*/ 2147483646 w 2256"/>
                  <a:gd name="T25" fmla="*/ 2147483646 h 1199"/>
                  <a:gd name="T26" fmla="*/ 2147483646 w 2256"/>
                  <a:gd name="T27" fmla="*/ 2147483646 h 1199"/>
                  <a:gd name="T28" fmla="*/ 2147483646 w 2256"/>
                  <a:gd name="T29" fmla="*/ 2147483646 h 1199"/>
                  <a:gd name="T30" fmla="*/ 2147483646 w 2256"/>
                  <a:gd name="T31" fmla="*/ 2147483646 h 1199"/>
                  <a:gd name="T32" fmla="*/ 2147483646 w 2256"/>
                  <a:gd name="T33" fmla="*/ 2147483646 h 1199"/>
                  <a:gd name="T34" fmla="*/ 2147483646 w 2256"/>
                  <a:gd name="T35" fmla="*/ 2147483646 h 1199"/>
                  <a:gd name="T36" fmla="*/ 2147483646 w 2256"/>
                  <a:gd name="T37" fmla="*/ 2147483646 h 11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56"/>
                  <a:gd name="T58" fmla="*/ 0 h 1199"/>
                  <a:gd name="T59" fmla="*/ 2256 w 2256"/>
                  <a:gd name="T60" fmla="*/ 1199 h 11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</p:grpSp>
        <p:sp>
          <p:nvSpPr>
            <p:cNvPr id="7" name="Shape 303">
              <a:extLst>
                <a:ext uri="{FF2B5EF4-FFF2-40B4-BE49-F238E27FC236}">
                  <a16:creationId xmlns:a16="http://schemas.microsoft.com/office/drawing/2014/main" id="{93A9B7C6-1E14-7DB1-3354-DFDF5C6D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32" y="2701002"/>
              <a:ext cx="238924" cy="314577"/>
            </a:xfrm>
            <a:custGeom>
              <a:avLst/>
              <a:gdLst>
                <a:gd name="T0" fmla="*/ 2147483646 w 9516"/>
                <a:gd name="T1" fmla="*/ 2147483646 h 12547"/>
                <a:gd name="T2" fmla="*/ 2147483646 w 9516"/>
                <a:gd name="T3" fmla="*/ 0 h 12547"/>
                <a:gd name="T4" fmla="*/ 2147483646 w 9516"/>
                <a:gd name="T5" fmla="*/ 2147483646 h 12547"/>
                <a:gd name="T6" fmla="*/ 2147483646 w 9516"/>
                <a:gd name="T7" fmla="*/ 2147483646 h 12547"/>
                <a:gd name="T8" fmla="*/ 2147483646 w 9516"/>
                <a:gd name="T9" fmla="*/ 2147483646 h 12547"/>
                <a:gd name="T10" fmla="*/ 2147483646 w 9516"/>
                <a:gd name="T11" fmla="*/ 2147483646 h 12547"/>
                <a:gd name="T12" fmla="*/ 2147483646 w 9516"/>
                <a:gd name="T13" fmla="*/ 2147483646 h 12547"/>
                <a:gd name="T14" fmla="*/ 2147483646 w 9516"/>
                <a:gd name="T15" fmla="*/ 2147483646 h 12547"/>
                <a:gd name="T16" fmla="*/ 2147483646 w 9516"/>
                <a:gd name="T17" fmla="*/ 2147483646 h 12547"/>
                <a:gd name="T18" fmla="*/ 2147483646 w 9516"/>
                <a:gd name="T19" fmla="*/ 2147483646 h 12547"/>
                <a:gd name="T20" fmla="*/ 2147483646 w 9516"/>
                <a:gd name="T21" fmla="*/ 2147483646 h 12547"/>
                <a:gd name="T22" fmla="*/ 2147483646 w 9516"/>
                <a:gd name="T23" fmla="*/ 2147483646 h 12547"/>
                <a:gd name="T24" fmla="*/ 2147483646 w 9516"/>
                <a:gd name="T25" fmla="*/ 2147483646 h 12547"/>
                <a:gd name="T26" fmla="*/ 2147483646 w 9516"/>
                <a:gd name="T27" fmla="*/ 2147483646 h 12547"/>
                <a:gd name="T28" fmla="*/ 2147483646 w 9516"/>
                <a:gd name="T29" fmla="*/ 2147483646 h 12547"/>
                <a:gd name="T30" fmla="*/ 2147483646 w 9516"/>
                <a:gd name="T31" fmla="*/ 2147483646 h 12547"/>
                <a:gd name="T32" fmla="*/ 2147483646 w 9516"/>
                <a:gd name="T33" fmla="*/ 2147483646 h 12547"/>
                <a:gd name="T34" fmla="*/ 2147483646 w 9516"/>
                <a:gd name="T35" fmla="*/ 2147483646 h 12547"/>
                <a:gd name="T36" fmla="*/ 2147483646 w 9516"/>
                <a:gd name="T37" fmla="*/ 2147483646 h 12547"/>
                <a:gd name="T38" fmla="*/ 2147483646 w 9516"/>
                <a:gd name="T39" fmla="*/ 2147483646 h 12547"/>
                <a:gd name="T40" fmla="*/ 2147483646 w 9516"/>
                <a:gd name="T41" fmla="*/ 2147483646 h 12547"/>
                <a:gd name="T42" fmla="*/ 2147483646 w 9516"/>
                <a:gd name="T43" fmla="*/ 2147483646 h 12547"/>
                <a:gd name="T44" fmla="*/ 2147483646 w 9516"/>
                <a:gd name="T45" fmla="*/ 2147483646 h 12547"/>
                <a:gd name="T46" fmla="*/ 2147483646 w 9516"/>
                <a:gd name="T47" fmla="*/ 2147483646 h 12547"/>
                <a:gd name="T48" fmla="*/ 2147483646 w 9516"/>
                <a:gd name="T49" fmla="*/ 2147483646 h 12547"/>
                <a:gd name="T50" fmla="*/ 2147483646 w 9516"/>
                <a:gd name="T51" fmla="*/ 2147483646 h 12547"/>
                <a:gd name="T52" fmla="*/ 2147483646 w 9516"/>
                <a:gd name="T53" fmla="*/ 2147483646 h 12547"/>
                <a:gd name="T54" fmla="*/ 2147483646 w 9516"/>
                <a:gd name="T55" fmla="*/ 2147483646 h 12547"/>
                <a:gd name="T56" fmla="*/ 2147483646 w 9516"/>
                <a:gd name="T57" fmla="*/ 2147483646 h 12547"/>
                <a:gd name="T58" fmla="*/ 2147483646 w 9516"/>
                <a:gd name="T59" fmla="*/ 2147483646 h 12547"/>
                <a:gd name="T60" fmla="*/ 2147483646 w 9516"/>
                <a:gd name="T61" fmla="*/ 2147483646 h 12547"/>
                <a:gd name="T62" fmla="*/ 2147483646 w 9516"/>
                <a:gd name="T63" fmla="*/ 2147483646 h 12547"/>
                <a:gd name="T64" fmla="*/ 2147483646 w 9516"/>
                <a:gd name="T65" fmla="*/ 2147483646 h 12547"/>
                <a:gd name="T66" fmla="*/ 2147483646 w 9516"/>
                <a:gd name="T67" fmla="*/ 2147483646 h 12547"/>
                <a:gd name="T68" fmla="*/ 2147483646 w 9516"/>
                <a:gd name="T69" fmla="*/ 2147483646 h 12547"/>
                <a:gd name="T70" fmla="*/ 2147483646 w 9516"/>
                <a:gd name="T71" fmla="*/ 2147483646 h 12547"/>
                <a:gd name="T72" fmla="*/ 2147483646 w 9516"/>
                <a:gd name="T73" fmla="*/ 2147483646 h 12547"/>
                <a:gd name="T74" fmla="*/ 2147483646 w 9516"/>
                <a:gd name="T75" fmla="*/ 2147483646 h 12547"/>
                <a:gd name="T76" fmla="*/ 2147483646 w 9516"/>
                <a:gd name="T77" fmla="*/ 2147483646 h 12547"/>
                <a:gd name="T78" fmla="*/ 2147483646 w 9516"/>
                <a:gd name="T79" fmla="*/ 2147483646 h 12547"/>
                <a:gd name="T80" fmla="*/ 2147483646 w 9516"/>
                <a:gd name="T81" fmla="*/ 2147483646 h 12547"/>
                <a:gd name="T82" fmla="*/ 2147483646 w 9516"/>
                <a:gd name="T83" fmla="*/ 2147483646 h 12547"/>
                <a:gd name="T84" fmla="*/ 2147483646 w 9516"/>
                <a:gd name="T85" fmla="*/ 2147483646 h 12547"/>
                <a:gd name="T86" fmla="*/ 2147483646 w 9516"/>
                <a:gd name="T87" fmla="*/ 2147483646 h 12547"/>
                <a:gd name="T88" fmla="*/ 2147483646 w 9516"/>
                <a:gd name="T89" fmla="*/ 2147483646 h 12547"/>
                <a:gd name="T90" fmla="*/ 2147483646 w 9516"/>
                <a:gd name="T91" fmla="*/ 2147483646 h 125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516"/>
                <a:gd name="T139" fmla="*/ 0 h 12547"/>
                <a:gd name="T140" fmla="*/ 9516 w 9516"/>
                <a:gd name="T141" fmla="*/ 12547 h 125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sp>
          <p:nvSpPr>
            <p:cNvPr id="8" name="Shape 304">
              <a:extLst>
                <a:ext uri="{FF2B5EF4-FFF2-40B4-BE49-F238E27FC236}">
                  <a16:creationId xmlns:a16="http://schemas.microsoft.com/office/drawing/2014/main" id="{BD820716-BF51-B4C5-79AD-237CACAFC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39" y="1107562"/>
              <a:ext cx="245254" cy="344613"/>
            </a:xfrm>
            <a:custGeom>
              <a:avLst/>
              <a:gdLst>
                <a:gd name="T0" fmla="*/ 2147483646 w 9798"/>
                <a:gd name="T1" fmla="*/ 2147483646 h 13816"/>
                <a:gd name="T2" fmla="*/ 2147483646 w 9798"/>
                <a:gd name="T3" fmla="*/ 2147483646 h 13816"/>
                <a:gd name="T4" fmla="*/ 2147483646 w 9798"/>
                <a:gd name="T5" fmla="*/ 2147483646 h 13816"/>
                <a:gd name="T6" fmla="*/ 2147483646 w 9798"/>
                <a:gd name="T7" fmla="*/ 2147483646 h 13816"/>
                <a:gd name="T8" fmla="*/ 2147483646 w 9798"/>
                <a:gd name="T9" fmla="*/ 2147483646 h 13816"/>
                <a:gd name="T10" fmla="*/ 2147483646 w 9798"/>
                <a:gd name="T11" fmla="*/ 2147483646 h 13816"/>
                <a:gd name="T12" fmla="*/ 2147483646 w 9798"/>
                <a:gd name="T13" fmla="*/ 2147483646 h 13816"/>
                <a:gd name="T14" fmla="*/ 2147483646 w 9798"/>
                <a:gd name="T15" fmla="*/ 2147483646 h 13816"/>
                <a:gd name="T16" fmla="*/ 2147483646 w 9798"/>
                <a:gd name="T17" fmla="*/ 2147483646 h 13816"/>
                <a:gd name="T18" fmla="*/ 2147483646 w 9798"/>
                <a:gd name="T19" fmla="*/ 2147483646 h 13816"/>
                <a:gd name="T20" fmla="*/ 2147483646 w 9798"/>
                <a:gd name="T21" fmla="*/ 2147483646 h 13816"/>
                <a:gd name="T22" fmla="*/ 2147483646 w 9798"/>
                <a:gd name="T23" fmla="*/ 2147483646 h 13816"/>
                <a:gd name="T24" fmla="*/ 2147483646 w 9798"/>
                <a:gd name="T25" fmla="*/ 2147483646 h 13816"/>
                <a:gd name="T26" fmla="*/ 2147483646 w 9798"/>
                <a:gd name="T27" fmla="*/ 2147483646 h 13816"/>
                <a:gd name="T28" fmla="*/ 2147483646 w 9798"/>
                <a:gd name="T29" fmla="*/ 2147483646 h 13816"/>
                <a:gd name="T30" fmla="*/ 2147483646 w 9798"/>
                <a:gd name="T31" fmla="*/ 2147483646 h 13816"/>
                <a:gd name="T32" fmla="*/ 2147483646 w 9798"/>
                <a:gd name="T33" fmla="*/ 2147483646 h 13816"/>
                <a:gd name="T34" fmla="*/ 2147483646 w 9798"/>
                <a:gd name="T35" fmla="*/ 2147483646 h 13816"/>
                <a:gd name="T36" fmla="*/ 2147483646 w 9798"/>
                <a:gd name="T37" fmla="*/ 2147483646 h 13816"/>
                <a:gd name="T38" fmla="*/ 2147483646 w 9798"/>
                <a:gd name="T39" fmla="*/ 2147483646 h 13816"/>
                <a:gd name="T40" fmla="*/ 2147483646 w 9798"/>
                <a:gd name="T41" fmla="*/ 2147483646 h 13816"/>
                <a:gd name="T42" fmla="*/ 2147483646 w 9798"/>
                <a:gd name="T43" fmla="*/ 2147483646 h 13816"/>
                <a:gd name="T44" fmla="*/ 2147483646 w 9798"/>
                <a:gd name="T45" fmla="*/ 2147483646 h 13816"/>
                <a:gd name="T46" fmla="*/ 2147483646 w 9798"/>
                <a:gd name="T47" fmla="*/ 2147483646 h 13816"/>
                <a:gd name="T48" fmla="*/ 2147483646 w 9798"/>
                <a:gd name="T49" fmla="*/ 2147483646 h 13816"/>
                <a:gd name="T50" fmla="*/ 2147483646 w 9798"/>
                <a:gd name="T51" fmla="*/ 2147483646 h 13816"/>
                <a:gd name="T52" fmla="*/ 2147483646 w 9798"/>
                <a:gd name="T53" fmla="*/ 2147483646 h 13816"/>
                <a:gd name="T54" fmla="*/ 2147483646 w 9798"/>
                <a:gd name="T55" fmla="*/ 2147483646 h 13816"/>
                <a:gd name="T56" fmla="*/ 2147483646 w 9798"/>
                <a:gd name="T57" fmla="*/ 2147483646 h 13816"/>
                <a:gd name="T58" fmla="*/ 0 w 9798"/>
                <a:gd name="T59" fmla="*/ 2147483646 h 13816"/>
                <a:gd name="T60" fmla="*/ 2147483646 w 9798"/>
                <a:gd name="T61" fmla="*/ 2147483646 h 13816"/>
                <a:gd name="T62" fmla="*/ 2147483646 w 9798"/>
                <a:gd name="T63" fmla="*/ 2147483646 h 13816"/>
                <a:gd name="T64" fmla="*/ 2147483646 w 9798"/>
                <a:gd name="T65" fmla="*/ 2147483646 h 13816"/>
                <a:gd name="T66" fmla="*/ 2147483646 w 9798"/>
                <a:gd name="T67" fmla="*/ 2147483646 h 13816"/>
                <a:gd name="T68" fmla="*/ 2147483646 w 9798"/>
                <a:gd name="T69" fmla="*/ 2147483646 h 13816"/>
                <a:gd name="T70" fmla="*/ 2147483646 w 9798"/>
                <a:gd name="T71" fmla="*/ 2147483646 h 13816"/>
                <a:gd name="T72" fmla="*/ 2147483646 w 9798"/>
                <a:gd name="T73" fmla="*/ 2147483646 h 13816"/>
                <a:gd name="T74" fmla="*/ 2147483646 w 9798"/>
                <a:gd name="T75" fmla="*/ 2147483646 h 13816"/>
                <a:gd name="T76" fmla="*/ 2147483646 w 9798"/>
                <a:gd name="T77" fmla="*/ 2147483646 h 13816"/>
                <a:gd name="T78" fmla="*/ 2147483646 w 9798"/>
                <a:gd name="T79" fmla="*/ 2147483646 h 13816"/>
                <a:gd name="T80" fmla="*/ 2147483646 w 9798"/>
                <a:gd name="T81" fmla="*/ 2147483646 h 13816"/>
                <a:gd name="T82" fmla="*/ 2147483646 w 9798"/>
                <a:gd name="T83" fmla="*/ 2147483646 h 13816"/>
                <a:gd name="T84" fmla="*/ 2147483646 w 9798"/>
                <a:gd name="T85" fmla="*/ 2147483646 h 13816"/>
                <a:gd name="T86" fmla="*/ 2147483646 w 9798"/>
                <a:gd name="T87" fmla="*/ 2147483646 h 13816"/>
                <a:gd name="T88" fmla="*/ 2147483646 w 9798"/>
                <a:gd name="T89" fmla="*/ 2147483646 h 13816"/>
                <a:gd name="T90" fmla="*/ 2147483646 w 9798"/>
                <a:gd name="T91" fmla="*/ 2147483646 h 13816"/>
                <a:gd name="T92" fmla="*/ 2147483646 w 9798"/>
                <a:gd name="T93" fmla="*/ 2147483646 h 13816"/>
                <a:gd name="T94" fmla="*/ 2147483646 w 9798"/>
                <a:gd name="T95" fmla="*/ 2147483646 h 13816"/>
                <a:gd name="T96" fmla="*/ 2147483646 w 9798"/>
                <a:gd name="T97" fmla="*/ 2147483646 h 13816"/>
                <a:gd name="T98" fmla="*/ 2147483646 w 9798"/>
                <a:gd name="T99" fmla="*/ 2147483646 h 138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98"/>
                <a:gd name="T151" fmla="*/ 0 h 13816"/>
                <a:gd name="T152" fmla="*/ 9798 w 9798"/>
                <a:gd name="T153" fmla="*/ 13816 h 138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lnTo>
                    <a:pt x="6203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lnTo>
                    <a:pt x="5568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lnTo>
                    <a:pt x="7189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sp>
          <p:nvSpPr>
            <p:cNvPr id="9" name="Shape 305">
              <a:extLst>
                <a:ext uri="{FF2B5EF4-FFF2-40B4-BE49-F238E27FC236}">
                  <a16:creationId xmlns:a16="http://schemas.microsoft.com/office/drawing/2014/main" id="{A285548B-1A6E-7A71-A43D-159C1F939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391" y="2136658"/>
              <a:ext cx="261076" cy="226054"/>
            </a:xfrm>
            <a:custGeom>
              <a:avLst/>
              <a:gdLst>
                <a:gd name="T0" fmla="*/ 2147483646 w 10433"/>
                <a:gd name="T1" fmla="*/ 2147483646 h 9094"/>
                <a:gd name="T2" fmla="*/ 2147483646 w 10433"/>
                <a:gd name="T3" fmla="*/ 2147483646 h 9094"/>
                <a:gd name="T4" fmla="*/ 2147483646 w 10433"/>
                <a:gd name="T5" fmla="*/ 2147483646 h 9094"/>
                <a:gd name="T6" fmla="*/ 2147483646 w 10433"/>
                <a:gd name="T7" fmla="*/ 2147483646 h 9094"/>
                <a:gd name="T8" fmla="*/ 2147483646 w 10433"/>
                <a:gd name="T9" fmla="*/ 2147483646 h 9094"/>
                <a:gd name="T10" fmla="*/ 2147483646 w 10433"/>
                <a:gd name="T11" fmla="*/ 2147483646 h 9094"/>
                <a:gd name="T12" fmla="*/ 2147483646 w 10433"/>
                <a:gd name="T13" fmla="*/ 2147483646 h 9094"/>
                <a:gd name="T14" fmla="*/ 2147483646 w 10433"/>
                <a:gd name="T15" fmla="*/ 2147483646 h 9094"/>
                <a:gd name="T16" fmla="*/ 2147483646 w 10433"/>
                <a:gd name="T17" fmla="*/ 2147483646 h 9094"/>
                <a:gd name="T18" fmla="*/ 2147483646 w 10433"/>
                <a:gd name="T19" fmla="*/ 2147483646 h 9094"/>
                <a:gd name="T20" fmla="*/ 2147483646 w 10433"/>
                <a:gd name="T21" fmla="*/ 2147483646 h 9094"/>
                <a:gd name="T22" fmla="*/ 2147483646 w 10433"/>
                <a:gd name="T23" fmla="*/ 2147483646 h 9094"/>
                <a:gd name="T24" fmla="*/ 2147483646 w 10433"/>
                <a:gd name="T25" fmla="*/ 2147483646 h 9094"/>
                <a:gd name="T26" fmla="*/ 2147483646 w 10433"/>
                <a:gd name="T27" fmla="*/ 2147483646 h 9094"/>
                <a:gd name="T28" fmla="*/ 2147483646 w 10433"/>
                <a:gd name="T29" fmla="*/ 2147483646 h 9094"/>
                <a:gd name="T30" fmla="*/ 2147483646 w 10433"/>
                <a:gd name="T31" fmla="*/ 2147483646 h 9094"/>
                <a:gd name="T32" fmla="*/ 2147483646 w 10433"/>
                <a:gd name="T33" fmla="*/ 2147483646 h 9094"/>
                <a:gd name="T34" fmla="*/ 2147483646 w 10433"/>
                <a:gd name="T35" fmla="*/ 2147483646 h 9094"/>
                <a:gd name="T36" fmla="*/ 2147483646 w 10433"/>
                <a:gd name="T37" fmla="*/ 2147483646 h 9094"/>
                <a:gd name="T38" fmla="*/ 2147483646 w 10433"/>
                <a:gd name="T39" fmla="*/ 2147483646 h 9094"/>
                <a:gd name="T40" fmla="*/ 2147483646 w 10433"/>
                <a:gd name="T41" fmla="*/ 2147483646 h 9094"/>
                <a:gd name="T42" fmla="*/ 2147483646 w 10433"/>
                <a:gd name="T43" fmla="*/ 2147483646 h 9094"/>
                <a:gd name="T44" fmla="*/ 2147483646 w 10433"/>
                <a:gd name="T45" fmla="*/ 2147483646 h 9094"/>
                <a:gd name="T46" fmla="*/ 2147483646 w 10433"/>
                <a:gd name="T47" fmla="*/ 2147483646 h 9094"/>
                <a:gd name="T48" fmla="*/ 2147483646 w 10433"/>
                <a:gd name="T49" fmla="*/ 2147483646 h 9094"/>
                <a:gd name="T50" fmla="*/ 2147483646 w 10433"/>
                <a:gd name="T51" fmla="*/ 2147483646 h 9094"/>
                <a:gd name="T52" fmla="*/ 2147483646 w 10433"/>
                <a:gd name="T53" fmla="*/ 2147483646 h 9094"/>
                <a:gd name="T54" fmla="*/ 2147483646 w 10433"/>
                <a:gd name="T55" fmla="*/ 2147483646 h 9094"/>
                <a:gd name="T56" fmla="*/ 2147483646 w 10433"/>
                <a:gd name="T57" fmla="*/ 2147483646 h 9094"/>
                <a:gd name="T58" fmla="*/ 2147483646 w 10433"/>
                <a:gd name="T59" fmla="*/ 2147483646 h 9094"/>
                <a:gd name="T60" fmla="*/ 2147483646 w 10433"/>
                <a:gd name="T61" fmla="*/ 2147483646 h 9094"/>
                <a:gd name="T62" fmla="*/ 2147483646 w 10433"/>
                <a:gd name="T63" fmla="*/ 2147483646 h 9094"/>
                <a:gd name="T64" fmla="*/ 2147483646 w 10433"/>
                <a:gd name="T65" fmla="*/ 2147483646 h 9094"/>
                <a:gd name="T66" fmla="*/ 2147483646 w 10433"/>
                <a:gd name="T67" fmla="*/ 2147483646 h 9094"/>
                <a:gd name="T68" fmla="*/ 2147483646 w 10433"/>
                <a:gd name="T69" fmla="*/ 2147483646 h 9094"/>
                <a:gd name="T70" fmla="*/ 2147483646 w 10433"/>
                <a:gd name="T71" fmla="*/ 2147483646 h 9094"/>
                <a:gd name="T72" fmla="*/ 2147483646 w 10433"/>
                <a:gd name="T73" fmla="*/ 2147483646 h 9094"/>
                <a:gd name="T74" fmla="*/ 2147483646 w 10433"/>
                <a:gd name="T75" fmla="*/ 2147483646 h 9094"/>
                <a:gd name="T76" fmla="*/ 2147483646 w 10433"/>
                <a:gd name="T77" fmla="*/ 2147483646 h 9094"/>
                <a:gd name="T78" fmla="*/ 2147483646 w 10433"/>
                <a:gd name="T79" fmla="*/ 2147483646 h 9094"/>
                <a:gd name="T80" fmla="*/ 2147483646 w 10433"/>
                <a:gd name="T81" fmla="*/ 2147483646 h 9094"/>
                <a:gd name="T82" fmla="*/ 2147483646 w 10433"/>
                <a:gd name="T83" fmla="*/ 2147483646 h 9094"/>
                <a:gd name="T84" fmla="*/ 2147483646 w 10433"/>
                <a:gd name="T85" fmla="*/ 2147483646 h 9094"/>
                <a:gd name="T86" fmla="*/ 2147483646 w 10433"/>
                <a:gd name="T87" fmla="*/ 2147483646 h 9094"/>
                <a:gd name="T88" fmla="*/ 2147483646 w 10433"/>
                <a:gd name="T89" fmla="*/ 2147483646 h 9094"/>
                <a:gd name="T90" fmla="*/ 2147483646 w 10433"/>
                <a:gd name="T91" fmla="*/ 2147483646 h 9094"/>
                <a:gd name="T92" fmla="*/ 2147483646 w 10433"/>
                <a:gd name="T93" fmla="*/ 2147483646 h 9094"/>
                <a:gd name="T94" fmla="*/ 2147483646 w 10433"/>
                <a:gd name="T95" fmla="*/ 2147483646 h 9094"/>
                <a:gd name="T96" fmla="*/ 2147483646 w 10433"/>
                <a:gd name="T97" fmla="*/ 2147483646 h 9094"/>
                <a:gd name="T98" fmla="*/ 2147483646 w 10433"/>
                <a:gd name="T99" fmla="*/ 2147483646 h 9094"/>
                <a:gd name="T100" fmla="*/ 2147483646 w 10433"/>
                <a:gd name="T101" fmla="*/ 2147483646 h 90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33"/>
                <a:gd name="T154" fmla="*/ 0 h 9094"/>
                <a:gd name="T155" fmla="*/ 10433 w 10433"/>
                <a:gd name="T156" fmla="*/ 9094 h 90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lnTo>
                    <a:pt x="7049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lnTo>
                    <a:pt x="6697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sp>
          <p:nvSpPr>
            <p:cNvPr id="10" name="Shape 306">
              <a:extLst>
                <a:ext uri="{FF2B5EF4-FFF2-40B4-BE49-F238E27FC236}">
                  <a16:creationId xmlns:a16="http://schemas.microsoft.com/office/drawing/2014/main" id="{3C9D597F-8F4F-E78A-F2CE-048B16A48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300" y="238125"/>
              <a:ext cx="246836" cy="246605"/>
            </a:xfrm>
            <a:custGeom>
              <a:avLst/>
              <a:gdLst>
                <a:gd name="T0" fmla="*/ 2147483646 w 9869"/>
                <a:gd name="T1" fmla="*/ 2147483646 h 9868"/>
                <a:gd name="T2" fmla="*/ 2147483646 w 9869"/>
                <a:gd name="T3" fmla="*/ 2147483646 h 9868"/>
                <a:gd name="T4" fmla="*/ 2147483646 w 9869"/>
                <a:gd name="T5" fmla="*/ 2147483646 h 9868"/>
                <a:gd name="T6" fmla="*/ 2147483646 w 9869"/>
                <a:gd name="T7" fmla="*/ 2147483646 h 9868"/>
                <a:gd name="T8" fmla="*/ 2147483646 w 9869"/>
                <a:gd name="T9" fmla="*/ 2147483646 h 9868"/>
                <a:gd name="T10" fmla="*/ 2147483646 w 9869"/>
                <a:gd name="T11" fmla="*/ 2147483646 h 9868"/>
                <a:gd name="T12" fmla="*/ 2147483646 w 9869"/>
                <a:gd name="T13" fmla="*/ 2147483646 h 9868"/>
                <a:gd name="T14" fmla="*/ 2147483646 w 9869"/>
                <a:gd name="T15" fmla="*/ 2147483646 h 9868"/>
                <a:gd name="T16" fmla="*/ 2147483646 w 9869"/>
                <a:gd name="T17" fmla="*/ 2147483646 h 9868"/>
                <a:gd name="T18" fmla="*/ 2147483646 w 9869"/>
                <a:gd name="T19" fmla="*/ 2147483646 h 9868"/>
                <a:gd name="T20" fmla="*/ 2147483646 w 9869"/>
                <a:gd name="T21" fmla="*/ 2147483646 h 9868"/>
                <a:gd name="T22" fmla="*/ 2147483646 w 9869"/>
                <a:gd name="T23" fmla="*/ 2147483646 h 9868"/>
                <a:gd name="T24" fmla="*/ 2147483646 w 9869"/>
                <a:gd name="T25" fmla="*/ 2147483646 h 9868"/>
                <a:gd name="T26" fmla="*/ 2147483646 w 9869"/>
                <a:gd name="T27" fmla="*/ 2147483646 h 9868"/>
                <a:gd name="T28" fmla="*/ 2147483646 w 9869"/>
                <a:gd name="T29" fmla="*/ 2147483646 h 9868"/>
                <a:gd name="T30" fmla="*/ 2147483646 w 9869"/>
                <a:gd name="T31" fmla="*/ 2147483646 h 9868"/>
                <a:gd name="T32" fmla="*/ 2147483646 w 9869"/>
                <a:gd name="T33" fmla="*/ 2147483646 h 9868"/>
                <a:gd name="T34" fmla="*/ 2147483646 w 9869"/>
                <a:gd name="T35" fmla="*/ 2147483646 h 9868"/>
                <a:gd name="T36" fmla="*/ 2147483646 w 9869"/>
                <a:gd name="T37" fmla="*/ 2147483646 h 9868"/>
                <a:gd name="T38" fmla="*/ 2147483646 w 9869"/>
                <a:gd name="T39" fmla="*/ 2147483646 h 9868"/>
                <a:gd name="T40" fmla="*/ 2147483646 w 9869"/>
                <a:gd name="T41" fmla="*/ 2147483646 h 9868"/>
                <a:gd name="T42" fmla="*/ 2147483646 w 9869"/>
                <a:gd name="T43" fmla="*/ 2147483646 h 9868"/>
                <a:gd name="T44" fmla="*/ 2147483646 w 9869"/>
                <a:gd name="T45" fmla="*/ 2147483646 h 9868"/>
                <a:gd name="T46" fmla="*/ 2147483646 w 9869"/>
                <a:gd name="T47" fmla="*/ 2147483646 h 9868"/>
                <a:gd name="T48" fmla="*/ 2147483646 w 9869"/>
                <a:gd name="T49" fmla="*/ 2147483646 h 9868"/>
                <a:gd name="T50" fmla="*/ 2147483646 w 9869"/>
                <a:gd name="T51" fmla="*/ 2147483646 h 9868"/>
                <a:gd name="T52" fmla="*/ 2147483646 w 9869"/>
                <a:gd name="T53" fmla="*/ 2147483646 h 9868"/>
                <a:gd name="T54" fmla="*/ 2147483646 w 9869"/>
                <a:gd name="T55" fmla="*/ 2147483646 h 9868"/>
                <a:gd name="T56" fmla="*/ 2147483646 w 9869"/>
                <a:gd name="T57" fmla="*/ 2147483646 h 9868"/>
                <a:gd name="T58" fmla="*/ 2147483646 w 9869"/>
                <a:gd name="T59" fmla="*/ 2147483646 h 9868"/>
                <a:gd name="T60" fmla="*/ 2147483646 w 9869"/>
                <a:gd name="T61" fmla="*/ 2147483646 h 9868"/>
                <a:gd name="T62" fmla="*/ 2147483646 w 9869"/>
                <a:gd name="T63" fmla="*/ 2147483646 h 9868"/>
                <a:gd name="T64" fmla="*/ 2147483646 w 9869"/>
                <a:gd name="T65" fmla="*/ 2147483646 h 9868"/>
                <a:gd name="T66" fmla="*/ 2147483646 w 9869"/>
                <a:gd name="T67" fmla="*/ 2147483646 h 9868"/>
                <a:gd name="T68" fmla="*/ 2147483646 w 9869"/>
                <a:gd name="T69" fmla="*/ 2147483646 h 9868"/>
                <a:gd name="T70" fmla="*/ 2147483646 w 9869"/>
                <a:gd name="T71" fmla="*/ 2147483646 h 9868"/>
                <a:gd name="T72" fmla="*/ 2147483646 w 9869"/>
                <a:gd name="T73" fmla="*/ 2147483646 h 9868"/>
                <a:gd name="T74" fmla="*/ 2147483646 w 9869"/>
                <a:gd name="T75" fmla="*/ 2147483646 h 9868"/>
                <a:gd name="T76" fmla="*/ 2147483646 w 9869"/>
                <a:gd name="T77" fmla="*/ 2147483646 h 9868"/>
                <a:gd name="T78" fmla="*/ 2147483646 w 9869"/>
                <a:gd name="T79" fmla="*/ 2147483646 h 9868"/>
                <a:gd name="T80" fmla="*/ 2147483646 w 9869"/>
                <a:gd name="T81" fmla="*/ 2147483646 h 9868"/>
                <a:gd name="T82" fmla="*/ 2147483646 w 9869"/>
                <a:gd name="T83" fmla="*/ 2147483646 h 9868"/>
                <a:gd name="T84" fmla="*/ 2147483646 w 9869"/>
                <a:gd name="T85" fmla="*/ 2147483646 h 9868"/>
                <a:gd name="T86" fmla="*/ 2147483646 w 9869"/>
                <a:gd name="T87" fmla="*/ 2147483646 h 9868"/>
                <a:gd name="T88" fmla="*/ 2147483646 w 9869"/>
                <a:gd name="T89" fmla="*/ 2147483646 h 9868"/>
                <a:gd name="T90" fmla="*/ 2147483646 w 9869"/>
                <a:gd name="T91" fmla="*/ 2147483646 h 9868"/>
                <a:gd name="T92" fmla="*/ 2147483646 w 9869"/>
                <a:gd name="T93" fmla="*/ 2147483646 h 9868"/>
                <a:gd name="T94" fmla="*/ 2147483646 w 9869"/>
                <a:gd name="T95" fmla="*/ 2147483646 h 98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69"/>
                <a:gd name="T145" fmla="*/ 0 h 9868"/>
                <a:gd name="T146" fmla="*/ 9869 w 9869"/>
                <a:gd name="T147" fmla="*/ 9868 h 98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lnTo>
                    <a:pt x="4652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lnTo>
                    <a:pt x="3384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lnTo>
                    <a:pt x="5992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grpSp>
          <p:nvGrpSpPr>
            <p:cNvPr id="11" name="Shape 307">
              <a:extLst>
                <a:ext uri="{FF2B5EF4-FFF2-40B4-BE49-F238E27FC236}">
                  <a16:creationId xmlns:a16="http://schemas.microsoft.com/office/drawing/2014/main" id="{1DD34FAB-720E-88F0-DD5C-20B6B453F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2" name="Shape 308">
                <a:extLst>
                  <a:ext uri="{FF2B5EF4-FFF2-40B4-BE49-F238E27FC236}">
                    <a16:creationId xmlns:a16="http://schemas.microsoft.com/office/drawing/2014/main" id="{ABA16408-6B9E-BF99-1A21-CB6AE2347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508" y="3031388"/>
                <a:ext cx="50633" cy="113817"/>
              </a:xfrm>
              <a:custGeom>
                <a:avLst/>
                <a:gdLst>
                  <a:gd name="T0" fmla="*/ 2147483646 w 2045"/>
                  <a:gd name="T1" fmla="*/ 2147483646 h 4583"/>
                  <a:gd name="T2" fmla="*/ 2147483646 w 2045"/>
                  <a:gd name="T3" fmla="*/ 2147483646 h 4583"/>
                  <a:gd name="T4" fmla="*/ 2147483646 w 2045"/>
                  <a:gd name="T5" fmla="*/ 2147483646 h 4583"/>
                  <a:gd name="T6" fmla="*/ 2147483646 w 2045"/>
                  <a:gd name="T7" fmla="*/ 2147483646 h 4583"/>
                  <a:gd name="T8" fmla="*/ 2147483646 w 2045"/>
                  <a:gd name="T9" fmla="*/ 2147483646 h 4583"/>
                  <a:gd name="T10" fmla="*/ 2147483646 w 2045"/>
                  <a:gd name="T11" fmla="*/ 2147483646 h 4583"/>
                  <a:gd name="T12" fmla="*/ 2147483646 w 2045"/>
                  <a:gd name="T13" fmla="*/ 2147483646 h 4583"/>
                  <a:gd name="T14" fmla="*/ 2147483646 w 2045"/>
                  <a:gd name="T15" fmla="*/ 2147483646 h 4583"/>
                  <a:gd name="T16" fmla="*/ 2147483646 w 2045"/>
                  <a:gd name="T17" fmla="*/ 2147483646 h 4583"/>
                  <a:gd name="T18" fmla="*/ 2147483646 w 2045"/>
                  <a:gd name="T19" fmla="*/ 2147483646 h 4583"/>
                  <a:gd name="T20" fmla="*/ 2147483646 w 2045"/>
                  <a:gd name="T21" fmla="*/ 2147483646 h 4583"/>
                  <a:gd name="T22" fmla="*/ 2147483646 w 2045"/>
                  <a:gd name="T23" fmla="*/ 2147483646 h 4583"/>
                  <a:gd name="T24" fmla="*/ 2147483646 w 2045"/>
                  <a:gd name="T25" fmla="*/ 2147483646 h 4583"/>
                  <a:gd name="T26" fmla="*/ 2147483646 w 2045"/>
                  <a:gd name="T27" fmla="*/ 2147483646 h 4583"/>
                  <a:gd name="T28" fmla="*/ 2147483646 w 2045"/>
                  <a:gd name="T29" fmla="*/ 2147483646 h 4583"/>
                  <a:gd name="T30" fmla="*/ 2147483646 w 2045"/>
                  <a:gd name="T31" fmla="*/ 2147483646 h 4583"/>
                  <a:gd name="T32" fmla="*/ 2147483646 w 2045"/>
                  <a:gd name="T33" fmla="*/ 2147483646 h 4583"/>
                  <a:gd name="T34" fmla="*/ 2147483646 w 2045"/>
                  <a:gd name="T35" fmla="*/ 2147483646 h 4583"/>
                  <a:gd name="T36" fmla="*/ 2147483646 w 2045"/>
                  <a:gd name="T37" fmla="*/ 2147483646 h 4583"/>
                  <a:gd name="T38" fmla="*/ 2147483646 w 2045"/>
                  <a:gd name="T39" fmla="*/ 2147483646 h 4583"/>
                  <a:gd name="T40" fmla="*/ 2147483646 w 2045"/>
                  <a:gd name="T41" fmla="*/ 2147483646 h 4583"/>
                  <a:gd name="T42" fmla="*/ 2147483646 w 2045"/>
                  <a:gd name="T43" fmla="*/ 2147483646 h 4583"/>
                  <a:gd name="T44" fmla="*/ 2147483646 w 2045"/>
                  <a:gd name="T45" fmla="*/ 2147483646 h 4583"/>
                  <a:gd name="T46" fmla="*/ 2147483646 w 2045"/>
                  <a:gd name="T47" fmla="*/ 2147483646 h 4583"/>
                  <a:gd name="T48" fmla="*/ 2147483646 w 2045"/>
                  <a:gd name="T49" fmla="*/ 2147483646 h 4583"/>
                  <a:gd name="T50" fmla="*/ 2147483646 w 2045"/>
                  <a:gd name="T51" fmla="*/ 2147483646 h 4583"/>
                  <a:gd name="T52" fmla="*/ 2147483646 w 2045"/>
                  <a:gd name="T53" fmla="*/ 2147483646 h 4583"/>
                  <a:gd name="T54" fmla="*/ 2147483646 w 2045"/>
                  <a:gd name="T55" fmla="*/ 2147483646 h 4583"/>
                  <a:gd name="T56" fmla="*/ 2147483646 w 2045"/>
                  <a:gd name="T57" fmla="*/ 2147483646 h 4583"/>
                  <a:gd name="T58" fmla="*/ 2147483646 w 2045"/>
                  <a:gd name="T59" fmla="*/ 2147483646 h 4583"/>
                  <a:gd name="T60" fmla="*/ 2147483646 w 2045"/>
                  <a:gd name="T61" fmla="*/ 2147483646 h 4583"/>
                  <a:gd name="T62" fmla="*/ 2147483646 w 2045"/>
                  <a:gd name="T63" fmla="*/ 2147483646 h 4583"/>
                  <a:gd name="T64" fmla="*/ 2147483646 w 2045"/>
                  <a:gd name="T65" fmla="*/ 2147483646 h 4583"/>
                  <a:gd name="T66" fmla="*/ 2147483646 w 2045"/>
                  <a:gd name="T67" fmla="*/ 2147483646 h 4583"/>
                  <a:gd name="T68" fmla="*/ 2147483646 w 2045"/>
                  <a:gd name="T69" fmla="*/ 2147483646 h 4583"/>
                  <a:gd name="T70" fmla="*/ 2147483646 w 2045"/>
                  <a:gd name="T71" fmla="*/ 2147483646 h 45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45"/>
                  <a:gd name="T109" fmla="*/ 0 h 4583"/>
                  <a:gd name="T110" fmla="*/ 2045 w 2045"/>
                  <a:gd name="T111" fmla="*/ 4583 h 45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33" name="Shape 309">
                <a:extLst>
                  <a:ext uri="{FF2B5EF4-FFF2-40B4-BE49-F238E27FC236}">
                    <a16:creationId xmlns:a16="http://schemas.microsoft.com/office/drawing/2014/main" id="{3C24BCE7-E4F4-5412-C405-1A3DD08B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166" y="2900182"/>
                <a:ext cx="88608" cy="104332"/>
              </a:xfrm>
              <a:custGeom>
                <a:avLst/>
                <a:gdLst>
                  <a:gd name="T0" fmla="*/ 2147483646 w 3525"/>
                  <a:gd name="T1" fmla="*/ 2147483646 h 4160"/>
                  <a:gd name="T2" fmla="*/ 2147483646 w 3525"/>
                  <a:gd name="T3" fmla="*/ 2147483646 h 4160"/>
                  <a:gd name="T4" fmla="*/ 2147483646 w 3525"/>
                  <a:gd name="T5" fmla="*/ 2147483646 h 4160"/>
                  <a:gd name="T6" fmla="*/ 2147483646 w 3525"/>
                  <a:gd name="T7" fmla="*/ 2147483646 h 4160"/>
                  <a:gd name="T8" fmla="*/ 2147483646 w 3525"/>
                  <a:gd name="T9" fmla="*/ 2147483646 h 4160"/>
                  <a:gd name="T10" fmla="*/ 2147483646 w 3525"/>
                  <a:gd name="T11" fmla="*/ 2147483646 h 4160"/>
                  <a:gd name="T12" fmla="*/ 2147483646 w 3525"/>
                  <a:gd name="T13" fmla="*/ 2147483646 h 4160"/>
                  <a:gd name="T14" fmla="*/ 2147483646 w 3525"/>
                  <a:gd name="T15" fmla="*/ 2147483646 h 4160"/>
                  <a:gd name="T16" fmla="*/ 2147483646 w 3525"/>
                  <a:gd name="T17" fmla="*/ 2147483646 h 4160"/>
                  <a:gd name="T18" fmla="*/ 2147483646 w 3525"/>
                  <a:gd name="T19" fmla="*/ 2147483646 h 4160"/>
                  <a:gd name="T20" fmla="*/ 2147483646 w 3525"/>
                  <a:gd name="T21" fmla="*/ 2147483646 h 4160"/>
                  <a:gd name="T22" fmla="*/ 2147483646 w 3525"/>
                  <a:gd name="T23" fmla="*/ 2147483646 h 4160"/>
                  <a:gd name="T24" fmla="*/ 2147483646 w 3525"/>
                  <a:gd name="T25" fmla="*/ 2147483646 h 4160"/>
                  <a:gd name="T26" fmla="*/ 2147483646 w 3525"/>
                  <a:gd name="T27" fmla="*/ 2147483646 h 4160"/>
                  <a:gd name="T28" fmla="*/ 2147483646 w 3525"/>
                  <a:gd name="T29" fmla="*/ 2147483646 h 4160"/>
                  <a:gd name="T30" fmla="*/ 2147483646 w 3525"/>
                  <a:gd name="T31" fmla="*/ 2147483646 h 4160"/>
                  <a:gd name="T32" fmla="*/ 2147483646 w 3525"/>
                  <a:gd name="T33" fmla="*/ 2147483646 h 4160"/>
                  <a:gd name="T34" fmla="*/ 2147483646 w 3525"/>
                  <a:gd name="T35" fmla="*/ 2147483646 h 4160"/>
                  <a:gd name="T36" fmla="*/ 2147483646 w 3525"/>
                  <a:gd name="T37" fmla="*/ 2147483646 h 4160"/>
                  <a:gd name="T38" fmla="*/ 2147483646 w 3525"/>
                  <a:gd name="T39" fmla="*/ 2147483646 h 4160"/>
                  <a:gd name="T40" fmla="*/ 2147483646 w 3525"/>
                  <a:gd name="T41" fmla="*/ 2147483646 h 4160"/>
                  <a:gd name="T42" fmla="*/ 0 w 3525"/>
                  <a:gd name="T43" fmla="*/ 2147483646 h 4160"/>
                  <a:gd name="T44" fmla="*/ 0 w 3525"/>
                  <a:gd name="T45" fmla="*/ 2147483646 h 4160"/>
                  <a:gd name="T46" fmla="*/ 2147483646 w 3525"/>
                  <a:gd name="T47" fmla="*/ 2147483646 h 4160"/>
                  <a:gd name="T48" fmla="*/ 2147483646 w 3525"/>
                  <a:gd name="T49" fmla="*/ 2147483646 h 4160"/>
                  <a:gd name="T50" fmla="*/ 2147483646 w 3525"/>
                  <a:gd name="T51" fmla="*/ 2147483646 h 4160"/>
                  <a:gd name="T52" fmla="*/ 2147483646 w 3525"/>
                  <a:gd name="T53" fmla="*/ 2147483646 h 4160"/>
                  <a:gd name="T54" fmla="*/ 2147483646 w 3525"/>
                  <a:gd name="T55" fmla="*/ 2147483646 h 4160"/>
                  <a:gd name="T56" fmla="*/ 2147483646 w 3525"/>
                  <a:gd name="T57" fmla="*/ 2147483646 h 4160"/>
                  <a:gd name="T58" fmla="*/ 2147483646 w 3525"/>
                  <a:gd name="T59" fmla="*/ 2147483646 h 4160"/>
                  <a:gd name="T60" fmla="*/ 2147483646 w 3525"/>
                  <a:gd name="T61" fmla="*/ 2147483646 h 4160"/>
                  <a:gd name="T62" fmla="*/ 2147483646 w 3525"/>
                  <a:gd name="T63" fmla="*/ 2147483646 h 4160"/>
                  <a:gd name="T64" fmla="*/ 2147483646 w 3525"/>
                  <a:gd name="T65" fmla="*/ 2147483646 h 4160"/>
                  <a:gd name="T66" fmla="*/ 2147483646 w 3525"/>
                  <a:gd name="T67" fmla="*/ 2147483646 h 4160"/>
                  <a:gd name="T68" fmla="*/ 2147483646 w 3525"/>
                  <a:gd name="T69" fmla="*/ 2147483646 h 4160"/>
                  <a:gd name="T70" fmla="*/ 2147483646 w 3525"/>
                  <a:gd name="T71" fmla="*/ 2147483646 h 4160"/>
                  <a:gd name="T72" fmla="*/ 2147483646 w 3525"/>
                  <a:gd name="T73" fmla="*/ 2147483646 h 4160"/>
                  <a:gd name="T74" fmla="*/ 2147483646 w 3525"/>
                  <a:gd name="T75" fmla="*/ 2147483646 h 4160"/>
                  <a:gd name="T76" fmla="*/ 2147483646 w 3525"/>
                  <a:gd name="T77" fmla="*/ 2147483646 h 41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25"/>
                  <a:gd name="T118" fmla="*/ 0 h 4160"/>
                  <a:gd name="T119" fmla="*/ 3525 w 3525"/>
                  <a:gd name="T120" fmla="*/ 4160 h 41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lnTo>
                      <a:pt x="303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34" name="Shape 310">
                <a:extLst>
                  <a:ext uri="{FF2B5EF4-FFF2-40B4-BE49-F238E27FC236}">
                    <a16:creationId xmlns:a16="http://schemas.microsoft.com/office/drawing/2014/main" id="{E0EB993E-42BC-859B-A809-FBFFBED20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635" y="3023484"/>
                <a:ext cx="147153" cy="104332"/>
              </a:xfrm>
              <a:custGeom>
                <a:avLst/>
                <a:gdLst>
                  <a:gd name="T0" fmla="*/ 2147483646 w 5851"/>
                  <a:gd name="T1" fmla="*/ 2147483646 h 4160"/>
                  <a:gd name="T2" fmla="*/ 2147483646 w 5851"/>
                  <a:gd name="T3" fmla="*/ 2147483646 h 4160"/>
                  <a:gd name="T4" fmla="*/ 2147483646 w 5851"/>
                  <a:gd name="T5" fmla="*/ 2147483646 h 4160"/>
                  <a:gd name="T6" fmla="*/ 2147483646 w 5851"/>
                  <a:gd name="T7" fmla="*/ 2147483646 h 4160"/>
                  <a:gd name="T8" fmla="*/ 2147483646 w 5851"/>
                  <a:gd name="T9" fmla="*/ 2147483646 h 4160"/>
                  <a:gd name="T10" fmla="*/ 2147483646 w 5851"/>
                  <a:gd name="T11" fmla="*/ 2147483646 h 4160"/>
                  <a:gd name="T12" fmla="*/ 2147483646 w 5851"/>
                  <a:gd name="T13" fmla="*/ 2147483646 h 4160"/>
                  <a:gd name="T14" fmla="*/ 2147483646 w 5851"/>
                  <a:gd name="T15" fmla="*/ 2147483646 h 4160"/>
                  <a:gd name="T16" fmla="*/ 2147483646 w 5851"/>
                  <a:gd name="T17" fmla="*/ 2147483646 h 4160"/>
                  <a:gd name="T18" fmla="*/ 2147483646 w 5851"/>
                  <a:gd name="T19" fmla="*/ 2147483646 h 4160"/>
                  <a:gd name="T20" fmla="*/ 2147483646 w 5851"/>
                  <a:gd name="T21" fmla="*/ 2147483646 h 4160"/>
                  <a:gd name="T22" fmla="*/ 2147483646 w 5851"/>
                  <a:gd name="T23" fmla="*/ 2147483646 h 4160"/>
                  <a:gd name="T24" fmla="*/ 2147483646 w 5851"/>
                  <a:gd name="T25" fmla="*/ 2147483646 h 4160"/>
                  <a:gd name="T26" fmla="*/ 2147483646 w 5851"/>
                  <a:gd name="T27" fmla="*/ 2147483646 h 4160"/>
                  <a:gd name="T28" fmla="*/ 2147483646 w 5851"/>
                  <a:gd name="T29" fmla="*/ 2147483646 h 4160"/>
                  <a:gd name="T30" fmla="*/ 2147483646 w 5851"/>
                  <a:gd name="T31" fmla="*/ 2147483646 h 4160"/>
                  <a:gd name="T32" fmla="*/ 2147483646 w 5851"/>
                  <a:gd name="T33" fmla="*/ 2147483646 h 4160"/>
                  <a:gd name="T34" fmla="*/ 2147483646 w 5851"/>
                  <a:gd name="T35" fmla="*/ 2147483646 h 4160"/>
                  <a:gd name="T36" fmla="*/ 0 w 5851"/>
                  <a:gd name="T37" fmla="*/ 2147483646 h 4160"/>
                  <a:gd name="T38" fmla="*/ 0 w 5851"/>
                  <a:gd name="T39" fmla="*/ 2147483646 h 4160"/>
                  <a:gd name="T40" fmla="*/ 2147483646 w 5851"/>
                  <a:gd name="T41" fmla="*/ 2147483646 h 4160"/>
                  <a:gd name="T42" fmla="*/ 2147483646 w 5851"/>
                  <a:gd name="T43" fmla="*/ 2147483646 h 4160"/>
                  <a:gd name="T44" fmla="*/ 2147483646 w 5851"/>
                  <a:gd name="T45" fmla="*/ 2147483646 h 4160"/>
                  <a:gd name="T46" fmla="*/ 2147483646 w 5851"/>
                  <a:gd name="T47" fmla="*/ 2147483646 h 4160"/>
                  <a:gd name="T48" fmla="*/ 2147483646 w 5851"/>
                  <a:gd name="T49" fmla="*/ 2147483646 h 4160"/>
                  <a:gd name="T50" fmla="*/ 2147483646 w 5851"/>
                  <a:gd name="T51" fmla="*/ 2147483646 h 4160"/>
                  <a:gd name="T52" fmla="*/ 2147483646 w 5851"/>
                  <a:gd name="T53" fmla="*/ 2147483646 h 4160"/>
                  <a:gd name="T54" fmla="*/ 2147483646 w 5851"/>
                  <a:gd name="T55" fmla="*/ 2147483646 h 4160"/>
                  <a:gd name="T56" fmla="*/ 2147483646 w 5851"/>
                  <a:gd name="T57" fmla="*/ 2147483646 h 4160"/>
                  <a:gd name="T58" fmla="*/ 2147483646 w 5851"/>
                  <a:gd name="T59" fmla="*/ 2147483646 h 4160"/>
                  <a:gd name="T60" fmla="*/ 2147483646 w 5851"/>
                  <a:gd name="T61" fmla="*/ 2147483646 h 4160"/>
                  <a:gd name="T62" fmla="*/ 2147483646 w 5851"/>
                  <a:gd name="T63" fmla="*/ 2147483646 h 4160"/>
                  <a:gd name="T64" fmla="*/ 2147483646 w 5851"/>
                  <a:gd name="T65" fmla="*/ 2147483646 h 4160"/>
                  <a:gd name="T66" fmla="*/ 2147483646 w 5851"/>
                  <a:gd name="T67" fmla="*/ 2147483646 h 4160"/>
                  <a:gd name="T68" fmla="*/ 2147483646 w 5851"/>
                  <a:gd name="T69" fmla="*/ 2147483646 h 4160"/>
                  <a:gd name="T70" fmla="*/ 2147483646 w 5851"/>
                  <a:gd name="T71" fmla="*/ 2147483646 h 4160"/>
                  <a:gd name="T72" fmla="*/ 2147483646 w 5851"/>
                  <a:gd name="T73" fmla="*/ 2147483646 h 4160"/>
                  <a:gd name="T74" fmla="*/ 2147483646 w 5851"/>
                  <a:gd name="T75" fmla="*/ 2147483646 h 4160"/>
                  <a:gd name="T76" fmla="*/ 2147483646 w 5851"/>
                  <a:gd name="T77" fmla="*/ 2147483646 h 4160"/>
                  <a:gd name="T78" fmla="*/ 2147483646 w 5851"/>
                  <a:gd name="T79" fmla="*/ 2147483646 h 4160"/>
                  <a:gd name="T80" fmla="*/ 2147483646 w 5851"/>
                  <a:gd name="T81" fmla="*/ 2147483646 h 4160"/>
                  <a:gd name="T82" fmla="*/ 2147483646 w 5851"/>
                  <a:gd name="T83" fmla="*/ 2147483646 h 4160"/>
                  <a:gd name="T84" fmla="*/ 2147483646 w 5851"/>
                  <a:gd name="T85" fmla="*/ 2147483646 h 4160"/>
                  <a:gd name="T86" fmla="*/ 2147483646 w 5851"/>
                  <a:gd name="T87" fmla="*/ 2147483646 h 41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851"/>
                  <a:gd name="T133" fmla="*/ 0 h 4160"/>
                  <a:gd name="T134" fmla="*/ 5851 w 5851"/>
                  <a:gd name="T135" fmla="*/ 4160 h 41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lnTo>
                      <a:pt x="98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</p:grpSp>
        <p:grpSp>
          <p:nvGrpSpPr>
            <p:cNvPr id="12" name="Shape 311">
              <a:extLst>
                <a:ext uri="{FF2B5EF4-FFF2-40B4-BE49-F238E27FC236}">
                  <a16:creationId xmlns:a16="http://schemas.microsoft.com/office/drawing/2014/main" id="{79C3E392-858E-1CF2-BE34-B4BDCEE8C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9" name="Shape 312">
                <a:extLst>
                  <a:ext uri="{FF2B5EF4-FFF2-40B4-BE49-F238E27FC236}">
                    <a16:creationId xmlns:a16="http://schemas.microsoft.com/office/drawing/2014/main" id="{021E5704-A382-F00C-41A2-244ED3DDB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875" y="774014"/>
                <a:ext cx="56962" cy="135948"/>
              </a:xfrm>
              <a:custGeom>
                <a:avLst/>
                <a:gdLst>
                  <a:gd name="T0" fmla="*/ 2147483646 w 2256"/>
                  <a:gd name="T1" fmla="*/ 2147483646 h 5428"/>
                  <a:gd name="T2" fmla="*/ 2147483646 w 2256"/>
                  <a:gd name="T3" fmla="*/ 2147483646 h 5428"/>
                  <a:gd name="T4" fmla="*/ 2147483646 w 2256"/>
                  <a:gd name="T5" fmla="*/ 2147483646 h 5428"/>
                  <a:gd name="T6" fmla="*/ 2147483646 w 2256"/>
                  <a:gd name="T7" fmla="*/ 2147483646 h 5428"/>
                  <a:gd name="T8" fmla="*/ 2147483646 w 2256"/>
                  <a:gd name="T9" fmla="*/ 2147483646 h 5428"/>
                  <a:gd name="T10" fmla="*/ 2147483646 w 2256"/>
                  <a:gd name="T11" fmla="*/ 2147483646 h 5428"/>
                  <a:gd name="T12" fmla="*/ 2147483646 w 2256"/>
                  <a:gd name="T13" fmla="*/ 2147483646 h 5428"/>
                  <a:gd name="T14" fmla="*/ 2147483646 w 2256"/>
                  <a:gd name="T15" fmla="*/ 2147483646 h 5428"/>
                  <a:gd name="T16" fmla="*/ 2147483646 w 2256"/>
                  <a:gd name="T17" fmla="*/ 2147483646 h 5428"/>
                  <a:gd name="T18" fmla="*/ 2147483646 w 2256"/>
                  <a:gd name="T19" fmla="*/ 2147483646 h 5428"/>
                  <a:gd name="T20" fmla="*/ 2147483646 w 2256"/>
                  <a:gd name="T21" fmla="*/ 2147483646 h 5428"/>
                  <a:gd name="T22" fmla="*/ 0 w 2256"/>
                  <a:gd name="T23" fmla="*/ 0 h 5428"/>
                  <a:gd name="T24" fmla="*/ 0 w 2256"/>
                  <a:gd name="T25" fmla="*/ 2147483646 h 5428"/>
                  <a:gd name="T26" fmla="*/ 2147483646 w 2256"/>
                  <a:gd name="T27" fmla="*/ 2147483646 h 5428"/>
                  <a:gd name="T28" fmla="*/ 2147483646 w 2256"/>
                  <a:gd name="T29" fmla="*/ 2147483646 h 5428"/>
                  <a:gd name="T30" fmla="*/ 2147483646 w 2256"/>
                  <a:gd name="T31" fmla="*/ 2147483646 h 5428"/>
                  <a:gd name="T32" fmla="*/ 2147483646 w 2256"/>
                  <a:gd name="T33" fmla="*/ 2147483646 h 5428"/>
                  <a:gd name="T34" fmla="*/ 2147483646 w 2256"/>
                  <a:gd name="T35" fmla="*/ 2147483646 h 5428"/>
                  <a:gd name="T36" fmla="*/ 2147483646 w 2256"/>
                  <a:gd name="T37" fmla="*/ 2147483646 h 5428"/>
                  <a:gd name="T38" fmla="*/ 2147483646 w 2256"/>
                  <a:gd name="T39" fmla="*/ 2147483646 h 5428"/>
                  <a:gd name="T40" fmla="*/ 2147483646 w 2256"/>
                  <a:gd name="T41" fmla="*/ 2147483646 h 5428"/>
                  <a:gd name="T42" fmla="*/ 2147483646 w 2256"/>
                  <a:gd name="T43" fmla="*/ 2147483646 h 5428"/>
                  <a:gd name="T44" fmla="*/ 2147483646 w 2256"/>
                  <a:gd name="T45" fmla="*/ 2147483646 h 5428"/>
                  <a:gd name="T46" fmla="*/ 2147483646 w 2256"/>
                  <a:gd name="T47" fmla="*/ 2147483646 h 5428"/>
                  <a:gd name="T48" fmla="*/ 2147483646 w 2256"/>
                  <a:gd name="T49" fmla="*/ 2147483646 h 5428"/>
                  <a:gd name="T50" fmla="*/ 2147483646 w 2256"/>
                  <a:gd name="T51" fmla="*/ 2147483646 h 5428"/>
                  <a:gd name="T52" fmla="*/ 2147483646 w 2256"/>
                  <a:gd name="T53" fmla="*/ 2147483646 h 5428"/>
                  <a:gd name="T54" fmla="*/ 2147483646 w 2256"/>
                  <a:gd name="T55" fmla="*/ 2147483646 h 5428"/>
                  <a:gd name="T56" fmla="*/ 2147483646 w 2256"/>
                  <a:gd name="T57" fmla="*/ 2147483646 h 5428"/>
                  <a:gd name="T58" fmla="*/ 2147483646 w 2256"/>
                  <a:gd name="T59" fmla="*/ 2147483646 h 5428"/>
                  <a:gd name="T60" fmla="*/ 2147483646 w 2256"/>
                  <a:gd name="T61" fmla="*/ 2147483646 h 5428"/>
                  <a:gd name="T62" fmla="*/ 2147483646 w 2256"/>
                  <a:gd name="T63" fmla="*/ 2147483646 h 5428"/>
                  <a:gd name="T64" fmla="*/ 2147483646 w 2256"/>
                  <a:gd name="T65" fmla="*/ 2147483646 h 5428"/>
                  <a:gd name="T66" fmla="*/ 2147483646 w 2256"/>
                  <a:gd name="T67" fmla="*/ 2147483646 h 5428"/>
                  <a:gd name="T68" fmla="*/ 2147483646 w 2256"/>
                  <a:gd name="T69" fmla="*/ 2147483646 h 5428"/>
                  <a:gd name="T70" fmla="*/ 0 w 2256"/>
                  <a:gd name="T71" fmla="*/ 0 h 54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56"/>
                  <a:gd name="T109" fmla="*/ 0 h 5428"/>
                  <a:gd name="T110" fmla="*/ 2256 w 2256"/>
                  <a:gd name="T111" fmla="*/ 5428 h 54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30" name="Shape 313">
                <a:extLst>
                  <a:ext uri="{FF2B5EF4-FFF2-40B4-BE49-F238E27FC236}">
                    <a16:creationId xmlns:a16="http://schemas.microsoft.com/office/drawing/2014/main" id="{CDA65E83-B0B4-6B08-817C-0C59EDD7A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02" y="857797"/>
                <a:ext cx="216773" cy="109074"/>
              </a:xfrm>
              <a:custGeom>
                <a:avLst/>
                <a:gdLst>
                  <a:gd name="T0" fmla="*/ 2147483646 w 8670"/>
                  <a:gd name="T1" fmla="*/ 2147483646 h 4371"/>
                  <a:gd name="T2" fmla="*/ 2147483646 w 8670"/>
                  <a:gd name="T3" fmla="*/ 2147483646 h 4371"/>
                  <a:gd name="T4" fmla="*/ 2147483646 w 8670"/>
                  <a:gd name="T5" fmla="*/ 2147483646 h 4371"/>
                  <a:gd name="T6" fmla="*/ 2147483646 w 8670"/>
                  <a:gd name="T7" fmla="*/ 2147483646 h 4371"/>
                  <a:gd name="T8" fmla="*/ 2147483646 w 8670"/>
                  <a:gd name="T9" fmla="*/ 2147483646 h 4371"/>
                  <a:gd name="T10" fmla="*/ 2147483646 w 8670"/>
                  <a:gd name="T11" fmla="*/ 2147483646 h 4371"/>
                  <a:gd name="T12" fmla="*/ 2147483646 w 8670"/>
                  <a:gd name="T13" fmla="*/ 2147483646 h 4371"/>
                  <a:gd name="T14" fmla="*/ 2147483646 w 8670"/>
                  <a:gd name="T15" fmla="*/ 2147483646 h 4371"/>
                  <a:gd name="T16" fmla="*/ 2147483646 w 8670"/>
                  <a:gd name="T17" fmla="*/ 2147483646 h 4371"/>
                  <a:gd name="T18" fmla="*/ 2147483646 w 8670"/>
                  <a:gd name="T19" fmla="*/ 2147483646 h 4371"/>
                  <a:gd name="T20" fmla="*/ 2147483646 w 8670"/>
                  <a:gd name="T21" fmla="*/ 0 h 4371"/>
                  <a:gd name="T22" fmla="*/ 2147483646 w 8670"/>
                  <a:gd name="T23" fmla="*/ 2147483646 h 4371"/>
                  <a:gd name="T24" fmla="*/ 2147483646 w 8670"/>
                  <a:gd name="T25" fmla="*/ 2147483646 h 4371"/>
                  <a:gd name="T26" fmla="*/ 2147483646 w 8670"/>
                  <a:gd name="T27" fmla="*/ 2147483646 h 4371"/>
                  <a:gd name="T28" fmla="*/ 2147483646 w 8670"/>
                  <a:gd name="T29" fmla="*/ 2147483646 h 4371"/>
                  <a:gd name="T30" fmla="*/ 2147483646 w 8670"/>
                  <a:gd name="T31" fmla="*/ 2147483646 h 4371"/>
                  <a:gd name="T32" fmla="*/ 2147483646 w 8670"/>
                  <a:gd name="T33" fmla="*/ 2147483646 h 4371"/>
                  <a:gd name="T34" fmla="*/ 2147483646 w 8670"/>
                  <a:gd name="T35" fmla="*/ 2147483646 h 4371"/>
                  <a:gd name="T36" fmla="*/ 2147483646 w 8670"/>
                  <a:gd name="T37" fmla="*/ 2147483646 h 4371"/>
                  <a:gd name="T38" fmla="*/ 2147483646 w 8670"/>
                  <a:gd name="T39" fmla="*/ 2147483646 h 4371"/>
                  <a:gd name="T40" fmla="*/ 2147483646 w 8670"/>
                  <a:gd name="T41" fmla="*/ 2147483646 h 4371"/>
                  <a:gd name="T42" fmla="*/ 2147483646 w 8670"/>
                  <a:gd name="T43" fmla="*/ 2147483646 h 4371"/>
                  <a:gd name="T44" fmla="*/ 2147483646 w 8670"/>
                  <a:gd name="T45" fmla="*/ 2147483646 h 4371"/>
                  <a:gd name="T46" fmla="*/ 2147483646 w 8670"/>
                  <a:gd name="T47" fmla="*/ 2147483646 h 4371"/>
                  <a:gd name="T48" fmla="*/ 2147483646 w 8670"/>
                  <a:gd name="T49" fmla="*/ 2147483646 h 4371"/>
                  <a:gd name="T50" fmla="*/ 2147483646 w 8670"/>
                  <a:gd name="T51" fmla="*/ 2147483646 h 4371"/>
                  <a:gd name="T52" fmla="*/ 2147483646 w 8670"/>
                  <a:gd name="T53" fmla="*/ 2147483646 h 4371"/>
                  <a:gd name="T54" fmla="*/ 2147483646 w 8670"/>
                  <a:gd name="T55" fmla="*/ 2147483646 h 4371"/>
                  <a:gd name="T56" fmla="*/ 2147483646 w 8670"/>
                  <a:gd name="T57" fmla="*/ 2147483646 h 4371"/>
                  <a:gd name="T58" fmla="*/ 2147483646 w 8670"/>
                  <a:gd name="T59" fmla="*/ 2147483646 h 4371"/>
                  <a:gd name="T60" fmla="*/ 2147483646 w 8670"/>
                  <a:gd name="T61" fmla="*/ 2147483646 h 4371"/>
                  <a:gd name="T62" fmla="*/ 2147483646 w 8670"/>
                  <a:gd name="T63" fmla="*/ 2147483646 h 4371"/>
                  <a:gd name="T64" fmla="*/ 2147483646 w 8670"/>
                  <a:gd name="T65" fmla="*/ 2147483646 h 4371"/>
                  <a:gd name="T66" fmla="*/ 2147483646 w 8670"/>
                  <a:gd name="T67" fmla="*/ 2147483646 h 4371"/>
                  <a:gd name="T68" fmla="*/ 2147483646 w 8670"/>
                  <a:gd name="T69" fmla="*/ 2147483646 h 4371"/>
                  <a:gd name="T70" fmla="*/ 2147483646 w 8670"/>
                  <a:gd name="T71" fmla="*/ 2147483646 h 4371"/>
                  <a:gd name="T72" fmla="*/ 2147483646 w 8670"/>
                  <a:gd name="T73" fmla="*/ 2147483646 h 4371"/>
                  <a:gd name="T74" fmla="*/ 2147483646 w 8670"/>
                  <a:gd name="T75" fmla="*/ 2147483646 h 4371"/>
                  <a:gd name="T76" fmla="*/ 2147483646 w 8670"/>
                  <a:gd name="T77" fmla="*/ 0 h 43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670"/>
                  <a:gd name="T118" fmla="*/ 0 h 4371"/>
                  <a:gd name="T119" fmla="*/ 8670 w 8670"/>
                  <a:gd name="T120" fmla="*/ 4371 h 43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lnTo>
                      <a:pt x="8388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31" name="Shape 314">
                <a:extLst>
                  <a:ext uri="{FF2B5EF4-FFF2-40B4-BE49-F238E27FC236}">
                    <a16:creationId xmlns:a16="http://schemas.microsoft.com/office/drawing/2014/main" id="{5F668B95-0878-3D11-9D3A-7EEB00AF3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634" y="1004810"/>
                <a:ext cx="69621" cy="129625"/>
              </a:xfrm>
              <a:custGeom>
                <a:avLst/>
                <a:gdLst>
                  <a:gd name="T0" fmla="*/ 2147483646 w 2750"/>
                  <a:gd name="T1" fmla="*/ 2147483646 h 5217"/>
                  <a:gd name="T2" fmla="*/ 2147483646 w 2750"/>
                  <a:gd name="T3" fmla="*/ 2147483646 h 5217"/>
                  <a:gd name="T4" fmla="*/ 2147483646 w 2750"/>
                  <a:gd name="T5" fmla="*/ 2147483646 h 5217"/>
                  <a:gd name="T6" fmla="*/ 2147483646 w 2750"/>
                  <a:gd name="T7" fmla="*/ 2147483646 h 5217"/>
                  <a:gd name="T8" fmla="*/ 2147483646 w 2750"/>
                  <a:gd name="T9" fmla="*/ 2147483646 h 5217"/>
                  <a:gd name="T10" fmla="*/ 2147483646 w 2750"/>
                  <a:gd name="T11" fmla="*/ 2147483646 h 5217"/>
                  <a:gd name="T12" fmla="*/ 2147483646 w 2750"/>
                  <a:gd name="T13" fmla="*/ 2147483646 h 5217"/>
                  <a:gd name="T14" fmla="*/ 2147483646 w 2750"/>
                  <a:gd name="T15" fmla="*/ 2147483646 h 5217"/>
                  <a:gd name="T16" fmla="*/ 2147483646 w 2750"/>
                  <a:gd name="T17" fmla="*/ 2147483646 h 5217"/>
                  <a:gd name="T18" fmla="*/ 2147483646 w 2750"/>
                  <a:gd name="T19" fmla="*/ 2147483646 h 5217"/>
                  <a:gd name="T20" fmla="*/ 2147483646 w 2750"/>
                  <a:gd name="T21" fmla="*/ 2147483646 h 5217"/>
                  <a:gd name="T22" fmla="*/ 2147483646 w 2750"/>
                  <a:gd name="T23" fmla="*/ 2147483646 h 5217"/>
                  <a:gd name="T24" fmla="*/ 2147483646 w 2750"/>
                  <a:gd name="T25" fmla="*/ 2147483646 h 5217"/>
                  <a:gd name="T26" fmla="*/ 2147483646 w 2750"/>
                  <a:gd name="T27" fmla="*/ 2147483646 h 5217"/>
                  <a:gd name="T28" fmla="*/ 2147483646 w 2750"/>
                  <a:gd name="T29" fmla="*/ 2147483646 h 5217"/>
                  <a:gd name="T30" fmla="*/ 2147483646 w 2750"/>
                  <a:gd name="T31" fmla="*/ 2147483646 h 5217"/>
                  <a:gd name="T32" fmla="*/ 2147483646 w 2750"/>
                  <a:gd name="T33" fmla="*/ 2147483646 h 5217"/>
                  <a:gd name="T34" fmla="*/ 2147483646 w 2750"/>
                  <a:gd name="T35" fmla="*/ 2147483646 h 5217"/>
                  <a:gd name="T36" fmla="*/ 2147483646 w 2750"/>
                  <a:gd name="T37" fmla="*/ 2147483646 h 5217"/>
                  <a:gd name="T38" fmla="*/ 2147483646 w 2750"/>
                  <a:gd name="T39" fmla="*/ 2147483646 h 5217"/>
                  <a:gd name="T40" fmla="*/ 2147483646 w 2750"/>
                  <a:gd name="T41" fmla="*/ 2147483646 h 5217"/>
                  <a:gd name="T42" fmla="*/ 0 w 2750"/>
                  <a:gd name="T43" fmla="*/ 2147483646 h 5217"/>
                  <a:gd name="T44" fmla="*/ 0 w 2750"/>
                  <a:gd name="T45" fmla="*/ 2147483646 h 5217"/>
                  <a:gd name="T46" fmla="*/ 0 w 2750"/>
                  <a:gd name="T47" fmla="*/ 2147483646 h 5217"/>
                  <a:gd name="T48" fmla="*/ 2147483646 w 2750"/>
                  <a:gd name="T49" fmla="*/ 2147483646 h 5217"/>
                  <a:gd name="T50" fmla="*/ 2147483646 w 2750"/>
                  <a:gd name="T51" fmla="*/ 2147483646 h 5217"/>
                  <a:gd name="T52" fmla="*/ 2147483646 w 2750"/>
                  <a:gd name="T53" fmla="*/ 2147483646 h 5217"/>
                  <a:gd name="T54" fmla="*/ 2147483646 w 2750"/>
                  <a:gd name="T55" fmla="*/ 2147483646 h 5217"/>
                  <a:gd name="T56" fmla="*/ 2147483646 w 2750"/>
                  <a:gd name="T57" fmla="*/ 2147483646 h 5217"/>
                  <a:gd name="T58" fmla="*/ 2147483646 w 2750"/>
                  <a:gd name="T59" fmla="*/ 2147483646 h 5217"/>
                  <a:gd name="T60" fmla="*/ 2147483646 w 2750"/>
                  <a:gd name="T61" fmla="*/ 2147483646 h 5217"/>
                  <a:gd name="T62" fmla="*/ 2147483646 w 2750"/>
                  <a:gd name="T63" fmla="*/ 2147483646 h 5217"/>
                  <a:gd name="T64" fmla="*/ 2147483646 w 2750"/>
                  <a:gd name="T65" fmla="*/ 2147483646 h 5217"/>
                  <a:gd name="T66" fmla="*/ 2147483646 w 2750"/>
                  <a:gd name="T67" fmla="*/ 2147483646 h 5217"/>
                  <a:gd name="T68" fmla="*/ 2147483646 w 2750"/>
                  <a:gd name="T69" fmla="*/ 2147483646 h 5217"/>
                  <a:gd name="T70" fmla="*/ 2147483646 w 2750"/>
                  <a:gd name="T71" fmla="*/ 2147483646 h 5217"/>
                  <a:gd name="T72" fmla="*/ 2147483646 w 2750"/>
                  <a:gd name="T73" fmla="*/ 2147483646 h 5217"/>
                  <a:gd name="T74" fmla="*/ 2147483646 w 2750"/>
                  <a:gd name="T75" fmla="*/ 2147483646 h 5217"/>
                  <a:gd name="T76" fmla="*/ 2147483646 w 2750"/>
                  <a:gd name="T77" fmla="*/ 2147483646 h 5217"/>
                  <a:gd name="T78" fmla="*/ 2147483646 w 2750"/>
                  <a:gd name="T79" fmla="*/ 2147483646 h 5217"/>
                  <a:gd name="T80" fmla="*/ 2147483646 w 2750"/>
                  <a:gd name="T81" fmla="*/ 2147483646 h 5217"/>
                  <a:gd name="T82" fmla="*/ 2147483646 w 2750"/>
                  <a:gd name="T83" fmla="*/ 2147483646 h 5217"/>
                  <a:gd name="T84" fmla="*/ 2147483646 w 2750"/>
                  <a:gd name="T85" fmla="*/ 2147483646 h 52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50"/>
                  <a:gd name="T130" fmla="*/ 0 h 5217"/>
                  <a:gd name="T131" fmla="*/ 2750 w 2750"/>
                  <a:gd name="T132" fmla="*/ 5217 h 52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</p:grpSp>
        <p:grpSp>
          <p:nvGrpSpPr>
            <p:cNvPr id="13" name="Shape 315">
              <a:extLst>
                <a:ext uri="{FF2B5EF4-FFF2-40B4-BE49-F238E27FC236}">
                  <a16:creationId xmlns:a16="http://schemas.microsoft.com/office/drawing/2014/main" id="{126BFB74-6DD3-5165-AB69-41C42E2B8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7" name="Shape 316">
                <a:extLst>
                  <a:ext uri="{FF2B5EF4-FFF2-40B4-BE49-F238E27FC236}">
                    <a16:creationId xmlns:a16="http://schemas.microsoft.com/office/drawing/2014/main" id="{50012540-40F2-19B0-1D43-FF2E8F075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415" y="2476529"/>
                <a:ext cx="113924" cy="143852"/>
              </a:xfrm>
              <a:custGeom>
                <a:avLst/>
                <a:gdLst>
                  <a:gd name="T0" fmla="*/ 2147483646 w 4512"/>
                  <a:gd name="T1" fmla="*/ 2147483646 h 5780"/>
                  <a:gd name="T2" fmla="*/ 2147483646 w 4512"/>
                  <a:gd name="T3" fmla="*/ 2147483646 h 5780"/>
                  <a:gd name="T4" fmla="*/ 2147483646 w 4512"/>
                  <a:gd name="T5" fmla="*/ 2147483646 h 5780"/>
                  <a:gd name="T6" fmla="*/ 2147483646 w 4512"/>
                  <a:gd name="T7" fmla="*/ 2147483646 h 5780"/>
                  <a:gd name="T8" fmla="*/ 2147483646 w 4512"/>
                  <a:gd name="T9" fmla="*/ 2147483646 h 5780"/>
                  <a:gd name="T10" fmla="*/ 2147483646 w 4512"/>
                  <a:gd name="T11" fmla="*/ 2147483646 h 5780"/>
                  <a:gd name="T12" fmla="*/ 2147483646 w 4512"/>
                  <a:gd name="T13" fmla="*/ 2147483646 h 5780"/>
                  <a:gd name="T14" fmla="*/ 2147483646 w 4512"/>
                  <a:gd name="T15" fmla="*/ 2147483646 h 5780"/>
                  <a:gd name="T16" fmla="*/ 2147483646 w 4512"/>
                  <a:gd name="T17" fmla="*/ 2147483646 h 5780"/>
                  <a:gd name="T18" fmla="*/ 2147483646 w 4512"/>
                  <a:gd name="T19" fmla="*/ 2147483646 h 5780"/>
                  <a:gd name="T20" fmla="*/ 2147483646 w 4512"/>
                  <a:gd name="T21" fmla="*/ 2147483646 h 5780"/>
                  <a:gd name="T22" fmla="*/ 2147483646 w 4512"/>
                  <a:gd name="T23" fmla="*/ 2147483646 h 5780"/>
                  <a:gd name="T24" fmla="*/ 2147483646 w 4512"/>
                  <a:gd name="T25" fmla="*/ 2147483646 h 5780"/>
                  <a:gd name="T26" fmla="*/ 2147483646 w 4512"/>
                  <a:gd name="T27" fmla="*/ 2147483646 h 5780"/>
                  <a:gd name="T28" fmla="*/ 2147483646 w 4512"/>
                  <a:gd name="T29" fmla="*/ 2147483646 h 5780"/>
                  <a:gd name="T30" fmla="*/ 2147483646 w 4512"/>
                  <a:gd name="T31" fmla="*/ 2147483646 h 5780"/>
                  <a:gd name="T32" fmla="*/ 2147483646 w 4512"/>
                  <a:gd name="T33" fmla="*/ 2147483646 h 5780"/>
                  <a:gd name="T34" fmla="*/ 2147483646 w 4512"/>
                  <a:gd name="T35" fmla="*/ 2147483646 h 5780"/>
                  <a:gd name="T36" fmla="*/ 2147483646 w 4512"/>
                  <a:gd name="T37" fmla="*/ 2147483646 h 5780"/>
                  <a:gd name="T38" fmla="*/ 2147483646 w 4512"/>
                  <a:gd name="T39" fmla="*/ 2147483646 h 5780"/>
                  <a:gd name="T40" fmla="*/ 2147483646 w 4512"/>
                  <a:gd name="T41" fmla="*/ 2147483646 h 5780"/>
                  <a:gd name="T42" fmla="*/ 2147483646 w 4512"/>
                  <a:gd name="T43" fmla="*/ 2147483646 h 5780"/>
                  <a:gd name="T44" fmla="*/ 2147483646 w 4512"/>
                  <a:gd name="T45" fmla="*/ 2147483646 h 5780"/>
                  <a:gd name="T46" fmla="*/ 2147483646 w 4512"/>
                  <a:gd name="T47" fmla="*/ 2147483646 h 5780"/>
                  <a:gd name="T48" fmla="*/ 2147483646 w 4512"/>
                  <a:gd name="T49" fmla="*/ 2147483646 h 5780"/>
                  <a:gd name="T50" fmla="*/ 2147483646 w 4512"/>
                  <a:gd name="T51" fmla="*/ 2147483646 h 5780"/>
                  <a:gd name="T52" fmla="*/ 2147483646 w 4512"/>
                  <a:gd name="T53" fmla="*/ 2147483646 h 5780"/>
                  <a:gd name="T54" fmla="*/ 2147483646 w 4512"/>
                  <a:gd name="T55" fmla="*/ 2147483646 h 5780"/>
                  <a:gd name="T56" fmla="*/ 2147483646 w 4512"/>
                  <a:gd name="T57" fmla="*/ 2147483646 h 5780"/>
                  <a:gd name="T58" fmla="*/ 2147483646 w 4512"/>
                  <a:gd name="T59" fmla="*/ 2147483646 h 5780"/>
                  <a:gd name="T60" fmla="*/ 2147483646 w 4512"/>
                  <a:gd name="T61" fmla="*/ 2147483646 h 5780"/>
                  <a:gd name="T62" fmla="*/ 2147483646 w 4512"/>
                  <a:gd name="T63" fmla="*/ 2147483646 h 5780"/>
                  <a:gd name="T64" fmla="*/ 2147483646 w 4512"/>
                  <a:gd name="T65" fmla="*/ 2147483646 h 57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12"/>
                  <a:gd name="T100" fmla="*/ 0 h 5780"/>
                  <a:gd name="T101" fmla="*/ 4512 w 4512"/>
                  <a:gd name="T102" fmla="*/ 5780 h 57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lnTo>
                      <a:pt x="2609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28" name="Shape 317">
                <a:extLst>
                  <a:ext uri="{FF2B5EF4-FFF2-40B4-BE49-F238E27FC236}">
                    <a16:creationId xmlns:a16="http://schemas.microsoft.com/office/drawing/2014/main" id="{3F8FEE44-EF30-DBEA-A595-720899682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023" y="2321611"/>
                <a:ext cx="101266" cy="129625"/>
              </a:xfrm>
              <a:custGeom>
                <a:avLst/>
                <a:gdLst>
                  <a:gd name="T0" fmla="*/ 2147483646 w 4019"/>
                  <a:gd name="T1" fmla="*/ 2147483646 h 5217"/>
                  <a:gd name="T2" fmla="*/ 2147483646 w 4019"/>
                  <a:gd name="T3" fmla="*/ 2147483646 h 5217"/>
                  <a:gd name="T4" fmla="*/ 2147483646 w 4019"/>
                  <a:gd name="T5" fmla="*/ 2147483646 h 5217"/>
                  <a:gd name="T6" fmla="*/ 2147483646 w 4019"/>
                  <a:gd name="T7" fmla="*/ 2147483646 h 5217"/>
                  <a:gd name="T8" fmla="*/ 2147483646 w 4019"/>
                  <a:gd name="T9" fmla="*/ 2147483646 h 5217"/>
                  <a:gd name="T10" fmla="*/ 2147483646 w 4019"/>
                  <a:gd name="T11" fmla="*/ 2147483646 h 5217"/>
                  <a:gd name="T12" fmla="*/ 2147483646 w 4019"/>
                  <a:gd name="T13" fmla="*/ 2147483646 h 5217"/>
                  <a:gd name="T14" fmla="*/ 2147483646 w 4019"/>
                  <a:gd name="T15" fmla="*/ 2147483646 h 5217"/>
                  <a:gd name="T16" fmla="*/ 2147483646 w 4019"/>
                  <a:gd name="T17" fmla="*/ 2147483646 h 5217"/>
                  <a:gd name="T18" fmla="*/ 2147483646 w 4019"/>
                  <a:gd name="T19" fmla="*/ 2147483646 h 5217"/>
                  <a:gd name="T20" fmla="*/ 2147483646 w 4019"/>
                  <a:gd name="T21" fmla="*/ 2147483646 h 5217"/>
                  <a:gd name="T22" fmla="*/ 2147483646 w 4019"/>
                  <a:gd name="T23" fmla="*/ 2147483646 h 5217"/>
                  <a:gd name="T24" fmla="*/ 2147483646 w 4019"/>
                  <a:gd name="T25" fmla="*/ 2147483646 h 5217"/>
                  <a:gd name="T26" fmla="*/ 2147483646 w 4019"/>
                  <a:gd name="T27" fmla="*/ 2147483646 h 5217"/>
                  <a:gd name="T28" fmla="*/ 2147483646 w 4019"/>
                  <a:gd name="T29" fmla="*/ 2147483646 h 5217"/>
                  <a:gd name="T30" fmla="*/ 2147483646 w 4019"/>
                  <a:gd name="T31" fmla="*/ 2147483646 h 5217"/>
                  <a:gd name="T32" fmla="*/ 2147483646 w 4019"/>
                  <a:gd name="T33" fmla="*/ 2147483646 h 5217"/>
                  <a:gd name="T34" fmla="*/ 2147483646 w 4019"/>
                  <a:gd name="T35" fmla="*/ 2147483646 h 5217"/>
                  <a:gd name="T36" fmla="*/ 2147483646 w 4019"/>
                  <a:gd name="T37" fmla="*/ 2147483646 h 5217"/>
                  <a:gd name="T38" fmla="*/ 2147483646 w 4019"/>
                  <a:gd name="T39" fmla="*/ 2147483646 h 5217"/>
                  <a:gd name="T40" fmla="*/ 2147483646 w 4019"/>
                  <a:gd name="T41" fmla="*/ 2147483646 h 5217"/>
                  <a:gd name="T42" fmla="*/ 2147483646 w 4019"/>
                  <a:gd name="T43" fmla="*/ 2147483646 h 5217"/>
                  <a:gd name="T44" fmla="*/ 2147483646 w 4019"/>
                  <a:gd name="T45" fmla="*/ 2147483646 h 5217"/>
                  <a:gd name="T46" fmla="*/ 2147483646 w 4019"/>
                  <a:gd name="T47" fmla="*/ 2147483646 h 5217"/>
                  <a:gd name="T48" fmla="*/ 2147483646 w 4019"/>
                  <a:gd name="T49" fmla="*/ 2147483646 h 5217"/>
                  <a:gd name="T50" fmla="*/ 2147483646 w 4019"/>
                  <a:gd name="T51" fmla="*/ 2147483646 h 5217"/>
                  <a:gd name="T52" fmla="*/ 2147483646 w 4019"/>
                  <a:gd name="T53" fmla="*/ 2147483646 h 5217"/>
                  <a:gd name="T54" fmla="*/ 2147483646 w 4019"/>
                  <a:gd name="T55" fmla="*/ 2147483646 h 5217"/>
                  <a:gd name="T56" fmla="*/ 2147483646 w 4019"/>
                  <a:gd name="T57" fmla="*/ 2147483646 h 5217"/>
                  <a:gd name="T58" fmla="*/ 2147483646 w 4019"/>
                  <a:gd name="T59" fmla="*/ 2147483646 h 5217"/>
                  <a:gd name="T60" fmla="*/ 2147483646 w 4019"/>
                  <a:gd name="T61" fmla="*/ 2147483646 h 5217"/>
                  <a:gd name="T62" fmla="*/ 2147483646 w 4019"/>
                  <a:gd name="T63" fmla="*/ 2147483646 h 5217"/>
                  <a:gd name="T64" fmla="*/ 2147483646 w 4019"/>
                  <a:gd name="T65" fmla="*/ 2147483646 h 5217"/>
                  <a:gd name="T66" fmla="*/ 2147483646 w 4019"/>
                  <a:gd name="T67" fmla="*/ 2147483646 h 5217"/>
                  <a:gd name="T68" fmla="*/ 2147483646 w 4019"/>
                  <a:gd name="T69" fmla="*/ 2147483646 h 5217"/>
                  <a:gd name="T70" fmla="*/ 2147483646 w 4019"/>
                  <a:gd name="T71" fmla="*/ 2147483646 h 5217"/>
                  <a:gd name="T72" fmla="*/ 2147483646 w 4019"/>
                  <a:gd name="T73" fmla="*/ 2147483646 h 5217"/>
                  <a:gd name="T74" fmla="*/ 2147483646 w 4019"/>
                  <a:gd name="T75" fmla="*/ 2147483646 h 5217"/>
                  <a:gd name="T76" fmla="*/ 2147483646 w 4019"/>
                  <a:gd name="T77" fmla="*/ 2147483646 h 5217"/>
                  <a:gd name="T78" fmla="*/ 2147483646 w 4019"/>
                  <a:gd name="T79" fmla="*/ 2147483646 h 5217"/>
                  <a:gd name="T80" fmla="*/ 2147483646 w 4019"/>
                  <a:gd name="T81" fmla="*/ 2147483646 h 5217"/>
                  <a:gd name="T82" fmla="*/ 2147483646 w 4019"/>
                  <a:gd name="T83" fmla="*/ 2147483646 h 5217"/>
                  <a:gd name="T84" fmla="*/ 2147483646 w 4019"/>
                  <a:gd name="T85" fmla="*/ 2147483646 h 5217"/>
                  <a:gd name="T86" fmla="*/ 2147483646 w 4019"/>
                  <a:gd name="T87" fmla="*/ 2147483646 h 5217"/>
                  <a:gd name="T88" fmla="*/ 2147483646 w 4019"/>
                  <a:gd name="T89" fmla="*/ 2147483646 h 5217"/>
                  <a:gd name="T90" fmla="*/ 2147483646 w 4019"/>
                  <a:gd name="T91" fmla="*/ 2147483646 h 5217"/>
                  <a:gd name="T92" fmla="*/ 2147483646 w 4019"/>
                  <a:gd name="T93" fmla="*/ 2147483646 h 5217"/>
                  <a:gd name="T94" fmla="*/ 2147483646 w 4019"/>
                  <a:gd name="T95" fmla="*/ 2147483646 h 5217"/>
                  <a:gd name="T96" fmla="*/ 2147483646 w 4019"/>
                  <a:gd name="T97" fmla="*/ 2147483646 h 5217"/>
                  <a:gd name="T98" fmla="*/ 2147483646 w 4019"/>
                  <a:gd name="T99" fmla="*/ 2147483646 h 5217"/>
                  <a:gd name="T100" fmla="*/ 2147483646 w 4019"/>
                  <a:gd name="T101" fmla="*/ 2147483646 h 5217"/>
                  <a:gd name="T102" fmla="*/ 2147483646 w 4019"/>
                  <a:gd name="T103" fmla="*/ 2147483646 h 5217"/>
                  <a:gd name="T104" fmla="*/ 2147483646 w 4019"/>
                  <a:gd name="T105" fmla="*/ 2147483646 h 5217"/>
                  <a:gd name="T106" fmla="*/ 2147483646 w 4019"/>
                  <a:gd name="T107" fmla="*/ 2147483646 h 5217"/>
                  <a:gd name="T108" fmla="*/ 2147483646 w 4019"/>
                  <a:gd name="T109" fmla="*/ 2147483646 h 5217"/>
                  <a:gd name="T110" fmla="*/ 2147483646 w 4019"/>
                  <a:gd name="T111" fmla="*/ 2147483646 h 5217"/>
                  <a:gd name="T112" fmla="*/ 2147483646 w 4019"/>
                  <a:gd name="T113" fmla="*/ 2147483646 h 5217"/>
                  <a:gd name="T114" fmla="*/ 2147483646 w 4019"/>
                  <a:gd name="T115" fmla="*/ 2147483646 h 5217"/>
                  <a:gd name="T116" fmla="*/ 2147483646 w 4019"/>
                  <a:gd name="T117" fmla="*/ 2147483646 h 5217"/>
                  <a:gd name="T118" fmla="*/ 2147483646 w 4019"/>
                  <a:gd name="T119" fmla="*/ 2147483646 h 5217"/>
                  <a:gd name="T120" fmla="*/ 2147483646 w 4019"/>
                  <a:gd name="T121" fmla="*/ 2147483646 h 5217"/>
                  <a:gd name="T122" fmla="*/ 2147483646 w 4019"/>
                  <a:gd name="T123" fmla="*/ 2147483646 h 5217"/>
                  <a:gd name="T124" fmla="*/ 2147483646 w 4019"/>
                  <a:gd name="T125" fmla="*/ 2147483646 h 52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19"/>
                  <a:gd name="T190" fmla="*/ 0 h 5217"/>
                  <a:gd name="T191" fmla="*/ 4019 w 4019"/>
                  <a:gd name="T192" fmla="*/ 5217 h 52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lnTo>
                      <a:pt x="2045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</p:grpSp>
        <p:grpSp>
          <p:nvGrpSpPr>
            <p:cNvPr id="14" name="Shape 318">
              <a:extLst>
                <a:ext uri="{FF2B5EF4-FFF2-40B4-BE49-F238E27FC236}">
                  <a16:creationId xmlns:a16="http://schemas.microsoft.com/office/drawing/2014/main" id="{CBE7E94F-3C0E-0564-485E-5FC9173DD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3" name="Shape 319">
                <a:extLst>
                  <a:ext uri="{FF2B5EF4-FFF2-40B4-BE49-F238E27FC236}">
                    <a16:creationId xmlns:a16="http://schemas.microsoft.com/office/drawing/2014/main" id="{0C95C145-E9C5-4118-5865-871F7AF37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189" y="3986187"/>
                <a:ext cx="748420" cy="1451169"/>
              </a:xfrm>
              <a:custGeom>
                <a:avLst/>
                <a:gdLst>
                  <a:gd name="T0" fmla="*/ 2147483646 w 29886"/>
                  <a:gd name="T1" fmla="*/ 2147483646 h 58080"/>
                  <a:gd name="T2" fmla="*/ 2147483646 w 29886"/>
                  <a:gd name="T3" fmla="*/ 2147483646 h 58080"/>
                  <a:gd name="T4" fmla="*/ 2147483646 w 29886"/>
                  <a:gd name="T5" fmla="*/ 2147483646 h 58080"/>
                  <a:gd name="T6" fmla="*/ 2147483646 w 29886"/>
                  <a:gd name="T7" fmla="*/ 2147483646 h 58080"/>
                  <a:gd name="T8" fmla="*/ 2147483646 w 29886"/>
                  <a:gd name="T9" fmla="*/ 2147483646 h 58080"/>
                  <a:gd name="T10" fmla="*/ 2147483646 w 29886"/>
                  <a:gd name="T11" fmla="*/ 2147483646 h 58080"/>
                  <a:gd name="T12" fmla="*/ 2147483646 w 29886"/>
                  <a:gd name="T13" fmla="*/ 2147483646 h 58080"/>
                  <a:gd name="T14" fmla="*/ 2147483646 w 29886"/>
                  <a:gd name="T15" fmla="*/ 2147483646 h 58080"/>
                  <a:gd name="T16" fmla="*/ 2147483646 w 29886"/>
                  <a:gd name="T17" fmla="*/ 2147483646 h 58080"/>
                  <a:gd name="T18" fmla="*/ 2147483646 w 29886"/>
                  <a:gd name="T19" fmla="*/ 2147483646 h 58080"/>
                  <a:gd name="T20" fmla="*/ 2147483646 w 29886"/>
                  <a:gd name="T21" fmla="*/ 2147483646 h 58080"/>
                  <a:gd name="T22" fmla="*/ 2147483646 w 29886"/>
                  <a:gd name="T23" fmla="*/ 2147483646 h 58080"/>
                  <a:gd name="T24" fmla="*/ 2147483646 w 29886"/>
                  <a:gd name="T25" fmla="*/ 2147483646 h 58080"/>
                  <a:gd name="T26" fmla="*/ 2147483646 w 29886"/>
                  <a:gd name="T27" fmla="*/ 2147483646 h 58080"/>
                  <a:gd name="T28" fmla="*/ 2147483646 w 29886"/>
                  <a:gd name="T29" fmla="*/ 2147483646 h 58080"/>
                  <a:gd name="T30" fmla="*/ 2147483646 w 29886"/>
                  <a:gd name="T31" fmla="*/ 2147483646 h 58080"/>
                  <a:gd name="T32" fmla="*/ 2147483646 w 29886"/>
                  <a:gd name="T33" fmla="*/ 2147483646 h 58080"/>
                  <a:gd name="T34" fmla="*/ 2147483646 w 29886"/>
                  <a:gd name="T35" fmla="*/ 2147483646 h 58080"/>
                  <a:gd name="T36" fmla="*/ 2147483646 w 29886"/>
                  <a:gd name="T37" fmla="*/ 2147483646 h 58080"/>
                  <a:gd name="T38" fmla="*/ 2147483646 w 29886"/>
                  <a:gd name="T39" fmla="*/ 2147483646 h 58080"/>
                  <a:gd name="T40" fmla="*/ 2147483646 w 29886"/>
                  <a:gd name="T41" fmla="*/ 2147483646 h 58080"/>
                  <a:gd name="T42" fmla="*/ 2147483646 w 29886"/>
                  <a:gd name="T43" fmla="*/ 2147483646 h 58080"/>
                  <a:gd name="T44" fmla="*/ 2147483646 w 29886"/>
                  <a:gd name="T45" fmla="*/ 2147483646 h 58080"/>
                  <a:gd name="T46" fmla="*/ 2147483646 w 29886"/>
                  <a:gd name="T47" fmla="*/ 2147483646 h 58080"/>
                  <a:gd name="T48" fmla="*/ 2147483646 w 29886"/>
                  <a:gd name="T49" fmla="*/ 2147483646 h 58080"/>
                  <a:gd name="T50" fmla="*/ 2147483646 w 29886"/>
                  <a:gd name="T51" fmla="*/ 2147483646 h 58080"/>
                  <a:gd name="T52" fmla="*/ 2147483646 w 29886"/>
                  <a:gd name="T53" fmla="*/ 2147483646 h 58080"/>
                  <a:gd name="T54" fmla="*/ 2147483646 w 29886"/>
                  <a:gd name="T55" fmla="*/ 2147483646 h 58080"/>
                  <a:gd name="T56" fmla="*/ 2147483646 w 29886"/>
                  <a:gd name="T57" fmla="*/ 2147483646 h 58080"/>
                  <a:gd name="T58" fmla="*/ 2147483646 w 29886"/>
                  <a:gd name="T59" fmla="*/ 2147483646 h 58080"/>
                  <a:gd name="T60" fmla="*/ 2147483646 w 29886"/>
                  <a:gd name="T61" fmla="*/ 2147483646 h 58080"/>
                  <a:gd name="T62" fmla="*/ 2147483646 w 29886"/>
                  <a:gd name="T63" fmla="*/ 2147483646 h 58080"/>
                  <a:gd name="T64" fmla="*/ 2147483646 w 29886"/>
                  <a:gd name="T65" fmla="*/ 2147483646 h 58080"/>
                  <a:gd name="T66" fmla="*/ 2147483646 w 29886"/>
                  <a:gd name="T67" fmla="*/ 2147483646 h 58080"/>
                  <a:gd name="T68" fmla="*/ 2147483646 w 29886"/>
                  <a:gd name="T69" fmla="*/ 2147483646 h 58080"/>
                  <a:gd name="T70" fmla="*/ 2147483646 w 29886"/>
                  <a:gd name="T71" fmla="*/ 2147483646 h 58080"/>
                  <a:gd name="T72" fmla="*/ 2147483646 w 29886"/>
                  <a:gd name="T73" fmla="*/ 2147483646 h 58080"/>
                  <a:gd name="T74" fmla="*/ 2147483646 w 29886"/>
                  <a:gd name="T75" fmla="*/ 2147483646 h 58080"/>
                  <a:gd name="T76" fmla="*/ 2147483646 w 29886"/>
                  <a:gd name="T77" fmla="*/ 2147483646 h 58080"/>
                  <a:gd name="T78" fmla="*/ 2147483646 w 29886"/>
                  <a:gd name="T79" fmla="*/ 2147483646 h 58080"/>
                  <a:gd name="T80" fmla="*/ 2147483646 w 29886"/>
                  <a:gd name="T81" fmla="*/ 2147483646 h 58080"/>
                  <a:gd name="T82" fmla="*/ 2147483646 w 29886"/>
                  <a:gd name="T83" fmla="*/ 2147483646 h 58080"/>
                  <a:gd name="T84" fmla="*/ 2147483646 w 29886"/>
                  <a:gd name="T85" fmla="*/ 2147483646 h 58080"/>
                  <a:gd name="T86" fmla="*/ 2147483646 w 29886"/>
                  <a:gd name="T87" fmla="*/ 2147483646 h 58080"/>
                  <a:gd name="T88" fmla="*/ 2147483646 w 29886"/>
                  <a:gd name="T89" fmla="*/ 2147483646 h 58080"/>
                  <a:gd name="T90" fmla="*/ 2147483646 w 29886"/>
                  <a:gd name="T91" fmla="*/ 2147483646 h 58080"/>
                  <a:gd name="T92" fmla="*/ 2147483646 w 29886"/>
                  <a:gd name="T93" fmla="*/ 2147483646 h 58080"/>
                  <a:gd name="T94" fmla="*/ 2147483646 w 29886"/>
                  <a:gd name="T95" fmla="*/ 2147483646 h 58080"/>
                  <a:gd name="T96" fmla="*/ 2147483646 w 29886"/>
                  <a:gd name="T97" fmla="*/ 2147483646 h 58080"/>
                  <a:gd name="T98" fmla="*/ 2147483646 w 29886"/>
                  <a:gd name="T99" fmla="*/ 2147483646 h 58080"/>
                  <a:gd name="T100" fmla="*/ 2147483646 w 29886"/>
                  <a:gd name="T101" fmla="*/ 2147483646 h 58080"/>
                  <a:gd name="T102" fmla="*/ 2147483646 w 29886"/>
                  <a:gd name="T103" fmla="*/ 2147483646 h 58080"/>
                  <a:gd name="T104" fmla="*/ 2147483646 w 29886"/>
                  <a:gd name="T105" fmla="*/ 2147483646 h 58080"/>
                  <a:gd name="T106" fmla="*/ 2147483646 w 29886"/>
                  <a:gd name="T107" fmla="*/ 2147483646 h 58080"/>
                  <a:gd name="T108" fmla="*/ 2147483646 w 29886"/>
                  <a:gd name="T109" fmla="*/ 2147483646 h 58080"/>
                  <a:gd name="T110" fmla="*/ 2147483646 w 29886"/>
                  <a:gd name="T111" fmla="*/ 2147483646 h 58080"/>
                  <a:gd name="T112" fmla="*/ 2147483646 w 29886"/>
                  <a:gd name="T113" fmla="*/ 2147483646 h 58080"/>
                  <a:gd name="T114" fmla="*/ 2147483646 w 29886"/>
                  <a:gd name="T115" fmla="*/ 2147483646 h 58080"/>
                  <a:gd name="T116" fmla="*/ 2147483646 w 29886"/>
                  <a:gd name="T117" fmla="*/ 2147483646 h 58080"/>
                  <a:gd name="T118" fmla="*/ 2147483646 w 29886"/>
                  <a:gd name="T119" fmla="*/ 2147483646 h 58080"/>
                  <a:gd name="T120" fmla="*/ 2147483646 w 29886"/>
                  <a:gd name="T121" fmla="*/ 2147483646 h 58080"/>
                  <a:gd name="T122" fmla="*/ 2147483646 w 29886"/>
                  <a:gd name="T123" fmla="*/ 2147483646 h 580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886"/>
                  <a:gd name="T187" fmla="*/ 0 h 58080"/>
                  <a:gd name="T188" fmla="*/ 29886 w 29886"/>
                  <a:gd name="T189" fmla="*/ 58080 h 580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24" name="Shape 320">
                <a:extLst>
                  <a:ext uri="{FF2B5EF4-FFF2-40B4-BE49-F238E27FC236}">
                    <a16:creationId xmlns:a16="http://schemas.microsoft.com/office/drawing/2014/main" id="{F90F98CC-227D-A8CF-7C35-C0E2C7F68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442" y="4357674"/>
                <a:ext cx="151899" cy="297189"/>
              </a:xfrm>
              <a:custGeom>
                <a:avLst/>
                <a:gdLst>
                  <a:gd name="T0" fmla="*/ 2147483646 w 6063"/>
                  <a:gd name="T1" fmla="*/ 2147483646 h 11913"/>
                  <a:gd name="T2" fmla="*/ 2147483646 w 6063"/>
                  <a:gd name="T3" fmla="*/ 2147483646 h 11913"/>
                  <a:gd name="T4" fmla="*/ 2147483646 w 6063"/>
                  <a:gd name="T5" fmla="*/ 2147483646 h 11913"/>
                  <a:gd name="T6" fmla="*/ 2147483646 w 6063"/>
                  <a:gd name="T7" fmla="*/ 2147483646 h 11913"/>
                  <a:gd name="T8" fmla="*/ 2147483646 w 6063"/>
                  <a:gd name="T9" fmla="*/ 2147483646 h 11913"/>
                  <a:gd name="T10" fmla="*/ 2147483646 w 6063"/>
                  <a:gd name="T11" fmla="*/ 2147483646 h 11913"/>
                  <a:gd name="T12" fmla="*/ 2147483646 w 6063"/>
                  <a:gd name="T13" fmla="*/ 2147483646 h 11913"/>
                  <a:gd name="T14" fmla="*/ 2147483646 w 6063"/>
                  <a:gd name="T15" fmla="*/ 2147483646 h 11913"/>
                  <a:gd name="T16" fmla="*/ 2147483646 w 6063"/>
                  <a:gd name="T17" fmla="*/ 2147483646 h 11913"/>
                  <a:gd name="T18" fmla="*/ 2147483646 w 6063"/>
                  <a:gd name="T19" fmla="*/ 2147483646 h 11913"/>
                  <a:gd name="T20" fmla="*/ 2147483646 w 6063"/>
                  <a:gd name="T21" fmla="*/ 2147483646 h 11913"/>
                  <a:gd name="T22" fmla="*/ 2147483646 w 6063"/>
                  <a:gd name="T23" fmla="*/ 2147483646 h 11913"/>
                  <a:gd name="T24" fmla="*/ 2147483646 w 6063"/>
                  <a:gd name="T25" fmla="*/ 2147483646 h 11913"/>
                  <a:gd name="T26" fmla="*/ 2147483646 w 6063"/>
                  <a:gd name="T27" fmla="*/ 2147483646 h 11913"/>
                  <a:gd name="T28" fmla="*/ 2147483646 w 6063"/>
                  <a:gd name="T29" fmla="*/ 2147483646 h 11913"/>
                  <a:gd name="T30" fmla="*/ 2147483646 w 6063"/>
                  <a:gd name="T31" fmla="*/ 2147483646 h 11913"/>
                  <a:gd name="T32" fmla="*/ 2147483646 w 6063"/>
                  <a:gd name="T33" fmla="*/ 2147483646 h 11913"/>
                  <a:gd name="T34" fmla="*/ 2147483646 w 6063"/>
                  <a:gd name="T35" fmla="*/ 2147483646 h 11913"/>
                  <a:gd name="T36" fmla="*/ 2147483646 w 6063"/>
                  <a:gd name="T37" fmla="*/ 2147483646 h 11913"/>
                  <a:gd name="T38" fmla="*/ 2147483646 w 6063"/>
                  <a:gd name="T39" fmla="*/ 2147483646 h 11913"/>
                  <a:gd name="T40" fmla="*/ 2147483646 w 6063"/>
                  <a:gd name="T41" fmla="*/ 2147483646 h 11913"/>
                  <a:gd name="T42" fmla="*/ 2147483646 w 6063"/>
                  <a:gd name="T43" fmla="*/ 2147483646 h 11913"/>
                  <a:gd name="T44" fmla="*/ 2147483646 w 6063"/>
                  <a:gd name="T45" fmla="*/ 2147483646 h 11913"/>
                  <a:gd name="T46" fmla="*/ 2147483646 w 6063"/>
                  <a:gd name="T47" fmla="*/ 2147483646 h 11913"/>
                  <a:gd name="T48" fmla="*/ 2147483646 w 6063"/>
                  <a:gd name="T49" fmla="*/ 2147483646 h 11913"/>
                  <a:gd name="T50" fmla="*/ 2147483646 w 6063"/>
                  <a:gd name="T51" fmla="*/ 2147483646 h 11913"/>
                  <a:gd name="T52" fmla="*/ 2147483646 w 6063"/>
                  <a:gd name="T53" fmla="*/ 2147483646 h 11913"/>
                  <a:gd name="T54" fmla="*/ 2147483646 w 6063"/>
                  <a:gd name="T55" fmla="*/ 2147483646 h 11913"/>
                  <a:gd name="T56" fmla="*/ 2147483646 w 6063"/>
                  <a:gd name="T57" fmla="*/ 2147483646 h 11913"/>
                  <a:gd name="T58" fmla="*/ 2147483646 w 6063"/>
                  <a:gd name="T59" fmla="*/ 2147483646 h 11913"/>
                  <a:gd name="T60" fmla="*/ 2147483646 w 6063"/>
                  <a:gd name="T61" fmla="*/ 2147483646 h 11913"/>
                  <a:gd name="T62" fmla="*/ 2147483646 w 6063"/>
                  <a:gd name="T63" fmla="*/ 2147483646 h 11913"/>
                  <a:gd name="T64" fmla="*/ 2147483646 w 6063"/>
                  <a:gd name="T65" fmla="*/ 2147483646 h 11913"/>
                  <a:gd name="T66" fmla="*/ 2147483646 w 6063"/>
                  <a:gd name="T67" fmla="*/ 2147483646 h 11913"/>
                  <a:gd name="T68" fmla="*/ 2147483646 w 6063"/>
                  <a:gd name="T69" fmla="*/ 2147483646 h 11913"/>
                  <a:gd name="T70" fmla="*/ 2147483646 w 6063"/>
                  <a:gd name="T71" fmla="*/ 2147483646 h 11913"/>
                  <a:gd name="T72" fmla="*/ 2147483646 w 6063"/>
                  <a:gd name="T73" fmla="*/ 2147483646 h 11913"/>
                  <a:gd name="T74" fmla="*/ 2147483646 w 6063"/>
                  <a:gd name="T75" fmla="*/ 2147483646 h 11913"/>
                  <a:gd name="T76" fmla="*/ 2147483646 w 6063"/>
                  <a:gd name="T77" fmla="*/ 2147483646 h 11913"/>
                  <a:gd name="T78" fmla="*/ 2147483646 w 6063"/>
                  <a:gd name="T79" fmla="*/ 2147483646 h 11913"/>
                  <a:gd name="T80" fmla="*/ 2147483646 w 6063"/>
                  <a:gd name="T81" fmla="*/ 2147483646 h 11913"/>
                  <a:gd name="T82" fmla="*/ 2147483646 w 6063"/>
                  <a:gd name="T83" fmla="*/ 2147483646 h 11913"/>
                  <a:gd name="T84" fmla="*/ 2147483646 w 6063"/>
                  <a:gd name="T85" fmla="*/ 2147483646 h 11913"/>
                  <a:gd name="T86" fmla="*/ 2147483646 w 6063"/>
                  <a:gd name="T87" fmla="*/ 2147483646 h 119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063"/>
                  <a:gd name="T133" fmla="*/ 0 h 11913"/>
                  <a:gd name="T134" fmla="*/ 6063 w 6063"/>
                  <a:gd name="T135" fmla="*/ 11913 h 119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25" name="Shape 321">
                <a:extLst>
                  <a:ext uri="{FF2B5EF4-FFF2-40B4-BE49-F238E27FC236}">
                    <a16:creationId xmlns:a16="http://schemas.microsoft.com/office/drawing/2014/main" id="{96C5B088-2DB1-4B90-4766-B4354CC8B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202" y="4420905"/>
                <a:ext cx="82279" cy="112236"/>
              </a:xfrm>
              <a:custGeom>
                <a:avLst/>
                <a:gdLst>
                  <a:gd name="T0" fmla="*/ 2147483646 w 3313"/>
                  <a:gd name="T1" fmla="*/ 2147483646 h 4512"/>
                  <a:gd name="T2" fmla="*/ 2147483646 w 3313"/>
                  <a:gd name="T3" fmla="*/ 2147483646 h 4512"/>
                  <a:gd name="T4" fmla="*/ 2147483646 w 3313"/>
                  <a:gd name="T5" fmla="*/ 2147483646 h 4512"/>
                  <a:gd name="T6" fmla="*/ 2147483646 w 3313"/>
                  <a:gd name="T7" fmla="*/ 2147483646 h 4512"/>
                  <a:gd name="T8" fmla="*/ 2147483646 w 3313"/>
                  <a:gd name="T9" fmla="*/ 2147483646 h 4512"/>
                  <a:gd name="T10" fmla="*/ 2147483646 w 3313"/>
                  <a:gd name="T11" fmla="*/ 2147483646 h 4512"/>
                  <a:gd name="T12" fmla="*/ 2147483646 w 3313"/>
                  <a:gd name="T13" fmla="*/ 2147483646 h 4512"/>
                  <a:gd name="T14" fmla="*/ 2147483646 w 3313"/>
                  <a:gd name="T15" fmla="*/ 2147483646 h 4512"/>
                  <a:gd name="T16" fmla="*/ 0 w 3313"/>
                  <a:gd name="T17" fmla="*/ 2147483646 h 4512"/>
                  <a:gd name="T18" fmla="*/ 0 w 3313"/>
                  <a:gd name="T19" fmla="*/ 2147483646 h 4512"/>
                  <a:gd name="T20" fmla="*/ 2147483646 w 3313"/>
                  <a:gd name="T21" fmla="*/ 2147483646 h 4512"/>
                  <a:gd name="T22" fmla="*/ 2147483646 w 3313"/>
                  <a:gd name="T23" fmla="*/ 2147483646 h 4512"/>
                  <a:gd name="T24" fmla="*/ 2147483646 w 3313"/>
                  <a:gd name="T25" fmla="*/ 2147483646 h 4512"/>
                  <a:gd name="T26" fmla="*/ 2147483646 w 3313"/>
                  <a:gd name="T27" fmla="*/ 2147483646 h 4512"/>
                  <a:gd name="T28" fmla="*/ 2147483646 w 3313"/>
                  <a:gd name="T29" fmla="*/ 2147483646 h 4512"/>
                  <a:gd name="T30" fmla="*/ 2147483646 w 3313"/>
                  <a:gd name="T31" fmla="*/ 2147483646 h 4512"/>
                  <a:gd name="T32" fmla="*/ 2147483646 w 3313"/>
                  <a:gd name="T33" fmla="*/ 2147483646 h 4512"/>
                  <a:gd name="T34" fmla="*/ 2147483646 w 3313"/>
                  <a:gd name="T35" fmla="*/ 2147483646 h 4512"/>
                  <a:gd name="T36" fmla="*/ 2147483646 w 3313"/>
                  <a:gd name="T37" fmla="*/ 2147483646 h 4512"/>
                  <a:gd name="T38" fmla="*/ 2147483646 w 3313"/>
                  <a:gd name="T39" fmla="*/ 2147483646 h 4512"/>
                  <a:gd name="T40" fmla="*/ 2147483646 w 3313"/>
                  <a:gd name="T41" fmla="*/ 2147483646 h 4512"/>
                  <a:gd name="T42" fmla="*/ 2147483646 w 3313"/>
                  <a:gd name="T43" fmla="*/ 2147483646 h 4512"/>
                  <a:gd name="T44" fmla="*/ 2147483646 w 3313"/>
                  <a:gd name="T45" fmla="*/ 2147483646 h 45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13"/>
                  <a:gd name="T70" fmla="*/ 0 h 4512"/>
                  <a:gd name="T71" fmla="*/ 3313 w 3313"/>
                  <a:gd name="T72" fmla="*/ 4512 h 45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lnTo>
                      <a:pt x="3031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26" name="Shape 322">
                <a:extLst>
                  <a:ext uri="{FF2B5EF4-FFF2-40B4-BE49-F238E27FC236}">
                    <a16:creationId xmlns:a16="http://schemas.microsoft.com/office/drawing/2014/main" id="{C4AFBB6C-C7FB-AB8A-0D3B-AFFA8AF95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696" y="4656443"/>
                <a:ext cx="90191" cy="85363"/>
              </a:xfrm>
              <a:custGeom>
                <a:avLst/>
                <a:gdLst>
                  <a:gd name="T0" fmla="*/ 2147483646 w 3596"/>
                  <a:gd name="T1" fmla="*/ 2147483646 h 3385"/>
                  <a:gd name="T2" fmla="*/ 2147483646 w 3596"/>
                  <a:gd name="T3" fmla="*/ 2147483646 h 3385"/>
                  <a:gd name="T4" fmla="*/ 2147483646 w 3596"/>
                  <a:gd name="T5" fmla="*/ 2147483646 h 3385"/>
                  <a:gd name="T6" fmla="*/ 2147483646 w 3596"/>
                  <a:gd name="T7" fmla="*/ 2147483646 h 3385"/>
                  <a:gd name="T8" fmla="*/ 2147483646 w 3596"/>
                  <a:gd name="T9" fmla="*/ 2147483646 h 3385"/>
                  <a:gd name="T10" fmla="*/ 2147483646 w 3596"/>
                  <a:gd name="T11" fmla="*/ 2147483646 h 3385"/>
                  <a:gd name="T12" fmla="*/ 2147483646 w 3596"/>
                  <a:gd name="T13" fmla="*/ 2147483646 h 3385"/>
                  <a:gd name="T14" fmla="*/ 2147483646 w 3596"/>
                  <a:gd name="T15" fmla="*/ 2147483646 h 3385"/>
                  <a:gd name="T16" fmla="*/ 2147483646 w 3596"/>
                  <a:gd name="T17" fmla="*/ 2147483646 h 3385"/>
                  <a:gd name="T18" fmla="*/ 2147483646 w 3596"/>
                  <a:gd name="T19" fmla="*/ 2147483646 h 3385"/>
                  <a:gd name="T20" fmla="*/ 2147483646 w 3596"/>
                  <a:gd name="T21" fmla="*/ 2147483646 h 3385"/>
                  <a:gd name="T22" fmla="*/ 2147483646 w 3596"/>
                  <a:gd name="T23" fmla="*/ 2147483646 h 3385"/>
                  <a:gd name="T24" fmla="*/ 2147483646 w 3596"/>
                  <a:gd name="T25" fmla="*/ 2147483646 h 3385"/>
                  <a:gd name="T26" fmla="*/ 2147483646 w 3596"/>
                  <a:gd name="T27" fmla="*/ 2147483646 h 3385"/>
                  <a:gd name="T28" fmla="*/ 2147483646 w 3596"/>
                  <a:gd name="T29" fmla="*/ 2147483646 h 3385"/>
                  <a:gd name="T30" fmla="*/ 2147483646 w 3596"/>
                  <a:gd name="T31" fmla="*/ 2147483646 h 3385"/>
                  <a:gd name="T32" fmla="*/ 2147483646 w 3596"/>
                  <a:gd name="T33" fmla="*/ 2147483646 h 3385"/>
                  <a:gd name="T34" fmla="*/ 2147483646 w 3596"/>
                  <a:gd name="T35" fmla="*/ 2147483646 h 3385"/>
                  <a:gd name="T36" fmla="*/ 2147483646 w 3596"/>
                  <a:gd name="T37" fmla="*/ 2147483646 h 3385"/>
                  <a:gd name="T38" fmla="*/ 2147483646 w 3596"/>
                  <a:gd name="T39" fmla="*/ 2147483646 h 3385"/>
                  <a:gd name="T40" fmla="*/ 2147483646 w 3596"/>
                  <a:gd name="T41" fmla="*/ 2147483646 h 3385"/>
                  <a:gd name="T42" fmla="*/ 2147483646 w 3596"/>
                  <a:gd name="T43" fmla="*/ 2147483646 h 338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96"/>
                  <a:gd name="T67" fmla="*/ 0 h 3385"/>
                  <a:gd name="T68" fmla="*/ 3596 w 3596"/>
                  <a:gd name="T69" fmla="*/ 3385 h 338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</p:grpSp>
        <p:sp>
          <p:nvSpPr>
            <p:cNvPr id="15" name="Shape 323">
              <a:extLst>
                <a:ext uri="{FF2B5EF4-FFF2-40B4-BE49-F238E27FC236}">
                  <a16:creationId xmlns:a16="http://schemas.microsoft.com/office/drawing/2014/main" id="{27BD7A87-2E37-6772-AFCF-78FBB573D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200" y="3957732"/>
              <a:ext cx="245255" cy="246604"/>
            </a:xfrm>
            <a:custGeom>
              <a:avLst/>
              <a:gdLst>
                <a:gd name="T0" fmla="*/ 2147483646 w 9798"/>
                <a:gd name="T1" fmla="*/ 2147483646 h 9869"/>
                <a:gd name="T2" fmla="*/ 2147483646 w 9798"/>
                <a:gd name="T3" fmla="*/ 2147483646 h 9869"/>
                <a:gd name="T4" fmla="*/ 2147483646 w 9798"/>
                <a:gd name="T5" fmla="*/ 2147483646 h 9869"/>
                <a:gd name="T6" fmla="*/ 2147483646 w 9798"/>
                <a:gd name="T7" fmla="*/ 2147483646 h 9869"/>
                <a:gd name="T8" fmla="*/ 2147483646 w 9798"/>
                <a:gd name="T9" fmla="*/ 2147483646 h 9869"/>
                <a:gd name="T10" fmla="*/ 2147483646 w 9798"/>
                <a:gd name="T11" fmla="*/ 2147483646 h 9869"/>
                <a:gd name="T12" fmla="*/ 2147483646 w 9798"/>
                <a:gd name="T13" fmla="*/ 2147483646 h 9869"/>
                <a:gd name="T14" fmla="*/ 2147483646 w 9798"/>
                <a:gd name="T15" fmla="*/ 2147483646 h 9869"/>
                <a:gd name="T16" fmla="*/ 2147483646 w 9798"/>
                <a:gd name="T17" fmla="*/ 2147483646 h 9869"/>
                <a:gd name="T18" fmla="*/ 2147483646 w 9798"/>
                <a:gd name="T19" fmla="*/ 2147483646 h 9869"/>
                <a:gd name="T20" fmla="*/ 2147483646 w 9798"/>
                <a:gd name="T21" fmla="*/ 2147483646 h 9869"/>
                <a:gd name="T22" fmla="*/ 2147483646 w 9798"/>
                <a:gd name="T23" fmla="*/ 2147483646 h 9869"/>
                <a:gd name="T24" fmla="*/ 2147483646 w 9798"/>
                <a:gd name="T25" fmla="*/ 2147483646 h 9869"/>
                <a:gd name="T26" fmla="*/ 2147483646 w 9798"/>
                <a:gd name="T27" fmla="*/ 2147483646 h 9869"/>
                <a:gd name="T28" fmla="*/ 2147483646 w 9798"/>
                <a:gd name="T29" fmla="*/ 2147483646 h 9869"/>
                <a:gd name="T30" fmla="*/ 2147483646 w 9798"/>
                <a:gd name="T31" fmla="*/ 2147483646 h 9869"/>
                <a:gd name="T32" fmla="*/ 2147483646 w 9798"/>
                <a:gd name="T33" fmla="*/ 2147483646 h 9869"/>
                <a:gd name="T34" fmla="*/ 2147483646 w 9798"/>
                <a:gd name="T35" fmla="*/ 2147483646 h 9869"/>
                <a:gd name="T36" fmla="*/ 2147483646 w 9798"/>
                <a:gd name="T37" fmla="*/ 2147483646 h 9869"/>
                <a:gd name="T38" fmla="*/ 2147483646 w 9798"/>
                <a:gd name="T39" fmla="*/ 2147483646 h 9869"/>
                <a:gd name="T40" fmla="*/ 2147483646 w 9798"/>
                <a:gd name="T41" fmla="*/ 2147483646 h 9869"/>
                <a:gd name="T42" fmla="*/ 2147483646 w 9798"/>
                <a:gd name="T43" fmla="*/ 2147483646 h 9869"/>
                <a:gd name="T44" fmla="*/ 2147483646 w 9798"/>
                <a:gd name="T45" fmla="*/ 2147483646 h 9869"/>
                <a:gd name="T46" fmla="*/ 2147483646 w 9798"/>
                <a:gd name="T47" fmla="*/ 2147483646 h 9869"/>
                <a:gd name="T48" fmla="*/ 2147483646 w 9798"/>
                <a:gd name="T49" fmla="*/ 2147483646 h 9869"/>
                <a:gd name="T50" fmla="*/ 2147483646 w 9798"/>
                <a:gd name="T51" fmla="*/ 0 h 9869"/>
                <a:gd name="T52" fmla="*/ 2147483646 w 9798"/>
                <a:gd name="T53" fmla="*/ 2147483646 h 9869"/>
                <a:gd name="T54" fmla="*/ 2147483646 w 9798"/>
                <a:gd name="T55" fmla="*/ 2147483646 h 9869"/>
                <a:gd name="T56" fmla="*/ 2147483646 w 9798"/>
                <a:gd name="T57" fmla="*/ 2147483646 h 9869"/>
                <a:gd name="T58" fmla="*/ 2147483646 w 9798"/>
                <a:gd name="T59" fmla="*/ 2147483646 h 9869"/>
                <a:gd name="T60" fmla="*/ 2147483646 w 9798"/>
                <a:gd name="T61" fmla="*/ 2147483646 h 9869"/>
                <a:gd name="T62" fmla="*/ 2147483646 w 9798"/>
                <a:gd name="T63" fmla="*/ 2147483646 h 9869"/>
                <a:gd name="T64" fmla="*/ 2147483646 w 9798"/>
                <a:gd name="T65" fmla="*/ 2147483646 h 9869"/>
                <a:gd name="T66" fmla="*/ 2147483646 w 9798"/>
                <a:gd name="T67" fmla="*/ 2147483646 h 9869"/>
                <a:gd name="T68" fmla="*/ 2147483646 w 9798"/>
                <a:gd name="T69" fmla="*/ 2147483646 h 9869"/>
                <a:gd name="T70" fmla="*/ 2147483646 w 9798"/>
                <a:gd name="T71" fmla="*/ 2147483646 h 9869"/>
                <a:gd name="T72" fmla="*/ 2147483646 w 9798"/>
                <a:gd name="T73" fmla="*/ 2147483646 h 9869"/>
                <a:gd name="T74" fmla="*/ 2147483646 w 9798"/>
                <a:gd name="T75" fmla="*/ 2147483646 h 9869"/>
                <a:gd name="T76" fmla="*/ 2147483646 w 9798"/>
                <a:gd name="T77" fmla="*/ 2147483646 h 9869"/>
                <a:gd name="T78" fmla="*/ 2147483646 w 9798"/>
                <a:gd name="T79" fmla="*/ 2147483646 h 9869"/>
                <a:gd name="T80" fmla="*/ 2147483646 w 9798"/>
                <a:gd name="T81" fmla="*/ 2147483646 h 9869"/>
                <a:gd name="T82" fmla="*/ 2147483646 w 9798"/>
                <a:gd name="T83" fmla="*/ 2147483646 h 9869"/>
                <a:gd name="T84" fmla="*/ 2147483646 w 9798"/>
                <a:gd name="T85" fmla="*/ 2147483646 h 9869"/>
                <a:gd name="T86" fmla="*/ 2147483646 w 9798"/>
                <a:gd name="T87" fmla="*/ 2147483646 h 9869"/>
                <a:gd name="T88" fmla="*/ 2147483646 w 9798"/>
                <a:gd name="T89" fmla="*/ 2147483646 h 9869"/>
                <a:gd name="T90" fmla="*/ 2147483646 w 9798"/>
                <a:gd name="T91" fmla="*/ 2147483646 h 9869"/>
                <a:gd name="T92" fmla="*/ 2147483646 w 9798"/>
                <a:gd name="T93" fmla="*/ 2147483646 h 9869"/>
                <a:gd name="T94" fmla="*/ 2147483646 w 9798"/>
                <a:gd name="T95" fmla="*/ 2147483646 h 9869"/>
                <a:gd name="T96" fmla="*/ 2147483646 w 9798"/>
                <a:gd name="T97" fmla="*/ 2147483646 h 9869"/>
                <a:gd name="T98" fmla="*/ 2147483646 w 9798"/>
                <a:gd name="T99" fmla="*/ 0 h 98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98"/>
                <a:gd name="T151" fmla="*/ 0 h 9869"/>
                <a:gd name="T152" fmla="*/ 9798 w 9798"/>
                <a:gd name="T153" fmla="*/ 9869 h 98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lnTo>
                    <a:pt x="4582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lnTo>
                    <a:pt x="7753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lnTo>
                    <a:pt x="5921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lnTo>
                    <a:pt x="4229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sp>
          <p:nvSpPr>
            <p:cNvPr id="16" name="Shape 324">
              <a:extLst>
                <a:ext uri="{FF2B5EF4-FFF2-40B4-BE49-F238E27FC236}">
                  <a16:creationId xmlns:a16="http://schemas.microsoft.com/office/drawing/2014/main" id="{1DDE434F-829C-6691-9E1E-007E8B6E7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907" y="3707967"/>
              <a:ext cx="219937" cy="341451"/>
            </a:xfrm>
            <a:custGeom>
              <a:avLst/>
              <a:gdLst>
                <a:gd name="T0" fmla="*/ 2147483646 w 8811"/>
                <a:gd name="T1" fmla="*/ 2147483646 h 13675"/>
                <a:gd name="T2" fmla="*/ 2147483646 w 8811"/>
                <a:gd name="T3" fmla="*/ 2147483646 h 13675"/>
                <a:gd name="T4" fmla="*/ 2147483646 w 8811"/>
                <a:gd name="T5" fmla="*/ 2147483646 h 13675"/>
                <a:gd name="T6" fmla="*/ 2147483646 w 8811"/>
                <a:gd name="T7" fmla="*/ 2147483646 h 13675"/>
                <a:gd name="T8" fmla="*/ 2147483646 w 8811"/>
                <a:gd name="T9" fmla="*/ 2147483646 h 13675"/>
                <a:gd name="T10" fmla="*/ 2147483646 w 8811"/>
                <a:gd name="T11" fmla="*/ 2147483646 h 13675"/>
                <a:gd name="T12" fmla="*/ 2147483646 w 8811"/>
                <a:gd name="T13" fmla="*/ 2147483646 h 13675"/>
                <a:gd name="T14" fmla="*/ 2147483646 w 8811"/>
                <a:gd name="T15" fmla="*/ 2147483646 h 13675"/>
                <a:gd name="T16" fmla="*/ 2147483646 w 8811"/>
                <a:gd name="T17" fmla="*/ 2147483646 h 13675"/>
                <a:gd name="T18" fmla="*/ 2147483646 w 8811"/>
                <a:gd name="T19" fmla="*/ 2147483646 h 13675"/>
                <a:gd name="T20" fmla="*/ 2147483646 w 8811"/>
                <a:gd name="T21" fmla="*/ 2147483646 h 13675"/>
                <a:gd name="T22" fmla="*/ 2147483646 w 8811"/>
                <a:gd name="T23" fmla="*/ 2147483646 h 13675"/>
                <a:gd name="T24" fmla="*/ 2147483646 w 8811"/>
                <a:gd name="T25" fmla="*/ 2147483646 h 13675"/>
                <a:gd name="T26" fmla="*/ 2147483646 w 8811"/>
                <a:gd name="T27" fmla="*/ 2147483646 h 13675"/>
                <a:gd name="T28" fmla="*/ 2147483646 w 8811"/>
                <a:gd name="T29" fmla="*/ 2147483646 h 13675"/>
                <a:gd name="T30" fmla="*/ 2147483646 w 8811"/>
                <a:gd name="T31" fmla="*/ 2147483646 h 13675"/>
                <a:gd name="T32" fmla="*/ 2147483646 w 8811"/>
                <a:gd name="T33" fmla="*/ 2147483646 h 13675"/>
                <a:gd name="T34" fmla="*/ 2147483646 w 8811"/>
                <a:gd name="T35" fmla="*/ 2147483646 h 13675"/>
                <a:gd name="T36" fmla="*/ 2147483646 w 8811"/>
                <a:gd name="T37" fmla="*/ 2147483646 h 13675"/>
                <a:gd name="T38" fmla="*/ 2147483646 w 8811"/>
                <a:gd name="T39" fmla="*/ 2147483646 h 13675"/>
                <a:gd name="T40" fmla="*/ 2147483646 w 8811"/>
                <a:gd name="T41" fmla="*/ 2147483646 h 13675"/>
                <a:gd name="T42" fmla="*/ 2147483646 w 8811"/>
                <a:gd name="T43" fmla="*/ 2147483646 h 13675"/>
                <a:gd name="T44" fmla="*/ 2147483646 w 8811"/>
                <a:gd name="T45" fmla="*/ 2147483646 h 13675"/>
                <a:gd name="T46" fmla="*/ 2147483646 w 8811"/>
                <a:gd name="T47" fmla="*/ 2147483646 h 13675"/>
                <a:gd name="T48" fmla="*/ 2147483646 w 8811"/>
                <a:gd name="T49" fmla="*/ 2147483646 h 13675"/>
                <a:gd name="T50" fmla="*/ 2147483646 w 8811"/>
                <a:gd name="T51" fmla="*/ 2147483646 h 13675"/>
                <a:gd name="T52" fmla="*/ 2147483646 w 8811"/>
                <a:gd name="T53" fmla="*/ 2147483646 h 13675"/>
                <a:gd name="T54" fmla="*/ 0 w 8811"/>
                <a:gd name="T55" fmla="*/ 2147483646 h 13675"/>
                <a:gd name="T56" fmla="*/ 2147483646 w 8811"/>
                <a:gd name="T57" fmla="*/ 2147483646 h 13675"/>
                <a:gd name="T58" fmla="*/ 2147483646 w 8811"/>
                <a:gd name="T59" fmla="*/ 2147483646 h 13675"/>
                <a:gd name="T60" fmla="*/ 2147483646 w 8811"/>
                <a:gd name="T61" fmla="*/ 2147483646 h 13675"/>
                <a:gd name="T62" fmla="*/ 2147483646 w 8811"/>
                <a:gd name="T63" fmla="*/ 2147483646 h 13675"/>
                <a:gd name="T64" fmla="*/ 2147483646 w 8811"/>
                <a:gd name="T65" fmla="*/ 2147483646 h 13675"/>
                <a:gd name="T66" fmla="*/ 2147483646 w 8811"/>
                <a:gd name="T67" fmla="*/ 2147483646 h 13675"/>
                <a:gd name="T68" fmla="*/ 2147483646 w 8811"/>
                <a:gd name="T69" fmla="*/ 2147483646 h 13675"/>
                <a:gd name="T70" fmla="*/ 2147483646 w 8811"/>
                <a:gd name="T71" fmla="*/ 2147483646 h 13675"/>
                <a:gd name="T72" fmla="*/ 2147483646 w 8811"/>
                <a:gd name="T73" fmla="*/ 2147483646 h 13675"/>
                <a:gd name="T74" fmla="*/ 2147483646 w 8811"/>
                <a:gd name="T75" fmla="*/ 2147483646 h 13675"/>
                <a:gd name="T76" fmla="*/ 2147483646 w 8811"/>
                <a:gd name="T77" fmla="*/ 2147483646 h 13675"/>
                <a:gd name="T78" fmla="*/ 2147483646 w 8811"/>
                <a:gd name="T79" fmla="*/ 2147483646 h 13675"/>
                <a:gd name="T80" fmla="*/ 2147483646 w 8811"/>
                <a:gd name="T81" fmla="*/ 2147483646 h 13675"/>
                <a:gd name="T82" fmla="*/ 2147483646 w 8811"/>
                <a:gd name="T83" fmla="*/ 2147483646 h 13675"/>
                <a:gd name="T84" fmla="*/ 2147483646 w 8811"/>
                <a:gd name="T85" fmla="*/ 2147483646 h 13675"/>
                <a:gd name="T86" fmla="*/ 2147483646 w 8811"/>
                <a:gd name="T87" fmla="*/ 2147483646 h 13675"/>
                <a:gd name="T88" fmla="*/ 2147483646 w 8811"/>
                <a:gd name="T89" fmla="*/ 2147483646 h 13675"/>
                <a:gd name="T90" fmla="*/ 2147483646 w 8811"/>
                <a:gd name="T91" fmla="*/ 2147483646 h 13675"/>
                <a:gd name="T92" fmla="*/ 2147483646 w 8811"/>
                <a:gd name="T93" fmla="*/ 2147483646 h 13675"/>
                <a:gd name="T94" fmla="*/ 2147483646 w 8811"/>
                <a:gd name="T95" fmla="*/ 2147483646 h 13675"/>
                <a:gd name="T96" fmla="*/ 2147483646 w 8811"/>
                <a:gd name="T97" fmla="*/ 2147483646 h 13675"/>
                <a:gd name="T98" fmla="*/ 2147483646 w 8811"/>
                <a:gd name="T99" fmla="*/ 2147483646 h 13675"/>
                <a:gd name="T100" fmla="*/ 2147483646 w 8811"/>
                <a:gd name="T101" fmla="*/ 2147483646 h 13675"/>
                <a:gd name="T102" fmla="*/ 2147483646 w 8811"/>
                <a:gd name="T103" fmla="*/ 2147483646 h 13675"/>
                <a:gd name="T104" fmla="*/ 2147483646 w 8811"/>
                <a:gd name="T105" fmla="*/ 2147483646 h 13675"/>
                <a:gd name="T106" fmla="*/ 2147483646 w 8811"/>
                <a:gd name="T107" fmla="*/ 2147483646 h 13675"/>
                <a:gd name="T108" fmla="*/ 2147483646 w 8811"/>
                <a:gd name="T109" fmla="*/ 2147483646 h 13675"/>
                <a:gd name="T110" fmla="*/ 2147483646 w 8811"/>
                <a:gd name="T111" fmla="*/ 2147483646 h 13675"/>
                <a:gd name="T112" fmla="*/ 2147483646 w 8811"/>
                <a:gd name="T113" fmla="*/ 2147483646 h 13675"/>
                <a:gd name="T114" fmla="*/ 2147483646 w 8811"/>
                <a:gd name="T115" fmla="*/ 2147483646 h 13675"/>
                <a:gd name="T116" fmla="*/ 2147483646 w 8811"/>
                <a:gd name="T117" fmla="*/ 2147483646 h 136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811"/>
                <a:gd name="T178" fmla="*/ 0 h 13675"/>
                <a:gd name="T179" fmla="*/ 8811 w 8811"/>
                <a:gd name="T180" fmla="*/ 13675 h 136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sp>
          <p:nvSpPr>
            <p:cNvPr id="17" name="Shape 325">
              <a:extLst>
                <a:ext uri="{FF2B5EF4-FFF2-40B4-BE49-F238E27FC236}">
                  <a16:creationId xmlns:a16="http://schemas.microsoft.com/office/drawing/2014/main" id="{14E30431-595B-112B-3663-4F92C75A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215" y="4890400"/>
              <a:ext cx="120254" cy="586475"/>
            </a:xfrm>
            <a:custGeom>
              <a:avLst/>
              <a:gdLst>
                <a:gd name="T0" fmla="*/ 2147483646 w 4794"/>
                <a:gd name="T1" fmla="*/ 2147483646 h 23472"/>
                <a:gd name="T2" fmla="*/ 2147483646 w 4794"/>
                <a:gd name="T3" fmla="*/ 2147483646 h 23472"/>
                <a:gd name="T4" fmla="*/ 2147483646 w 4794"/>
                <a:gd name="T5" fmla="*/ 2147483646 h 23472"/>
                <a:gd name="T6" fmla="*/ 2147483646 w 4794"/>
                <a:gd name="T7" fmla="*/ 2147483646 h 23472"/>
                <a:gd name="T8" fmla="*/ 2147483646 w 4794"/>
                <a:gd name="T9" fmla="*/ 2147483646 h 23472"/>
                <a:gd name="T10" fmla="*/ 2147483646 w 4794"/>
                <a:gd name="T11" fmla="*/ 2147483646 h 23472"/>
                <a:gd name="T12" fmla="*/ 2147483646 w 4794"/>
                <a:gd name="T13" fmla="*/ 2147483646 h 23472"/>
                <a:gd name="T14" fmla="*/ 2147483646 w 4794"/>
                <a:gd name="T15" fmla="*/ 2147483646 h 23472"/>
                <a:gd name="T16" fmla="*/ 2147483646 w 4794"/>
                <a:gd name="T17" fmla="*/ 2147483646 h 23472"/>
                <a:gd name="T18" fmla="*/ 2147483646 w 4794"/>
                <a:gd name="T19" fmla="*/ 2147483646 h 23472"/>
                <a:gd name="T20" fmla="*/ 2147483646 w 4794"/>
                <a:gd name="T21" fmla="*/ 2147483646 h 23472"/>
                <a:gd name="T22" fmla="*/ 2147483646 w 4794"/>
                <a:gd name="T23" fmla="*/ 2147483646 h 23472"/>
                <a:gd name="T24" fmla="*/ 2147483646 w 4794"/>
                <a:gd name="T25" fmla="*/ 2147483646 h 23472"/>
                <a:gd name="T26" fmla="*/ 2147483646 w 4794"/>
                <a:gd name="T27" fmla="*/ 2147483646 h 23472"/>
                <a:gd name="T28" fmla="*/ 2147483646 w 4794"/>
                <a:gd name="T29" fmla="*/ 2147483646 h 23472"/>
                <a:gd name="T30" fmla="*/ 2147483646 w 4794"/>
                <a:gd name="T31" fmla="*/ 2147483646 h 23472"/>
                <a:gd name="T32" fmla="*/ 2147483646 w 4794"/>
                <a:gd name="T33" fmla="*/ 2147483646 h 23472"/>
                <a:gd name="T34" fmla="*/ 2147483646 w 4794"/>
                <a:gd name="T35" fmla="*/ 2147483646 h 23472"/>
                <a:gd name="T36" fmla="*/ 2147483646 w 4794"/>
                <a:gd name="T37" fmla="*/ 2147483646 h 23472"/>
                <a:gd name="T38" fmla="*/ 2147483646 w 4794"/>
                <a:gd name="T39" fmla="*/ 2147483646 h 23472"/>
                <a:gd name="T40" fmla="*/ 2147483646 w 4794"/>
                <a:gd name="T41" fmla="*/ 2147483646 h 23472"/>
                <a:gd name="T42" fmla="*/ 2147483646 w 4794"/>
                <a:gd name="T43" fmla="*/ 2147483646 h 23472"/>
                <a:gd name="T44" fmla="*/ 2147483646 w 4794"/>
                <a:gd name="T45" fmla="*/ 2147483646 h 23472"/>
                <a:gd name="T46" fmla="*/ 2147483646 w 4794"/>
                <a:gd name="T47" fmla="*/ 2147483646 h 23472"/>
                <a:gd name="T48" fmla="*/ 2147483646 w 4794"/>
                <a:gd name="T49" fmla="*/ 2147483646 h 23472"/>
                <a:gd name="T50" fmla="*/ 2147483646 w 4794"/>
                <a:gd name="T51" fmla="*/ 2147483646 h 23472"/>
                <a:gd name="T52" fmla="*/ 2147483646 w 4794"/>
                <a:gd name="T53" fmla="*/ 2147483646 h 23472"/>
                <a:gd name="T54" fmla="*/ 2147483646 w 4794"/>
                <a:gd name="T55" fmla="*/ 2147483646 h 23472"/>
                <a:gd name="T56" fmla="*/ 2147483646 w 4794"/>
                <a:gd name="T57" fmla="*/ 2147483646 h 23472"/>
                <a:gd name="T58" fmla="*/ 2147483646 w 4794"/>
                <a:gd name="T59" fmla="*/ 2147483646 h 23472"/>
                <a:gd name="T60" fmla="*/ 2147483646 w 4794"/>
                <a:gd name="T61" fmla="*/ 2147483646 h 23472"/>
                <a:gd name="T62" fmla="*/ 2147483646 w 4794"/>
                <a:gd name="T63" fmla="*/ 2147483646 h 23472"/>
                <a:gd name="T64" fmla="*/ 2147483646 w 4794"/>
                <a:gd name="T65" fmla="*/ 2147483646 h 23472"/>
                <a:gd name="T66" fmla="*/ 2147483646 w 4794"/>
                <a:gd name="T67" fmla="*/ 2147483646 h 23472"/>
                <a:gd name="T68" fmla="*/ 2147483646 w 4794"/>
                <a:gd name="T69" fmla="*/ 2147483646 h 23472"/>
                <a:gd name="T70" fmla="*/ 2147483646 w 4794"/>
                <a:gd name="T71" fmla="*/ 2147483646 h 23472"/>
                <a:gd name="T72" fmla="*/ 2147483646 w 4794"/>
                <a:gd name="T73" fmla="*/ 2147483646 h 23472"/>
                <a:gd name="T74" fmla="*/ 2147483646 w 4794"/>
                <a:gd name="T75" fmla="*/ 2147483646 h 23472"/>
                <a:gd name="T76" fmla="*/ 2147483646 w 4794"/>
                <a:gd name="T77" fmla="*/ 2147483646 h 23472"/>
                <a:gd name="T78" fmla="*/ 2147483646 w 4794"/>
                <a:gd name="T79" fmla="*/ 2147483646 h 23472"/>
                <a:gd name="T80" fmla="*/ 2147483646 w 4794"/>
                <a:gd name="T81" fmla="*/ 2147483646 h 23472"/>
                <a:gd name="T82" fmla="*/ 2147483646 w 4794"/>
                <a:gd name="T83" fmla="*/ 2147483646 h 23472"/>
                <a:gd name="T84" fmla="*/ 2147483646 w 4794"/>
                <a:gd name="T85" fmla="*/ 2147483646 h 23472"/>
                <a:gd name="T86" fmla="*/ 2147483646 w 4794"/>
                <a:gd name="T87" fmla="*/ 2147483646 h 23472"/>
                <a:gd name="T88" fmla="*/ 2147483646 w 4794"/>
                <a:gd name="T89" fmla="*/ 2147483646 h 234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94"/>
                <a:gd name="T136" fmla="*/ 0 h 23472"/>
                <a:gd name="T137" fmla="*/ 4794 w 4794"/>
                <a:gd name="T138" fmla="*/ 23472 h 234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grpSp>
          <p:nvGrpSpPr>
            <p:cNvPr id="18" name="Shape 326">
              <a:extLst>
                <a:ext uri="{FF2B5EF4-FFF2-40B4-BE49-F238E27FC236}">
                  <a16:creationId xmlns:a16="http://schemas.microsoft.com/office/drawing/2014/main" id="{F2B8066E-7086-19BA-7C59-6F419C825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9" name="Shape 327">
                <a:extLst>
                  <a:ext uri="{FF2B5EF4-FFF2-40B4-BE49-F238E27FC236}">
                    <a16:creationId xmlns:a16="http://schemas.microsoft.com/office/drawing/2014/main" id="{D7EEAF8F-D834-1CC2-CE9E-C4EE08016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935" y="5105388"/>
                <a:ext cx="87026" cy="77459"/>
              </a:xfrm>
              <a:custGeom>
                <a:avLst/>
                <a:gdLst>
                  <a:gd name="T0" fmla="*/ 2147483646 w 3454"/>
                  <a:gd name="T1" fmla="*/ 2147483646 h 3103"/>
                  <a:gd name="T2" fmla="*/ 2147483646 w 3454"/>
                  <a:gd name="T3" fmla="*/ 2147483646 h 3103"/>
                  <a:gd name="T4" fmla="*/ 2147483646 w 3454"/>
                  <a:gd name="T5" fmla="*/ 2147483646 h 3103"/>
                  <a:gd name="T6" fmla="*/ 2147483646 w 3454"/>
                  <a:gd name="T7" fmla="*/ 2147483646 h 3103"/>
                  <a:gd name="T8" fmla="*/ 2147483646 w 3454"/>
                  <a:gd name="T9" fmla="*/ 2147483646 h 3103"/>
                  <a:gd name="T10" fmla="*/ 2147483646 w 3454"/>
                  <a:gd name="T11" fmla="*/ 2147483646 h 3103"/>
                  <a:gd name="T12" fmla="*/ 2147483646 w 3454"/>
                  <a:gd name="T13" fmla="*/ 2147483646 h 3103"/>
                  <a:gd name="T14" fmla="*/ 0 w 3454"/>
                  <a:gd name="T15" fmla="*/ 2147483646 h 3103"/>
                  <a:gd name="T16" fmla="*/ 2147483646 w 3454"/>
                  <a:gd name="T17" fmla="*/ 2147483646 h 3103"/>
                  <a:gd name="T18" fmla="*/ 2147483646 w 3454"/>
                  <a:gd name="T19" fmla="*/ 2147483646 h 3103"/>
                  <a:gd name="T20" fmla="*/ 2147483646 w 3454"/>
                  <a:gd name="T21" fmla="*/ 2147483646 h 3103"/>
                  <a:gd name="T22" fmla="*/ 2147483646 w 3454"/>
                  <a:gd name="T23" fmla="*/ 2147483646 h 3103"/>
                  <a:gd name="T24" fmla="*/ 2147483646 w 3454"/>
                  <a:gd name="T25" fmla="*/ 2147483646 h 3103"/>
                  <a:gd name="T26" fmla="*/ 2147483646 w 3454"/>
                  <a:gd name="T27" fmla="*/ 2147483646 h 3103"/>
                  <a:gd name="T28" fmla="*/ 2147483646 w 3454"/>
                  <a:gd name="T29" fmla="*/ 2147483646 h 3103"/>
                  <a:gd name="T30" fmla="*/ 2147483646 w 3454"/>
                  <a:gd name="T31" fmla="*/ 2147483646 h 3103"/>
                  <a:gd name="T32" fmla="*/ 2147483646 w 3454"/>
                  <a:gd name="T33" fmla="*/ 2147483646 h 3103"/>
                  <a:gd name="T34" fmla="*/ 2147483646 w 3454"/>
                  <a:gd name="T35" fmla="*/ 2147483646 h 3103"/>
                  <a:gd name="T36" fmla="*/ 2147483646 w 3454"/>
                  <a:gd name="T37" fmla="*/ 2147483646 h 3103"/>
                  <a:gd name="T38" fmla="*/ 2147483646 w 3454"/>
                  <a:gd name="T39" fmla="*/ 2147483646 h 3103"/>
                  <a:gd name="T40" fmla="*/ 2147483646 w 3454"/>
                  <a:gd name="T41" fmla="*/ 2147483646 h 3103"/>
                  <a:gd name="T42" fmla="*/ 2147483646 w 3454"/>
                  <a:gd name="T43" fmla="*/ 2147483646 h 3103"/>
                  <a:gd name="T44" fmla="*/ 2147483646 w 3454"/>
                  <a:gd name="T45" fmla="*/ 2147483646 h 3103"/>
                  <a:gd name="T46" fmla="*/ 2147483646 w 3454"/>
                  <a:gd name="T47" fmla="*/ 2147483646 h 3103"/>
                  <a:gd name="T48" fmla="*/ 2147483646 w 3454"/>
                  <a:gd name="T49" fmla="*/ 2147483646 h 3103"/>
                  <a:gd name="T50" fmla="*/ 2147483646 w 3454"/>
                  <a:gd name="T51" fmla="*/ 2147483646 h 31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54"/>
                  <a:gd name="T79" fmla="*/ 0 h 3103"/>
                  <a:gd name="T80" fmla="*/ 3454 w 3454"/>
                  <a:gd name="T81" fmla="*/ 3103 h 31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lnTo>
                      <a:pt x="2185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20" name="Shape 328">
                <a:extLst>
                  <a:ext uri="{FF2B5EF4-FFF2-40B4-BE49-F238E27FC236}">
                    <a16:creationId xmlns:a16="http://schemas.microsoft.com/office/drawing/2014/main" id="{07A2F2F6-5880-644C-2610-DE08F7815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708" y="5157555"/>
                <a:ext cx="66456" cy="63232"/>
              </a:xfrm>
              <a:custGeom>
                <a:avLst/>
                <a:gdLst>
                  <a:gd name="T0" fmla="*/ 2147483646 w 2679"/>
                  <a:gd name="T1" fmla="*/ 0 h 2538"/>
                  <a:gd name="T2" fmla="*/ 2147483646 w 2679"/>
                  <a:gd name="T3" fmla="*/ 2147483646 h 2538"/>
                  <a:gd name="T4" fmla="*/ 2147483646 w 2679"/>
                  <a:gd name="T5" fmla="*/ 2147483646 h 2538"/>
                  <a:gd name="T6" fmla="*/ 2147483646 w 2679"/>
                  <a:gd name="T7" fmla="*/ 2147483646 h 2538"/>
                  <a:gd name="T8" fmla="*/ 2147483646 w 2679"/>
                  <a:gd name="T9" fmla="*/ 2147483646 h 2538"/>
                  <a:gd name="T10" fmla="*/ 0 w 2679"/>
                  <a:gd name="T11" fmla="*/ 2147483646 h 2538"/>
                  <a:gd name="T12" fmla="*/ 0 w 2679"/>
                  <a:gd name="T13" fmla="*/ 2147483646 h 2538"/>
                  <a:gd name="T14" fmla="*/ 2147483646 w 2679"/>
                  <a:gd name="T15" fmla="*/ 2147483646 h 2538"/>
                  <a:gd name="T16" fmla="*/ 2147483646 w 2679"/>
                  <a:gd name="T17" fmla="*/ 2147483646 h 2538"/>
                  <a:gd name="T18" fmla="*/ 2147483646 w 2679"/>
                  <a:gd name="T19" fmla="*/ 2147483646 h 2538"/>
                  <a:gd name="T20" fmla="*/ 2147483646 w 2679"/>
                  <a:gd name="T21" fmla="*/ 2147483646 h 2538"/>
                  <a:gd name="T22" fmla="*/ 2147483646 w 2679"/>
                  <a:gd name="T23" fmla="*/ 2147483646 h 2538"/>
                  <a:gd name="T24" fmla="*/ 2147483646 w 2679"/>
                  <a:gd name="T25" fmla="*/ 2147483646 h 2538"/>
                  <a:gd name="T26" fmla="*/ 2147483646 w 2679"/>
                  <a:gd name="T27" fmla="*/ 2147483646 h 2538"/>
                  <a:gd name="T28" fmla="*/ 2147483646 w 2679"/>
                  <a:gd name="T29" fmla="*/ 2147483646 h 2538"/>
                  <a:gd name="T30" fmla="*/ 2147483646 w 2679"/>
                  <a:gd name="T31" fmla="*/ 2147483646 h 2538"/>
                  <a:gd name="T32" fmla="*/ 2147483646 w 2679"/>
                  <a:gd name="T33" fmla="*/ 2147483646 h 2538"/>
                  <a:gd name="T34" fmla="*/ 2147483646 w 2679"/>
                  <a:gd name="T35" fmla="*/ 2147483646 h 2538"/>
                  <a:gd name="T36" fmla="*/ 2147483646 w 2679"/>
                  <a:gd name="T37" fmla="*/ 2147483646 h 2538"/>
                  <a:gd name="T38" fmla="*/ 2147483646 w 2679"/>
                  <a:gd name="T39" fmla="*/ 2147483646 h 2538"/>
                  <a:gd name="T40" fmla="*/ 2147483646 w 2679"/>
                  <a:gd name="T41" fmla="*/ 2147483646 h 2538"/>
                  <a:gd name="T42" fmla="*/ 2147483646 w 2679"/>
                  <a:gd name="T43" fmla="*/ 2147483646 h 2538"/>
                  <a:gd name="T44" fmla="*/ 2147483646 w 2679"/>
                  <a:gd name="T45" fmla="*/ 2147483646 h 2538"/>
                  <a:gd name="T46" fmla="*/ 2147483646 w 2679"/>
                  <a:gd name="T47" fmla="*/ 2147483646 h 2538"/>
                  <a:gd name="T48" fmla="*/ 2147483646 w 2679"/>
                  <a:gd name="T49" fmla="*/ 2147483646 h 2538"/>
                  <a:gd name="T50" fmla="*/ 2147483646 w 2679"/>
                  <a:gd name="T51" fmla="*/ 2147483646 h 2538"/>
                  <a:gd name="T52" fmla="*/ 2147483646 w 2679"/>
                  <a:gd name="T53" fmla="*/ 0 h 25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679"/>
                  <a:gd name="T82" fmla="*/ 0 h 2538"/>
                  <a:gd name="T83" fmla="*/ 2679 w 2679"/>
                  <a:gd name="T84" fmla="*/ 2538 h 25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lnTo>
                      <a:pt x="1269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21" name="Shape 329">
                <a:extLst>
                  <a:ext uri="{FF2B5EF4-FFF2-40B4-BE49-F238E27FC236}">
                    <a16:creationId xmlns:a16="http://schemas.microsoft.com/office/drawing/2014/main" id="{781E44C6-1249-FAF4-6B25-3758FB603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9416" y="5220786"/>
                <a:ext cx="82279" cy="85363"/>
              </a:xfrm>
              <a:custGeom>
                <a:avLst/>
                <a:gdLst>
                  <a:gd name="T0" fmla="*/ 2147483646 w 3313"/>
                  <a:gd name="T1" fmla="*/ 2147483646 h 3385"/>
                  <a:gd name="T2" fmla="*/ 2147483646 w 3313"/>
                  <a:gd name="T3" fmla="*/ 2147483646 h 3385"/>
                  <a:gd name="T4" fmla="*/ 2147483646 w 3313"/>
                  <a:gd name="T5" fmla="*/ 2147483646 h 3385"/>
                  <a:gd name="T6" fmla="*/ 2147483646 w 3313"/>
                  <a:gd name="T7" fmla="*/ 2147483646 h 3385"/>
                  <a:gd name="T8" fmla="*/ 2147483646 w 3313"/>
                  <a:gd name="T9" fmla="*/ 2147483646 h 3385"/>
                  <a:gd name="T10" fmla="*/ 2147483646 w 3313"/>
                  <a:gd name="T11" fmla="*/ 2147483646 h 3385"/>
                  <a:gd name="T12" fmla="*/ 2147483646 w 3313"/>
                  <a:gd name="T13" fmla="*/ 2147483646 h 3385"/>
                  <a:gd name="T14" fmla="*/ 2147483646 w 3313"/>
                  <a:gd name="T15" fmla="*/ 2147483646 h 3385"/>
                  <a:gd name="T16" fmla="*/ 0 w 3313"/>
                  <a:gd name="T17" fmla="*/ 2147483646 h 3385"/>
                  <a:gd name="T18" fmla="*/ 0 w 3313"/>
                  <a:gd name="T19" fmla="*/ 2147483646 h 3385"/>
                  <a:gd name="T20" fmla="*/ 2147483646 w 3313"/>
                  <a:gd name="T21" fmla="*/ 2147483646 h 3385"/>
                  <a:gd name="T22" fmla="*/ 2147483646 w 3313"/>
                  <a:gd name="T23" fmla="*/ 2147483646 h 3385"/>
                  <a:gd name="T24" fmla="*/ 2147483646 w 3313"/>
                  <a:gd name="T25" fmla="*/ 2147483646 h 3385"/>
                  <a:gd name="T26" fmla="*/ 2147483646 w 3313"/>
                  <a:gd name="T27" fmla="*/ 2147483646 h 3385"/>
                  <a:gd name="T28" fmla="*/ 2147483646 w 3313"/>
                  <a:gd name="T29" fmla="*/ 2147483646 h 3385"/>
                  <a:gd name="T30" fmla="*/ 2147483646 w 3313"/>
                  <a:gd name="T31" fmla="*/ 2147483646 h 3385"/>
                  <a:gd name="T32" fmla="*/ 2147483646 w 3313"/>
                  <a:gd name="T33" fmla="*/ 2147483646 h 3385"/>
                  <a:gd name="T34" fmla="*/ 2147483646 w 3313"/>
                  <a:gd name="T35" fmla="*/ 2147483646 h 3385"/>
                  <a:gd name="T36" fmla="*/ 2147483646 w 3313"/>
                  <a:gd name="T37" fmla="*/ 2147483646 h 3385"/>
                  <a:gd name="T38" fmla="*/ 2147483646 w 3313"/>
                  <a:gd name="T39" fmla="*/ 2147483646 h 3385"/>
                  <a:gd name="T40" fmla="*/ 2147483646 w 3313"/>
                  <a:gd name="T41" fmla="*/ 2147483646 h 3385"/>
                  <a:gd name="T42" fmla="*/ 2147483646 w 3313"/>
                  <a:gd name="T43" fmla="*/ 2147483646 h 3385"/>
                  <a:gd name="T44" fmla="*/ 2147483646 w 3313"/>
                  <a:gd name="T45" fmla="*/ 2147483646 h 3385"/>
                  <a:gd name="T46" fmla="*/ 2147483646 w 3313"/>
                  <a:gd name="T47" fmla="*/ 2147483646 h 3385"/>
                  <a:gd name="T48" fmla="*/ 2147483646 w 3313"/>
                  <a:gd name="T49" fmla="*/ 2147483646 h 3385"/>
                  <a:gd name="T50" fmla="*/ 2147483646 w 3313"/>
                  <a:gd name="T51" fmla="*/ 2147483646 h 3385"/>
                  <a:gd name="T52" fmla="*/ 2147483646 w 3313"/>
                  <a:gd name="T53" fmla="*/ 2147483646 h 3385"/>
                  <a:gd name="T54" fmla="*/ 2147483646 w 3313"/>
                  <a:gd name="T55" fmla="*/ 2147483646 h 3385"/>
                  <a:gd name="T56" fmla="*/ 2147483646 w 3313"/>
                  <a:gd name="T57" fmla="*/ 2147483646 h 3385"/>
                  <a:gd name="T58" fmla="*/ 2147483646 w 3313"/>
                  <a:gd name="T59" fmla="*/ 2147483646 h 3385"/>
                  <a:gd name="T60" fmla="*/ 2147483646 w 3313"/>
                  <a:gd name="T61" fmla="*/ 2147483646 h 338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313"/>
                  <a:gd name="T94" fmla="*/ 0 h 3385"/>
                  <a:gd name="T95" fmla="*/ 3313 w 3313"/>
                  <a:gd name="T96" fmla="*/ 3385 h 338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lnTo>
                      <a:pt x="1621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  <p:sp>
            <p:nvSpPr>
              <p:cNvPr id="22" name="Shape 330">
                <a:extLst>
                  <a:ext uri="{FF2B5EF4-FFF2-40B4-BE49-F238E27FC236}">
                    <a16:creationId xmlns:a16="http://schemas.microsoft.com/office/drawing/2014/main" id="{B6058328-71A5-F414-AABE-4AC87B97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682" y="5035833"/>
                <a:ext cx="39558" cy="42682"/>
              </a:xfrm>
              <a:custGeom>
                <a:avLst/>
                <a:gdLst>
                  <a:gd name="T0" fmla="*/ 2147483646 w 1551"/>
                  <a:gd name="T1" fmla="*/ 2147483646 h 1693"/>
                  <a:gd name="T2" fmla="*/ 2147483646 w 1551"/>
                  <a:gd name="T3" fmla="*/ 2147483646 h 1693"/>
                  <a:gd name="T4" fmla="*/ 2147483646 w 1551"/>
                  <a:gd name="T5" fmla="*/ 2147483646 h 1693"/>
                  <a:gd name="T6" fmla="*/ 2147483646 w 1551"/>
                  <a:gd name="T7" fmla="*/ 2147483646 h 1693"/>
                  <a:gd name="T8" fmla="*/ 0 w 1551"/>
                  <a:gd name="T9" fmla="*/ 2147483646 h 1693"/>
                  <a:gd name="T10" fmla="*/ 0 w 1551"/>
                  <a:gd name="T11" fmla="*/ 2147483646 h 1693"/>
                  <a:gd name="T12" fmla="*/ 2147483646 w 1551"/>
                  <a:gd name="T13" fmla="*/ 2147483646 h 1693"/>
                  <a:gd name="T14" fmla="*/ 2147483646 w 1551"/>
                  <a:gd name="T15" fmla="*/ 2147483646 h 1693"/>
                  <a:gd name="T16" fmla="*/ 2147483646 w 1551"/>
                  <a:gd name="T17" fmla="*/ 2147483646 h 1693"/>
                  <a:gd name="T18" fmla="*/ 2147483646 w 1551"/>
                  <a:gd name="T19" fmla="*/ 2147483646 h 1693"/>
                  <a:gd name="T20" fmla="*/ 2147483646 w 1551"/>
                  <a:gd name="T21" fmla="*/ 2147483646 h 1693"/>
                  <a:gd name="T22" fmla="*/ 2147483646 w 1551"/>
                  <a:gd name="T23" fmla="*/ 2147483646 h 1693"/>
                  <a:gd name="T24" fmla="*/ 2147483646 w 1551"/>
                  <a:gd name="T25" fmla="*/ 2147483646 h 1693"/>
                  <a:gd name="T26" fmla="*/ 2147483646 w 1551"/>
                  <a:gd name="T27" fmla="*/ 2147483646 h 1693"/>
                  <a:gd name="T28" fmla="*/ 2147483646 w 1551"/>
                  <a:gd name="T29" fmla="*/ 2147483646 h 1693"/>
                  <a:gd name="T30" fmla="*/ 2147483646 w 1551"/>
                  <a:gd name="T31" fmla="*/ 2147483646 h 1693"/>
                  <a:gd name="T32" fmla="*/ 2147483646 w 1551"/>
                  <a:gd name="T33" fmla="*/ 2147483646 h 1693"/>
                  <a:gd name="T34" fmla="*/ 2147483646 w 1551"/>
                  <a:gd name="T35" fmla="*/ 2147483646 h 16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51"/>
                  <a:gd name="T55" fmla="*/ 0 h 1693"/>
                  <a:gd name="T56" fmla="*/ 1551 w 1551"/>
                  <a:gd name="T57" fmla="*/ 1693 h 16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1929"/>
              </a:p>
            </p:txBody>
          </p:sp>
        </p:grpSp>
      </p:grpSp>
      <p:grpSp>
        <p:nvGrpSpPr>
          <p:cNvPr id="59" name="Shape 331">
            <a:extLst>
              <a:ext uri="{FF2B5EF4-FFF2-40B4-BE49-F238E27FC236}">
                <a16:creationId xmlns:a16="http://schemas.microsoft.com/office/drawing/2014/main" id="{BF331131-C211-93CB-CD4D-9F0F1F085F27}"/>
              </a:ext>
            </a:extLst>
          </p:cNvPr>
          <p:cNvGrpSpPr>
            <a:grpSpLocks/>
          </p:cNvGrpSpPr>
          <p:nvPr/>
        </p:nvGrpSpPr>
        <p:grpSpPr bwMode="auto">
          <a:xfrm rot="12280721">
            <a:off x="603250" y="1056255"/>
            <a:ext cx="389820" cy="481352"/>
            <a:chOff x="4217025" y="773800"/>
            <a:chExt cx="290750" cy="361250"/>
          </a:xfrm>
        </p:grpSpPr>
        <p:sp>
          <p:nvSpPr>
            <p:cNvPr id="60" name="Shape 332">
              <a:extLst>
                <a:ext uri="{FF2B5EF4-FFF2-40B4-BE49-F238E27FC236}">
                  <a16:creationId xmlns:a16="http://schemas.microsoft.com/office/drawing/2014/main" id="{6690F525-96E9-2E3F-FEB5-93FA7702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438" y="775477"/>
              <a:ext cx="56886" cy="136261"/>
            </a:xfrm>
            <a:custGeom>
              <a:avLst/>
              <a:gdLst>
                <a:gd name="T0" fmla="*/ 2147483646 w 2256"/>
                <a:gd name="T1" fmla="*/ 2147483646 h 5428"/>
                <a:gd name="T2" fmla="*/ 2147483646 w 2256"/>
                <a:gd name="T3" fmla="*/ 2147483646 h 5428"/>
                <a:gd name="T4" fmla="*/ 2147483646 w 2256"/>
                <a:gd name="T5" fmla="*/ 2147483646 h 5428"/>
                <a:gd name="T6" fmla="*/ 2147483646 w 2256"/>
                <a:gd name="T7" fmla="*/ 2147483646 h 5428"/>
                <a:gd name="T8" fmla="*/ 2147483646 w 2256"/>
                <a:gd name="T9" fmla="*/ 2147483646 h 5428"/>
                <a:gd name="T10" fmla="*/ 2147483646 w 2256"/>
                <a:gd name="T11" fmla="*/ 2147483646 h 5428"/>
                <a:gd name="T12" fmla="*/ 2147483646 w 2256"/>
                <a:gd name="T13" fmla="*/ 2147483646 h 5428"/>
                <a:gd name="T14" fmla="*/ 2147483646 w 2256"/>
                <a:gd name="T15" fmla="*/ 2147483646 h 5428"/>
                <a:gd name="T16" fmla="*/ 2147483646 w 2256"/>
                <a:gd name="T17" fmla="*/ 2147483646 h 5428"/>
                <a:gd name="T18" fmla="*/ 2147483646 w 2256"/>
                <a:gd name="T19" fmla="*/ 2147483646 h 5428"/>
                <a:gd name="T20" fmla="*/ 2147483646 w 2256"/>
                <a:gd name="T21" fmla="*/ 2147483646 h 5428"/>
                <a:gd name="T22" fmla="*/ 0 w 2256"/>
                <a:gd name="T23" fmla="*/ 0 h 5428"/>
                <a:gd name="T24" fmla="*/ 0 w 2256"/>
                <a:gd name="T25" fmla="*/ 2147483646 h 5428"/>
                <a:gd name="T26" fmla="*/ 2147483646 w 2256"/>
                <a:gd name="T27" fmla="*/ 2147483646 h 5428"/>
                <a:gd name="T28" fmla="*/ 2147483646 w 2256"/>
                <a:gd name="T29" fmla="*/ 2147483646 h 5428"/>
                <a:gd name="T30" fmla="*/ 2147483646 w 2256"/>
                <a:gd name="T31" fmla="*/ 2147483646 h 5428"/>
                <a:gd name="T32" fmla="*/ 2147483646 w 2256"/>
                <a:gd name="T33" fmla="*/ 2147483646 h 5428"/>
                <a:gd name="T34" fmla="*/ 2147483646 w 2256"/>
                <a:gd name="T35" fmla="*/ 2147483646 h 5428"/>
                <a:gd name="T36" fmla="*/ 2147483646 w 2256"/>
                <a:gd name="T37" fmla="*/ 2147483646 h 5428"/>
                <a:gd name="T38" fmla="*/ 2147483646 w 2256"/>
                <a:gd name="T39" fmla="*/ 2147483646 h 5428"/>
                <a:gd name="T40" fmla="*/ 2147483646 w 2256"/>
                <a:gd name="T41" fmla="*/ 2147483646 h 5428"/>
                <a:gd name="T42" fmla="*/ 2147483646 w 2256"/>
                <a:gd name="T43" fmla="*/ 2147483646 h 5428"/>
                <a:gd name="T44" fmla="*/ 2147483646 w 2256"/>
                <a:gd name="T45" fmla="*/ 2147483646 h 5428"/>
                <a:gd name="T46" fmla="*/ 2147483646 w 2256"/>
                <a:gd name="T47" fmla="*/ 2147483646 h 5428"/>
                <a:gd name="T48" fmla="*/ 2147483646 w 2256"/>
                <a:gd name="T49" fmla="*/ 2147483646 h 5428"/>
                <a:gd name="T50" fmla="*/ 2147483646 w 2256"/>
                <a:gd name="T51" fmla="*/ 2147483646 h 5428"/>
                <a:gd name="T52" fmla="*/ 2147483646 w 2256"/>
                <a:gd name="T53" fmla="*/ 2147483646 h 5428"/>
                <a:gd name="T54" fmla="*/ 2147483646 w 2256"/>
                <a:gd name="T55" fmla="*/ 2147483646 h 5428"/>
                <a:gd name="T56" fmla="*/ 2147483646 w 2256"/>
                <a:gd name="T57" fmla="*/ 2147483646 h 5428"/>
                <a:gd name="T58" fmla="*/ 2147483646 w 2256"/>
                <a:gd name="T59" fmla="*/ 2147483646 h 5428"/>
                <a:gd name="T60" fmla="*/ 2147483646 w 2256"/>
                <a:gd name="T61" fmla="*/ 2147483646 h 5428"/>
                <a:gd name="T62" fmla="*/ 2147483646 w 2256"/>
                <a:gd name="T63" fmla="*/ 2147483646 h 5428"/>
                <a:gd name="T64" fmla="*/ 2147483646 w 2256"/>
                <a:gd name="T65" fmla="*/ 2147483646 h 5428"/>
                <a:gd name="T66" fmla="*/ 2147483646 w 2256"/>
                <a:gd name="T67" fmla="*/ 2147483646 h 5428"/>
                <a:gd name="T68" fmla="*/ 2147483646 w 2256"/>
                <a:gd name="T69" fmla="*/ 2147483646 h 5428"/>
                <a:gd name="T70" fmla="*/ 0 w 2256"/>
                <a:gd name="T71" fmla="*/ 0 h 54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56"/>
                <a:gd name="T109" fmla="*/ 0 h 5428"/>
                <a:gd name="T110" fmla="*/ 2256 w 2256"/>
                <a:gd name="T111" fmla="*/ 5428 h 54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sp>
          <p:nvSpPr>
            <p:cNvPr id="61" name="Shape 333">
              <a:extLst>
                <a:ext uri="{FF2B5EF4-FFF2-40B4-BE49-F238E27FC236}">
                  <a16:creationId xmlns:a16="http://schemas.microsoft.com/office/drawing/2014/main" id="{5A913D2E-D9F1-8926-2455-A9AE8C86C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52" y="870927"/>
              <a:ext cx="216483" cy="109325"/>
            </a:xfrm>
            <a:custGeom>
              <a:avLst/>
              <a:gdLst>
                <a:gd name="T0" fmla="*/ 2147483646 w 8670"/>
                <a:gd name="T1" fmla="*/ 2147483646 h 4371"/>
                <a:gd name="T2" fmla="*/ 2147483646 w 8670"/>
                <a:gd name="T3" fmla="*/ 2147483646 h 4371"/>
                <a:gd name="T4" fmla="*/ 2147483646 w 8670"/>
                <a:gd name="T5" fmla="*/ 2147483646 h 4371"/>
                <a:gd name="T6" fmla="*/ 2147483646 w 8670"/>
                <a:gd name="T7" fmla="*/ 2147483646 h 4371"/>
                <a:gd name="T8" fmla="*/ 2147483646 w 8670"/>
                <a:gd name="T9" fmla="*/ 2147483646 h 4371"/>
                <a:gd name="T10" fmla="*/ 2147483646 w 8670"/>
                <a:gd name="T11" fmla="*/ 2147483646 h 4371"/>
                <a:gd name="T12" fmla="*/ 2147483646 w 8670"/>
                <a:gd name="T13" fmla="*/ 2147483646 h 4371"/>
                <a:gd name="T14" fmla="*/ 2147483646 w 8670"/>
                <a:gd name="T15" fmla="*/ 2147483646 h 4371"/>
                <a:gd name="T16" fmla="*/ 2147483646 w 8670"/>
                <a:gd name="T17" fmla="*/ 2147483646 h 4371"/>
                <a:gd name="T18" fmla="*/ 2147483646 w 8670"/>
                <a:gd name="T19" fmla="*/ 2147483646 h 4371"/>
                <a:gd name="T20" fmla="*/ 2147483646 w 8670"/>
                <a:gd name="T21" fmla="*/ 0 h 4371"/>
                <a:gd name="T22" fmla="*/ 2147483646 w 8670"/>
                <a:gd name="T23" fmla="*/ 2147483646 h 4371"/>
                <a:gd name="T24" fmla="*/ 2147483646 w 8670"/>
                <a:gd name="T25" fmla="*/ 2147483646 h 4371"/>
                <a:gd name="T26" fmla="*/ 2147483646 w 8670"/>
                <a:gd name="T27" fmla="*/ 2147483646 h 4371"/>
                <a:gd name="T28" fmla="*/ 2147483646 w 8670"/>
                <a:gd name="T29" fmla="*/ 2147483646 h 4371"/>
                <a:gd name="T30" fmla="*/ 2147483646 w 8670"/>
                <a:gd name="T31" fmla="*/ 2147483646 h 4371"/>
                <a:gd name="T32" fmla="*/ 2147483646 w 8670"/>
                <a:gd name="T33" fmla="*/ 2147483646 h 4371"/>
                <a:gd name="T34" fmla="*/ 2147483646 w 8670"/>
                <a:gd name="T35" fmla="*/ 2147483646 h 4371"/>
                <a:gd name="T36" fmla="*/ 2147483646 w 8670"/>
                <a:gd name="T37" fmla="*/ 2147483646 h 4371"/>
                <a:gd name="T38" fmla="*/ 2147483646 w 8670"/>
                <a:gd name="T39" fmla="*/ 2147483646 h 4371"/>
                <a:gd name="T40" fmla="*/ 2147483646 w 8670"/>
                <a:gd name="T41" fmla="*/ 2147483646 h 4371"/>
                <a:gd name="T42" fmla="*/ 2147483646 w 8670"/>
                <a:gd name="T43" fmla="*/ 2147483646 h 4371"/>
                <a:gd name="T44" fmla="*/ 2147483646 w 8670"/>
                <a:gd name="T45" fmla="*/ 2147483646 h 4371"/>
                <a:gd name="T46" fmla="*/ 2147483646 w 8670"/>
                <a:gd name="T47" fmla="*/ 2147483646 h 4371"/>
                <a:gd name="T48" fmla="*/ 2147483646 w 8670"/>
                <a:gd name="T49" fmla="*/ 2147483646 h 4371"/>
                <a:gd name="T50" fmla="*/ 2147483646 w 8670"/>
                <a:gd name="T51" fmla="*/ 2147483646 h 4371"/>
                <a:gd name="T52" fmla="*/ 2147483646 w 8670"/>
                <a:gd name="T53" fmla="*/ 2147483646 h 4371"/>
                <a:gd name="T54" fmla="*/ 2147483646 w 8670"/>
                <a:gd name="T55" fmla="*/ 2147483646 h 4371"/>
                <a:gd name="T56" fmla="*/ 2147483646 w 8670"/>
                <a:gd name="T57" fmla="*/ 2147483646 h 4371"/>
                <a:gd name="T58" fmla="*/ 2147483646 w 8670"/>
                <a:gd name="T59" fmla="*/ 2147483646 h 4371"/>
                <a:gd name="T60" fmla="*/ 2147483646 w 8670"/>
                <a:gd name="T61" fmla="*/ 2147483646 h 4371"/>
                <a:gd name="T62" fmla="*/ 2147483646 w 8670"/>
                <a:gd name="T63" fmla="*/ 2147483646 h 4371"/>
                <a:gd name="T64" fmla="*/ 2147483646 w 8670"/>
                <a:gd name="T65" fmla="*/ 2147483646 h 4371"/>
                <a:gd name="T66" fmla="*/ 2147483646 w 8670"/>
                <a:gd name="T67" fmla="*/ 2147483646 h 4371"/>
                <a:gd name="T68" fmla="*/ 2147483646 w 8670"/>
                <a:gd name="T69" fmla="*/ 2147483646 h 4371"/>
                <a:gd name="T70" fmla="*/ 2147483646 w 8670"/>
                <a:gd name="T71" fmla="*/ 2147483646 h 4371"/>
                <a:gd name="T72" fmla="*/ 2147483646 w 8670"/>
                <a:gd name="T73" fmla="*/ 2147483646 h 4371"/>
                <a:gd name="T74" fmla="*/ 2147483646 w 8670"/>
                <a:gd name="T75" fmla="*/ 2147483646 h 4371"/>
                <a:gd name="T76" fmla="*/ 2147483646 w 8670"/>
                <a:gd name="T77" fmla="*/ 0 h 43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70"/>
                <a:gd name="T118" fmla="*/ 0 h 4371"/>
                <a:gd name="T119" fmla="*/ 8670 w 8670"/>
                <a:gd name="T120" fmla="*/ 4371 h 43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lnTo>
                    <a:pt x="8388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  <p:sp>
          <p:nvSpPr>
            <p:cNvPr id="62" name="Shape 334">
              <a:extLst>
                <a:ext uri="{FF2B5EF4-FFF2-40B4-BE49-F238E27FC236}">
                  <a16:creationId xmlns:a16="http://schemas.microsoft.com/office/drawing/2014/main" id="{11985B24-7722-494D-5452-846CACF72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14" y="1011455"/>
              <a:ext cx="69527" cy="129923"/>
            </a:xfrm>
            <a:custGeom>
              <a:avLst/>
              <a:gdLst>
                <a:gd name="T0" fmla="*/ 2147483646 w 2750"/>
                <a:gd name="T1" fmla="*/ 2147483646 h 5217"/>
                <a:gd name="T2" fmla="*/ 2147483646 w 2750"/>
                <a:gd name="T3" fmla="*/ 2147483646 h 5217"/>
                <a:gd name="T4" fmla="*/ 2147483646 w 2750"/>
                <a:gd name="T5" fmla="*/ 2147483646 h 5217"/>
                <a:gd name="T6" fmla="*/ 2147483646 w 2750"/>
                <a:gd name="T7" fmla="*/ 2147483646 h 5217"/>
                <a:gd name="T8" fmla="*/ 2147483646 w 2750"/>
                <a:gd name="T9" fmla="*/ 2147483646 h 5217"/>
                <a:gd name="T10" fmla="*/ 2147483646 w 2750"/>
                <a:gd name="T11" fmla="*/ 2147483646 h 5217"/>
                <a:gd name="T12" fmla="*/ 2147483646 w 2750"/>
                <a:gd name="T13" fmla="*/ 2147483646 h 5217"/>
                <a:gd name="T14" fmla="*/ 2147483646 w 2750"/>
                <a:gd name="T15" fmla="*/ 2147483646 h 5217"/>
                <a:gd name="T16" fmla="*/ 2147483646 w 2750"/>
                <a:gd name="T17" fmla="*/ 2147483646 h 5217"/>
                <a:gd name="T18" fmla="*/ 2147483646 w 2750"/>
                <a:gd name="T19" fmla="*/ 2147483646 h 5217"/>
                <a:gd name="T20" fmla="*/ 2147483646 w 2750"/>
                <a:gd name="T21" fmla="*/ 2147483646 h 5217"/>
                <a:gd name="T22" fmla="*/ 2147483646 w 2750"/>
                <a:gd name="T23" fmla="*/ 2147483646 h 5217"/>
                <a:gd name="T24" fmla="*/ 2147483646 w 2750"/>
                <a:gd name="T25" fmla="*/ 2147483646 h 5217"/>
                <a:gd name="T26" fmla="*/ 2147483646 w 2750"/>
                <a:gd name="T27" fmla="*/ 2147483646 h 5217"/>
                <a:gd name="T28" fmla="*/ 2147483646 w 2750"/>
                <a:gd name="T29" fmla="*/ 2147483646 h 5217"/>
                <a:gd name="T30" fmla="*/ 2147483646 w 2750"/>
                <a:gd name="T31" fmla="*/ 2147483646 h 5217"/>
                <a:gd name="T32" fmla="*/ 2147483646 w 2750"/>
                <a:gd name="T33" fmla="*/ 2147483646 h 5217"/>
                <a:gd name="T34" fmla="*/ 2147483646 w 2750"/>
                <a:gd name="T35" fmla="*/ 2147483646 h 5217"/>
                <a:gd name="T36" fmla="*/ 2147483646 w 2750"/>
                <a:gd name="T37" fmla="*/ 2147483646 h 5217"/>
                <a:gd name="T38" fmla="*/ 2147483646 w 2750"/>
                <a:gd name="T39" fmla="*/ 2147483646 h 5217"/>
                <a:gd name="T40" fmla="*/ 2147483646 w 2750"/>
                <a:gd name="T41" fmla="*/ 2147483646 h 5217"/>
                <a:gd name="T42" fmla="*/ 0 w 2750"/>
                <a:gd name="T43" fmla="*/ 2147483646 h 5217"/>
                <a:gd name="T44" fmla="*/ 0 w 2750"/>
                <a:gd name="T45" fmla="*/ 2147483646 h 5217"/>
                <a:gd name="T46" fmla="*/ 0 w 2750"/>
                <a:gd name="T47" fmla="*/ 2147483646 h 5217"/>
                <a:gd name="T48" fmla="*/ 2147483646 w 2750"/>
                <a:gd name="T49" fmla="*/ 2147483646 h 5217"/>
                <a:gd name="T50" fmla="*/ 2147483646 w 2750"/>
                <a:gd name="T51" fmla="*/ 2147483646 h 5217"/>
                <a:gd name="T52" fmla="*/ 2147483646 w 2750"/>
                <a:gd name="T53" fmla="*/ 2147483646 h 5217"/>
                <a:gd name="T54" fmla="*/ 2147483646 w 2750"/>
                <a:gd name="T55" fmla="*/ 2147483646 h 5217"/>
                <a:gd name="T56" fmla="*/ 2147483646 w 2750"/>
                <a:gd name="T57" fmla="*/ 2147483646 h 5217"/>
                <a:gd name="T58" fmla="*/ 2147483646 w 2750"/>
                <a:gd name="T59" fmla="*/ 2147483646 h 5217"/>
                <a:gd name="T60" fmla="*/ 2147483646 w 2750"/>
                <a:gd name="T61" fmla="*/ 2147483646 h 5217"/>
                <a:gd name="T62" fmla="*/ 2147483646 w 2750"/>
                <a:gd name="T63" fmla="*/ 2147483646 h 5217"/>
                <a:gd name="T64" fmla="*/ 2147483646 w 2750"/>
                <a:gd name="T65" fmla="*/ 2147483646 h 5217"/>
                <a:gd name="T66" fmla="*/ 2147483646 w 2750"/>
                <a:gd name="T67" fmla="*/ 2147483646 h 5217"/>
                <a:gd name="T68" fmla="*/ 2147483646 w 2750"/>
                <a:gd name="T69" fmla="*/ 2147483646 h 5217"/>
                <a:gd name="T70" fmla="*/ 2147483646 w 2750"/>
                <a:gd name="T71" fmla="*/ 2147483646 h 5217"/>
                <a:gd name="T72" fmla="*/ 2147483646 w 2750"/>
                <a:gd name="T73" fmla="*/ 2147483646 h 5217"/>
                <a:gd name="T74" fmla="*/ 2147483646 w 2750"/>
                <a:gd name="T75" fmla="*/ 2147483646 h 5217"/>
                <a:gd name="T76" fmla="*/ 2147483646 w 2750"/>
                <a:gd name="T77" fmla="*/ 2147483646 h 5217"/>
                <a:gd name="T78" fmla="*/ 2147483646 w 2750"/>
                <a:gd name="T79" fmla="*/ 2147483646 h 5217"/>
                <a:gd name="T80" fmla="*/ 2147483646 w 2750"/>
                <a:gd name="T81" fmla="*/ 2147483646 h 5217"/>
                <a:gd name="T82" fmla="*/ 2147483646 w 2750"/>
                <a:gd name="T83" fmla="*/ 2147483646 h 5217"/>
                <a:gd name="T84" fmla="*/ 2147483646 w 2750"/>
                <a:gd name="T85" fmla="*/ 2147483646 h 52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50"/>
                <a:gd name="T130" fmla="*/ 0 h 5217"/>
                <a:gd name="T131" fmla="*/ 2750 w 2750"/>
                <a:gd name="T132" fmla="*/ 5217 h 52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1929"/>
            </a:p>
          </p:txBody>
        </p:sp>
      </p:grp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838633" y="782633"/>
            <a:ext cx="8012800" cy="1143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838633" y="2108200"/>
            <a:ext cx="3889200" cy="4004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4962179" y="2108200"/>
            <a:ext cx="3889199" cy="4004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20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7149BA27-A761-1236-2274-4B69B5009F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1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vi-VN"/>
              <a:t>Giáo Viên : Huỳnh Tấn Đức –LĐA-AG</a:t>
            </a:r>
          </a:p>
        </p:txBody>
      </p:sp>
    </p:spTree>
    <p:extLst>
      <p:ext uri="{BB962C8B-B14F-4D97-AF65-F5344CB8AC3E}">
        <p14:creationId xmlns:p14="http://schemas.microsoft.com/office/powerpoint/2010/main" val="111883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D43867D-FDC4-0696-28A4-DC21C1F950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7848" y="365693"/>
            <a:ext cx="10516306" cy="132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1EEE5D1C-55A9-F9E4-9319-529D2EE54A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7848" y="1825059"/>
            <a:ext cx="10516306" cy="435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772BE-1240-DA90-00CA-CE45833DA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848" y="6356237"/>
            <a:ext cx="2742847" cy="365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0EB57D5-4BFB-4BD4-8A54-3F85BFCCE4ED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6BF3-C92E-38EE-F616-B605565EB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306" y="6356237"/>
            <a:ext cx="4113389" cy="365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C266F-A1CA-B738-6BA8-6C9D2749E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306" y="6356237"/>
            <a:ext cx="2742848" cy="36569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5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644FC8-227D-42F8-A126-CC747785A0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845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6854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14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4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14">
          <a:solidFill>
            <a:schemeClr val="tx1"/>
          </a:solidFill>
          <a:latin typeface="Calibri Light" panose="020F0302020204030204" pitchFamily="34" charset="0"/>
        </a:defRPr>
      </a:lvl2pPr>
      <a:lvl3pPr algn="l" defTabSz="6854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14">
          <a:solidFill>
            <a:schemeClr val="tx1"/>
          </a:solidFill>
          <a:latin typeface="Calibri Light" panose="020F0302020204030204" pitchFamily="34" charset="0"/>
        </a:defRPr>
      </a:lvl3pPr>
      <a:lvl4pPr algn="l" defTabSz="6854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14">
          <a:solidFill>
            <a:schemeClr val="tx1"/>
          </a:solidFill>
          <a:latin typeface="Calibri Light" panose="020F0302020204030204" pitchFamily="34" charset="0"/>
        </a:defRPr>
      </a:lvl4pPr>
      <a:lvl5pPr algn="l" defTabSz="6854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14">
          <a:solidFill>
            <a:schemeClr val="tx1"/>
          </a:solidFill>
          <a:latin typeface="Calibri Light" panose="020F0302020204030204" pitchFamily="34" charset="0"/>
        </a:defRPr>
      </a:lvl5pPr>
      <a:lvl6pPr marL="457172" algn="l" defTabSz="68575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43" algn="l" defTabSz="68575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14" algn="l" defTabSz="68575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686" algn="l" defTabSz="68575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085" indent="-170085" algn="l" defTabSz="685442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36" kern="1200">
          <a:solidFill>
            <a:schemeClr val="tx1"/>
          </a:solidFill>
          <a:latin typeface="+mn-lt"/>
          <a:ea typeface="+mn-ea"/>
          <a:cs typeface="+mn-cs"/>
        </a:defRPr>
      </a:lvl1pPr>
      <a:lvl2pPr marL="513656" indent="-170085" algn="l" defTabSz="685442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527" indent="-170085" algn="l" defTabSz="685442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98" indent="-170085" algn="l" defTabSz="685442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9" indent="-170085" algn="l" defTabSz="685442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2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1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9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8" indent="-171439" algn="l" defTabSz="6857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9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7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6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4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3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1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0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9" algn="l" defTabSz="6857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an dán welcome to our class">
            <a:extLst>
              <a:ext uri="{FF2B5EF4-FFF2-40B4-BE49-F238E27FC236}">
                <a16:creationId xmlns:a16="http://schemas.microsoft.com/office/drawing/2014/main" id="{F23BA4F4-21B9-A82B-10B9-795FD3FF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83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6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FCABE-FCA4-916B-A7F1-E7B162EC4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9A96D62-1838-3846-6736-95901F75C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35433"/>
              </p:ext>
            </p:extLst>
          </p:nvPr>
        </p:nvGraphicFramePr>
        <p:xfrm>
          <a:off x="239042" y="1022064"/>
          <a:ext cx="11074501" cy="567747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0093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1172547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  <a:gridCol w="1201861">
                  <a:extLst>
                    <a:ext uri="{9D8B030D-6E8A-4147-A177-3AD203B41FA5}">
                      <a16:colId xmlns:a16="http://schemas.microsoft.com/office/drawing/2014/main" val="3636186343"/>
                    </a:ext>
                  </a:extLst>
                </a:gridCol>
              </a:tblGrid>
              <a:tr h="506558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last time Mark visited Nam’s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was three years ago.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562128">
                <a:tc gridSpan="3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  <a:tr h="588698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used to be a park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opposite Nam’s house.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2349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09647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 aren’t any new leisure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shopping facilities in Nam’s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neighbourhood</a:t>
                      </a:r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83250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008727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r>
                        <a:rPr lang="vi-VN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Traffic jams and rising cost of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living are the two problems that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 mentioned</a:t>
                      </a:r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7033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8038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6B404E-7219-758E-80DA-A38922005E99}"/>
              </a:ext>
            </a:extLst>
          </p:cNvPr>
          <p:cNvSpPr txBox="1"/>
          <p:nvPr/>
        </p:nvSpPr>
        <p:spPr>
          <a:xfrm>
            <a:off x="9403240" y="1564640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BFFFA-ADEC-2158-EE41-6B3C18090A3A}"/>
              </a:ext>
            </a:extLst>
          </p:cNvPr>
          <p:cNvSpPr txBox="1"/>
          <p:nvPr/>
        </p:nvSpPr>
        <p:spPr>
          <a:xfrm>
            <a:off x="10568879" y="4005590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1FEEE-9168-18B3-BD68-A2867AB4B29E}"/>
              </a:ext>
            </a:extLst>
          </p:cNvPr>
          <p:cNvSpPr txBox="1"/>
          <p:nvPr/>
        </p:nvSpPr>
        <p:spPr>
          <a:xfrm>
            <a:off x="10600916" y="2735590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308F5-B38A-25B7-100D-ABE0A8567E51}"/>
              </a:ext>
            </a:extLst>
          </p:cNvPr>
          <p:cNvSpPr txBox="1"/>
          <p:nvPr/>
        </p:nvSpPr>
        <p:spPr>
          <a:xfrm>
            <a:off x="9392727" y="5438150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C8E07-DC80-F0E8-D474-07FE0319153B}"/>
              </a:ext>
            </a:extLst>
          </p:cNvPr>
          <p:cNvSpPr txBox="1"/>
          <p:nvPr/>
        </p:nvSpPr>
        <p:spPr>
          <a:xfrm>
            <a:off x="239041" y="0"/>
            <a:ext cx="11739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Read the conversation again. Decide whether the following statements are true (T) or false (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F).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7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78D75-2376-B0D9-BC95-1B52984E2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pp - Bộ sưu tập đẹp mắt và hấp dẫn">
            <a:extLst>
              <a:ext uri="{FF2B5EF4-FFF2-40B4-BE49-F238E27FC236}">
                <a16:creationId xmlns:a16="http://schemas.microsoft.com/office/drawing/2014/main" id="{8A59F916-5ADF-51B1-F6EB-FCB5DEC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1AE05D-26DC-6685-96B1-5C616AFC02DA}"/>
              </a:ext>
            </a:extLst>
          </p:cNvPr>
          <p:cNvSpPr txBox="1"/>
          <p:nvPr/>
        </p:nvSpPr>
        <p:spPr>
          <a:xfrm>
            <a:off x="297734" y="297112"/>
            <a:ext cx="11467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Match the words to make phrases mentioned in 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3E7C5-8C68-2F38-E2EA-DF1C1F066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6" y="1589314"/>
            <a:ext cx="11160034" cy="47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6AC0A-6EE8-94BA-6512-55B87860C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pp - Bộ sưu tập đẹp mắt và hấp dẫn">
            <a:extLst>
              <a:ext uri="{FF2B5EF4-FFF2-40B4-BE49-F238E27FC236}">
                <a16:creationId xmlns:a16="http://schemas.microsoft.com/office/drawing/2014/main" id="{58D4AA84-6FCB-91CE-97F1-3CB8EF578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7EC75B-FACF-9196-2EA8-EE98DE9789DC}"/>
              </a:ext>
            </a:extLst>
          </p:cNvPr>
          <p:cNvSpPr txBox="1"/>
          <p:nvPr/>
        </p:nvSpPr>
        <p:spPr>
          <a:xfrm>
            <a:off x="297734" y="297112"/>
            <a:ext cx="11467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Match the words to make phrases mentioned in 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57174-15DA-7CFB-724F-13B9475AC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46" y="1589314"/>
            <a:ext cx="7624354" cy="4659086"/>
          </a:xfrm>
          <a:prstGeom prst="rect">
            <a:avLst/>
          </a:prstGeom>
        </p:spPr>
      </p:pic>
      <p:pic>
        <p:nvPicPr>
          <p:cNvPr id="2" name="Đồng hồ đếm ngược 45 giây">
            <a:hlinkClick r:id="" action="ppaction://media"/>
            <a:extLst>
              <a:ext uri="{FF2B5EF4-FFF2-40B4-BE49-F238E27FC236}">
                <a16:creationId xmlns:a16="http://schemas.microsoft.com/office/drawing/2014/main" id="{3DDD42B0-4000-CE0C-609E-E295298F9F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8000" y="1497131"/>
            <a:ext cx="3637280" cy="44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D469B-6D53-D4C7-A249-E0F2A9D31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pp - Bộ sưu tập đẹp mắt và hấp dẫn">
            <a:extLst>
              <a:ext uri="{FF2B5EF4-FFF2-40B4-BE49-F238E27FC236}">
                <a16:creationId xmlns:a16="http://schemas.microsoft.com/office/drawing/2014/main" id="{70EBEC0F-636E-C7CA-9ACE-A325A40A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59B7C2-3FC6-338D-95B0-8C5E9137F911}"/>
              </a:ext>
            </a:extLst>
          </p:cNvPr>
          <p:cNvSpPr txBox="1"/>
          <p:nvPr/>
        </p:nvSpPr>
        <p:spPr>
          <a:xfrm>
            <a:off x="297734" y="297112"/>
            <a:ext cx="11467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Match the words to make phrases mentioned in 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95AAC-CADF-36CC-4D57-FEEAFB5D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589863"/>
            <a:ext cx="11155680" cy="473981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4AF7C6-300C-91D3-BFEA-8C2596ED0536}"/>
              </a:ext>
            </a:extLst>
          </p:cNvPr>
          <p:cNvCxnSpPr/>
          <p:nvPr/>
        </p:nvCxnSpPr>
        <p:spPr>
          <a:xfrm>
            <a:off x="4866640" y="2286000"/>
            <a:ext cx="2062480" cy="19913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5BC8B8-9BA7-0688-DEED-114F0D84718D}"/>
              </a:ext>
            </a:extLst>
          </p:cNvPr>
          <p:cNvCxnSpPr>
            <a:cxnSpLocks/>
          </p:cNvCxnSpPr>
          <p:nvPr/>
        </p:nvCxnSpPr>
        <p:spPr>
          <a:xfrm>
            <a:off x="4754880" y="3200400"/>
            <a:ext cx="2174240" cy="22047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D24A1F-D228-8F24-7F54-526C828D87A8}"/>
              </a:ext>
            </a:extLst>
          </p:cNvPr>
          <p:cNvCxnSpPr>
            <a:cxnSpLocks/>
          </p:cNvCxnSpPr>
          <p:nvPr/>
        </p:nvCxnSpPr>
        <p:spPr>
          <a:xfrm flipV="1">
            <a:off x="4810760" y="2275840"/>
            <a:ext cx="2118360" cy="2159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9E672F-641F-39E7-34F2-F57136B4B4BC}"/>
              </a:ext>
            </a:extLst>
          </p:cNvPr>
          <p:cNvCxnSpPr>
            <a:cxnSpLocks/>
          </p:cNvCxnSpPr>
          <p:nvPr/>
        </p:nvCxnSpPr>
        <p:spPr>
          <a:xfrm flipV="1">
            <a:off x="4810760" y="3281680"/>
            <a:ext cx="2174240" cy="21945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ìm kiếm 100+ background đẹp học tập Giúp tăng tập trung và sáng tạo">
            <a:extLst>
              <a:ext uri="{FF2B5EF4-FFF2-40B4-BE49-F238E27FC236}">
                <a16:creationId xmlns:a16="http://schemas.microsoft.com/office/drawing/2014/main" id="{F9B67700-8B7E-B5EA-768E-BE9194992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9DE48C-2899-CEE3-FDA5-D488DF413D14}"/>
              </a:ext>
            </a:extLst>
          </p:cNvPr>
          <p:cNvSpPr txBox="1"/>
          <p:nvPr/>
        </p:nvSpPr>
        <p:spPr>
          <a:xfrm>
            <a:off x="580111" y="2427195"/>
            <a:ext cx="10665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They ________ several high-rise buildings opposite Nam’s house.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56167-B1FF-8171-D050-9BFC03FFBF56}"/>
              </a:ext>
            </a:extLst>
          </p:cNvPr>
          <p:cNvSpPr txBox="1"/>
          <p:nvPr/>
        </p:nvSpPr>
        <p:spPr>
          <a:xfrm>
            <a:off x="681708" y="3271371"/>
            <a:ext cx="10280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dirty="0"/>
              <a:t>The city where Nam lives is getting ________________  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790661" y="701622"/>
            <a:ext cx="8616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 4: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using words 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phrase from 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818358-85CB-4CEE-BA69-C196B3497051}"/>
              </a:ext>
            </a:extLst>
          </p:cNvPr>
          <p:cNvSpPr txBox="1"/>
          <p:nvPr/>
        </p:nvSpPr>
        <p:spPr>
          <a:xfrm>
            <a:off x="1829577" y="2396535"/>
            <a:ext cx="19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have built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6BD06-1D34-499B-B09E-A9B717950D43}"/>
              </a:ext>
            </a:extLst>
          </p:cNvPr>
          <p:cNvSpPr txBox="1"/>
          <p:nvPr/>
        </p:nvSpPr>
        <p:spPr>
          <a:xfrm>
            <a:off x="5697150" y="3262437"/>
            <a:ext cx="364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bigger and bigger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AutoShape 8" descr="One on One Meeting Best Practices | Blogs | BrainGu">
            <a:extLst>
              <a:ext uri="{FF2B5EF4-FFF2-40B4-BE49-F238E27FC236}">
                <a16:creationId xmlns:a16="http://schemas.microsoft.com/office/drawing/2014/main" id="{0D66608F-11F7-4E27-6AD5-7278C3EFC4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57143" y="2698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One on One Meeting Best Practices | Blogs | BrainGu">
            <a:extLst>
              <a:ext uri="{FF2B5EF4-FFF2-40B4-BE49-F238E27FC236}">
                <a16:creationId xmlns:a16="http://schemas.microsoft.com/office/drawing/2014/main" id="{A0C94947-2229-989D-341D-355BBFAF16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9543" y="28513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73C87-1CEB-A400-51DE-735743C8CF52}"/>
              </a:ext>
            </a:extLst>
          </p:cNvPr>
          <p:cNvSpPr txBox="1"/>
          <p:nvPr/>
        </p:nvSpPr>
        <p:spPr>
          <a:xfrm>
            <a:off x="681708" y="4360257"/>
            <a:ext cx="100308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3. </a:t>
            </a:r>
            <a:r>
              <a:rPr lang="en-US" sz="2800" dirty="0"/>
              <a:t>_______________Mark has been on an electric bus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25A8E-FB3D-1923-CDFD-72A9280C93C1}"/>
              </a:ext>
            </a:extLst>
          </p:cNvPr>
          <p:cNvSpPr txBox="1"/>
          <p:nvPr/>
        </p:nvSpPr>
        <p:spPr>
          <a:xfrm>
            <a:off x="934334" y="4351714"/>
            <a:ext cx="299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It’s the first time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A4685-6274-4F21-BF88-40033255B0CB}"/>
              </a:ext>
            </a:extLst>
          </p:cNvPr>
          <p:cNvSpPr txBox="1"/>
          <p:nvPr/>
        </p:nvSpPr>
        <p:spPr>
          <a:xfrm>
            <a:off x="681708" y="5537181"/>
            <a:ext cx="106417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4. </a:t>
            </a:r>
            <a:r>
              <a:rPr lang="en-US" sz="2800" dirty="0"/>
              <a:t>________ crowded the area becomes, ________ traffic jams get.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2E425E-8AE4-3381-192B-BBA765D4E9B5}"/>
              </a:ext>
            </a:extLst>
          </p:cNvPr>
          <p:cNvSpPr txBox="1"/>
          <p:nvPr/>
        </p:nvSpPr>
        <p:spPr>
          <a:xfrm>
            <a:off x="868493" y="5537181"/>
            <a:ext cx="19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more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E4C5C7-49AB-170B-35D2-76F56B76D8D4}"/>
              </a:ext>
            </a:extLst>
          </p:cNvPr>
          <p:cNvSpPr txBox="1"/>
          <p:nvPr/>
        </p:nvSpPr>
        <p:spPr>
          <a:xfrm>
            <a:off x="6385014" y="5559052"/>
            <a:ext cx="203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worse</a:t>
            </a:r>
          </a:p>
        </p:txBody>
      </p:sp>
    </p:spTree>
    <p:extLst>
      <p:ext uri="{BB962C8B-B14F-4D97-AF65-F5344CB8AC3E}">
        <p14:creationId xmlns:p14="http://schemas.microsoft.com/office/powerpoint/2010/main" val="42889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5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30+ mẫu hình nền PowerPoint ngộ nghĩnh, dễ thương">
            <a:extLst>
              <a:ext uri="{FF2B5EF4-FFF2-40B4-BE49-F238E27FC236}">
                <a16:creationId xmlns:a16="http://schemas.microsoft.com/office/drawing/2014/main" id="{E96B27DC-D54D-7493-AAF4-DA8B01BA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6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D78C6-C3EC-F3C3-76F9-CB02FF3C155B}"/>
              </a:ext>
            </a:extLst>
          </p:cNvPr>
          <p:cNvSpPr txBox="1"/>
          <p:nvPr/>
        </p:nvSpPr>
        <p:spPr>
          <a:xfrm>
            <a:off x="1318159" y="2586446"/>
            <a:ext cx="933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Talk about the changes in your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39921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eative concept Thank You For Your Attention text on notebook. Stock Photo  | Adobe Stock">
            <a:extLst>
              <a:ext uri="{FF2B5EF4-FFF2-40B4-BE49-F238E27FC236}">
                <a16:creationId xmlns:a16="http://schemas.microsoft.com/office/drawing/2014/main" id="{8010AFEB-0543-2720-0992-36691878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"/>
            <a:ext cx="11985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1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+ hình nền powerpoint màu hồng đẹp xuất sắc, tải về ngay">
            <a:extLst>
              <a:ext uri="{FF2B5EF4-FFF2-40B4-BE49-F238E27FC236}">
                <a16:creationId xmlns:a16="http://schemas.microsoft.com/office/drawing/2014/main" id="{4A440505-8E32-141E-256E-DA06F1F8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6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111A84E-E51C-B24C-DDE6-B58191E638D3}"/>
              </a:ext>
            </a:extLst>
          </p:cNvPr>
          <p:cNvSpPr/>
          <p:nvPr/>
        </p:nvSpPr>
        <p:spPr>
          <a:xfrm>
            <a:off x="9937512" y="1004384"/>
            <a:ext cx="762000" cy="71085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N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34D8F80-3352-0D79-1F41-4D12DF50E752}"/>
              </a:ext>
            </a:extLst>
          </p:cNvPr>
          <p:cNvSpPr/>
          <p:nvPr/>
        </p:nvSpPr>
        <p:spPr>
          <a:xfrm>
            <a:off x="9178252" y="1004384"/>
            <a:ext cx="762000" cy="71085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O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ABA8FF3-F7A3-6816-260F-83B0CAD62900}"/>
              </a:ext>
            </a:extLst>
          </p:cNvPr>
          <p:cNvSpPr/>
          <p:nvPr/>
        </p:nvSpPr>
        <p:spPr>
          <a:xfrm>
            <a:off x="8444653" y="1004386"/>
            <a:ext cx="744309" cy="7108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I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4D84A6F-8286-5967-1910-A047294EA2C2}"/>
              </a:ext>
            </a:extLst>
          </p:cNvPr>
          <p:cNvSpPr/>
          <p:nvPr/>
        </p:nvSpPr>
        <p:spPr>
          <a:xfrm>
            <a:off x="7688553" y="1004388"/>
            <a:ext cx="762000" cy="71084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T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46A4E3-EDE5-0EF5-AFCB-CCC0D39BCD9C}"/>
              </a:ext>
            </a:extLst>
          </p:cNvPr>
          <p:cNvSpPr/>
          <p:nvPr/>
        </p:nvSpPr>
        <p:spPr>
          <a:xfrm>
            <a:off x="6934200" y="1004390"/>
            <a:ext cx="762000" cy="71084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A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5F10A80-88ED-2E5E-E6C4-466C319AB6FF}"/>
              </a:ext>
            </a:extLst>
          </p:cNvPr>
          <p:cNvSpPr/>
          <p:nvPr/>
        </p:nvSpPr>
        <p:spPr>
          <a:xfrm>
            <a:off x="6198910" y="1004392"/>
            <a:ext cx="762000" cy="71084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S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761D792-5672-D553-7A9E-7B4EF3EB9D6C}"/>
              </a:ext>
            </a:extLst>
          </p:cNvPr>
          <p:cNvSpPr/>
          <p:nvPr/>
        </p:nvSpPr>
        <p:spPr>
          <a:xfrm>
            <a:off x="5428518" y="1006476"/>
            <a:ext cx="762000" cy="70876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I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0E98A50-4310-3FA7-942E-EDABCA1504D6}"/>
              </a:ext>
            </a:extLst>
          </p:cNvPr>
          <p:cNvSpPr/>
          <p:nvPr/>
        </p:nvSpPr>
        <p:spPr>
          <a:xfrm>
            <a:off x="4715447" y="1004392"/>
            <a:ext cx="762000" cy="70876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N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5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FCC88AA-7DCB-B234-D32A-CD6C8B65912F}"/>
              </a:ext>
            </a:extLst>
          </p:cNvPr>
          <p:cNvSpPr/>
          <p:nvPr/>
        </p:nvSpPr>
        <p:spPr>
          <a:xfrm>
            <a:off x="3953447" y="1006472"/>
            <a:ext cx="762000" cy="7066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A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E1D476-0F5A-0386-0AE4-9E9E2F7E435A}"/>
              </a:ext>
            </a:extLst>
          </p:cNvPr>
          <p:cNvSpPr/>
          <p:nvPr/>
        </p:nvSpPr>
        <p:spPr>
          <a:xfrm>
            <a:off x="3173755" y="1006472"/>
            <a:ext cx="762000" cy="7066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B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2" name="Action Button: Custom 5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E2ED31-278B-5E1B-120F-23E6AF048689}"/>
              </a:ext>
            </a:extLst>
          </p:cNvPr>
          <p:cNvSpPr/>
          <p:nvPr/>
        </p:nvSpPr>
        <p:spPr>
          <a:xfrm>
            <a:off x="2392363" y="1006472"/>
            <a:ext cx="762000" cy="7066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R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8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66C110B-F9A5-E5FA-6004-C2E85B836370}"/>
              </a:ext>
            </a:extLst>
          </p:cNvPr>
          <p:cNvSpPr/>
          <p:nvPr/>
        </p:nvSpPr>
        <p:spPr>
          <a:xfrm>
            <a:off x="7700945" y="1006928"/>
            <a:ext cx="759354" cy="69732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9E3C8BD-C45C-6220-4BA5-390F4780D844}"/>
              </a:ext>
            </a:extLst>
          </p:cNvPr>
          <p:cNvSpPr/>
          <p:nvPr/>
        </p:nvSpPr>
        <p:spPr>
          <a:xfrm>
            <a:off x="6970187" y="1003398"/>
            <a:ext cx="730545" cy="7135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883408-F7CF-D327-2874-442C76A9C33A}"/>
              </a:ext>
            </a:extLst>
          </p:cNvPr>
          <p:cNvSpPr/>
          <p:nvPr/>
        </p:nvSpPr>
        <p:spPr>
          <a:xfrm>
            <a:off x="6205536" y="1002298"/>
            <a:ext cx="730545" cy="70195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40C055-99B7-554C-E00B-4F4DA67F1422}"/>
              </a:ext>
            </a:extLst>
          </p:cNvPr>
          <p:cNvSpPr/>
          <p:nvPr/>
        </p:nvSpPr>
        <p:spPr>
          <a:xfrm>
            <a:off x="5480501" y="1010706"/>
            <a:ext cx="730545" cy="69354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8CB84B-7D69-B362-C998-44CBC831F249}"/>
              </a:ext>
            </a:extLst>
          </p:cNvPr>
          <p:cNvSpPr/>
          <p:nvPr/>
        </p:nvSpPr>
        <p:spPr>
          <a:xfrm>
            <a:off x="4768381" y="1010706"/>
            <a:ext cx="730545" cy="69354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8092D2F-E36D-80D1-F854-F910C52F8C8D}"/>
              </a:ext>
            </a:extLst>
          </p:cNvPr>
          <p:cNvSpPr/>
          <p:nvPr/>
        </p:nvSpPr>
        <p:spPr>
          <a:xfrm>
            <a:off x="9950841" y="996410"/>
            <a:ext cx="762000" cy="70876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B9890-268E-3D1E-6D79-2A3E3EA62F92}"/>
              </a:ext>
            </a:extLst>
          </p:cNvPr>
          <p:cNvSpPr/>
          <p:nvPr/>
        </p:nvSpPr>
        <p:spPr>
          <a:xfrm>
            <a:off x="9198664" y="1006472"/>
            <a:ext cx="747645" cy="7066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D49674-18F1-11C3-0FB7-8DD0243E5ED5}"/>
              </a:ext>
            </a:extLst>
          </p:cNvPr>
          <p:cNvSpPr/>
          <p:nvPr/>
        </p:nvSpPr>
        <p:spPr>
          <a:xfrm>
            <a:off x="8469567" y="1010706"/>
            <a:ext cx="765928" cy="69354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2EE5B1B-05CC-03FB-58A3-30A478B3BACF}"/>
              </a:ext>
            </a:extLst>
          </p:cNvPr>
          <p:cNvSpPr/>
          <p:nvPr/>
        </p:nvSpPr>
        <p:spPr>
          <a:xfrm>
            <a:off x="3949291" y="1013672"/>
            <a:ext cx="793471" cy="69354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7DFADF3-3AD4-D708-4ED5-DC3D4E2A3245}"/>
              </a:ext>
            </a:extLst>
          </p:cNvPr>
          <p:cNvSpPr/>
          <p:nvPr/>
        </p:nvSpPr>
        <p:spPr>
          <a:xfrm>
            <a:off x="3166797" y="1003401"/>
            <a:ext cx="800100" cy="7135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C26752-2232-3704-6C89-235424C64002}"/>
              </a:ext>
            </a:extLst>
          </p:cNvPr>
          <p:cNvSpPr/>
          <p:nvPr/>
        </p:nvSpPr>
        <p:spPr>
          <a:xfrm>
            <a:off x="2386941" y="1013672"/>
            <a:ext cx="786814" cy="6953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Action Button: Custom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CB26D67-0FB0-E4A2-D849-EF5114E91D3E}"/>
              </a:ext>
            </a:extLst>
          </p:cNvPr>
          <p:cNvSpPr/>
          <p:nvPr/>
        </p:nvSpPr>
        <p:spPr>
          <a:xfrm>
            <a:off x="1531343" y="1002300"/>
            <a:ext cx="833970" cy="71085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dirty="0">
                <a:solidFill>
                  <a:srgbClr val="FF0000"/>
                </a:solidFill>
                <a:latin typeface="Arial"/>
              </a:rPr>
              <a:t>U</a:t>
            </a:r>
            <a:endParaRPr lang="en-US" sz="6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Action Button: Custom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7375505-25F4-C586-DD82-5BA8A6D23DB6}"/>
              </a:ext>
            </a:extLst>
          </p:cNvPr>
          <p:cNvSpPr/>
          <p:nvPr/>
        </p:nvSpPr>
        <p:spPr>
          <a:xfrm>
            <a:off x="1531343" y="1002298"/>
            <a:ext cx="833970" cy="7066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128" name="Picture 32">
            <a:extLst>
              <a:ext uri="{FF2B5EF4-FFF2-40B4-BE49-F238E27FC236}">
                <a16:creationId xmlns:a16="http://schemas.microsoft.com/office/drawing/2014/main" id="{84370D94-D30B-35F9-B901-CA32D0770E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745358" y="4599046"/>
            <a:ext cx="4343399" cy="1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>
            <a:extLst>
              <a:ext uri="{FF2B5EF4-FFF2-40B4-BE49-F238E27FC236}">
                <a16:creationId xmlns:a16="http://schemas.microsoft.com/office/drawing/2014/main" id="{838D8A23-B1C9-F4EA-F38F-BCF1BDB7EA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495" y="4680107"/>
            <a:ext cx="4191000" cy="1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1" name="AutoShap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700D035-2DFE-057F-8D24-2DB060388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953000"/>
            <a:ext cx="228600" cy="8382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2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FC140A-06D3-873F-6143-BCB4118E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76800"/>
            <a:ext cx="914400" cy="2286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3" name="AutoShap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F724A2-975E-D4F6-0B11-B24EACD8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267200"/>
            <a:ext cx="228600" cy="8382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4" name="AutoShap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129E00F-B8A2-3C90-E9C8-966712BC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685800" cy="2286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5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DC4215-2B1E-34E7-64DA-1948E5C1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14800"/>
            <a:ext cx="838200" cy="2286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6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F75B837-4B38-247A-AEF1-99C5A8A4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05200"/>
            <a:ext cx="228600" cy="8382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7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4793359-EFCD-FCB1-D523-548E69F5C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429000"/>
            <a:ext cx="914400" cy="228600"/>
          </a:xfrm>
          <a:prstGeom prst="actionButtonBlank">
            <a:avLst/>
          </a:prstGeom>
          <a:solidFill>
            <a:srgbClr val="5E913B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8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DD8EB8E-405C-8C8D-008D-9EF61CEEA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228600" cy="8382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9" name="AutoShape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471040D-5F9B-9598-D827-A24CC7042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914400" cy="2286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40" name="AutoShape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6D1F257-9BAF-D3E4-12CA-B6C1936C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14800"/>
            <a:ext cx="228600" cy="9144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41" name="AutoShape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5D27D13-591E-9488-C8F2-86B6E4520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562600"/>
            <a:ext cx="838200" cy="2286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42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F9C037-DCB4-6B16-A66C-DDB6BE126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14800"/>
            <a:ext cx="914400" cy="2286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43" name="AutoShape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449D091-D5AC-7090-15DC-56EA9847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505200"/>
            <a:ext cx="228600" cy="8382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44" name="AutoShap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E91BE7B-69A3-B7DA-A7AF-2550ED701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505198"/>
            <a:ext cx="914400" cy="228600"/>
          </a:xfrm>
          <a:prstGeom prst="actionButtonBlank">
            <a:avLst/>
          </a:prstGeom>
          <a:solidFill>
            <a:srgbClr val="5C8E3A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161" name="Picture 65">
            <a:extLst>
              <a:ext uri="{FF2B5EF4-FFF2-40B4-BE49-F238E27FC236}">
                <a16:creationId xmlns:a16="http://schemas.microsoft.com/office/drawing/2014/main" id="{00E95F41-1FBB-10B2-3DCC-857DC0BEB3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914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>
            <a:extLst>
              <a:ext uri="{FF2B5EF4-FFF2-40B4-BE49-F238E27FC236}">
                <a16:creationId xmlns:a16="http://schemas.microsoft.com/office/drawing/2014/main" id="{9EE9548F-D78B-E641-07EA-541B77CA70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4686300"/>
            <a:ext cx="1219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Picture 67">
            <a:extLst>
              <a:ext uri="{FF2B5EF4-FFF2-40B4-BE49-F238E27FC236}">
                <a16:creationId xmlns:a16="http://schemas.microsoft.com/office/drawing/2014/main" id="{E9190643-9817-D2BC-9A0B-5EA96452D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67400"/>
            <a:ext cx="16383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>
            <a:extLst>
              <a:ext uri="{FF2B5EF4-FFF2-40B4-BE49-F238E27FC236}">
                <a16:creationId xmlns:a16="http://schemas.microsoft.com/office/drawing/2014/main" id="{E3F74609-44A5-4750-7445-F14910E72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6388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5" name="Picture 69">
            <a:extLst>
              <a:ext uri="{FF2B5EF4-FFF2-40B4-BE49-F238E27FC236}">
                <a16:creationId xmlns:a16="http://schemas.microsoft.com/office/drawing/2014/main" id="{8B434CBF-086A-3A5A-44EF-01AE41C6AA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Picture 70">
            <a:extLst>
              <a:ext uri="{FF2B5EF4-FFF2-40B4-BE49-F238E27FC236}">
                <a16:creationId xmlns:a16="http://schemas.microsoft.com/office/drawing/2014/main" id="{89A3C395-FBDA-40F4-E2F7-EA6986FA4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1"/>
            <a:ext cx="1524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" name="Picture 71">
            <a:extLst>
              <a:ext uri="{FF2B5EF4-FFF2-40B4-BE49-F238E27FC236}">
                <a16:creationId xmlns:a16="http://schemas.microsoft.com/office/drawing/2014/main" id="{29D003CF-83D1-2324-107C-B38BB930FD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1"/>
            <a:ext cx="9906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F37FC3-1DA2-6F29-E85D-C66F823DC724}"/>
              </a:ext>
            </a:extLst>
          </p:cNvPr>
          <p:cNvSpPr/>
          <p:nvPr/>
        </p:nvSpPr>
        <p:spPr>
          <a:xfrm>
            <a:off x="3103476" y="-170481"/>
            <a:ext cx="5583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SHARK</a:t>
            </a:r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ATTACK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>
            <a:hlinkClick r:id="rId12" action="ppaction://hlinksldjump"/>
            <a:extLst>
              <a:ext uri="{FF2B5EF4-FFF2-40B4-BE49-F238E27FC236}">
                <a16:creationId xmlns:a16="http://schemas.microsoft.com/office/drawing/2014/main" id="{35684849-9198-69A6-1137-A8DA19EE8FA1}"/>
              </a:ext>
            </a:extLst>
          </p:cNvPr>
          <p:cNvSpPr/>
          <p:nvPr/>
        </p:nvSpPr>
        <p:spPr>
          <a:xfrm>
            <a:off x="11257280" y="6360160"/>
            <a:ext cx="477521" cy="3149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00B70-A934-9860-3E53-3D976F8473B7}"/>
              </a:ext>
            </a:extLst>
          </p:cNvPr>
          <p:cNvSpPr txBox="1"/>
          <p:nvPr/>
        </p:nvSpPr>
        <p:spPr>
          <a:xfrm>
            <a:off x="1696887" y="5201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5494F-41E9-DF98-FF21-4EC48F4E1211}"/>
              </a:ext>
            </a:extLst>
          </p:cNvPr>
          <p:cNvSpPr txBox="1"/>
          <p:nvPr/>
        </p:nvSpPr>
        <p:spPr>
          <a:xfrm>
            <a:off x="2520744" y="5201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4B836-E4E8-8366-B708-22384C5ADB0F}"/>
              </a:ext>
            </a:extLst>
          </p:cNvPr>
          <p:cNvSpPr txBox="1"/>
          <p:nvPr/>
        </p:nvSpPr>
        <p:spPr>
          <a:xfrm>
            <a:off x="3311148" y="5414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BB6813-523D-F673-FA49-38FEF4C3E2BB}"/>
              </a:ext>
            </a:extLst>
          </p:cNvPr>
          <p:cNvSpPr txBox="1"/>
          <p:nvPr/>
        </p:nvSpPr>
        <p:spPr>
          <a:xfrm>
            <a:off x="4105353" y="52855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647191-69C4-C5FA-BB5C-5F1C93C8F55A}"/>
              </a:ext>
            </a:extLst>
          </p:cNvPr>
          <p:cNvSpPr txBox="1"/>
          <p:nvPr/>
        </p:nvSpPr>
        <p:spPr>
          <a:xfrm>
            <a:off x="4878951" y="5321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80149D-2DF7-FB8D-92F6-5FC2D2658C0C}"/>
              </a:ext>
            </a:extLst>
          </p:cNvPr>
          <p:cNvSpPr txBox="1"/>
          <p:nvPr/>
        </p:nvSpPr>
        <p:spPr>
          <a:xfrm>
            <a:off x="5598924" y="5201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782F9F-5A24-3144-C7A8-924E25D3B0EE}"/>
              </a:ext>
            </a:extLst>
          </p:cNvPr>
          <p:cNvSpPr txBox="1"/>
          <p:nvPr/>
        </p:nvSpPr>
        <p:spPr>
          <a:xfrm>
            <a:off x="6309456" y="5201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BD2BFD-6181-2A1A-A76A-365841E11373}"/>
              </a:ext>
            </a:extLst>
          </p:cNvPr>
          <p:cNvSpPr txBox="1"/>
          <p:nvPr/>
        </p:nvSpPr>
        <p:spPr>
          <a:xfrm>
            <a:off x="7072419" y="5201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AE6228-3D67-F429-8075-4DE19E28CED5}"/>
              </a:ext>
            </a:extLst>
          </p:cNvPr>
          <p:cNvSpPr txBox="1"/>
          <p:nvPr/>
        </p:nvSpPr>
        <p:spPr>
          <a:xfrm>
            <a:off x="7831260" y="5449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8EBAD7-5E01-200E-2FBE-D0039B3F8768}"/>
              </a:ext>
            </a:extLst>
          </p:cNvPr>
          <p:cNvSpPr txBox="1"/>
          <p:nvPr/>
        </p:nvSpPr>
        <p:spPr>
          <a:xfrm>
            <a:off x="8543735" y="53210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64720B-2D18-810C-5EEE-9E2B5EDED987}"/>
              </a:ext>
            </a:extLst>
          </p:cNvPr>
          <p:cNvSpPr txBox="1"/>
          <p:nvPr/>
        </p:nvSpPr>
        <p:spPr>
          <a:xfrm>
            <a:off x="9215551" y="53253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DE760F-4951-FB19-9556-DBF235C01726}"/>
              </a:ext>
            </a:extLst>
          </p:cNvPr>
          <p:cNvSpPr txBox="1"/>
          <p:nvPr/>
        </p:nvSpPr>
        <p:spPr>
          <a:xfrm>
            <a:off x="9977668" y="5322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FDAF25-A3BC-0809-CE25-9B040709E48F}"/>
              </a:ext>
            </a:extLst>
          </p:cNvPr>
          <p:cNvSpPr txBox="1"/>
          <p:nvPr/>
        </p:nvSpPr>
        <p:spPr>
          <a:xfrm>
            <a:off x="2868158" y="1829458"/>
            <a:ext cx="710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GUESSING THE LETTERS IN THE WORD</a:t>
            </a:r>
          </a:p>
        </p:txBody>
      </p:sp>
    </p:spTree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88E-7 L -0.05 -4.9688E-7 C -0.07257 -4.9688E-7 -0.1 0.02981 -0.1 0.05431 L -0.1 0.10885 " pathEditMode="relative" rAng="0" ptsTypes="FfFF">
                                      <p:cBhvr>
                                        <p:cTn id="69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5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10885 L -0.14167 0.10885 C -0.16076 0.10885 -0.18333 0.13589 -0.18333 0.15877 L -0.18333 0.20869 " pathEditMode="relative" rAng="0" ptsTypes="FfFF">
                                      <p:cBhvr>
                                        <p:cTn id="73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4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0.20869 L -0.21667 0.20869 C -0.23177 0.20869 -0.25 0.23897 -0.25 0.26416 L -0.25 0.31962 " pathEditMode="relative" rAng="0" ptsTypes="FfFF">
                                      <p:cBhvr>
                                        <p:cTn id="77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55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31962 L -0.2875 0.31962 C -0.30451 0.31962 -0.325 0.35267 -0.325 0.38063 L -0.325 0.44164 " pathEditMode="relative" rAng="0" ptsTypes="FfFF">
                                      <p:cBhvr>
                                        <p:cTn id="81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61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6998E-6 L 0.05 -3.66998E-6 C 0.07222 -3.66998E-6 0.1 0.02704 0.1 0.04969 L 0.1 0.09984 " pathEditMode="relative" rAng="0" ptsTypes="FfFF">
                                      <p:cBhvr>
                                        <p:cTn id="86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4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9984 L 0.14375 0.09984 C 0.16268 0.09984 0.1875 0.12988 0.1875 0.1553 L 0.1875 0.21146 " pathEditMode="relative" rAng="0" ptsTypes="FfFF">
                                      <p:cBhvr>
                                        <p:cTn id="90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5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0.21146 L 0.22084 0.21146 C 0.23559 0.21146 0.25417 0.23873 0.25417 0.26138 L 0.25417 0.3113 " pathEditMode="relative" rAng="0" ptsTypes="FfFF">
                                      <p:cBhvr>
                                        <p:cTn id="94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4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6 0.3113 L 0.29166 0.3113 C 0.30833 0.3113 0.32916 0.34758 0.32916 0.37786 L 0.32916 0.44441 " pathEditMode="relative" rAng="0" ptsTypes="FfFF">
                                      <p:cBhvr>
                                        <p:cTn id="98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28" grpId="0" animBg="1"/>
      <p:bldP spid="28" grpId="1" animBg="1"/>
      <p:bldP spid="27" grpId="0" animBg="1"/>
      <p:bldP spid="27" grpId="1" animBg="1"/>
      <p:bldP spid="26" grpId="0" animBg="1"/>
      <p:bldP spid="26" grpId="1" animBg="1"/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7" grpId="0" animBg="1"/>
      <p:bldP spid="7" grpId="1" animBg="1"/>
      <p:bldP spid="3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913A56BF-CD98-A69A-4AAF-15418579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A1026-411F-C402-C9C4-50D9900C98CD}"/>
              </a:ext>
            </a:extLst>
          </p:cNvPr>
          <p:cNvSpPr/>
          <p:nvPr/>
        </p:nvSpPr>
        <p:spPr>
          <a:xfrm>
            <a:off x="1139201" y="1057255"/>
            <a:ext cx="9913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UNIT 4: URBANISATION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B9E4DB-A01F-683F-66A8-4E85F8F089BB}"/>
              </a:ext>
            </a:extLst>
          </p:cNvPr>
          <p:cNvSpPr/>
          <p:nvPr/>
        </p:nvSpPr>
        <p:spPr>
          <a:xfrm>
            <a:off x="1808480" y="2458720"/>
            <a:ext cx="8575040" cy="57912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5C8E3A"/>
                </a:solidFill>
              </a:rPr>
              <a:t>Lesson: Getting started – Urban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22146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754F0-5576-3C53-D7EC-73E7982B9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4" descr="Hình nền đẹp ppt - Tuyển chọn những mẫu hình nền PowerPoint thú vị">
            <a:extLst>
              <a:ext uri="{FF2B5EF4-FFF2-40B4-BE49-F238E27FC236}">
                <a16:creationId xmlns:a16="http://schemas.microsoft.com/office/drawing/2014/main" id="{95AA220F-33BE-D712-EDCB-0E72429F69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8576C-5EFC-997C-E932-0434D3C9FA0F}"/>
              </a:ext>
            </a:extLst>
          </p:cNvPr>
          <p:cNvSpPr txBox="1"/>
          <p:nvPr/>
        </p:nvSpPr>
        <p:spPr>
          <a:xfrm>
            <a:off x="1381760" y="812800"/>
            <a:ext cx="27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VOCABULARY</a:t>
            </a:r>
          </a:p>
        </p:txBody>
      </p: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6A2A7F69-FB28-397D-6995-11E5160FF56A}"/>
              </a:ext>
            </a:extLst>
          </p:cNvPr>
          <p:cNvSpPr txBox="1">
            <a:spLocks/>
          </p:cNvSpPr>
          <p:nvPr/>
        </p:nvSpPr>
        <p:spPr>
          <a:xfrm>
            <a:off x="193040" y="1447780"/>
            <a:ext cx="4057342" cy="114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libri" panose="020F0502020204030204"/>
              </a:rPr>
              <a:t>+</a:t>
            </a:r>
            <a:r>
              <a:rPr lang="vi-VN" sz="3200" b="1" dirty="0">
                <a:solidFill>
                  <a:srgbClr val="F26532"/>
                </a:solidFill>
                <a:latin typeface="Calibri" panose="020F0502020204030204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alibri (Body)"/>
              </a:rPr>
              <a:t>urban (adj)</a:t>
            </a:r>
            <a:endParaRPr lang="en-US" sz="3200" dirty="0">
              <a:solidFill>
                <a:srgbClr val="0070C0"/>
              </a:solidFill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8A905-6A87-247D-E85B-B9ED330A222D}"/>
              </a:ext>
            </a:extLst>
          </p:cNvPr>
          <p:cNvSpPr/>
          <p:nvPr/>
        </p:nvSpPr>
        <p:spPr>
          <a:xfrm>
            <a:off x="2664204" y="1565144"/>
            <a:ext cx="516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Calibri (Body)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libri (Body)"/>
              </a:rPr>
              <a:t>of or in a city or town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D0BE5-678A-4EA5-3DC7-1A7CCF2D33D3}"/>
              </a:ext>
            </a:extLst>
          </p:cNvPr>
          <p:cNvSpPr txBox="1"/>
          <p:nvPr/>
        </p:nvSpPr>
        <p:spPr>
          <a:xfrm>
            <a:off x="1337604" y="2069366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Calibri (Body)"/>
              </a:rPr>
              <a:t>urbanise (v)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4F166-78D7-11ED-BEB1-97AD66AB2B93}"/>
              </a:ext>
            </a:extLst>
          </p:cNvPr>
          <p:cNvSpPr txBox="1"/>
          <p:nvPr/>
        </p:nvSpPr>
        <p:spPr>
          <a:xfrm>
            <a:off x="1297602" y="2591891"/>
            <a:ext cx="2846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Calibri (Body)"/>
              </a:rPr>
              <a:t>urbanisation (n)</a:t>
            </a: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4D01E77D-E637-58FD-5379-17581755C492}"/>
              </a:ext>
            </a:extLst>
          </p:cNvPr>
          <p:cNvSpPr txBox="1">
            <a:spLocks/>
          </p:cNvSpPr>
          <p:nvPr/>
        </p:nvSpPr>
        <p:spPr>
          <a:xfrm>
            <a:off x="-393854" y="3041178"/>
            <a:ext cx="5231128" cy="89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libri" panose="020F0502020204030204"/>
              </a:rPr>
              <a:t>+ </a:t>
            </a: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high-rise (a)</a:t>
            </a:r>
            <a:endParaRPr lang="en-US" sz="3200" dirty="0">
              <a:solidFill>
                <a:srgbClr val="0070C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6" name="Google Shape;1881;p31">
            <a:extLst>
              <a:ext uri="{FF2B5EF4-FFF2-40B4-BE49-F238E27FC236}">
                <a16:creationId xmlns:a16="http://schemas.microsoft.com/office/drawing/2014/main" id="{EA1247C0-B6A0-2E13-1282-3FEBFDE813C5}"/>
              </a:ext>
            </a:extLst>
          </p:cNvPr>
          <p:cNvSpPr txBox="1">
            <a:spLocks/>
          </p:cNvSpPr>
          <p:nvPr/>
        </p:nvSpPr>
        <p:spPr>
          <a:xfrm>
            <a:off x="-168750" y="3687934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libri" panose="020F0502020204030204"/>
              </a:rPr>
              <a:t>+ convenient</a:t>
            </a: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 (</a:t>
            </a:r>
            <a:r>
              <a:rPr lang="vi-VN" sz="3200" dirty="0">
                <a:solidFill>
                  <a:srgbClr val="0070C0"/>
                </a:solidFill>
                <a:latin typeface="Calibri" panose="020F0502020204030204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)</a:t>
            </a:r>
            <a:r>
              <a:rPr lang="vi-VN" sz="32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endParaRPr lang="en-US" sz="3200" dirty="0">
              <a:solidFill>
                <a:srgbClr val="0070C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AE551-5267-CE53-0C76-8F22825B73DF}"/>
              </a:ext>
            </a:extLst>
          </p:cNvPr>
          <p:cNvSpPr txBox="1"/>
          <p:nvPr/>
        </p:nvSpPr>
        <p:spPr>
          <a:xfrm>
            <a:off x="1311259" y="4397398"/>
            <a:ext cx="283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Calibri (Body)"/>
              </a:rPr>
              <a:t>convenience (n)</a:t>
            </a:r>
          </a:p>
        </p:txBody>
      </p:sp>
      <p:sp>
        <p:nvSpPr>
          <p:cNvPr id="18" name="Google Shape;1881;p31">
            <a:extLst>
              <a:ext uri="{FF2B5EF4-FFF2-40B4-BE49-F238E27FC236}">
                <a16:creationId xmlns:a16="http://schemas.microsoft.com/office/drawing/2014/main" id="{F1F4F92D-C256-6E37-9196-D3D17F8B2AFA}"/>
              </a:ext>
            </a:extLst>
          </p:cNvPr>
          <p:cNvSpPr txBox="1">
            <a:spLocks/>
          </p:cNvSpPr>
          <p:nvPr/>
        </p:nvSpPr>
        <p:spPr>
          <a:xfrm>
            <a:off x="-732106" y="4893579"/>
            <a:ext cx="5681335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libri" panose="020F0502020204030204"/>
              </a:rPr>
              <a:t>+ </a:t>
            </a:r>
            <a:r>
              <a:rPr lang="en-US" sz="3200" dirty="0">
                <a:solidFill>
                  <a:srgbClr val="0070C0"/>
                </a:solidFill>
                <a:latin typeface="Calibri" panose="020F0502020204030204"/>
              </a:rPr>
              <a:t>housing (n)</a:t>
            </a:r>
            <a:endParaRPr lang="en-US" sz="3200" dirty="0">
              <a:solidFill>
                <a:srgbClr val="0070C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A3DDC-9A95-EE8F-0098-D7DDB0772CC7}"/>
              </a:ext>
            </a:extLst>
          </p:cNvPr>
          <p:cNvSpPr txBox="1"/>
          <p:nvPr/>
        </p:nvSpPr>
        <p:spPr>
          <a:xfrm>
            <a:off x="3184955" y="5021871"/>
            <a:ext cx="52190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Calibri (Body)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libri (Body)"/>
              </a:rPr>
              <a:t>buildings for people to live in</a:t>
            </a:r>
          </a:p>
          <a:p>
            <a:endParaRPr lang="vi-VN" dirty="0"/>
          </a:p>
        </p:txBody>
      </p:sp>
      <p:sp>
        <p:nvSpPr>
          <p:cNvPr id="20" name="Google Shape;1881;p31">
            <a:extLst>
              <a:ext uri="{FF2B5EF4-FFF2-40B4-BE49-F238E27FC236}">
                <a16:creationId xmlns:a16="http://schemas.microsoft.com/office/drawing/2014/main" id="{97B3DC74-C3D5-A0F9-B043-5179AC5B67B4}"/>
              </a:ext>
            </a:extLst>
          </p:cNvPr>
          <p:cNvSpPr txBox="1">
            <a:spLocks/>
          </p:cNvSpPr>
          <p:nvPr/>
        </p:nvSpPr>
        <p:spPr>
          <a:xfrm>
            <a:off x="2905864" y="368585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: easy to use, run,...</a:t>
            </a:r>
            <a:endParaRPr lang="en-US" sz="3200" dirty="0">
              <a:solidFill>
                <a:srgbClr val="C0000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1C3B0-4E57-138B-EB97-26D0CAF52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254" y="2173060"/>
            <a:ext cx="4076546" cy="355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D6647-2929-28F3-35F0-86810C1976B9}"/>
              </a:ext>
            </a:extLst>
          </p:cNvPr>
          <p:cNvSpPr txBox="1"/>
          <p:nvPr/>
        </p:nvSpPr>
        <p:spPr>
          <a:xfrm>
            <a:off x="3252282" y="1567227"/>
            <a:ext cx="4347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Calibri (Body)"/>
              </a:rPr>
              <a:t>: đô thị, thuộc thành phố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994059-BCE0-B455-B3B8-2047C42DE59E}"/>
              </a:ext>
            </a:extLst>
          </p:cNvPr>
          <p:cNvSpPr txBox="1"/>
          <p:nvPr/>
        </p:nvSpPr>
        <p:spPr>
          <a:xfrm>
            <a:off x="3332655" y="2066823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Calibri (Body)"/>
              </a:rPr>
              <a:t>: đô thị hóa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741509-F07A-3934-F337-2B9F1A67CB61}"/>
              </a:ext>
            </a:extLst>
          </p:cNvPr>
          <p:cNvSpPr txBox="1"/>
          <p:nvPr/>
        </p:nvSpPr>
        <p:spPr>
          <a:xfrm>
            <a:off x="3965731" y="2603053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Calibri (Body)"/>
              </a:rPr>
              <a:t>: sự đô thị hóa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D76657-67F4-C058-F616-75A1C3B0C0EC}"/>
              </a:ext>
            </a:extLst>
          </p:cNvPr>
          <p:cNvSpPr txBox="1"/>
          <p:nvPr/>
        </p:nvSpPr>
        <p:spPr>
          <a:xfrm>
            <a:off x="3329734" y="3186204"/>
            <a:ext cx="180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Calibri (Body)"/>
              </a:rPr>
              <a:t>: cao tầng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ABD4A3-52E1-1D4F-A938-2D3C24A59D6C}"/>
              </a:ext>
            </a:extLst>
          </p:cNvPr>
          <p:cNvSpPr txBox="1"/>
          <p:nvPr/>
        </p:nvSpPr>
        <p:spPr>
          <a:xfrm>
            <a:off x="3747421" y="3821331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Calibri (Body)"/>
              </a:rPr>
              <a:t>: tiện lợi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3AE81D-2BB1-5B37-394E-078C25B002BB}"/>
              </a:ext>
            </a:extLst>
          </p:cNvPr>
          <p:cNvSpPr txBox="1"/>
          <p:nvPr/>
        </p:nvSpPr>
        <p:spPr>
          <a:xfrm>
            <a:off x="3965266" y="4383247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Calibri (Body)"/>
              </a:rPr>
              <a:t>: sự tiện lợi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B9121-AEFE-E780-99BB-F8C0D34AE766}"/>
              </a:ext>
            </a:extLst>
          </p:cNvPr>
          <p:cNvSpPr txBox="1"/>
          <p:nvPr/>
        </p:nvSpPr>
        <p:spPr>
          <a:xfrm>
            <a:off x="3173219" y="4998731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Calibri (Body)"/>
              </a:rPr>
              <a:t>: nhà ở</a:t>
            </a:r>
          </a:p>
        </p:txBody>
      </p:sp>
    </p:spTree>
    <p:extLst>
      <p:ext uri="{BB962C8B-B14F-4D97-AF65-F5344CB8AC3E}">
        <p14:creationId xmlns:p14="http://schemas.microsoft.com/office/powerpoint/2010/main" val="7023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/>
      <p:bldP spid="11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4" grpId="0"/>
      <p:bldP spid="12" grpId="0"/>
      <p:bldP spid="15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+ hình nền powerpoint màu hồng đẹp xuất sắc, tải về ngay">
            <a:extLst>
              <a:ext uri="{FF2B5EF4-FFF2-40B4-BE49-F238E27FC236}">
                <a16:creationId xmlns:a16="http://schemas.microsoft.com/office/drawing/2014/main" id="{7613792B-AABB-08E0-FE92-C5F34D13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3" y="-23618"/>
            <a:ext cx="1209812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0" y="1244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1: Listen and read</a:t>
            </a:r>
          </a:p>
        </p:txBody>
      </p:sp>
      <p:pic>
        <p:nvPicPr>
          <p:cNvPr id="4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9304" y="23617"/>
            <a:ext cx="805794" cy="805794"/>
          </a:xfrm>
          <a:prstGeom prst="rect">
            <a:avLst/>
          </a:prstGeom>
        </p:spPr>
      </p:pic>
      <p:sp>
        <p:nvSpPr>
          <p:cNvPr id="8" name="Freeform 132">
            <a:extLst>
              <a:ext uri="{FF2B5EF4-FFF2-40B4-BE49-F238E27FC236}">
                <a16:creationId xmlns:a16="http://schemas.microsoft.com/office/drawing/2014/main" id="{C529C597-A6A0-5D03-3B00-3814E4FD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201" y="11792930"/>
            <a:ext cx="612085" cy="311817"/>
          </a:xfrm>
          <a:custGeom>
            <a:avLst/>
            <a:gdLst>
              <a:gd name="T0" fmla="*/ 468 w 469"/>
              <a:gd name="T1" fmla="*/ 0 h 238"/>
              <a:gd name="T2" fmla="*/ 0 w 469"/>
              <a:gd name="T3" fmla="*/ 0 h 238"/>
              <a:gd name="T4" fmla="*/ 80 w 469"/>
              <a:gd name="T5" fmla="*/ 237 h 238"/>
              <a:gd name="T6" fmla="*/ 387 w 469"/>
              <a:gd name="T7" fmla="*/ 237 h 238"/>
              <a:gd name="T8" fmla="*/ 468 w 469"/>
              <a:gd name="T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238">
                <a:moveTo>
                  <a:pt x="468" y="0"/>
                </a:moveTo>
                <a:lnTo>
                  <a:pt x="0" y="0"/>
                </a:lnTo>
                <a:lnTo>
                  <a:pt x="80" y="237"/>
                </a:lnTo>
                <a:lnTo>
                  <a:pt x="387" y="237"/>
                </a:lnTo>
                <a:lnTo>
                  <a:pt x="468" y="0"/>
                </a:lnTo>
              </a:path>
            </a:pathLst>
          </a:custGeom>
          <a:gradFill>
            <a:gsLst>
              <a:gs pos="12000">
                <a:srgbClr val="C7884B"/>
              </a:gs>
              <a:gs pos="76000">
                <a:srgbClr val="C99876"/>
              </a:gs>
            </a:gsLst>
            <a:lin ang="150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" name="Freeform 137">
            <a:extLst>
              <a:ext uri="{FF2B5EF4-FFF2-40B4-BE49-F238E27FC236}">
                <a16:creationId xmlns:a16="http://schemas.microsoft.com/office/drawing/2014/main" id="{1EB77073-42C7-141B-BA4C-F9703CCF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8681" y="11758284"/>
            <a:ext cx="739122" cy="34646"/>
          </a:xfrm>
          <a:custGeom>
            <a:avLst/>
            <a:gdLst>
              <a:gd name="T0" fmla="*/ 564 w 565"/>
              <a:gd name="T1" fmla="*/ 25 h 26"/>
              <a:gd name="T2" fmla="*/ 0 w 565"/>
              <a:gd name="T3" fmla="*/ 25 h 26"/>
              <a:gd name="T4" fmla="*/ 0 w 565"/>
              <a:gd name="T5" fmla="*/ 0 h 26"/>
              <a:gd name="T6" fmla="*/ 564 w 565"/>
              <a:gd name="T7" fmla="*/ 0 h 26"/>
              <a:gd name="T8" fmla="*/ 564 w 565"/>
              <a:gd name="T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5" h="26">
                <a:moveTo>
                  <a:pt x="564" y="25"/>
                </a:moveTo>
                <a:lnTo>
                  <a:pt x="0" y="25"/>
                </a:lnTo>
                <a:lnTo>
                  <a:pt x="0" y="0"/>
                </a:lnTo>
                <a:lnTo>
                  <a:pt x="564" y="0"/>
                </a:lnTo>
                <a:lnTo>
                  <a:pt x="564" y="25"/>
                </a:lnTo>
              </a:path>
            </a:pathLst>
          </a:custGeom>
          <a:solidFill>
            <a:srgbClr val="C998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442DAC-DA0C-68B5-3B7F-4D545577371A}"/>
              </a:ext>
            </a:extLst>
          </p:cNvPr>
          <p:cNvSpPr txBox="1"/>
          <p:nvPr/>
        </p:nvSpPr>
        <p:spPr>
          <a:xfrm>
            <a:off x="91439" y="682336"/>
            <a:ext cx="11805920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solidFill>
                  <a:srgbClr val="C00000"/>
                </a:solidFill>
                <a:latin typeface="Calibri (Body)"/>
              </a:rPr>
              <a:t>N</a:t>
            </a:r>
            <a:r>
              <a:rPr lang="en-US" sz="2300" dirty="0">
                <a:solidFill>
                  <a:srgbClr val="C00000"/>
                </a:solidFill>
                <a:latin typeface="Calibri (Body)"/>
              </a:rPr>
              <a:t>am: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Hi, Mark!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Mark: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Hi, Nam! Sorry I'm late. I got lost because your </a:t>
            </a:r>
            <a:r>
              <a:rPr lang="en-US" sz="2300" dirty="0" err="1">
                <a:solidFill>
                  <a:srgbClr val="000000"/>
                </a:solidFill>
                <a:latin typeface="Calibri (Body)"/>
              </a:rPr>
              <a:t>neighbourhood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 has changed a lot.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Nam: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Yeah. It's been three years since your last visit. Anyway, do you want to go for a walk? I'll show you around.</a:t>
            </a:r>
            <a:r>
              <a:rPr lang="vi-VN" sz="2300" dirty="0">
                <a:solidFill>
                  <a:srgbClr val="000000"/>
                </a:solidFill>
                <a:latin typeface="Calibri (Body)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Fresh air and a walk sound nice. Let's go!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Mark: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Nam, there used to be a rice field opposite your house, right?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Nam: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Exactly, Mark. But now they have built several high-rise buildings. The city is getting bigger and bigger.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Mark: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Yes, more and more people want to live in urban areas nowadays. This is part of the process of </a:t>
            </a:r>
            <a:r>
              <a:rPr lang="en-US" sz="2300" dirty="0" err="1">
                <a:solidFill>
                  <a:srgbClr val="000000"/>
                </a:solidFill>
                <a:latin typeface="Calibri (Body)"/>
              </a:rPr>
              <a:t>urbanisation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.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Nam: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That's true. There are also new public parks and people can enjoy more leisure activities. In addition to the big shopping </a:t>
            </a:r>
            <a:r>
              <a:rPr lang="en-US" sz="2300" dirty="0" err="1">
                <a:solidFill>
                  <a:srgbClr val="000000"/>
                </a:solidFill>
                <a:latin typeface="Calibri (Body)"/>
              </a:rPr>
              <a:t>centre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, there is a convenience store on every corner. And look at our new electric buses! Do you want to go for a ride?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Mark: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Sure, Nam... Wow! The bus is so quiet and comfortable! It's the first time I've been on an electric bus. Getting around is probably becoming more and more convenient for local residents.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Nam: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Not really. The more crowded the area becomes, the worse traffic jams get, especially during rush hour. The cost of living is also going up. These are the changes that I don't like.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Calibri (Body)"/>
              </a:rPr>
              <a:t>Mark: 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That's true, Nam. I guess </a:t>
            </a:r>
            <a:r>
              <a:rPr lang="en-US" sz="2300" dirty="0" err="1">
                <a:solidFill>
                  <a:srgbClr val="000000"/>
                </a:solidFill>
                <a:latin typeface="Calibri (Body)"/>
              </a:rPr>
              <a:t>urbanisation</a:t>
            </a:r>
            <a:r>
              <a:rPr lang="en-US" sz="2300" dirty="0">
                <a:solidFill>
                  <a:srgbClr val="000000"/>
                </a:solidFill>
                <a:latin typeface="Calibri (Body)"/>
              </a:rPr>
              <a:t> can also cause problems.</a:t>
            </a:r>
            <a:endParaRPr lang="vi-VN" sz="2300" dirty="0">
              <a:solidFill>
                <a:srgbClr val="000000"/>
              </a:solidFill>
              <a:latin typeface="Calibri (Body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A9249-FE54-B312-05B0-EA11846E2BD8}"/>
              </a:ext>
            </a:extLst>
          </p:cNvPr>
          <p:cNvSpPr/>
          <p:nvPr/>
        </p:nvSpPr>
        <p:spPr>
          <a:xfrm>
            <a:off x="4342884" y="66299"/>
            <a:ext cx="6152046" cy="99427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vi-VN" sz="2400" dirty="0">
                <a:solidFill>
                  <a:srgbClr val="0070C0"/>
                </a:solidFill>
              </a:rPr>
              <a:t>What is the conversation about?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EBE705-3F53-ADA2-1A1C-8A0D11C1D748}"/>
              </a:ext>
            </a:extLst>
          </p:cNvPr>
          <p:cNvCxnSpPr>
            <a:cxnSpLocks/>
          </p:cNvCxnSpPr>
          <p:nvPr/>
        </p:nvCxnSpPr>
        <p:spPr>
          <a:xfrm>
            <a:off x="4435432" y="823623"/>
            <a:ext cx="30138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7A4792-F89F-A3EA-C8BF-7FDDC2417D0F}"/>
              </a:ext>
            </a:extLst>
          </p:cNvPr>
          <p:cNvSpPr txBox="1"/>
          <p:nvPr/>
        </p:nvSpPr>
        <p:spPr>
          <a:xfrm>
            <a:off x="4668848" y="548808"/>
            <a:ext cx="5387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</a:rPr>
              <a:t>The changes in Nam’s neighbourhood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0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2" grpId="0"/>
      <p:bldP spid="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FF932-7517-9BD8-228D-A16230C9B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69C648C-FF38-4900-4346-6ECEE8290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82758"/>
              </p:ext>
            </p:extLst>
          </p:nvPr>
        </p:nvGraphicFramePr>
        <p:xfrm>
          <a:off x="345339" y="1022064"/>
          <a:ext cx="11074501" cy="567747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0093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1172547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  <a:gridCol w="1201861">
                  <a:extLst>
                    <a:ext uri="{9D8B030D-6E8A-4147-A177-3AD203B41FA5}">
                      <a16:colId xmlns:a16="http://schemas.microsoft.com/office/drawing/2014/main" val="3636186343"/>
                    </a:ext>
                  </a:extLst>
                </a:gridCol>
              </a:tblGrid>
              <a:tr h="506558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604044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last time Mark visited Nam’s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was three years ago.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562128">
                <a:tc gridSpan="3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  <a:tr h="588698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used to be a park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opposite Nam’s house.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2349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09647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 aren’t any new leisure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shopping facilities in Nam’s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neighbourhood</a:t>
                      </a:r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83250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008727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r>
                        <a:rPr lang="vi-VN" sz="2400" b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Traffic jams and rising cost of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living are the two problems that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 mentioned</a:t>
                      </a:r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7033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803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8E012A-A864-1AB3-0112-4C9C68DADA0F}"/>
              </a:ext>
            </a:extLst>
          </p:cNvPr>
          <p:cNvSpPr txBox="1"/>
          <p:nvPr/>
        </p:nvSpPr>
        <p:spPr>
          <a:xfrm>
            <a:off x="239042" y="0"/>
            <a:ext cx="106829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Read the conversation again. Decide whether the following statements are true (T) or false (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F).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8CFB80-6980-50BD-D953-9A610FB7B786}"/>
              </a:ext>
            </a:extLst>
          </p:cNvPr>
          <p:cNvCxnSpPr>
            <a:cxnSpLocks/>
          </p:cNvCxnSpPr>
          <p:nvPr/>
        </p:nvCxnSpPr>
        <p:spPr>
          <a:xfrm>
            <a:off x="1336040" y="1991360"/>
            <a:ext cx="105664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5B8C10-8FAA-4729-9FC8-D6AF406149FF}"/>
              </a:ext>
            </a:extLst>
          </p:cNvPr>
          <p:cNvCxnSpPr>
            <a:cxnSpLocks/>
          </p:cNvCxnSpPr>
          <p:nvPr/>
        </p:nvCxnSpPr>
        <p:spPr>
          <a:xfrm>
            <a:off x="2722880" y="1991360"/>
            <a:ext cx="337312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30F977-525F-67FF-ED55-976C793A8BA3}"/>
              </a:ext>
            </a:extLst>
          </p:cNvPr>
          <p:cNvCxnSpPr>
            <a:cxnSpLocks/>
          </p:cNvCxnSpPr>
          <p:nvPr/>
        </p:nvCxnSpPr>
        <p:spPr>
          <a:xfrm>
            <a:off x="6685280" y="1991360"/>
            <a:ext cx="205232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5639D3-8A89-01A2-1A64-6F64FD920534}"/>
              </a:ext>
            </a:extLst>
          </p:cNvPr>
          <p:cNvCxnSpPr>
            <a:cxnSpLocks/>
          </p:cNvCxnSpPr>
          <p:nvPr/>
        </p:nvCxnSpPr>
        <p:spPr>
          <a:xfrm>
            <a:off x="914400" y="3200400"/>
            <a:ext cx="212344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CBD3A8-E097-AD4A-9CD5-ED91627BF6EB}"/>
              </a:ext>
            </a:extLst>
          </p:cNvPr>
          <p:cNvCxnSpPr>
            <a:cxnSpLocks/>
          </p:cNvCxnSpPr>
          <p:nvPr/>
        </p:nvCxnSpPr>
        <p:spPr>
          <a:xfrm>
            <a:off x="3281680" y="3200400"/>
            <a:ext cx="361696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D9D54-7AAF-F4CB-F699-95B946532A5B}"/>
              </a:ext>
            </a:extLst>
          </p:cNvPr>
          <p:cNvCxnSpPr>
            <a:cxnSpLocks/>
          </p:cNvCxnSpPr>
          <p:nvPr/>
        </p:nvCxnSpPr>
        <p:spPr>
          <a:xfrm>
            <a:off x="807720" y="4267200"/>
            <a:ext cx="158496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4A635C-E8D8-D218-D32C-94C8C1DA56B4}"/>
              </a:ext>
            </a:extLst>
          </p:cNvPr>
          <p:cNvCxnSpPr>
            <a:cxnSpLocks/>
          </p:cNvCxnSpPr>
          <p:nvPr/>
        </p:nvCxnSpPr>
        <p:spPr>
          <a:xfrm>
            <a:off x="3037840" y="4267200"/>
            <a:ext cx="146304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9F533-6F23-4CA7-2E7B-79179A04A19F}"/>
              </a:ext>
            </a:extLst>
          </p:cNvPr>
          <p:cNvCxnSpPr>
            <a:cxnSpLocks/>
          </p:cNvCxnSpPr>
          <p:nvPr/>
        </p:nvCxnSpPr>
        <p:spPr>
          <a:xfrm>
            <a:off x="5039360" y="4267200"/>
            <a:ext cx="241808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13DFA7-C0BC-7C20-440F-8C0BAAC62C4C}"/>
              </a:ext>
            </a:extLst>
          </p:cNvPr>
          <p:cNvCxnSpPr>
            <a:cxnSpLocks/>
          </p:cNvCxnSpPr>
          <p:nvPr/>
        </p:nvCxnSpPr>
        <p:spPr>
          <a:xfrm>
            <a:off x="868680" y="5679440"/>
            <a:ext cx="146304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A5253F-E33D-1F45-3CF8-3F41040049D4}"/>
              </a:ext>
            </a:extLst>
          </p:cNvPr>
          <p:cNvCxnSpPr>
            <a:cxnSpLocks/>
          </p:cNvCxnSpPr>
          <p:nvPr/>
        </p:nvCxnSpPr>
        <p:spPr>
          <a:xfrm>
            <a:off x="3048000" y="5679440"/>
            <a:ext cx="2326640" cy="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23D025-2D10-ACD3-5491-6A044ED482B6}"/>
              </a:ext>
            </a:extLst>
          </p:cNvPr>
          <p:cNvCxnSpPr>
            <a:cxnSpLocks/>
          </p:cNvCxnSpPr>
          <p:nvPr/>
        </p:nvCxnSpPr>
        <p:spPr>
          <a:xfrm>
            <a:off x="6685280" y="5669280"/>
            <a:ext cx="1686560" cy="10160"/>
          </a:xfrm>
          <a:prstGeom prst="line">
            <a:avLst/>
          </a:prstGeom>
          <a:ln w="4127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1D81BF9C-4218-3FB5-53D0-30022C902DF9}"/>
              </a:ext>
            </a:extLst>
          </p:cNvPr>
          <p:cNvSpPr/>
          <p:nvPr/>
        </p:nvSpPr>
        <p:spPr>
          <a:xfrm>
            <a:off x="2667001" y="857250"/>
            <a:ext cx="382871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79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52646399-B262-27BF-ACA4-AA2F525A0CB3}"/>
              </a:ext>
            </a:extLst>
          </p:cNvPr>
          <p:cNvGrpSpPr>
            <a:grpSpLocks/>
          </p:cNvGrpSpPr>
          <p:nvPr/>
        </p:nvGrpSpPr>
        <p:grpSpPr bwMode="auto">
          <a:xfrm>
            <a:off x="3818926" y="960528"/>
            <a:ext cx="4774897" cy="4766856"/>
            <a:chOff x="2889226" y="213081"/>
            <a:chExt cx="6413548" cy="6431836"/>
          </a:xfrm>
        </p:grpSpPr>
        <p:pic>
          <p:nvPicPr>
            <p:cNvPr id="84026" name="Picture 3">
              <a:extLst>
                <a:ext uri="{FF2B5EF4-FFF2-40B4-BE49-F238E27FC236}">
                  <a16:creationId xmlns:a16="http://schemas.microsoft.com/office/drawing/2014/main" id="{0C732B5A-C717-671E-373D-D707DE2B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26" y="213081"/>
              <a:ext cx="6413548" cy="643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27" name="TextBox 5">
              <a:extLst>
                <a:ext uri="{FF2B5EF4-FFF2-40B4-BE49-F238E27FC236}">
                  <a16:creationId xmlns:a16="http://schemas.microsoft.com/office/drawing/2014/main" id="{97E79F32-F047-1813-87F4-BD3011BFF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0000">
              <a:off x="7009153" y="3342120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T.ĐẠT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28" name="TextBox 6">
              <a:extLst>
                <a:ext uri="{FF2B5EF4-FFF2-40B4-BE49-F238E27FC236}">
                  <a16:creationId xmlns:a16="http://schemas.microsoft.com/office/drawing/2014/main" id="{38D29F6C-9C07-6A03-14F5-81552F436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00000">
              <a:off x="6953878" y="3664871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Q.</a:t>
              </a: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ĐẠT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29" name="TextBox 7">
              <a:extLst>
                <a:ext uri="{FF2B5EF4-FFF2-40B4-BE49-F238E27FC236}">
                  <a16:creationId xmlns:a16="http://schemas.microsoft.com/office/drawing/2014/main" id="{DFDB7632-751F-0EB8-2FAE-6A35B1AFD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00000">
              <a:off x="6844402" y="3999640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ĐẾN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0" name="TextBox 8">
              <a:extLst>
                <a:ext uri="{FF2B5EF4-FFF2-40B4-BE49-F238E27FC236}">
                  <a16:creationId xmlns:a16="http://schemas.microsoft.com/office/drawing/2014/main" id="{14A3A4DE-2679-F00B-B122-56BE2E7B6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0000">
              <a:off x="6696827" y="4283610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N.HÂN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1" name="TextBox 9">
              <a:extLst>
                <a:ext uri="{FF2B5EF4-FFF2-40B4-BE49-F238E27FC236}">
                  <a16:creationId xmlns:a16="http://schemas.microsoft.com/office/drawing/2014/main" id="{1B64B38B-8204-A1A6-3AA9-D325D4817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6507184" y="4599411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DEEBF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T.HÂN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2" name="TextBox 10">
              <a:extLst>
                <a:ext uri="{FF2B5EF4-FFF2-40B4-BE49-F238E27FC236}">
                  <a16:creationId xmlns:a16="http://schemas.microsoft.com/office/drawing/2014/main" id="{7D8D86F4-5099-8DD0-9A09-9B2F7D964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00000">
              <a:off x="6227171" y="4817397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HIẾU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3" name="TextBox 11">
              <a:extLst>
                <a:ext uri="{FF2B5EF4-FFF2-40B4-BE49-F238E27FC236}">
                  <a16:creationId xmlns:a16="http://schemas.microsoft.com/office/drawing/2014/main" id="{BA94DB7F-2DFB-2F06-940C-F924698F1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52058">
              <a:off x="5881441" y="4868978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HUYỀN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4" name="TextBox 12">
              <a:extLst>
                <a:ext uri="{FF2B5EF4-FFF2-40B4-BE49-F238E27FC236}">
                  <a16:creationId xmlns:a16="http://schemas.microsoft.com/office/drawing/2014/main" id="{BFECCB09-14EE-7631-9A51-077309CC8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500000">
              <a:off x="5600715" y="5015936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HƯƠNG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5" name="TextBox 23">
              <a:extLst>
                <a:ext uri="{FF2B5EF4-FFF2-40B4-BE49-F238E27FC236}">
                  <a16:creationId xmlns:a16="http://schemas.microsoft.com/office/drawing/2014/main" id="{1C6177C2-6E9E-D36B-05CE-BE1E1EC77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100000">
              <a:off x="5257812" y="5092137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KHÁNH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6" name="TextBox 24">
              <a:extLst>
                <a:ext uri="{FF2B5EF4-FFF2-40B4-BE49-F238E27FC236}">
                  <a16:creationId xmlns:a16="http://schemas.microsoft.com/office/drawing/2014/main" id="{F9CDA5A9-F69F-17F2-1204-27C229908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700000">
              <a:off x="4914914" y="5118795"/>
              <a:ext cx="2019115" cy="52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THANH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7" name="TextBox 25">
              <a:extLst>
                <a:ext uri="{FF2B5EF4-FFF2-40B4-BE49-F238E27FC236}">
                  <a16:creationId xmlns:a16="http://schemas.microsoft.com/office/drawing/2014/main" id="{7709266B-832C-A657-60EA-89390256D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300000">
              <a:off x="4580572" y="5030763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LAN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8" name="TextBox 26">
              <a:extLst>
                <a:ext uri="{FF2B5EF4-FFF2-40B4-BE49-F238E27FC236}">
                  <a16:creationId xmlns:a16="http://schemas.microsoft.com/office/drawing/2014/main" id="{973600D8-96E8-7C19-281E-2B5CF756C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900000">
              <a:off x="4272658" y="4914343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LÝ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39" name="TextBox 27">
              <a:extLst>
                <a:ext uri="{FF2B5EF4-FFF2-40B4-BE49-F238E27FC236}">
                  <a16:creationId xmlns:a16="http://schemas.microsoft.com/office/drawing/2014/main" id="{3E39C46C-57B5-AA09-81F4-F943AB85D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500000">
              <a:off x="3987816" y="4766834"/>
              <a:ext cx="2019115" cy="52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TRANG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0" name="TextBox 28">
              <a:extLst>
                <a:ext uri="{FF2B5EF4-FFF2-40B4-BE49-F238E27FC236}">
                  <a16:creationId xmlns:a16="http://schemas.microsoft.com/office/drawing/2014/main" id="{BC022E88-7324-B889-EC46-0DC18C24C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100000">
              <a:off x="3731998" y="4554661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MY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1" name="TextBox 29">
              <a:extLst>
                <a:ext uri="{FF2B5EF4-FFF2-40B4-BE49-F238E27FC236}">
                  <a16:creationId xmlns:a16="http://schemas.microsoft.com/office/drawing/2014/main" id="{8CBC029C-5CD8-A496-6A56-D70301D5F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700000">
              <a:off x="3533933" y="4257889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MỸ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2" name="TextBox 30">
              <a:extLst>
                <a:ext uri="{FF2B5EF4-FFF2-40B4-BE49-F238E27FC236}">
                  <a16:creationId xmlns:a16="http://schemas.microsoft.com/office/drawing/2014/main" id="{21BF676B-3D4F-3CD8-A188-6BA2E1E1D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300000">
              <a:off x="3321962" y="4007295"/>
              <a:ext cx="2019118" cy="52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THÙY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3" name="TextBox 31">
              <a:extLst>
                <a:ext uri="{FF2B5EF4-FFF2-40B4-BE49-F238E27FC236}">
                  <a16:creationId xmlns:a16="http://schemas.microsoft.com/office/drawing/2014/main" id="{666CD1B8-FADE-9175-F9E6-0F5DA8DDA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900000">
              <a:off x="3211287" y="3680197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NGOÃN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4" name="TextBox 32">
              <a:extLst>
                <a:ext uri="{FF2B5EF4-FFF2-40B4-BE49-F238E27FC236}">
                  <a16:creationId xmlns:a16="http://schemas.microsoft.com/office/drawing/2014/main" id="{AC6994E6-D1F3-E908-DF46-81E3DF5D2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500000">
              <a:off x="3196073" y="3339063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NHẬT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5" name="TextBox 33">
              <a:extLst>
                <a:ext uri="{FF2B5EF4-FFF2-40B4-BE49-F238E27FC236}">
                  <a16:creationId xmlns:a16="http://schemas.microsoft.com/office/drawing/2014/main" id="{4C281C81-FC3B-EF3A-AC17-7C3889D6E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100000">
              <a:off x="3164102" y="3005298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NHI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6" name="TextBox 34">
              <a:extLst>
                <a:ext uri="{FF2B5EF4-FFF2-40B4-BE49-F238E27FC236}">
                  <a16:creationId xmlns:a16="http://schemas.microsoft.com/office/drawing/2014/main" id="{6BF1E798-6A3E-C224-8051-0E29BF7D0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700000">
              <a:off x="3213080" y="2686527"/>
              <a:ext cx="2019118" cy="52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P.TRÂM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7" name="TextBox 35">
              <a:extLst>
                <a:ext uri="{FF2B5EF4-FFF2-40B4-BE49-F238E27FC236}">
                  <a16:creationId xmlns:a16="http://schemas.microsoft.com/office/drawing/2014/main" id="{5D92D14E-0027-FE58-9EBD-FFAD4C257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300000">
              <a:off x="3320116" y="2373942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NHƯ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8" name="TextBox 36">
              <a:extLst>
                <a:ext uri="{FF2B5EF4-FFF2-40B4-BE49-F238E27FC236}">
                  <a16:creationId xmlns:a16="http://schemas.microsoft.com/office/drawing/2014/main" id="{60BCBF04-A8AC-24BE-8607-A7AA653C3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900000">
              <a:off x="3499718" y="2072778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NƠ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49" name="TextBox 37">
              <a:extLst>
                <a:ext uri="{FF2B5EF4-FFF2-40B4-BE49-F238E27FC236}">
                  <a16:creationId xmlns:a16="http://schemas.microsoft.com/office/drawing/2014/main" id="{9F4CC87A-B2F9-A51C-4269-CD5F8D440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500000">
              <a:off x="3722863" y="1790223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H.PHƯƠC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0" name="TextBox 38">
              <a:extLst>
                <a:ext uri="{FF2B5EF4-FFF2-40B4-BE49-F238E27FC236}">
                  <a16:creationId xmlns:a16="http://schemas.microsoft.com/office/drawing/2014/main" id="{CF0E1CFE-C989-B41F-601A-F4B950CE6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00000">
              <a:off x="3975040" y="1576142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N.PHƯỚC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1" name="TextBox 39">
              <a:extLst>
                <a:ext uri="{FF2B5EF4-FFF2-40B4-BE49-F238E27FC236}">
                  <a16:creationId xmlns:a16="http://schemas.microsoft.com/office/drawing/2014/main" id="{226A0568-4B3B-F6D1-26F1-F349C81C2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700000">
              <a:off x="4270754" y="1405604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QUÂN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2" name="TextBox 40">
              <a:extLst>
                <a:ext uri="{FF2B5EF4-FFF2-40B4-BE49-F238E27FC236}">
                  <a16:creationId xmlns:a16="http://schemas.microsoft.com/office/drawing/2014/main" id="{23A5548B-906D-F066-A635-09B749A31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300000">
              <a:off x="4580984" y="1293122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QUỲNH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3" name="TextBox 41">
              <a:extLst>
                <a:ext uri="{FF2B5EF4-FFF2-40B4-BE49-F238E27FC236}">
                  <a16:creationId xmlns:a16="http://schemas.microsoft.com/office/drawing/2014/main" id="{37990A62-5C59-120E-C11E-2CB15F6FF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900000">
              <a:off x="4905727" y="1224182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TÂM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4" name="TextBox 42">
              <a:extLst>
                <a:ext uri="{FF2B5EF4-FFF2-40B4-BE49-F238E27FC236}">
                  <a16:creationId xmlns:a16="http://schemas.microsoft.com/office/drawing/2014/main" id="{2495593C-A040-3AD4-9F94-A2B61DDD9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500000">
              <a:off x="5259503" y="1250839"/>
              <a:ext cx="2019115" cy="52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THI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5" name="TextBox 43">
              <a:extLst>
                <a:ext uri="{FF2B5EF4-FFF2-40B4-BE49-F238E27FC236}">
                  <a16:creationId xmlns:a16="http://schemas.microsoft.com/office/drawing/2014/main" id="{AF34154C-9141-D0EB-30AD-6CED0F858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100000">
              <a:off x="5584246" y="1289500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2C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ÁNH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6" name="TextBox 44">
              <a:extLst>
                <a:ext uri="{FF2B5EF4-FFF2-40B4-BE49-F238E27FC236}">
                  <a16:creationId xmlns:a16="http://schemas.microsoft.com/office/drawing/2014/main" id="{F7C48504-E107-F12C-928C-A606FD8FA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700000">
              <a:off x="5894474" y="1409239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2C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BẢO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7" name="TextBox 45">
              <a:extLst>
                <a:ext uri="{FF2B5EF4-FFF2-40B4-BE49-F238E27FC236}">
                  <a16:creationId xmlns:a16="http://schemas.microsoft.com/office/drawing/2014/main" id="{19586232-E270-80A9-5203-7A28A07D2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300000">
              <a:off x="6282306" y="1575457"/>
              <a:ext cx="2019115" cy="56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CHÂU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8" name="TextBox 46">
              <a:extLst>
                <a:ext uri="{FF2B5EF4-FFF2-40B4-BE49-F238E27FC236}">
                  <a16:creationId xmlns:a16="http://schemas.microsoft.com/office/drawing/2014/main" id="{3A14AE3A-42DD-463C-6E34-D031FD2A9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00000">
              <a:off x="6442365" y="1818797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CHIN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59" name="TextBox 47">
              <a:extLst>
                <a:ext uri="{FF2B5EF4-FFF2-40B4-BE49-F238E27FC236}">
                  <a16:creationId xmlns:a16="http://schemas.microsoft.com/office/drawing/2014/main" id="{A6911523-0B16-FF9E-A115-A2EFEF846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500000">
              <a:off x="6652821" y="2069702"/>
              <a:ext cx="2019118" cy="52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TRÍ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60" name="TextBox 48">
              <a:extLst>
                <a:ext uri="{FF2B5EF4-FFF2-40B4-BE49-F238E27FC236}">
                  <a16:creationId xmlns:a16="http://schemas.microsoft.com/office/drawing/2014/main" id="{FD997906-FF70-4542-203E-D7CEFAD78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00000">
              <a:off x="6834248" y="2341310"/>
              <a:ext cx="2019118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DUYÊN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61" name="TextBox 49">
              <a:extLst>
                <a:ext uri="{FF2B5EF4-FFF2-40B4-BE49-F238E27FC236}">
                  <a16:creationId xmlns:a16="http://schemas.microsoft.com/office/drawing/2014/main" id="{9224EAC6-32A4-6221-CC8E-166F885F1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00000">
              <a:off x="6971431" y="2677508"/>
              <a:ext cx="2060467" cy="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L.T.M.</a:t>
              </a: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DUYÊN</a:t>
              </a:r>
              <a:r>
                <a:rPr kumimoji="0" lang="en-US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4062" name="TextBox 50">
              <a:extLst>
                <a:ext uri="{FF2B5EF4-FFF2-40B4-BE49-F238E27FC236}">
                  <a16:creationId xmlns:a16="http://schemas.microsoft.com/office/drawing/2014/main" id="{29FF6DD8-2D7A-A81E-3B90-A1F0BCF26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00000">
              <a:off x="7022936" y="3005861"/>
              <a:ext cx="2019118" cy="52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79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T.TRÂM</a:t>
              </a:r>
              <a:endParaRPr kumimoji="0" lang="en-US" alt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3972" name="Picture 54">
            <a:extLst>
              <a:ext uri="{FF2B5EF4-FFF2-40B4-BE49-F238E27FC236}">
                <a16:creationId xmlns:a16="http://schemas.microsoft.com/office/drawing/2014/main" id="{CEE5B925-11A9-6223-C1BF-BB34D6BD1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2AD5C91-8BDA-EFF5-01AE-C45FF81F5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20" y="5100978"/>
            <a:ext cx="1573325" cy="8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B368E75-DDF5-A978-97F8-BE811C61D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9DB7A1-FB07-7031-C420-378E3E2D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51AB82E-4409-5EE9-6988-C17324C5F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4D3BDCE-E1F6-E170-16BB-813A3BB26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C035733-7479-F2BA-31CC-192E4BB7D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352A363-2DD0-0929-15F2-914411E1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8B1A6C5-5EE6-2EE4-8790-62D7803C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AEFE3E1-8D16-2C54-E08A-FB71CF256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818F196-7DFC-519C-F0BF-626A811D9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DCC62BA-2FC3-B691-9C37-055BE1F60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868340A-9DF2-5E7A-C030-64B5A0D53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207FC46-3CA0-DC8F-25C9-91F0111CB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E8F5848-DA6D-0FE0-3E93-97602D268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51113D7-6748-15E7-CE14-7C34AA177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E0A40D7-6194-BB24-E6D8-C1BE7140B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96A63B3-948A-2BEA-618C-302F28EE9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EEEB7B0-8B01-56CE-92A8-03C3D8B53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49F479B-4AEB-4B74-8E61-A00307B4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7AF9892-3160-77A9-2B39-4AB6B1857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85AF87B-C96B-FFD0-CD30-F81BF847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2E7608-5973-2948-3A81-0D055A4EB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EDF7528-6521-4677-50E1-1AF1145E2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DEFF7AA-9557-29ED-D97C-DF6077207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D85B86C-160A-C403-20A9-FFE9D842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46C2646-D60F-BE02-D383-D888DBA3C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5984AD1-7502-CACA-C523-51EF27C77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86CA50D-36AB-7FDC-59AE-803A032E9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A396F1D-BA87-5E77-5A77-7C7C6484A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89E235C-8EAA-BCC4-E242-A462798C4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E48D090-8DCF-5D75-84E5-2E403280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C4034AF-F0B7-35BC-5FD1-9125B797D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C6BCD55-7F9F-F6BF-6ADF-CEA0ADC57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AC6AD46-DF61-DA17-38A9-D35F50C2B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D3925D0-2CDD-3BE5-858E-BBB6A0AA4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5C75F0C-0EE7-28B7-3B8D-90A25F68A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C80FD8F-93C0-E7AE-5E9C-42E263D35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B48DE83-BE73-8A03-B3E2-5D432BDD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15801B2-300D-9F26-BBA1-7ABA9DE17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DAA0474-EF0E-AC5D-1B0D-9C734A4E2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434B770-1BC5-E534-CB26-29480A40C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7279436-B9A5-E7DA-DBC8-009B76C7A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737FF39-32FC-0B9F-80FB-B2579622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DB21C29-E17E-E9EC-DF57-169BFF42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B1988EC-9EC5-2762-CEFD-F4DCF341B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DB38A14-2567-2736-4D0A-272D4498F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02C30D5-FABE-323C-B0E3-50E16B407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29154D7-0CC0-454A-B0D2-17A265686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0411E2B-FBA6-A271-5CC9-DA1766AA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06A58D2-B3B5-CE4B-225A-B24BCB866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0AB2D20-6102-CBBC-15C5-733B397DE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18">
            <a:off x="8057130" y="2879612"/>
            <a:ext cx="7279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ounded Rectangle 116">
            <a:hlinkClick r:id="" action="ppaction://noaction"/>
            <a:extLst>
              <a:ext uri="{FF2B5EF4-FFF2-40B4-BE49-F238E27FC236}">
                <a16:creationId xmlns:a16="http://schemas.microsoft.com/office/drawing/2014/main" id="{BFDDF54E-19EF-F630-982A-7696611BE5EA}"/>
              </a:ext>
            </a:extLst>
          </p:cNvPr>
          <p:cNvSpPr/>
          <p:nvPr/>
        </p:nvSpPr>
        <p:spPr>
          <a:xfrm>
            <a:off x="8053728" y="952500"/>
            <a:ext cx="1365816" cy="634434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79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 nội </a:t>
            </a:r>
            <a:r>
              <a: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action="ppaction://hlinksldjump"/>
              </a:rPr>
              <a:t>dung</a:t>
            </a:r>
            <a:r>
              <a: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 action="ppaction://noaction"/>
              </a:rPr>
              <a:t>tiếp</a:t>
            </a:r>
            <a:endParaRPr kumimoji="0" lang="en-US" sz="192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39790D7-2A26-0D28-C4E8-11E5712904B0}"/>
              </a:ext>
            </a:extLst>
          </p:cNvPr>
          <p:cNvSpPr/>
          <p:nvPr/>
        </p:nvSpPr>
        <p:spPr>
          <a:xfrm>
            <a:off x="2667000" y="857250"/>
            <a:ext cx="2303852" cy="13157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979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LUCKY SPINNER</a:t>
            </a:r>
          </a:p>
        </p:txBody>
      </p:sp>
      <p:sp>
        <p:nvSpPr>
          <p:cNvPr id="3" name="Oval 2">
            <a:hlinkClick r:id="rId6" action="ppaction://hlinksldjump"/>
            <a:extLst>
              <a:ext uri="{FF2B5EF4-FFF2-40B4-BE49-F238E27FC236}">
                <a16:creationId xmlns:a16="http://schemas.microsoft.com/office/drawing/2014/main" id="{4CE3B4F7-F27F-2AAB-9D1E-921424BE89B3}"/>
              </a:ext>
            </a:extLst>
          </p:cNvPr>
          <p:cNvSpPr/>
          <p:nvPr/>
        </p:nvSpPr>
        <p:spPr>
          <a:xfrm>
            <a:off x="10810240" y="6000750"/>
            <a:ext cx="782320" cy="47117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7550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8708D0B-4500-4259-969B-C7FC1E45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908" cy="685800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59355"/>
              </p:ext>
            </p:extLst>
          </p:nvPr>
        </p:nvGraphicFramePr>
        <p:xfrm>
          <a:off x="5494296" y="1227732"/>
          <a:ext cx="6572652" cy="471424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163453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695901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3636186343"/>
                    </a:ext>
                  </a:extLst>
                </a:gridCol>
              </a:tblGrid>
              <a:tr h="837476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998647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The last time Mark visited Nam’s place was </a:t>
                      </a:r>
                      <a:r>
                        <a:rPr lang="en-US" sz="2400" b="0" i="0" u="sng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years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ago.</a:t>
                      </a:r>
                      <a:endParaRPr lang="en-US" sz="2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929348">
                <a:tc gridSpan="3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  <a:tr h="973275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used to be </a:t>
                      </a:r>
                      <a:r>
                        <a:rPr lang="en-US" sz="2400" b="0" i="0" u="sng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park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opposite Nam’s house.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2349"/>
                  </a:ext>
                </a:extLst>
              </a:tr>
              <a:tr h="975495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09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0A6F4E-63DD-4CAC-B4E0-2C3C216837B6}"/>
              </a:ext>
            </a:extLst>
          </p:cNvPr>
          <p:cNvSpPr txBox="1"/>
          <p:nvPr/>
        </p:nvSpPr>
        <p:spPr>
          <a:xfrm>
            <a:off x="10747723" y="2249372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5C265-2E6E-447E-A4E4-4DC03F5C1DBB}"/>
              </a:ext>
            </a:extLst>
          </p:cNvPr>
          <p:cNvSpPr txBox="1"/>
          <p:nvPr/>
        </p:nvSpPr>
        <p:spPr>
          <a:xfrm>
            <a:off x="11376617" y="4106905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3B35B2-6721-8AE1-03D8-8727BE382099}"/>
              </a:ext>
            </a:extLst>
          </p:cNvPr>
          <p:cNvSpPr txBox="1"/>
          <p:nvPr/>
        </p:nvSpPr>
        <p:spPr>
          <a:xfrm>
            <a:off x="5861362" y="4917079"/>
            <a:ext cx="406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used to be a rice field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B92E5-588D-AA47-2E49-48B5B13CBC91}"/>
              </a:ext>
            </a:extLst>
          </p:cNvPr>
          <p:cNvSpPr txBox="1"/>
          <p:nvPr/>
        </p:nvSpPr>
        <p:spPr>
          <a:xfrm>
            <a:off x="59360" y="939799"/>
            <a:ext cx="5375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Hi, Mark!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Hi, Nam! Sorry, I’m late. I got lost because your neighborhood has changed a lot.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Yeah. It’s been three years since your last visit.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Anyway, do you want to go for a walk? I’ll show you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Fresh air and a walk sound nice. Let’s go!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Nam, there used to be a rice field opposite your house, right?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Exactly, Mark. But now they have built several high-rise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buildings. The city is getting bigger and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bigger.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24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BD30E7-51FB-C81E-1339-DEC1C1AB6B74}"/>
              </a:ext>
            </a:extLst>
          </p:cNvPr>
          <p:cNvCxnSpPr>
            <a:cxnSpLocks/>
          </p:cNvCxnSpPr>
          <p:nvPr/>
        </p:nvCxnSpPr>
        <p:spPr>
          <a:xfrm>
            <a:off x="1724423" y="2772592"/>
            <a:ext cx="245832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50CD56-0753-E468-5DA1-B645DECD4790}"/>
              </a:ext>
            </a:extLst>
          </p:cNvPr>
          <p:cNvCxnSpPr>
            <a:cxnSpLocks/>
          </p:cNvCxnSpPr>
          <p:nvPr/>
        </p:nvCxnSpPr>
        <p:spPr>
          <a:xfrm>
            <a:off x="1724423" y="4630125"/>
            <a:ext cx="329461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29A9BB-64CC-7408-32A5-E1A583F9050D}"/>
              </a:ext>
            </a:extLst>
          </p:cNvPr>
          <p:cNvSpPr txBox="1"/>
          <p:nvPr/>
        </p:nvSpPr>
        <p:spPr>
          <a:xfrm>
            <a:off x="239041" y="0"/>
            <a:ext cx="11739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Read the conversation again. Decide whether the following statements are true (T) or false (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F).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3" action="ppaction://hlinksldjump"/>
            <a:extLst>
              <a:ext uri="{FF2B5EF4-FFF2-40B4-BE49-F238E27FC236}">
                <a16:creationId xmlns:a16="http://schemas.microsoft.com/office/drawing/2014/main" id="{31A8E209-1994-E50F-18D8-2DA7EAF245BF}"/>
              </a:ext>
            </a:extLst>
          </p:cNvPr>
          <p:cNvSpPr/>
          <p:nvPr/>
        </p:nvSpPr>
        <p:spPr>
          <a:xfrm>
            <a:off x="11041337" y="6277154"/>
            <a:ext cx="628894" cy="4487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6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7A12462-49FC-57EE-BE0B-003659DA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09" y="1"/>
            <a:ext cx="12209109" cy="6792098"/>
          </a:xfrm>
          <a:prstGeom prst="rect">
            <a:avLst/>
          </a:prstGeom>
        </p:spPr>
      </p:pic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43474AB7-7665-6DF0-2AD2-CF3CF7C2E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91838"/>
              </p:ext>
            </p:extLst>
          </p:nvPr>
        </p:nvGraphicFramePr>
        <p:xfrm>
          <a:off x="6133068" y="1271456"/>
          <a:ext cx="5927968" cy="490947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56993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627643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  <a:gridCol w="643332">
                  <a:extLst>
                    <a:ext uri="{9D8B030D-6E8A-4147-A177-3AD203B41FA5}">
                      <a16:colId xmlns:a16="http://schemas.microsoft.com/office/drawing/2014/main" val="3636186343"/>
                    </a:ext>
                  </a:extLst>
                </a:gridCol>
              </a:tblGrid>
              <a:tr h="773258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11673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</a:t>
                      </a:r>
                      <a:r>
                        <a:rPr lang="en-US" sz="2400" b="0" i="0" u="sng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aren’t any new leisure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sz="2400" b="0" i="0" u="sng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shopping facilities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Nam’s </a:t>
                      </a: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neighbourhood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858086">
                <a:tc gridSpan="3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  <a:tr h="11673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400" b="0" i="0" u="sng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jams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2400" b="0" i="0" u="sng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rising cost of</a:t>
                      </a:r>
                      <a:br>
                        <a:rPr lang="en-US" sz="2400" b="0" i="0" u="sng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i="0" u="sng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 two problems that</a:t>
                      </a:r>
                      <a:b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i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mentioned.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2349"/>
                  </a:ext>
                </a:extLst>
              </a:tr>
              <a:tr h="900695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096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BB658C-231A-4A9F-A08A-BFF80F99FEEE}"/>
              </a:ext>
            </a:extLst>
          </p:cNvPr>
          <p:cNvSpPr txBox="1"/>
          <p:nvPr/>
        </p:nvSpPr>
        <p:spPr>
          <a:xfrm>
            <a:off x="11523424" y="2289191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8A58CF-C050-4CBB-86A2-E7F73822EC50}"/>
              </a:ext>
            </a:extLst>
          </p:cNvPr>
          <p:cNvSpPr txBox="1"/>
          <p:nvPr/>
        </p:nvSpPr>
        <p:spPr>
          <a:xfrm>
            <a:off x="10977794" y="4330684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F5D71-CBB0-AD92-1C15-09D72966AEA3}"/>
              </a:ext>
            </a:extLst>
          </p:cNvPr>
          <p:cNvSpPr txBox="1"/>
          <p:nvPr/>
        </p:nvSpPr>
        <p:spPr>
          <a:xfrm>
            <a:off x="-34727" y="1084989"/>
            <a:ext cx="635694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Nam: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true. There are also new public parks and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can enjoy more leisure activities. In addition to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big shopping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there is a convenience store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every corner. And look at our new electric buses!</a:t>
            </a: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want to go for a ride?</a:t>
            </a: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Mark: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Sure, Nam … Wow! The bus is so quiet and comfortable!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the first time I’ve been on an electric bus. Getting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around is probably becoming more and more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convenient for local residents. </a:t>
            </a: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Nam: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really. The more crowded the area becomes, the worse traffic jams get, especially during rush hour. The cost of living is also going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up. These are the changes that I don’t like.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82426"/>
              </a:solidFill>
              <a:effectLst/>
              <a:uLnTx/>
              <a:uFillTx/>
              <a:latin typeface="Calibri (Body)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1F2554-A0CA-9CE0-0C1B-BA32EC1C7265}"/>
              </a:ext>
            </a:extLst>
          </p:cNvPr>
          <p:cNvCxnSpPr>
            <a:cxnSpLocks/>
          </p:cNvCxnSpPr>
          <p:nvPr/>
        </p:nvCxnSpPr>
        <p:spPr>
          <a:xfrm>
            <a:off x="4026096" y="1764717"/>
            <a:ext cx="195814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EF39F7-0AC8-022B-C83C-876226B48BDC}"/>
              </a:ext>
            </a:extLst>
          </p:cNvPr>
          <p:cNvCxnSpPr>
            <a:cxnSpLocks/>
          </p:cNvCxnSpPr>
          <p:nvPr/>
        </p:nvCxnSpPr>
        <p:spPr>
          <a:xfrm>
            <a:off x="95157" y="2812411"/>
            <a:ext cx="21018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720F3A-3FB7-2F45-4CBB-AA0FE22E047E}"/>
              </a:ext>
            </a:extLst>
          </p:cNvPr>
          <p:cNvSpPr txBox="1"/>
          <p:nvPr/>
        </p:nvSpPr>
        <p:spPr>
          <a:xfrm>
            <a:off x="6187439" y="3191315"/>
            <a:ext cx="568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also new public parks and a convenience store.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1F2554-A0CA-9CE0-0C1B-BA32EC1C7265}"/>
              </a:ext>
            </a:extLst>
          </p:cNvPr>
          <p:cNvCxnSpPr>
            <a:cxnSpLocks/>
          </p:cNvCxnSpPr>
          <p:nvPr/>
        </p:nvCxnSpPr>
        <p:spPr>
          <a:xfrm>
            <a:off x="2632136" y="5622484"/>
            <a:ext cx="125762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981001-CEBA-DBA4-3563-D60201E60AE6}"/>
              </a:ext>
            </a:extLst>
          </p:cNvPr>
          <p:cNvCxnSpPr>
            <a:cxnSpLocks/>
          </p:cNvCxnSpPr>
          <p:nvPr/>
        </p:nvCxnSpPr>
        <p:spPr>
          <a:xfrm>
            <a:off x="2632136" y="5998404"/>
            <a:ext cx="33521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hlinkClick r:id="rId3" action="ppaction://hlinksldjump"/>
            <a:extLst>
              <a:ext uri="{FF2B5EF4-FFF2-40B4-BE49-F238E27FC236}">
                <a16:creationId xmlns:a16="http://schemas.microsoft.com/office/drawing/2014/main" id="{D59ED06E-F4BA-C82B-67B5-ECCD843EE0C8}"/>
              </a:ext>
            </a:extLst>
          </p:cNvPr>
          <p:cNvSpPr/>
          <p:nvPr/>
        </p:nvSpPr>
        <p:spPr>
          <a:xfrm>
            <a:off x="11041337" y="6277154"/>
            <a:ext cx="628894" cy="4487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5DCBF-F791-C66C-2528-30A16B06E2CD}"/>
              </a:ext>
            </a:extLst>
          </p:cNvPr>
          <p:cNvSpPr txBox="1"/>
          <p:nvPr/>
        </p:nvSpPr>
        <p:spPr>
          <a:xfrm>
            <a:off x="239041" y="0"/>
            <a:ext cx="11739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Read the conversation again. Decide whether the following statements are true (T) or false (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F).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9921</TotalTime>
  <Words>1168</Words>
  <Application>Microsoft Office PowerPoint</Application>
  <PresentationFormat>Widescreen</PresentationFormat>
  <Paragraphs>148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(Body)</vt:lpstr>
      <vt:lpstr>Calibri Light</vt:lpstr>
      <vt:lpstr>Poppins</vt:lpstr>
      <vt:lpstr>Office Theme</vt:lpstr>
      <vt:lpstr>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NGUYEN</dc:creator>
  <cp:lastModifiedBy>trang phung</cp:lastModifiedBy>
  <cp:revision>301</cp:revision>
  <dcterms:created xsi:type="dcterms:W3CDTF">2020-12-09T02:04:09Z</dcterms:created>
  <dcterms:modified xsi:type="dcterms:W3CDTF">2024-11-12T00:14:55Z</dcterms:modified>
</cp:coreProperties>
</file>